
<file path=[Content_Types].xml><?xml version="1.0" encoding="utf-8"?>
<Types xmlns="http://schemas.openxmlformats.org/package/2006/content-types">
  <Default Extension="xml" ContentType="application/xml"/>
  <Default Extension="jpeg" ContentType="image/jpeg"/>
  <Default Extension="png" ContentType="image/png"/>
  <Default Extension="jpg" ContentType="image/jpeg"/>
  <Default Extension="rels" ContentType="application/vnd.openxmlformats-package.relationships+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1" Type="http://schemas.openxmlformats.org/officeDocument/2006/relationships/officeDocument" Target="ppt/presentation.xml"/><Relationship Id="rId2" Type="http://schemas.openxmlformats.org/package/2006/relationships/metadata/core-properties" Target="docProps/core.xml"/><Relationship Id="rId3"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trictFirstAndLastChars="0" saveSubsetFonts="1" autoCompressPictures="0">
  <p:sldMasterIdLst>
    <p:sldMasterId id="2147483648" r:id="rId1"/>
  </p:sldMasterIdLst>
  <p:notesMasterIdLst>
    <p:notesMasterId r:id="rId6"/>
  </p:notesMasterIdLst>
  <p:sldIdLst>
    <p:sldId id="256" r:id="rId2"/>
    <p:sldId id="260" r:id="rId3"/>
    <p:sldId id="258" r:id="rId4"/>
    <p:sldId id="257" r:id="rId5"/>
  </p:sldIdLst>
  <p:sldSz cx="10080625" cy="7559675"/>
  <p:notesSz cx="7772400" cy="10058400"/>
  <p:defaultTextStyle>
    <a:defPPr>
      <a:defRPr lang="en-GB"/>
    </a:defPPr>
    <a:lvl1pPr algn="l" defTabSz="457200" rtl="0" eaLnBrk="0" fontAlgn="base" hangingPunct="0">
      <a:spcBef>
        <a:spcPct val="0"/>
      </a:spcBef>
      <a:spcAft>
        <a:spcPct val="0"/>
      </a:spcAft>
      <a:defRPr kern="1200">
        <a:solidFill>
          <a:schemeClr val="tx1"/>
        </a:solidFill>
        <a:latin typeface="Arial" charset="0"/>
        <a:ea typeface="Microsoft YaHei" charset="-122"/>
        <a:cs typeface="Microsoft YaHei" charset="-122"/>
      </a:defRPr>
    </a:lvl1pPr>
    <a:lvl2pPr marL="742950" indent="-285750" algn="l" defTabSz="457200" rtl="0" eaLnBrk="0" fontAlgn="base" hangingPunct="0">
      <a:spcBef>
        <a:spcPct val="0"/>
      </a:spcBef>
      <a:spcAft>
        <a:spcPct val="0"/>
      </a:spcAft>
      <a:defRPr kern="1200">
        <a:solidFill>
          <a:schemeClr val="tx1"/>
        </a:solidFill>
        <a:latin typeface="Arial" charset="0"/>
        <a:ea typeface="Microsoft YaHei" charset="-122"/>
        <a:cs typeface="Microsoft YaHei" charset="-122"/>
      </a:defRPr>
    </a:lvl2pPr>
    <a:lvl3pPr marL="1143000" indent="-228600" algn="l" defTabSz="457200" rtl="0" eaLnBrk="0" fontAlgn="base" hangingPunct="0">
      <a:spcBef>
        <a:spcPct val="0"/>
      </a:spcBef>
      <a:spcAft>
        <a:spcPct val="0"/>
      </a:spcAft>
      <a:defRPr kern="1200">
        <a:solidFill>
          <a:schemeClr val="tx1"/>
        </a:solidFill>
        <a:latin typeface="Arial" charset="0"/>
        <a:ea typeface="Microsoft YaHei" charset="-122"/>
        <a:cs typeface="Microsoft YaHei" charset="-122"/>
      </a:defRPr>
    </a:lvl3pPr>
    <a:lvl4pPr marL="1600200" indent="-228600" algn="l" defTabSz="457200" rtl="0" eaLnBrk="0" fontAlgn="base" hangingPunct="0">
      <a:spcBef>
        <a:spcPct val="0"/>
      </a:spcBef>
      <a:spcAft>
        <a:spcPct val="0"/>
      </a:spcAft>
      <a:defRPr kern="1200">
        <a:solidFill>
          <a:schemeClr val="tx1"/>
        </a:solidFill>
        <a:latin typeface="Arial" charset="0"/>
        <a:ea typeface="Microsoft YaHei" charset="-122"/>
        <a:cs typeface="Microsoft YaHei" charset="-122"/>
      </a:defRPr>
    </a:lvl4pPr>
    <a:lvl5pPr marL="2057400" indent="-228600" algn="l" defTabSz="457200" rtl="0" eaLnBrk="0" fontAlgn="base" hangingPunct="0">
      <a:spcBef>
        <a:spcPct val="0"/>
      </a:spcBef>
      <a:spcAft>
        <a:spcPct val="0"/>
      </a:spcAft>
      <a:defRPr kern="1200">
        <a:solidFill>
          <a:schemeClr val="tx1"/>
        </a:solidFill>
        <a:latin typeface="Arial" charset="0"/>
        <a:ea typeface="Microsoft YaHei" charset="-122"/>
        <a:cs typeface="Microsoft YaHei" charset="-122"/>
      </a:defRPr>
    </a:lvl5pPr>
    <a:lvl6pPr marL="2286000" algn="l" defTabSz="914400" rtl="0" eaLnBrk="1" latinLnBrk="0" hangingPunct="1">
      <a:defRPr kern="1200">
        <a:solidFill>
          <a:schemeClr val="tx1"/>
        </a:solidFill>
        <a:latin typeface="Arial" charset="0"/>
        <a:ea typeface="Microsoft YaHei" charset="-122"/>
        <a:cs typeface="Microsoft YaHei" charset="-122"/>
      </a:defRPr>
    </a:lvl6pPr>
    <a:lvl7pPr marL="2743200" algn="l" defTabSz="914400" rtl="0" eaLnBrk="1" latinLnBrk="0" hangingPunct="1">
      <a:defRPr kern="1200">
        <a:solidFill>
          <a:schemeClr val="tx1"/>
        </a:solidFill>
        <a:latin typeface="Arial" charset="0"/>
        <a:ea typeface="Microsoft YaHei" charset="-122"/>
        <a:cs typeface="Microsoft YaHei" charset="-122"/>
      </a:defRPr>
    </a:lvl7pPr>
    <a:lvl8pPr marL="3200400" algn="l" defTabSz="914400" rtl="0" eaLnBrk="1" latinLnBrk="0" hangingPunct="1">
      <a:defRPr kern="1200">
        <a:solidFill>
          <a:schemeClr val="tx1"/>
        </a:solidFill>
        <a:latin typeface="Arial" charset="0"/>
        <a:ea typeface="Microsoft YaHei" charset="-122"/>
        <a:cs typeface="Microsoft YaHei" charset="-122"/>
      </a:defRPr>
    </a:lvl8pPr>
    <a:lvl9pPr marL="3657600" algn="l" defTabSz="914400" rtl="0" eaLnBrk="1" latinLnBrk="0" hangingPunct="1">
      <a:defRPr kern="1200">
        <a:solidFill>
          <a:schemeClr val="tx1"/>
        </a:solidFill>
        <a:latin typeface="Arial" charset="0"/>
        <a:ea typeface="Microsoft YaHei" charset="-122"/>
        <a:cs typeface="Microsoft YaHei" charset="-122"/>
      </a:defRPr>
    </a:lvl9pPr>
  </p:defaultTextStyle>
  <p:extLst>
    <p:ext uri="{EFAFB233-063F-42B5-8137-9DF3F51BA10A}">
      <p15:sldGuideLst xmlns:p15="http://schemas.microsoft.com/office/powerpoint/2012/main">
        <p15:guide id="1" orient="horz" pos="2160">
          <p15:clr>
            <a:srgbClr val="A4A3A4"/>
          </p15:clr>
        </p15:guide>
        <p15:guide id="2" pos="2880">
          <p15:clr>
            <a:srgbClr val="A4A3A4"/>
          </p15:clr>
        </p15:guide>
      </p15:sldGuideLst>
    </p:ext>
    <p:ext uri="{2D200454-40CA-4A62-9FC3-DE9A4176ACB9}">
      <p15:notesGuideLst xmlns:p15="http://schemas.microsoft.com/office/powerpoint/2012/main">
        <p15:guide id="1" orient="horz" pos="2880">
          <p15:clr>
            <a:srgbClr val="A4A3A4"/>
          </p15:clr>
        </p15:guide>
        <p15:guide id="2" pos="2160">
          <p15:clr>
            <a:srgbClr val="A4A3A4"/>
          </p15:clr>
        </p15:guide>
      </p15:notes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schemeClr val="tx1"/>
    </p:penClr>
    <p:extLst>
      <p:ext uri="{EC167BDD-8182-4AB7-AECC-EB403E3ABB37}">
        <p14:laserClr xmlns:p14="http://schemas.microsoft.com/office/powerpoint/2010/main">
          <a:srgbClr val="000000"/>
        </p14:laserClr>
      </p:ext>
      <p:ext uri="{2FDB2607-1784-4EEB-B798-7EB5836EED8A}">
        <p14:showMediaCtrls xmlns:p14="http://schemas.microsoft.com/office/powerpoint/2010/main" val="0"/>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606"/>
    <p:restoredTop sz="94664"/>
  </p:normalViewPr>
  <p:slideViewPr>
    <p:cSldViewPr>
      <p:cViewPr varScale="1">
        <p:scale>
          <a:sx n="85" d="100"/>
          <a:sy n="85" d="100"/>
        </p:scale>
        <p:origin x="600" y="184"/>
      </p:cViewPr>
      <p:guideLst>
        <p:guide orient="horz" pos="2160"/>
        <p:guide pos="2880"/>
      </p:guideLst>
    </p:cSldViewPr>
  </p:slideViewPr>
  <p:outlineViewPr>
    <p:cViewPr varScale="1">
      <p:scale>
        <a:sx n="170" d="200"/>
        <a:sy n="170" d="200"/>
      </p:scale>
      <p:origin x="-780" y="-84"/>
    </p:cViewPr>
  </p:outlineViewPr>
  <p:notesTextViewPr>
    <p:cViewPr>
      <p:scale>
        <a:sx n="1" d="1"/>
        <a:sy n="1" d="1"/>
      </p:scale>
      <p:origin x="0" y="0"/>
    </p:cViewPr>
  </p:notesTextViewPr>
  <p:notesViewPr>
    <p:cSldViewPr>
      <p:cViewPr varScale="1">
        <p:scale>
          <a:sx n="59" d="100"/>
          <a:sy n="59" d="100"/>
        </p:scale>
        <p:origin x="-1752" y="-72"/>
      </p:cViewPr>
      <p:guideLst>
        <p:guide orient="horz" pos="2880"/>
        <p:guide pos="2160"/>
      </p:guideLst>
    </p:cSldViewPr>
  </p:notesViewPr>
  <p:gridSpacing cx="76200" cy="76200"/>
</p:viewPr>
</file>

<file path=ppt/_rels/presentation.xml.rels><?xml version="1.0" encoding="UTF-8" standalone="yes"?>
<Relationships xmlns="http://schemas.openxmlformats.org/package/2006/relationships"><Relationship Id="rId3" Type="http://schemas.openxmlformats.org/officeDocument/2006/relationships/slide" Target="slides/slide2.xml"/><Relationship Id="rId4" Type="http://schemas.openxmlformats.org/officeDocument/2006/relationships/slide" Target="slides/slide3.xml"/><Relationship Id="rId5" Type="http://schemas.openxmlformats.org/officeDocument/2006/relationships/slide" Target="slides/slide4.xml"/><Relationship Id="rId6" Type="http://schemas.openxmlformats.org/officeDocument/2006/relationships/notesMaster" Target="notesMasters/notesMaster1.xml"/><Relationship Id="rId7" Type="http://schemas.openxmlformats.org/officeDocument/2006/relationships/presProps" Target="presProps.xml"/><Relationship Id="rId8" Type="http://schemas.openxmlformats.org/officeDocument/2006/relationships/viewProps" Target="viewProps.xml"/><Relationship Id="rId9" Type="http://schemas.openxmlformats.org/officeDocument/2006/relationships/theme" Target="theme/theme1.xml"/><Relationship Id="rId10" Type="http://schemas.openxmlformats.org/officeDocument/2006/relationships/tableStyles" Target="tableStyles.xml"/><Relationship Id="rId1" Type="http://schemas.openxmlformats.org/officeDocument/2006/relationships/slideMaster" Target="slideMasters/slideMaster1.xml"/><Relationship Id="rId2" Type="http://schemas.openxmlformats.org/officeDocument/2006/relationships/slide" Target="slides/slide1.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2049" name="Rectangle 1"/>
          <p:cNvSpPr>
            <a:spLocks noGrp="1" noRot="1" noChangeAspect="1" noChangeArrowheads="1"/>
          </p:cNvSpPr>
          <p:nvPr>
            <p:ph type="sldImg"/>
          </p:nvPr>
        </p:nvSpPr>
        <p:spPr bwMode="auto">
          <a:xfrm>
            <a:off x="1371600" y="763588"/>
            <a:ext cx="5027613" cy="3770312"/>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sp>
      <p:sp>
        <p:nvSpPr>
          <p:cNvPr id="2050" name="Rectangle 2"/>
          <p:cNvSpPr>
            <a:spLocks noGrp="1" noChangeArrowheads="1"/>
          </p:cNvSpPr>
          <p:nvPr>
            <p:ph type="body"/>
          </p:nvPr>
        </p:nvSpPr>
        <p:spPr bwMode="auto">
          <a:xfrm>
            <a:off x="777875" y="4776788"/>
            <a:ext cx="6216650" cy="45243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0" tIns="0" rIns="0" bIns="0" numCol="1" anchor="t" anchorCtr="0" compatLnSpc="1">
            <a:prstTxWarp prst="textNoShape">
              <a:avLst/>
            </a:prstTxWarp>
          </a:bodyPr>
          <a:lstStyle/>
          <a:p>
            <a:pPr lvl="0"/>
            <a:endParaRPr lang="en-US" altLang="en-US" noProof="0" smtClean="0"/>
          </a:p>
        </p:txBody>
      </p:sp>
      <p:sp>
        <p:nvSpPr>
          <p:cNvPr id="2051" name="Rectangle 3"/>
          <p:cNvSpPr>
            <a:spLocks noGrp="1" noChangeArrowheads="1"/>
          </p:cNvSpPr>
          <p:nvPr>
            <p:ph type="hdr"/>
          </p:nvPr>
        </p:nvSpPr>
        <p:spPr bwMode="auto">
          <a:xfrm>
            <a:off x="0" y="0"/>
            <a:ext cx="3371850"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Lucida Sans Unicode" charset="0"/>
                <a:cs typeface="Lucida Sans Unicode" charset="0"/>
              </a:defRPr>
            </a:lvl1pPr>
          </a:lstStyle>
          <a:p>
            <a:endParaRPr lang="en-US" altLang="en-US"/>
          </a:p>
        </p:txBody>
      </p:sp>
      <p:sp>
        <p:nvSpPr>
          <p:cNvPr id="2052" name="Rectangle 4"/>
          <p:cNvSpPr>
            <a:spLocks noGrp="1" noChangeArrowheads="1"/>
          </p:cNvSpPr>
          <p:nvPr>
            <p:ph type="dt"/>
          </p:nvPr>
        </p:nvSpPr>
        <p:spPr bwMode="auto">
          <a:xfrm>
            <a:off x="4398963" y="0"/>
            <a:ext cx="3371850"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Lucida Sans Unicode" charset="0"/>
                <a:cs typeface="Lucida Sans Unicode" charset="0"/>
              </a:defRPr>
            </a:lvl1pPr>
          </a:lstStyle>
          <a:p>
            <a:endParaRPr lang="en-US" altLang="en-US"/>
          </a:p>
        </p:txBody>
      </p:sp>
      <p:sp>
        <p:nvSpPr>
          <p:cNvPr id="2053" name="Rectangle 5"/>
          <p:cNvSpPr>
            <a:spLocks noGrp="1" noChangeArrowheads="1"/>
          </p:cNvSpPr>
          <p:nvPr>
            <p:ph type="ftr"/>
          </p:nvPr>
        </p:nvSpPr>
        <p:spPr bwMode="auto">
          <a:xfrm>
            <a:off x="0" y="9555163"/>
            <a:ext cx="3371850"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0" tIns="0" rIns="0" bIns="0" numCol="1" anchor="b"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Lucida Sans Unicode" charset="0"/>
                <a:cs typeface="Lucida Sans Unicode" charset="0"/>
              </a:defRPr>
            </a:lvl1pPr>
          </a:lstStyle>
          <a:p>
            <a:endParaRPr lang="en-US" altLang="en-US"/>
          </a:p>
        </p:txBody>
      </p:sp>
      <p:sp>
        <p:nvSpPr>
          <p:cNvPr id="2054" name="Rectangle 6"/>
          <p:cNvSpPr>
            <a:spLocks noGrp="1" noChangeArrowheads="1"/>
          </p:cNvSpPr>
          <p:nvPr>
            <p:ph type="sldNum"/>
          </p:nvPr>
        </p:nvSpPr>
        <p:spPr bwMode="auto">
          <a:xfrm>
            <a:off x="4398963" y="9555163"/>
            <a:ext cx="3371850" cy="50165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0" tIns="0" rIns="0" bIns="0" numCol="1" anchor="b"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Lucida Sans Unicode" charset="0"/>
                <a:cs typeface="Lucida Sans Unicode" charset="0"/>
              </a:defRPr>
            </a:lvl1pPr>
          </a:lstStyle>
          <a:p>
            <a:fld id="{FD08F118-5949-C14A-A8DA-0A8588DA1F79}" type="slidenum">
              <a:rPr lang="en-US" altLang="en-US"/>
              <a:pPr/>
              <a:t>‹#›</a:t>
            </a:fld>
            <a:endParaRPr lang="en-US" altLang="en-US"/>
          </a:p>
        </p:txBody>
      </p:sp>
    </p:spTree>
    <p:extLst>
      <p:ext uri="{BB962C8B-B14F-4D97-AF65-F5344CB8AC3E}">
        <p14:creationId xmlns:p14="http://schemas.microsoft.com/office/powerpoint/2010/main" val="1057946495"/>
      </p:ext>
    </p:extLst>
  </p:cSld>
  <p:clrMap bg1="lt1" tx1="dk1" bg2="lt2" tx2="dk2" accent1="accent1" accent2="accent2" accent3="accent3" accent4="accent4" accent5="accent5" accent6="accent6" hlink="hlink" folHlink="folHlink"/>
  <p:notesStyle>
    <a:lvl1pPr algn="l" defTabSz="457200"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mn-ea"/>
        <a:cs typeface="+mn-cs"/>
      </a:defRPr>
    </a:lvl1pPr>
    <a:lvl2pPr marL="742950" indent="-285750" algn="l" defTabSz="457200"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mn-ea"/>
        <a:cs typeface="+mn-cs"/>
      </a:defRPr>
    </a:lvl2pPr>
    <a:lvl3pPr marL="1143000" indent="-228600" algn="l" defTabSz="457200"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mn-ea"/>
        <a:cs typeface="+mn-cs"/>
      </a:defRPr>
    </a:lvl3pPr>
    <a:lvl4pPr marL="1600200" indent="-228600" algn="l" defTabSz="457200"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mn-ea"/>
        <a:cs typeface="+mn-cs"/>
      </a:defRPr>
    </a:lvl4pPr>
    <a:lvl5pPr marL="2057400" indent="-228600" algn="l" defTabSz="457200" rtl="0" eaLnBrk="0" fontAlgn="base" hangingPunct="0">
      <a:spcBef>
        <a:spcPct val="30000"/>
      </a:spcBef>
      <a:spcAft>
        <a:spcPct val="0"/>
      </a:spcAft>
      <a:buClr>
        <a:srgbClr val="000000"/>
      </a:buClr>
      <a:buSzPct val="100000"/>
      <a:buFont typeface="Times New Roman" charset="0"/>
      <a:defRPr sz="1200" kern="1200">
        <a:solidFill>
          <a:srgbClr val="000000"/>
        </a:solidFill>
        <a:latin typeface="Times New Roman" charset="0"/>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1" Type="http://schemas.openxmlformats.org/officeDocument/2006/relationships/notesMaster" Target="../notesMasters/notesMaster1.xml"/><Relationship Id="rId2" Type="http://schemas.openxmlformats.org/officeDocument/2006/relationships/slide" Target="../slides/slide1.xml"/></Relationships>
</file>

<file path=ppt/notesSlides/notesSlide1.xml><?xml version="1.0" encoding="utf-8"?>
<p:notes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7" name="Slide Number Placeholder 6"/>
          <p:cNvSpPr>
            <a:spLocks noGrp="1" noChangeArrowheads="1"/>
          </p:cNvSpPr>
          <p:nvPr>
            <p:ph type="sldNum" sz="quarter"/>
          </p:nvPr>
        </p:nvSpPr>
        <p:spPr/>
        <p:txBody>
          <a:bodyPr/>
          <a:lstStyle>
            <a:lvl1pPr>
              <a:spcBef>
                <a:spcPct val="30000"/>
              </a:spcBef>
              <a:buClr>
                <a:srgbClr val="000000"/>
              </a:buClr>
              <a:buSzPct val="100000"/>
              <a:buFont typeface="Times New Roman" charset="0"/>
              <a:tabLst>
                <a:tab pos="723900" algn="l"/>
                <a:tab pos="1447800" algn="l"/>
                <a:tab pos="2171700" algn="l"/>
                <a:tab pos="2895600" algn="l"/>
              </a:tabLst>
              <a:defRPr sz="1200">
                <a:solidFill>
                  <a:srgbClr val="000000"/>
                </a:solidFill>
                <a:latin typeface="Times New Roman" charset="0"/>
              </a:defRPr>
            </a:lvl1pPr>
            <a:lvl2pPr>
              <a:spcBef>
                <a:spcPct val="30000"/>
              </a:spcBef>
              <a:buClr>
                <a:srgbClr val="000000"/>
              </a:buClr>
              <a:buSzPct val="100000"/>
              <a:buFont typeface="Times New Roman" charset="0"/>
              <a:tabLst>
                <a:tab pos="723900" algn="l"/>
                <a:tab pos="1447800" algn="l"/>
                <a:tab pos="2171700" algn="l"/>
                <a:tab pos="2895600" algn="l"/>
              </a:tabLst>
              <a:defRPr sz="1200">
                <a:solidFill>
                  <a:srgbClr val="000000"/>
                </a:solidFill>
                <a:latin typeface="Times New Roman" charset="0"/>
              </a:defRPr>
            </a:lvl2pPr>
            <a:lvl3pPr>
              <a:spcBef>
                <a:spcPct val="30000"/>
              </a:spcBef>
              <a:buClr>
                <a:srgbClr val="000000"/>
              </a:buClr>
              <a:buSzPct val="100000"/>
              <a:buFont typeface="Times New Roman" charset="0"/>
              <a:tabLst>
                <a:tab pos="723900" algn="l"/>
                <a:tab pos="1447800" algn="l"/>
                <a:tab pos="2171700" algn="l"/>
                <a:tab pos="2895600" algn="l"/>
              </a:tabLst>
              <a:defRPr sz="1200">
                <a:solidFill>
                  <a:srgbClr val="000000"/>
                </a:solidFill>
                <a:latin typeface="Times New Roman" charset="0"/>
              </a:defRPr>
            </a:lvl3pPr>
            <a:lvl4pPr>
              <a:spcBef>
                <a:spcPct val="30000"/>
              </a:spcBef>
              <a:buClr>
                <a:srgbClr val="000000"/>
              </a:buClr>
              <a:buSzPct val="100000"/>
              <a:buFont typeface="Times New Roman" charset="0"/>
              <a:tabLst>
                <a:tab pos="723900" algn="l"/>
                <a:tab pos="1447800" algn="l"/>
                <a:tab pos="2171700" algn="l"/>
                <a:tab pos="2895600" algn="l"/>
              </a:tabLst>
              <a:defRPr sz="1200">
                <a:solidFill>
                  <a:srgbClr val="000000"/>
                </a:solidFill>
                <a:latin typeface="Times New Roman" charset="0"/>
              </a:defRPr>
            </a:lvl4pPr>
            <a:lvl5pPr>
              <a:spcBef>
                <a:spcPct val="30000"/>
              </a:spcBef>
              <a:buClr>
                <a:srgbClr val="000000"/>
              </a:buClr>
              <a:buSzPct val="100000"/>
              <a:buFont typeface="Times New Roman" charset="0"/>
              <a:tabLst>
                <a:tab pos="723900" algn="l"/>
                <a:tab pos="1447800" algn="l"/>
                <a:tab pos="2171700" algn="l"/>
                <a:tab pos="2895600" algn="l"/>
              </a:tabLst>
              <a:defRPr sz="1200">
                <a:solidFill>
                  <a:srgbClr val="000000"/>
                </a:solidFill>
                <a:latin typeface="Times New Roman" charset="0"/>
              </a:defRPr>
            </a:lvl5pPr>
            <a:lvl6pPr marL="2514600" indent="-228600" defTabSz="457200" eaLnBrk="0" fontAlgn="base" hangingPunct="0">
              <a:spcBef>
                <a:spcPct val="30000"/>
              </a:spcBef>
              <a:spcAft>
                <a:spcPct val="0"/>
              </a:spcAft>
              <a:buClr>
                <a:srgbClr val="000000"/>
              </a:buClr>
              <a:buSzPct val="100000"/>
              <a:buFont typeface="Times New Roman" charset="0"/>
              <a:tabLst>
                <a:tab pos="723900" algn="l"/>
                <a:tab pos="1447800" algn="l"/>
                <a:tab pos="2171700" algn="l"/>
                <a:tab pos="2895600" algn="l"/>
              </a:tabLst>
              <a:defRPr sz="1200">
                <a:solidFill>
                  <a:srgbClr val="000000"/>
                </a:solidFill>
                <a:latin typeface="Times New Roman" charset="0"/>
              </a:defRPr>
            </a:lvl6pPr>
            <a:lvl7pPr marL="2971800" indent="-228600" defTabSz="457200" eaLnBrk="0" fontAlgn="base" hangingPunct="0">
              <a:spcBef>
                <a:spcPct val="30000"/>
              </a:spcBef>
              <a:spcAft>
                <a:spcPct val="0"/>
              </a:spcAft>
              <a:buClr>
                <a:srgbClr val="000000"/>
              </a:buClr>
              <a:buSzPct val="100000"/>
              <a:buFont typeface="Times New Roman" charset="0"/>
              <a:tabLst>
                <a:tab pos="723900" algn="l"/>
                <a:tab pos="1447800" algn="l"/>
                <a:tab pos="2171700" algn="l"/>
                <a:tab pos="2895600" algn="l"/>
              </a:tabLst>
              <a:defRPr sz="1200">
                <a:solidFill>
                  <a:srgbClr val="000000"/>
                </a:solidFill>
                <a:latin typeface="Times New Roman" charset="0"/>
              </a:defRPr>
            </a:lvl7pPr>
            <a:lvl8pPr marL="3429000" indent="-228600" defTabSz="457200" eaLnBrk="0" fontAlgn="base" hangingPunct="0">
              <a:spcBef>
                <a:spcPct val="30000"/>
              </a:spcBef>
              <a:spcAft>
                <a:spcPct val="0"/>
              </a:spcAft>
              <a:buClr>
                <a:srgbClr val="000000"/>
              </a:buClr>
              <a:buSzPct val="100000"/>
              <a:buFont typeface="Times New Roman" charset="0"/>
              <a:tabLst>
                <a:tab pos="723900" algn="l"/>
                <a:tab pos="1447800" algn="l"/>
                <a:tab pos="2171700" algn="l"/>
                <a:tab pos="2895600" algn="l"/>
              </a:tabLst>
              <a:defRPr sz="1200">
                <a:solidFill>
                  <a:srgbClr val="000000"/>
                </a:solidFill>
                <a:latin typeface="Times New Roman" charset="0"/>
              </a:defRPr>
            </a:lvl8pPr>
            <a:lvl9pPr marL="3886200" indent="-228600" defTabSz="457200" eaLnBrk="0" fontAlgn="base" hangingPunct="0">
              <a:spcBef>
                <a:spcPct val="30000"/>
              </a:spcBef>
              <a:spcAft>
                <a:spcPct val="0"/>
              </a:spcAft>
              <a:buClr>
                <a:srgbClr val="000000"/>
              </a:buClr>
              <a:buSzPct val="100000"/>
              <a:buFont typeface="Times New Roman" charset="0"/>
              <a:tabLst>
                <a:tab pos="723900" algn="l"/>
                <a:tab pos="1447800" algn="l"/>
                <a:tab pos="2171700" algn="l"/>
                <a:tab pos="2895600" algn="l"/>
              </a:tabLst>
              <a:defRPr sz="1200">
                <a:solidFill>
                  <a:srgbClr val="000000"/>
                </a:solidFill>
                <a:latin typeface="Times New Roman" charset="0"/>
              </a:defRPr>
            </a:lvl9pPr>
          </a:lstStyle>
          <a:p>
            <a:pPr>
              <a:spcBef>
                <a:spcPct val="0"/>
              </a:spcBef>
            </a:pPr>
            <a:fld id="{13E96B96-DA52-3547-9524-3956006497C1}" type="slidenum">
              <a:rPr lang="en-US" altLang="en-US" sz="1400"/>
              <a:pPr>
                <a:spcBef>
                  <a:spcPct val="0"/>
                </a:spcBef>
              </a:pPr>
              <a:t>1</a:t>
            </a:fld>
            <a:endParaRPr lang="en-US" altLang="en-US" sz="1400"/>
          </a:p>
        </p:txBody>
      </p:sp>
      <p:sp>
        <p:nvSpPr>
          <p:cNvPr id="4097" name="Text Box 1"/>
          <p:cNvSpPr txBox="1">
            <a:spLocks noGrp="1" noRot="1" noChangeAspect="1" noChangeArrowheads="1"/>
          </p:cNvSpPr>
          <p:nvPr>
            <p:ph type="sldImg"/>
          </p:nvPr>
        </p:nvSpPr>
        <p:spPr>
          <a:xfrm>
            <a:off x="1371600" y="763588"/>
            <a:ext cx="5029200" cy="3771900"/>
          </a:xfrm>
          <a:solidFill>
            <a:srgbClr val="FFFFFF"/>
          </a:solidFill>
          <a:ln>
            <a:solidFill>
              <a:srgbClr val="000000"/>
            </a:solidFill>
            <a:miter lim="800000"/>
            <a:headEnd/>
            <a:tailEnd/>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sp>
      <p:sp>
        <p:nvSpPr>
          <p:cNvPr id="4098" name="Text Box 2"/>
          <p:cNvSpPr txBox="1">
            <a:spLocks noGrp="1" noChangeArrowheads="1"/>
          </p:cNvSpPr>
          <p:nvPr>
            <p:ph type="body" idx="1"/>
          </p:nvPr>
        </p:nvSpPr>
        <p:spPr>
          <a:xfrm>
            <a:off x="777875" y="4776788"/>
            <a:ext cx="6218238" cy="4525962"/>
          </a:xfrm>
          <a:ln/>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a:defRPr/>
            </a:pPr>
            <a:endParaRPr lang="en-US" altLang="en-US" dirty="0" smtClean="0"/>
          </a:p>
        </p:txBody>
      </p:sp>
    </p:spTree>
    <p:extLst>
      <p:ext uri="{BB962C8B-B14F-4D97-AF65-F5344CB8AC3E}">
        <p14:creationId xmlns:p14="http://schemas.microsoft.com/office/powerpoint/2010/main" val="1889627952"/>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260475" y="1236663"/>
            <a:ext cx="7559675" cy="2632075"/>
          </a:xfrm>
        </p:spPr>
        <p:txBody>
          <a:bodyPr anchor="b"/>
          <a:lstStyle>
            <a:lvl1pPr algn="ctr">
              <a:defRPr sz="6000"/>
            </a:lvl1pPr>
          </a:lstStyle>
          <a:p>
            <a:r>
              <a:rPr lang="en-US" smtClean="0"/>
              <a:t>Click to edit Master title style</a:t>
            </a:r>
            <a:endParaRPr lang="en-US"/>
          </a:p>
        </p:txBody>
      </p:sp>
      <p:sp>
        <p:nvSpPr>
          <p:cNvPr id="3" name="Subtitle 2"/>
          <p:cNvSpPr>
            <a:spLocks noGrp="1"/>
          </p:cNvSpPr>
          <p:nvPr>
            <p:ph type="subTitle" idx="1"/>
          </p:nvPr>
        </p:nvSpPr>
        <p:spPr>
          <a:xfrm>
            <a:off x="1260475" y="3970338"/>
            <a:ext cx="7559675" cy="1825625"/>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smtClean="0"/>
              <a:t>Click to edit Master subtitle style</a:t>
            </a:r>
            <a:endParaRPr lang="en-US"/>
          </a:p>
        </p:txBody>
      </p:sp>
      <p:sp>
        <p:nvSpPr>
          <p:cNvPr id="4" name="Rectangle 3"/>
          <p:cNvSpPr>
            <a:spLocks noGrp="1" noChangeArrowheads="1"/>
          </p:cNvSpPr>
          <p:nvPr>
            <p:ph type="dt" idx="10"/>
          </p:nvPr>
        </p:nvSpPr>
        <p:spPr>
          <a:ln/>
        </p:spPr>
        <p:txBody>
          <a:bodyPr/>
          <a:lstStyle>
            <a:lvl1pPr>
              <a:defRPr/>
            </a:lvl1pPr>
          </a:lstStyle>
          <a:p>
            <a:endParaRPr lang="en-US" altLang="en-US"/>
          </a:p>
        </p:txBody>
      </p:sp>
      <p:sp>
        <p:nvSpPr>
          <p:cNvPr id="5" name="Rectangle 4"/>
          <p:cNvSpPr>
            <a:spLocks noGrp="1" noChangeArrowheads="1"/>
          </p:cNvSpPr>
          <p:nvPr>
            <p:ph type="ftr" idx="11"/>
          </p:nvPr>
        </p:nvSpPr>
        <p:spPr>
          <a:ln/>
        </p:spPr>
        <p:txBody>
          <a:bodyPr/>
          <a:lstStyle>
            <a:lvl1pPr>
              <a:defRPr/>
            </a:lvl1pPr>
          </a:lstStyle>
          <a:p>
            <a:endParaRPr lang="en-US" altLang="en-US"/>
          </a:p>
        </p:txBody>
      </p:sp>
      <p:sp>
        <p:nvSpPr>
          <p:cNvPr id="6" name="Rectangle 5"/>
          <p:cNvSpPr>
            <a:spLocks noGrp="1" noChangeArrowheads="1"/>
          </p:cNvSpPr>
          <p:nvPr>
            <p:ph type="sldNum" idx="12"/>
          </p:nvPr>
        </p:nvSpPr>
        <p:spPr>
          <a:ln/>
        </p:spPr>
        <p:txBody>
          <a:bodyPr/>
          <a:lstStyle>
            <a:lvl1pPr>
              <a:defRPr/>
            </a:lvl1pPr>
          </a:lstStyle>
          <a:p>
            <a:fld id="{EFCD08E7-2D4B-9A47-9E06-71D894D58F16}" type="slidenum">
              <a:rPr lang="en-US" altLang="en-US"/>
              <a:pPr/>
              <a:t>‹#›</a:t>
            </a:fld>
            <a:endParaRPr lang="en-US" altLang="en-US"/>
          </a:p>
        </p:txBody>
      </p:sp>
    </p:spTree>
    <p:extLst>
      <p:ext uri="{BB962C8B-B14F-4D97-AF65-F5344CB8AC3E}">
        <p14:creationId xmlns:p14="http://schemas.microsoft.com/office/powerpoint/2010/main" val="1988817428"/>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dt" idx="10"/>
          </p:nvPr>
        </p:nvSpPr>
        <p:spPr>
          <a:ln/>
        </p:spPr>
        <p:txBody>
          <a:bodyPr/>
          <a:lstStyle>
            <a:lvl1pPr>
              <a:defRPr/>
            </a:lvl1pPr>
          </a:lstStyle>
          <a:p>
            <a:endParaRPr lang="en-US" altLang="en-US"/>
          </a:p>
        </p:txBody>
      </p:sp>
      <p:sp>
        <p:nvSpPr>
          <p:cNvPr id="5" name="Rectangle 4"/>
          <p:cNvSpPr>
            <a:spLocks noGrp="1" noChangeArrowheads="1"/>
          </p:cNvSpPr>
          <p:nvPr>
            <p:ph type="ftr" idx="11"/>
          </p:nvPr>
        </p:nvSpPr>
        <p:spPr>
          <a:ln/>
        </p:spPr>
        <p:txBody>
          <a:bodyPr/>
          <a:lstStyle>
            <a:lvl1pPr>
              <a:defRPr/>
            </a:lvl1pPr>
          </a:lstStyle>
          <a:p>
            <a:endParaRPr lang="en-US" altLang="en-US"/>
          </a:p>
        </p:txBody>
      </p:sp>
      <p:sp>
        <p:nvSpPr>
          <p:cNvPr id="6" name="Rectangle 5"/>
          <p:cNvSpPr>
            <a:spLocks noGrp="1" noChangeArrowheads="1"/>
          </p:cNvSpPr>
          <p:nvPr>
            <p:ph type="sldNum" idx="12"/>
          </p:nvPr>
        </p:nvSpPr>
        <p:spPr>
          <a:ln/>
        </p:spPr>
        <p:txBody>
          <a:bodyPr/>
          <a:lstStyle>
            <a:lvl1pPr>
              <a:defRPr/>
            </a:lvl1pPr>
          </a:lstStyle>
          <a:p>
            <a:fld id="{0731AA38-95C8-F342-91CF-167F9510CF27}" type="slidenum">
              <a:rPr lang="en-US" altLang="en-US"/>
              <a:pPr/>
              <a:t>‹#›</a:t>
            </a:fld>
            <a:endParaRPr lang="en-US" altLang="en-US"/>
          </a:p>
        </p:txBody>
      </p:sp>
    </p:spTree>
    <p:extLst>
      <p:ext uri="{BB962C8B-B14F-4D97-AF65-F5344CB8AC3E}">
        <p14:creationId xmlns:p14="http://schemas.microsoft.com/office/powerpoint/2010/main" val="471546841"/>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7388" y="1884363"/>
            <a:ext cx="8694737" cy="3144837"/>
          </a:xfrm>
        </p:spPr>
        <p:txBody>
          <a:bodyPr anchor="b"/>
          <a:lstStyle>
            <a:lvl1pPr>
              <a:defRPr sz="6000"/>
            </a:lvl1pPr>
          </a:lstStyle>
          <a:p>
            <a:r>
              <a:rPr lang="en-US" smtClean="0"/>
              <a:t>Click to edit Master title style</a:t>
            </a:r>
            <a:endParaRPr lang="en-US"/>
          </a:p>
        </p:txBody>
      </p:sp>
      <p:sp>
        <p:nvSpPr>
          <p:cNvPr id="3" name="Text Placeholder 2"/>
          <p:cNvSpPr>
            <a:spLocks noGrp="1"/>
          </p:cNvSpPr>
          <p:nvPr>
            <p:ph type="body" idx="1"/>
          </p:nvPr>
        </p:nvSpPr>
        <p:spPr>
          <a:xfrm>
            <a:off x="687388" y="5059363"/>
            <a:ext cx="8694737" cy="1652587"/>
          </a:xfrm>
        </p:spPr>
        <p:txBody>
          <a:bodyPr/>
          <a:lstStyle>
            <a:lvl1pPr marL="0" indent="0">
              <a:buNone/>
              <a:defRPr sz="2400"/>
            </a:lvl1pPr>
            <a:lvl2pPr marL="457200" indent="0">
              <a:buNone/>
              <a:defRPr sz="2000"/>
            </a:lvl2pPr>
            <a:lvl3pPr marL="914400" indent="0">
              <a:buNone/>
              <a:defRPr sz="1800"/>
            </a:lvl3pPr>
            <a:lvl4pPr marL="1371600" indent="0">
              <a:buNone/>
              <a:defRPr sz="1600"/>
            </a:lvl4pPr>
            <a:lvl5pPr marL="1828800" indent="0">
              <a:buNone/>
              <a:defRPr sz="1600"/>
            </a:lvl5pPr>
            <a:lvl6pPr marL="2286000" indent="0">
              <a:buNone/>
              <a:defRPr sz="1600"/>
            </a:lvl6pPr>
            <a:lvl7pPr marL="2743200" indent="0">
              <a:buNone/>
              <a:defRPr sz="1600"/>
            </a:lvl7pPr>
            <a:lvl8pPr marL="3200400" indent="0">
              <a:buNone/>
              <a:defRPr sz="1600"/>
            </a:lvl8pPr>
            <a:lvl9pPr marL="3657600" indent="0">
              <a:buNone/>
              <a:defRPr sz="1600"/>
            </a:lvl9pPr>
          </a:lstStyle>
          <a:p>
            <a:pPr lvl="0"/>
            <a:r>
              <a:rPr lang="en-US" smtClean="0"/>
              <a:t>Click to edit Master text styles</a:t>
            </a:r>
          </a:p>
        </p:txBody>
      </p:sp>
      <p:sp>
        <p:nvSpPr>
          <p:cNvPr id="4" name="Rectangle 3"/>
          <p:cNvSpPr>
            <a:spLocks noGrp="1" noChangeArrowheads="1"/>
          </p:cNvSpPr>
          <p:nvPr>
            <p:ph type="dt" idx="10"/>
          </p:nvPr>
        </p:nvSpPr>
        <p:spPr>
          <a:ln/>
        </p:spPr>
        <p:txBody>
          <a:bodyPr/>
          <a:lstStyle>
            <a:lvl1pPr>
              <a:defRPr/>
            </a:lvl1pPr>
          </a:lstStyle>
          <a:p>
            <a:endParaRPr lang="en-US" altLang="en-US"/>
          </a:p>
        </p:txBody>
      </p:sp>
      <p:sp>
        <p:nvSpPr>
          <p:cNvPr id="5" name="Rectangle 4"/>
          <p:cNvSpPr>
            <a:spLocks noGrp="1" noChangeArrowheads="1"/>
          </p:cNvSpPr>
          <p:nvPr>
            <p:ph type="ftr" idx="11"/>
          </p:nvPr>
        </p:nvSpPr>
        <p:spPr>
          <a:ln/>
        </p:spPr>
        <p:txBody>
          <a:bodyPr/>
          <a:lstStyle>
            <a:lvl1pPr>
              <a:defRPr/>
            </a:lvl1pPr>
          </a:lstStyle>
          <a:p>
            <a:endParaRPr lang="en-US" altLang="en-US"/>
          </a:p>
        </p:txBody>
      </p:sp>
      <p:sp>
        <p:nvSpPr>
          <p:cNvPr id="6" name="Rectangle 5"/>
          <p:cNvSpPr>
            <a:spLocks noGrp="1" noChangeArrowheads="1"/>
          </p:cNvSpPr>
          <p:nvPr>
            <p:ph type="sldNum" idx="12"/>
          </p:nvPr>
        </p:nvSpPr>
        <p:spPr>
          <a:ln/>
        </p:spPr>
        <p:txBody>
          <a:bodyPr/>
          <a:lstStyle>
            <a:lvl1pPr>
              <a:defRPr/>
            </a:lvl1pPr>
          </a:lstStyle>
          <a:p>
            <a:fld id="{604A7D7D-37DB-924F-A4BB-EA9E3E868F14}" type="slidenum">
              <a:rPr lang="en-US" altLang="en-US"/>
              <a:pPr/>
              <a:t>‹#›</a:t>
            </a:fld>
            <a:endParaRPr lang="en-US" altLang="en-US"/>
          </a:p>
        </p:txBody>
      </p:sp>
    </p:spTree>
    <p:extLst>
      <p:ext uri="{BB962C8B-B14F-4D97-AF65-F5344CB8AC3E}">
        <p14:creationId xmlns:p14="http://schemas.microsoft.com/office/powerpoint/2010/main" val="1073099257"/>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503238" y="1768475"/>
            <a:ext cx="4457700" cy="4987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5113338" y="1768475"/>
            <a:ext cx="4459287" cy="4987925"/>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Rectangle 3"/>
          <p:cNvSpPr>
            <a:spLocks noGrp="1" noChangeArrowheads="1"/>
          </p:cNvSpPr>
          <p:nvPr>
            <p:ph type="dt" idx="10"/>
          </p:nvPr>
        </p:nvSpPr>
        <p:spPr>
          <a:ln/>
        </p:spPr>
        <p:txBody>
          <a:bodyPr/>
          <a:lstStyle>
            <a:lvl1pPr>
              <a:defRPr/>
            </a:lvl1pPr>
          </a:lstStyle>
          <a:p>
            <a:endParaRPr lang="en-US" altLang="en-US"/>
          </a:p>
        </p:txBody>
      </p:sp>
      <p:sp>
        <p:nvSpPr>
          <p:cNvPr id="6" name="Rectangle 4"/>
          <p:cNvSpPr>
            <a:spLocks noGrp="1" noChangeArrowheads="1"/>
          </p:cNvSpPr>
          <p:nvPr>
            <p:ph type="ftr" idx="11"/>
          </p:nvPr>
        </p:nvSpPr>
        <p:spPr>
          <a:ln/>
        </p:spPr>
        <p:txBody>
          <a:bodyPr/>
          <a:lstStyle>
            <a:lvl1pPr>
              <a:defRPr/>
            </a:lvl1pPr>
          </a:lstStyle>
          <a:p>
            <a:endParaRPr lang="en-US" altLang="en-US"/>
          </a:p>
        </p:txBody>
      </p:sp>
      <p:sp>
        <p:nvSpPr>
          <p:cNvPr id="7" name="Rectangle 5"/>
          <p:cNvSpPr>
            <a:spLocks noGrp="1" noChangeArrowheads="1"/>
          </p:cNvSpPr>
          <p:nvPr>
            <p:ph type="sldNum" idx="12"/>
          </p:nvPr>
        </p:nvSpPr>
        <p:spPr>
          <a:ln/>
        </p:spPr>
        <p:txBody>
          <a:bodyPr/>
          <a:lstStyle>
            <a:lvl1pPr>
              <a:defRPr/>
            </a:lvl1pPr>
          </a:lstStyle>
          <a:p>
            <a:fld id="{1B0A527F-6870-504C-9207-1BBBFD8388FE}" type="slidenum">
              <a:rPr lang="en-US" altLang="en-US"/>
              <a:pPr/>
              <a:t>‹#›</a:t>
            </a:fld>
            <a:endParaRPr lang="en-US" altLang="en-US"/>
          </a:p>
        </p:txBody>
      </p:sp>
    </p:spTree>
    <p:extLst>
      <p:ext uri="{BB962C8B-B14F-4D97-AF65-F5344CB8AC3E}">
        <p14:creationId xmlns:p14="http://schemas.microsoft.com/office/powerpoint/2010/main" val="1011544893"/>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93738" y="403225"/>
            <a:ext cx="8694737" cy="1460500"/>
          </a:xfrm>
        </p:spPr>
        <p:txBody>
          <a:bodyPr/>
          <a:lstStyle/>
          <a:p>
            <a:r>
              <a:rPr lang="en-US" smtClean="0"/>
              <a:t>Click to edit Master title style</a:t>
            </a:r>
            <a:endParaRPr lang="en-US"/>
          </a:p>
        </p:txBody>
      </p:sp>
      <p:sp>
        <p:nvSpPr>
          <p:cNvPr id="3" name="Text Placeholder 2"/>
          <p:cNvSpPr>
            <a:spLocks noGrp="1"/>
          </p:cNvSpPr>
          <p:nvPr>
            <p:ph type="body" idx="1"/>
          </p:nvPr>
        </p:nvSpPr>
        <p:spPr>
          <a:xfrm>
            <a:off x="693738" y="1852613"/>
            <a:ext cx="4265612" cy="9080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693738" y="2760663"/>
            <a:ext cx="4265612" cy="40624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5103813" y="1852613"/>
            <a:ext cx="4284662" cy="908050"/>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5103813" y="2760663"/>
            <a:ext cx="4284662" cy="4062412"/>
          </a:xfrm>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Rectangle 3"/>
          <p:cNvSpPr>
            <a:spLocks noGrp="1" noChangeArrowheads="1"/>
          </p:cNvSpPr>
          <p:nvPr>
            <p:ph type="dt" idx="10"/>
          </p:nvPr>
        </p:nvSpPr>
        <p:spPr>
          <a:ln/>
        </p:spPr>
        <p:txBody>
          <a:bodyPr/>
          <a:lstStyle>
            <a:lvl1pPr>
              <a:defRPr/>
            </a:lvl1pPr>
          </a:lstStyle>
          <a:p>
            <a:endParaRPr lang="en-US" altLang="en-US"/>
          </a:p>
        </p:txBody>
      </p:sp>
      <p:sp>
        <p:nvSpPr>
          <p:cNvPr id="8" name="Rectangle 4"/>
          <p:cNvSpPr>
            <a:spLocks noGrp="1" noChangeArrowheads="1"/>
          </p:cNvSpPr>
          <p:nvPr>
            <p:ph type="ftr" idx="11"/>
          </p:nvPr>
        </p:nvSpPr>
        <p:spPr>
          <a:ln/>
        </p:spPr>
        <p:txBody>
          <a:bodyPr/>
          <a:lstStyle>
            <a:lvl1pPr>
              <a:defRPr/>
            </a:lvl1pPr>
          </a:lstStyle>
          <a:p>
            <a:endParaRPr lang="en-US" altLang="en-US"/>
          </a:p>
        </p:txBody>
      </p:sp>
      <p:sp>
        <p:nvSpPr>
          <p:cNvPr id="9" name="Rectangle 5"/>
          <p:cNvSpPr>
            <a:spLocks noGrp="1" noChangeArrowheads="1"/>
          </p:cNvSpPr>
          <p:nvPr>
            <p:ph type="sldNum" idx="12"/>
          </p:nvPr>
        </p:nvSpPr>
        <p:spPr>
          <a:ln/>
        </p:spPr>
        <p:txBody>
          <a:bodyPr/>
          <a:lstStyle>
            <a:lvl1pPr>
              <a:defRPr/>
            </a:lvl1pPr>
          </a:lstStyle>
          <a:p>
            <a:fld id="{A5E6EA7D-8A7D-7E48-8072-A4F8385F8F5F}" type="slidenum">
              <a:rPr lang="en-US" altLang="en-US"/>
              <a:pPr/>
              <a:t>‹#›</a:t>
            </a:fld>
            <a:endParaRPr lang="en-US" altLang="en-US"/>
          </a:p>
        </p:txBody>
      </p:sp>
    </p:spTree>
    <p:extLst>
      <p:ext uri="{BB962C8B-B14F-4D97-AF65-F5344CB8AC3E}">
        <p14:creationId xmlns:p14="http://schemas.microsoft.com/office/powerpoint/2010/main" val="1554466999"/>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Rectangle 3"/>
          <p:cNvSpPr>
            <a:spLocks noGrp="1" noChangeArrowheads="1"/>
          </p:cNvSpPr>
          <p:nvPr>
            <p:ph type="dt" idx="10"/>
          </p:nvPr>
        </p:nvSpPr>
        <p:spPr>
          <a:ln/>
        </p:spPr>
        <p:txBody>
          <a:bodyPr/>
          <a:lstStyle>
            <a:lvl1pPr>
              <a:defRPr/>
            </a:lvl1pPr>
          </a:lstStyle>
          <a:p>
            <a:endParaRPr lang="en-US" altLang="en-US"/>
          </a:p>
        </p:txBody>
      </p:sp>
      <p:sp>
        <p:nvSpPr>
          <p:cNvPr id="4" name="Rectangle 4"/>
          <p:cNvSpPr>
            <a:spLocks noGrp="1" noChangeArrowheads="1"/>
          </p:cNvSpPr>
          <p:nvPr>
            <p:ph type="ftr" idx="11"/>
          </p:nvPr>
        </p:nvSpPr>
        <p:spPr>
          <a:ln/>
        </p:spPr>
        <p:txBody>
          <a:bodyPr/>
          <a:lstStyle>
            <a:lvl1pPr>
              <a:defRPr/>
            </a:lvl1pPr>
          </a:lstStyle>
          <a:p>
            <a:endParaRPr lang="en-US" altLang="en-US"/>
          </a:p>
        </p:txBody>
      </p:sp>
      <p:sp>
        <p:nvSpPr>
          <p:cNvPr id="5" name="Rectangle 5"/>
          <p:cNvSpPr>
            <a:spLocks noGrp="1" noChangeArrowheads="1"/>
          </p:cNvSpPr>
          <p:nvPr>
            <p:ph type="sldNum" idx="12"/>
          </p:nvPr>
        </p:nvSpPr>
        <p:spPr>
          <a:ln/>
        </p:spPr>
        <p:txBody>
          <a:bodyPr/>
          <a:lstStyle>
            <a:lvl1pPr>
              <a:defRPr/>
            </a:lvl1pPr>
          </a:lstStyle>
          <a:p>
            <a:fld id="{37C13D7F-DC88-F540-B8B1-D473D75E88DC}" type="slidenum">
              <a:rPr lang="en-US" altLang="en-US"/>
              <a:pPr/>
              <a:t>‹#›</a:t>
            </a:fld>
            <a:endParaRPr lang="en-US" altLang="en-US"/>
          </a:p>
        </p:txBody>
      </p:sp>
    </p:spTree>
    <p:extLst>
      <p:ext uri="{BB962C8B-B14F-4D97-AF65-F5344CB8AC3E}">
        <p14:creationId xmlns:p14="http://schemas.microsoft.com/office/powerpoint/2010/main" val="178828643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Rectangle 3"/>
          <p:cNvSpPr>
            <a:spLocks noGrp="1" noChangeArrowheads="1"/>
          </p:cNvSpPr>
          <p:nvPr>
            <p:ph type="dt" idx="10"/>
          </p:nvPr>
        </p:nvSpPr>
        <p:spPr>
          <a:ln/>
        </p:spPr>
        <p:txBody>
          <a:bodyPr/>
          <a:lstStyle>
            <a:lvl1pPr>
              <a:defRPr/>
            </a:lvl1pPr>
          </a:lstStyle>
          <a:p>
            <a:endParaRPr lang="en-US" altLang="en-US"/>
          </a:p>
        </p:txBody>
      </p:sp>
      <p:sp>
        <p:nvSpPr>
          <p:cNvPr id="3" name="Rectangle 4"/>
          <p:cNvSpPr>
            <a:spLocks noGrp="1" noChangeArrowheads="1"/>
          </p:cNvSpPr>
          <p:nvPr>
            <p:ph type="ftr" idx="11"/>
          </p:nvPr>
        </p:nvSpPr>
        <p:spPr>
          <a:ln/>
        </p:spPr>
        <p:txBody>
          <a:bodyPr/>
          <a:lstStyle>
            <a:lvl1pPr>
              <a:defRPr/>
            </a:lvl1pPr>
          </a:lstStyle>
          <a:p>
            <a:endParaRPr lang="en-US" altLang="en-US"/>
          </a:p>
        </p:txBody>
      </p:sp>
      <p:sp>
        <p:nvSpPr>
          <p:cNvPr id="4" name="Rectangle 5"/>
          <p:cNvSpPr>
            <a:spLocks noGrp="1" noChangeArrowheads="1"/>
          </p:cNvSpPr>
          <p:nvPr>
            <p:ph type="sldNum" idx="12"/>
          </p:nvPr>
        </p:nvSpPr>
        <p:spPr>
          <a:ln/>
        </p:spPr>
        <p:txBody>
          <a:bodyPr/>
          <a:lstStyle>
            <a:lvl1pPr>
              <a:defRPr/>
            </a:lvl1pPr>
          </a:lstStyle>
          <a:p>
            <a:fld id="{55E41B66-29B4-0A44-A356-B6DE08282497}" type="slidenum">
              <a:rPr lang="en-US" altLang="en-US"/>
              <a:pPr/>
              <a:t>‹#›</a:t>
            </a:fld>
            <a:endParaRPr lang="en-US" altLang="en-US"/>
          </a:p>
        </p:txBody>
      </p:sp>
    </p:spTree>
    <p:extLst>
      <p:ext uri="{BB962C8B-B14F-4D97-AF65-F5344CB8AC3E}">
        <p14:creationId xmlns:p14="http://schemas.microsoft.com/office/powerpoint/2010/main" val="169652370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738" y="503238"/>
            <a:ext cx="3251200" cy="1765300"/>
          </a:xfrm>
        </p:spPr>
        <p:txBody>
          <a:bodyPr anchor="b"/>
          <a:lstStyle>
            <a:lvl1pPr>
              <a:defRPr sz="3200"/>
            </a:lvl1pPr>
          </a:lstStyle>
          <a:p>
            <a:r>
              <a:rPr lang="en-US" smtClean="0"/>
              <a:t>Click to edit Master title style</a:t>
            </a:r>
            <a:endParaRPr lang="en-US"/>
          </a:p>
        </p:txBody>
      </p:sp>
      <p:sp>
        <p:nvSpPr>
          <p:cNvPr id="3" name="Content Placeholder 2"/>
          <p:cNvSpPr>
            <a:spLocks noGrp="1"/>
          </p:cNvSpPr>
          <p:nvPr>
            <p:ph idx="1"/>
          </p:nvPr>
        </p:nvSpPr>
        <p:spPr>
          <a:xfrm>
            <a:off x="4286250" y="1089025"/>
            <a:ext cx="5102225" cy="5372100"/>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693738" y="2268538"/>
            <a:ext cx="3251200" cy="4200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endParaRPr lang="en-US" altLang="en-US"/>
          </a:p>
        </p:txBody>
      </p:sp>
      <p:sp>
        <p:nvSpPr>
          <p:cNvPr id="6" name="Rectangle 4"/>
          <p:cNvSpPr>
            <a:spLocks noGrp="1" noChangeArrowheads="1"/>
          </p:cNvSpPr>
          <p:nvPr>
            <p:ph type="ftr" idx="11"/>
          </p:nvPr>
        </p:nvSpPr>
        <p:spPr>
          <a:ln/>
        </p:spPr>
        <p:txBody>
          <a:bodyPr/>
          <a:lstStyle>
            <a:lvl1pPr>
              <a:defRPr/>
            </a:lvl1pPr>
          </a:lstStyle>
          <a:p>
            <a:endParaRPr lang="en-US" altLang="en-US"/>
          </a:p>
        </p:txBody>
      </p:sp>
      <p:sp>
        <p:nvSpPr>
          <p:cNvPr id="7" name="Rectangle 5"/>
          <p:cNvSpPr>
            <a:spLocks noGrp="1" noChangeArrowheads="1"/>
          </p:cNvSpPr>
          <p:nvPr>
            <p:ph type="sldNum" idx="12"/>
          </p:nvPr>
        </p:nvSpPr>
        <p:spPr>
          <a:ln/>
        </p:spPr>
        <p:txBody>
          <a:bodyPr/>
          <a:lstStyle>
            <a:lvl1pPr>
              <a:defRPr/>
            </a:lvl1pPr>
          </a:lstStyle>
          <a:p>
            <a:fld id="{9B427BA7-4FB8-1A46-9845-C865437ED40C}" type="slidenum">
              <a:rPr lang="en-US" altLang="en-US"/>
              <a:pPr/>
              <a:t>‹#›</a:t>
            </a:fld>
            <a:endParaRPr lang="en-US" altLang="en-US"/>
          </a:p>
        </p:txBody>
      </p:sp>
    </p:spTree>
    <p:extLst>
      <p:ext uri="{BB962C8B-B14F-4D97-AF65-F5344CB8AC3E}">
        <p14:creationId xmlns:p14="http://schemas.microsoft.com/office/powerpoint/2010/main" val="133346148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3738" y="503238"/>
            <a:ext cx="3251200" cy="1765300"/>
          </a:xfrm>
        </p:spPr>
        <p:txBody>
          <a:bodyPr anchor="b"/>
          <a:lstStyle>
            <a:lvl1pPr>
              <a:defRPr sz="3200"/>
            </a:lvl1pPr>
          </a:lstStyle>
          <a:p>
            <a:r>
              <a:rPr lang="en-US" smtClean="0"/>
              <a:t>Click to edit Master title style</a:t>
            </a:r>
            <a:endParaRPr lang="en-US"/>
          </a:p>
        </p:txBody>
      </p:sp>
      <p:sp>
        <p:nvSpPr>
          <p:cNvPr id="3" name="Picture Placeholder 2"/>
          <p:cNvSpPr>
            <a:spLocks noGrp="1"/>
          </p:cNvSpPr>
          <p:nvPr>
            <p:ph type="pic" idx="1"/>
          </p:nvPr>
        </p:nvSpPr>
        <p:spPr>
          <a:xfrm>
            <a:off x="4286250" y="1089025"/>
            <a:ext cx="5102225" cy="5372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smtClean="0"/>
          </a:p>
        </p:txBody>
      </p:sp>
      <p:sp>
        <p:nvSpPr>
          <p:cNvPr id="4" name="Text Placeholder 3"/>
          <p:cNvSpPr>
            <a:spLocks noGrp="1"/>
          </p:cNvSpPr>
          <p:nvPr>
            <p:ph type="body" sz="half" idx="2"/>
          </p:nvPr>
        </p:nvSpPr>
        <p:spPr>
          <a:xfrm>
            <a:off x="693738" y="2268538"/>
            <a:ext cx="3251200" cy="4200525"/>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smtClean="0"/>
              <a:t>Click to edit Master text styles</a:t>
            </a:r>
          </a:p>
        </p:txBody>
      </p:sp>
      <p:sp>
        <p:nvSpPr>
          <p:cNvPr id="5" name="Rectangle 3"/>
          <p:cNvSpPr>
            <a:spLocks noGrp="1" noChangeArrowheads="1"/>
          </p:cNvSpPr>
          <p:nvPr>
            <p:ph type="dt" idx="10"/>
          </p:nvPr>
        </p:nvSpPr>
        <p:spPr>
          <a:ln/>
        </p:spPr>
        <p:txBody>
          <a:bodyPr/>
          <a:lstStyle>
            <a:lvl1pPr>
              <a:defRPr/>
            </a:lvl1pPr>
          </a:lstStyle>
          <a:p>
            <a:endParaRPr lang="en-US" altLang="en-US"/>
          </a:p>
        </p:txBody>
      </p:sp>
      <p:sp>
        <p:nvSpPr>
          <p:cNvPr id="6" name="Rectangle 4"/>
          <p:cNvSpPr>
            <a:spLocks noGrp="1" noChangeArrowheads="1"/>
          </p:cNvSpPr>
          <p:nvPr>
            <p:ph type="ftr" idx="11"/>
          </p:nvPr>
        </p:nvSpPr>
        <p:spPr>
          <a:ln/>
        </p:spPr>
        <p:txBody>
          <a:bodyPr/>
          <a:lstStyle>
            <a:lvl1pPr>
              <a:defRPr/>
            </a:lvl1pPr>
          </a:lstStyle>
          <a:p>
            <a:endParaRPr lang="en-US" altLang="en-US"/>
          </a:p>
        </p:txBody>
      </p:sp>
      <p:sp>
        <p:nvSpPr>
          <p:cNvPr id="7" name="Rectangle 5"/>
          <p:cNvSpPr>
            <a:spLocks noGrp="1" noChangeArrowheads="1"/>
          </p:cNvSpPr>
          <p:nvPr>
            <p:ph type="sldNum" idx="12"/>
          </p:nvPr>
        </p:nvSpPr>
        <p:spPr>
          <a:ln/>
        </p:spPr>
        <p:txBody>
          <a:bodyPr/>
          <a:lstStyle>
            <a:lvl1pPr>
              <a:defRPr/>
            </a:lvl1pPr>
          </a:lstStyle>
          <a:p>
            <a:fld id="{AD153B7F-30EE-2042-974D-67F93D7DE349}" type="slidenum">
              <a:rPr lang="en-US" altLang="en-US"/>
              <a:pPr/>
              <a:t>‹#›</a:t>
            </a:fld>
            <a:endParaRPr lang="en-US" altLang="en-US"/>
          </a:p>
        </p:txBody>
      </p:sp>
    </p:spTree>
    <p:extLst>
      <p:ext uri="{BB962C8B-B14F-4D97-AF65-F5344CB8AC3E}">
        <p14:creationId xmlns:p14="http://schemas.microsoft.com/office/powerpoint/2010/main" val="347888724"/>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dt" idx="10"/>
          </p:nvPr>
        </p:nvSpPr>
        <p:spPr>
          <a:ln/>
        </p:spPr>
        <p:txBody>
          <a:bodyPr/>
          <a:lstStyle>
            <a:lvl1pPr>
              <a:defRPr/>
            </a:lvl1pPr>
          </a:lstStyle>
          <a:p>
            <a:endParaRPr lang="en-US" altLang="en-US"/>
          </a:p>
        </p:txBody>
      </p:sp>
      <p:sp>
        <p:nvSpPr>
          <p:cNvPr id="5" name="Rectangle 4"/>
          <p:cNvSpPr>
            <a:spLocks noGrp="1" noChangeArrowheads="1"/>
          </p:cNvSpPr>
          <p:nvPr>
            <p:ph type="ftr" idx="11"/>
          </p:nvPr>
        </p:nvSpPr>
        <p:spPr>
          <a:ln/>
        </p:spPr>
        <p:txBody>
          <a:bodyPr/>
          <a:lstStyle>
            <a:lvl1pPr>
              <a:defRPr/>
            </a:lvl1pPr>
          </a:lstStyle>
          <a:p>
            <a:endParaRPr lang="en-US" altLang="en-US"/>
          </a:p>
        </p:txBody>
      </p:sp>
      <p:sp>
        <p:nvSpPr>
          <p:cNvPr id="6" name="Rectangle 5"/>
          <p:cNvSpPr>
            <a:spLocks noGrp="1" noChangeArrowheads="1"/>
          </p:cNvSpPr>
          <p:nvPr>
            <p:ph type="sldNum" idx="12"/>
          </p:nvPr>
        </p:nvSpPr>
        <p:spPr>
          <a:ln/>
        </p:spPr>
        <p:txBody>
          <a:bodyPr/>
          <a:lstStyle>
            <a:lvl1pPr>
              <a:defRPr/>
            </a:lvl1pPr>
          </a:lstStyle>
          <a:p>
            <a:fld id="{B5E0AC54-2F9F-F54C-B1AB-EB2B220A5A72}" type="slidenum">
              <a:rPr lang="en-US" altLang="en-US"/>
              <a:pPr/>
              <a:t>‹#›</a:t>
            </a:fld>
            <a:endParaRPr lang="en-US" altLang="en-US"/>
          </a:p>
        </p:txBody>
      </p:sp>
    </p:spTree>
    <p:extLst>
      <p:ext uri="{BB962C8B-B14F-4D97-AF65-F5344CB8AC3E}">
        <p14:creationId xmlns:p14="http://schemas.microsoft.com/office/powerpoint/2010/main" val="1515297134"/>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305675" y="301625"/>
            <a:ext cx="2266950" cy="6454775"/>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503238" y="301625"/>
            <a:ext cx="6650037" cy="6454775"/>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Rectangle 3"/>
          <p:cNvSpPr>
            <a:spLocks noGrp="1" noChangeArrowheads="1"/>
          </p:cNvSpPr>
          <p:nvPr>
            <p:ph type="dt" idx="10"/>
          </p:nvPr>
        </p:nvSpPr>
        <p:spPr>
          <a:ln/>
        </p:spPr>
        <p:txBody>
          <a:bodyPr/>
          <a:lstStyle>
            <a:lvl1pPr>
              <a:defRPr/>
            </a:lvl1pPr>
          </a:lstStyle>
          <a:p>
            <a:endParaRPr lang="en-US" altLang="en-US"/>
          </a:p>
        </p:txBody>
      </p:sp>
      <p:sp>
        <p:nvSpPr>
          <p:cNvPr id="5" name="Rectangle 4"/>
          <p:cNvSpPr>
            <a:spLocks noGrp="1" noChangeArrowheads="1"/>
          </p:cNvSpPr>
          <p:nvPr>
            <p:ph type="ftr" idx="11"/>
          </p:nvPr>
        </p:nvSpPr>
        <p:spPr>
          <a:ln/>
        </p:spPr>
        <p:txBody>
          <a:bodyPr/>
          <a:lstStyle>
            <a:lvl1pPr>
              <a:defRPr/>
            </a:lvl1pPr>
          </a:lstStyle>
          <a:p>
            <a:endParaRPr lang="en-US" altLang="en-US"/>
          </a:p>
        </p:txBody>
      </p:sp>
      <p:sp>
        <p:nvSpPr>
          <p:cNvPr id="6" name="Rectangle 5"/>
          <p:cNvSpPr>
            <a:spLocks noGrp="1" noChangeArrowheads="1"/>
          </p:cNvSpPr>
          <p:nvPr>
            <p:ph type="sldNum" idx="12"/>
          </p:nvPr>
        </p:nvSpPr>
        <p:spPr>
          <a:ln/>
        </p:spPr>
        <p:txBody>
          <a:bodyPr/>
          <a:lstStyle>
            <a:lvl1pPr>
              <a:defRPr/>
            </a:lvl1pPr>
          </a:lstStyle>
          <a:p>
            <a:fld id="{5A625034-0CBE-3648-914E-A20633967162}" type="slidenum">
              <a:rPr lang="en-US" altLang="en-US"/>
              <a:pPr/>
              <a:t>‹#›</a:t>
            </a:fld>
            <a:endParaRPr lang="en-US" altLang="en-US"/>
          </a:p>
        </p:txBody>
      </p:sp>
    </p:spTree>
    <p:extLst>
      <p:ext uri="{BB962C8B-B14F-4D97-AF65-F5344CB8AC3E}">
        <p14:creationId xmlns:p14="http://schemas.microsoft.com/office/powerpoint/2010/main" val="590361365"/>
      </p:ext>
    </p:extLst>
  </p:cSld>
  <p:clrMapOvr>
    <a:masterClrMapping/>
  </p:clrMapOvr>
</p:sldLayout>
</file>

<file path=ppt/slideMasters/_rels/slideMaster1.xml.rels><?xml version="1.0" encoding="UTF-8" standalone="yes"?>
<Relationships xmlns="http://schemas.openxmlformats.org/package/2006/relationships"><Relationship Id="rId11" Type="http://schemas.openxmlformats.org/officeDocument/2006/relationships/slideLayout" Target="../slideLayouts/slideLayout11.xml"/><Relationship Id="rId12" Type="http://schemas.openxmlformats.org/officeDocument/2006/relationships/theme" Target="../theme/theme1.xml"/><Relationship Id="rId1" Type="http://schemas.openxmlformats.org/officeDocument/2006/relationships/slideLayout" Target="../slideLayouts/slideLayout1.xml"/><Relationship Id="rId2" Type="http://schemas.openxmlformats.org/officeDocument/2006/relationships/slideLayout" Target="../slideLayouts/slideLayout2.xml"/><Relationship Id="rId3" Type="http://schemas.openxmlformats.org/officeDocument/2006/relationships/slideLayout" Target="../slideLayouts/slideLayout3.xml"/><Relationship Id="rId4" Type="http://schemas.openxmlformats.org/officeDocument/2006/relationships/slideLayout" Target="../slideLayouts/slideLayout4.xml"/><Relationship Id="rId5" Type="http://schemas.openxmlformats.org/officeDocument/2006/relationships/slideLayout" Target="../slideLayouts/slideLayout5.xml"/><Relationship Id="rId6" Type="http://schemas.openxmlformats.org/officeDocument/2006/relationships/slideLayout" Target="../slideLayouts/slideLayout6.xml"/><Relationship Id="rId7" Type="http://schemas.openxmlformats.org/officeDocument/2006/relationships/slideLayout" Target="../slideLayouts/slideLayout7.xml"/><Relationship Id="rId8" Type="http://schemas.openxmlformats.org/officeDocument/2006/relationships/slideLayout" Target="../slideLayouts/slideLayout8.xml"/><Relationship Id="rId9" Type="http://schemas.openxmlformats.org/officeDocument/2006/relationships/slideLayout" Target="../slideLayouts/slideLayout9.xml"/><Relationship Id="rId10" Type="http://schemas.openxmlformats.org/officeDocument/2006/relationships/slideLayout" Target="../slideLayouts/slideLayout1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rgbClr val="FFFFFF"/>
        </a:solidFill>
        <a:effectLst/>
      </p:bgPr>
    </p:bg>
    <p:spTree>
      <p:nvGrpSpPr>
        <p:cNvPr id="1" name=""/>
        <p:cNvGrpSpPr/>
        <p:nvPr/>
      </p:nvGrpSpPr>
      <p:grpSpPr>
        <a:xfrm>
          <a:off x="0" y="0"/>
          <a:ext cx="0" cy="0"/>
          <a:chOff x="0" y="0"/>
          <a:chExt cx="0" cy="0"/>
        </a:xfrm>
      </p:grpSpPr>
      <p:sp>
        <p:nvSpPr>
          <p:cNvPr id="1025" name="Rectangle 1"/>
          <p:cNvSpPr>
            <a:spLocks noGrp="1" noChangeArrowheads="1"/>
          </p:cNvSpPr>
          <p:nvPr>
            <p:ph type="title"/>
          </p:nvPr>
        </p:nvSpPr>
        <p:spPr bwMode="auto">
          <a:xfrm>
            <a:off x="503238" y="301625"/>
            <a:ext cx="9069387" cy="126047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0" tIns="0" rIns="0" bIns="0" numCol="1" anchor="ctr" anchorCtr="0" compatLnSpc="1">
            <a:prstTxWarp prst="textNoShape">
              <a:avLst/>
            </a:prstTxWarp>
          </a:bodyPr>
          <a:lstStyle/>
          <a:p>
            <a:pPr lvl="0"/>
            <a:r>
              <a:rPr lang="en-GB" altLang="en-US"/>
              <a:t>Click to edit the title text format</a:t>
            </a:r>
          </a:p>
        </p:txBody>
      </p:sp>
      <p:sp>
        <p:nvSpPr>
          <p:cNvPr id="1026" name="Rectangle 2"/>
          <p:cNvSpPr>
            <a:spLocks noGrp="1" noChangeArrowheads="1"/>
          </p:cNvSpPr>
          <p:nvPr>
            <p:ph type="body" idx="1"/>
          </p:nvPr>
        </p:nvSpPr>
        <p:spPr bwMode="auto">
          <a:xfrm>
            <a:off x="503238" y="1768475"/>
            <a:ext cx="9069387" cy="4987925"/>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0" tIns="28224" rIns="0" bIns="0" numCol="1" anchor="t" anchorCtr="0" compatLnSpc="1">
            <a:prstTxWarp prst="textNoShape">
              <a:avLst/>
            </a:prstTxWarp>
          </a:bodyPr>
          <a:lstStyle/>
          <a:p>
            <a:pPr lvl="0"/>
            <a:r>
              <a:rPr lang="en-GB" altLang="en-US"/>
              <a:t>Click to edit the outline text format</a:t>
            </a:r>
          </a:p>
          <a:p>
            <a:pPr lvl="1"/>
            <a:r>
              <a:rPr lang="en-GB" altLang="en-US"/>
              <a:t>Second Outline Level</a:t>
            </a:r>
          </a:p>
          <a:p>
            <a:pPr lvl="2"/>
            <a:r>
              <a:rPr lang="en-GB" altLang="en-US"/>
              <a:t>Third Outline Level</a:t>
            </a:r>
          </a:p>
          <a:p>
            <a:pPr lvl="3"/>
            <a:r>
              <a:rPr lang="en-GB" altLang="en-US"/>
              <a:t>Fourth Outline Level</a:t>
            </a:r>
          </a:p>
          <a:p>
            <a:pPr lvl="4"/>
            <a:r>
              <a:rPr lang="en-GB" altLang="en-US"/>
              <a:t>Fifth Outline Level</a:t>
            </a:r>
          </a:p>
          <a:p>
            <a:pPr lvl="4"/>
            <a:r>
              <a:rPr lang="en-GB" altLang="en-US"/>
              <a:t>Sixth Outline Level</a:t>
            </a:r>
          </a:p>
          <a:p>
            <a:pPr lvl="4"/>
            <a:r>
              <a:rPr lang="en-GB" altLang="en-US"/>
              <a:t>Seventh Outline Level</a:t>
            </a:r>
          </a:p>
          <a:p>
            <a:pPr lvl="4"/>
            <a:r>
              <a:rPr lang="en-GB" altLang="en-US"/>
              <a:t>Eighth Outline Level</a:t>
            </a:r>
          </a:p>
          <a:p>
            <a:pPr lvl="4"/>
            <a:r>
              <a:rPr lang="en-GB" altLang="en-US"/>
              <a:t>Ninth Outline Level</a:t>
            </a:r>
          </a:p>
        </p:txBody>
      </p:sp>
      <p:sp>
        <p:nvSpPr>
          <p:cNvPr id="1027" name="Rectangle 3"/>
          <p:cNvSpPr>
            <a:spLocks noGrp="1" noChangeArrowheads="1"/>
          </p:cNvSpPr>
          <p:nvPr>
            <p:ph type="dt"/>
          </p:nvPr>
        </p:nvSpPr>
        <p:spPr bwMode="auto">
          <a:xfrm>
            <a:off x="503238" y="6886575"/>
            <a:ext cx="234632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0" tIns="0" rIns="0" bIns="0" numCol="1" anchor="t" anchorCtr="0" compatLnSpc="1">
            <a:prstTxWarp prst="textNoShape">
              <a:avLst/>
            </a:prstTxWarp>
          </a:bodyPr>
          <a:lstStyle>
            <a:lvl1pP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Lucida Sans Unicode" charset="0"/>
                <a:cs typeface="Lucida Sans Unicode" charset="0"/>
              </a:defRPr>
            </a:lvl1pPr>
          </a:lstStyle>
          <a:p>
            <a:endParaRPr lang="en-US" altLang="en-US"/>
          </a:p>
        </p:txBody>
      </p:sp>
      <p:sp>
        <p:nvSpPr>
          <p:cNvPr id="1028" name="Rectangle 4"/>
          <p:cNvSpPr>
            <a:spLocks noGrp="1" noChangeArrowheads="1"/>
          </p:cNvSpPr>
          <p:nvPr>
            <p:ph type="ftr"/>
          </p:nvPr>
        </p:nvSpPr>
        <p:spPr bwMode="auto">
          <a:xfrm>
            <a:off x="3448050" y="6886575"/>
            <a:ext cx="3194050"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0" tIns="0" rIns="0" bIns="0" numCol="1" anchor="t" anchorCtr="0" compatLnSpc="1">
            <a:prstTxWarp prst="textNoShape">
              <a:avLst/>
            </a:prstTxWarp>
          </a:bodyPr>
          <a:lstStyle>
            <a:lvl1pPr algn="ctr" eaLnBrk="1">
              <a:lnSpc>
                <a:spcPct val="95000"/>
              </a:lnSpc>
              <a:buClr>
                <a:srgbClr val="000000"/>
              </a:buClr>
              <a:buSzPct val="100000"/>
              <a:buFont typeface="Times New Roman" charset="0"/>
              <a:buNone/>
              <a:tabLst>
                <a:tab pos="723900" algn="l"/>
                <a:tab pos="1447800" algn="l"/>
                <a:tab pos="2171700" algn="l"/>
                <a:tab pos="2895600" algn="l"/>
              </a:tabLst>
              <a:defRPr sz="1400">
                <a:solidFill>
                  <a:srgbClr val="000000"/>
                </a:solidFill>
                <a:latin typeface="Times New Roman" charset="0"/>
                <a:ea typeface="Lucida Sans Unicode" charset="0"/>
                <a:cs typeface="Lucida Sans Unicode" charset="0"/>
              </a:defRPr>
            </a:lvl1pPr>
          </a:lstStyle>
          <a:p>
            <a:endParaRPr lang="en-US" altLang="en-US"/>
          </a:p>
        </p:txBody>
      </p:sp>
      <p:sp>
        <p:nvSpPr>
          <p:cNvPr id="1029" name="Rectangle 5"/>
          <p:cNvSpPr>
            <a:spLocks noGrp="1" noChangeArrowheads="1"/>
          </p:cNvSpPr>
          <p:nvPr>
            <p:ph type="sldNum"/>
          </p:nvPr>
        </p:nvSpPr>
        <p:spPr bwMode="auto">
          <a:xfrm>
            <a:off x="7227888" y="6886575"/>
            <a:ext cx="2346325" cy="519113"/>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 uri="{FAA26D3D-D897-4be2-8F04-BA451C77F1D7}">
              <ma14:placeholderFlag xmlns:ma14="http://schemas.microsoft.com/office/mac/drawingml/2011/main" val="1"/>
            </a:ext>
          </a:extLst>
        </p:spPr>
        <p:txBody>
          <a:bodyPr vert="horz" wrap="square" lIns="0" tIns="0" rIns="0" bIns="0" numCol="1" anchor="t" anchorCtr="0" compatLnSpc="1">
            <a:prstTxWarp prst="textNoShape">
              <a:avLst/>
            </a:prstTxWarp>
          </a:bodyPr>
          <a:lstStyle>
            <a:lvl1pPr algn="r" eaLnBrk="1">
              <a:lnSpc>
                <a:spcPct val="95000"/>
              </a:lnSpc>
              <a:buClr>
                <a:srgbClr val="000000"/>
              </a:buClr>
              <a:buSzPct val="100000"/>
              <a:buFont typeface="Times New Roman" charset="0"/>
              <a:buNone/>
              <a:tabLst>
                <a:tab pos="723900" algn="l"/>
                <a:tab pos="1447800" algn="l"/>
                <a:tab pos="2171700" algn="l"/>
              </a:tabLst>
              <a:defRPr sz="1400">
                <a:solidFill>
                  <a:srgbClr val="000000"/>
                </a:solidFill>
                <a:latin typeface="Times New Roman" charset="0"/>
                <a:ea typeface="Lucida Sans Unicode" charset="0"/>
                <a:cs typeface="Lucida Sans Unicode" charset="0"/>
              </a:defRPr>
            </a:lvl1pPr>
          </a:lstStyle>
          <a:p>
            <a:fld id="{CF5342CF-3B8C-274C-9E99-35C6B4F39D8F}" type="slidenum">
              <a:rPr lang="en-US" altLang="en-US"/>
              <a:pPr/>
              <a:t>‹#›</a:t>
            </a:fld>
            <a:endParaRPr lang="en-US" alt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457200" rtl="0" eaLnBrk="0" fontAlgn="base" hangingPunct="0">
        <a:lnSpc>
          <a:spcPct val="93000"/>
        </a:lnSpc>
        <a:spcBef>
          <a:spcPct val="0"/>
        </a:spcBef>
        <a:spcAft>
          <a:spcPct val="0"/>
        </a:spcAft>
        <a:buClr>
          <a:srgbClr val="000000"/>
        </a:buClr>
        <a:buSzPct val="100000"/>
        <a:buFont typeface="Times New Roman" charset="0"/>
        <a:defRPr sz="4400" kern="1200">
          <a:solidFill>
            <a:srgbClr val="000000"/>
          </a:solidFill>
          <a:latin typeface="+mj-lt"/>
          <a:ea typeface="+mj-ea"/>
          <a:cs typeface="+mj-cs"/>
        </a:defRPr>
      </a:lvl1pPr>
      <a:lvl2pPr algn="ctr" defTabSz="457200" rtl="0" eaLnBrk="0" fontAlgn="base" hangingPunct="0">
        <a:lnSpc>
          <a:spcPct val="93000"/>
        </a:lnSpc>
        <a:spcBef>
          <a:spcPct val="0"/>
        </a:spcBef>
        <a:spcAft>
          <a:spcPct val="0"/>
        </a:spcAft>
        <a:buClr>
          <a:srgbClr val="000000"/>
        </a:buClr>
        <a:buSzPct val="100000"/>
        <a:buFont typeface="Times New Roman" charset="0"/>
        <a:defRPr sz="4400">
          <a:solidFill>
            <a:srgbClr val="000000"/>
          </a:solidFill>
          <a:latin typeface="Arial" charset="0"/>
          <a:ea typeface="Microsoft YaHei" charset="-122"/>
          <a:cs typeface="Microsoft YaHei" charset="-122"/>
        </a:defRPr>
      </a:lvl2pPr>
      <a:lvl3pPr algn="ctr" defTabSz="457200" rtl="0" eaLnBrk="0" fontAlgn="base" hangingPunct="0">
        <a:lnSpc>
          <a:spcPct val="93000"/>
        </a:lnSpc>
        <a:spcBef>
          <a:spcPct val="0"/>
        </a:spcBef>
        <a:spcAft>
          <a:spcPct val="0"/>
        </a:spcAft>
        <a:buClr>
          <a:srgbClr val="000000"/>
        </a:buClr>
        <a:buSzPct val="100000"/>
        <a:buFont typeface="Times New Roman" charset="0"/>
        <a:defRPr sz="4400">
          <a:solidFill>
            <a:srgbClr val="000000"/>
          </a:solidFill>
          <a:latin typeface="Arial" charset="0"/>
          <a:ea typeface="Microsoft YaHei" charset="-122"/>
          <a:cs typeface="Microsoft YaHei" charset="-122"/>
        </a:defRPr>
      </a:lvl3pPr>
      <a:lvl4pPr algn="ctr" defTabSz="457200" rtl="0" eaLnBrk="0" fontAlgn="base" hangingPunct="0">
        <a:lnSpc>
          <a:spcPct val="93000"/>
        </a:lnSpc>
        <a:spcBef>
          <a:spcPct val="0"/>
        </a:spcBef>
        <a:spcAft>
          <a:spcPct val="0"/>
        </a:spcAft>
        <a:buClr>
          <a:srgbClr val="000000"/>
        </a:buClr>
        <a:buSzPct val="100000"/>
        <a:buFont typeface="Times New Roman" charset="0"/>
        <a:defRPr sz="4400">
          <a:solidFill>
            <a:srgbClr val="000000"/>
          </a:solidFill>
          <a:latin typeface="Arial" charset="0"/>
          <a:ea typeface="Microsoft YaHei" charset="-122"/>
          <a:cs typeface="Microsoft YaHei" charset="-122"/>
        </a:defRPr>
      </a:lvl4pPr>
      <a:lvl5pPr algn="ctr" defTabSz="457200" rtl="0" eaLnBrk="0" fontAlgn="base" hangingPunct="0">
        <a:lnSpc>
          <a:spcPct val="93000"/>
        </a:lnSpc>
        <a:spcBef>
          <a:spcPct val="0"/>
        </a:spcBef>
        <a:spcAft>
          <a:spcPct val="0"/>
        </a:spcAft>
        <a:buClr>
          <a:srgbClr val="000000"/>
        </a:buClr>
        <a:buSzPct val="100000"/>
        <a:buFont typeface="Times New Roman" charset="0"/>
        <a:defRPr sz="4400">
          <a:solidFill>
            <a:srgbClr val="000000"/>
          </a:solidFill>
          <a:latin typeface="Arial" charset="0"/>
          <a:ea typeface="Microsoft YaHei" charset="-122"/>
          <a:cs typeface="Microsoft YaHei" charset="-122"/>
        </a:defRPr>
      </a:lvl5pPr>
      <a:lvl6pPr marL="2514600" indent="-228600" algn="ctr" defTabSz="457200" rtl="0" fontAlgn="base" hangingPunct="0">
        <a:lnSpc>
          <a:spcPct val="93000"/>
        </a:lnSpc>
        <a:spcBef>
          <a:spcPct val="0"/>
        </a:spcBef>
        <a:spcAft>
          <a:spcPct val="0"/>
        </a:spcAft>
        <a:buClr>
          <a:srgbClr val="000000"/>
        </a:buClr>
        <a:buSzPct val="100000"/>
        <a:buFont typeface="Times New Roman" charset="0"/>
        <a:defRPr sz="4400">
          <a:solidFill>
            <a:srgbClr val="000000"/>
          </a:solidFill>
          <a:latin typeface="Arial" charset="0"/>
          <a:ea typeface="Microsoft YaHei" charset="-122"/>
          <a:cs typeface="Microsoft YaHei" charset="-122"/>
        </a:defRPr>
      </a:lvl6pPr>
      <a:lvl7pPr marL="2971800" indent="-228600" algn="ctr" defTabSz="457200" rtl="0" fontAlgn="base" hangingPunct="0">
        <a:lnSpc>
          <a:spcPct val="93000"/>
        </a:lnSpc>
        <a:spcBef>
          <a:spcPct val="0"/>
        </a:spcBef>
        <a:spcAft>
          <a:spcPct val="0"/>
        </a:spcAft>
        <a:buClr>
          <a:srgbClr val="000000"/>
        </a:buClr>
        <a:buSzPct val="100000"/>
        <a:buFont typeface="Times New Roman" charset="0"/>
        <a:defRPr sz="4400">
          <a:solidFill>
            <a:srgbClr val="000000"/>
          </a:solidFill>
          <a:latin typeface="Arial" charset="0"/>
          <a:ea typeface="Microsoft YaHei" charset="-122"/>
          <a:cs typeface="Microsoft YaHei" charset="-122"/>
        </a:defRPr>
      </a:lvl7pPr>
      <a:lvl8pPr marL="3429000" indent="-228600" algn="ctr" defTabSz="457200" rtl="0" fontAlgn="base" hangingPunct="0">
        <a:lnSpc>
          <a:spcPct val="93000"/>
        </a:lnSpc>
        <a:spcBef>
          <a:spcPct val="0"/>
        </a:spcBef>
        <a:spcAft>
          <a:spcPct val="0"/>
        </a:spcAft>
        <a:buClr>
          <a:srgbClr val="000000"/>
        </a:buClr>
        <a:buSzPct val="100000"/>
        <a:buFont typeface="Times New Roman" charset="0"/>
        <a:defRPr sz="4400">
          <a:solidFill>
            <a:srgbClr val="000000"/>
          </a:solidFill>
          <a:latin typeface="Arial" charset="0"/>
          <a:ea typeface="Microsoft YaHei" charset="-122"/>
          <a:cs typeface="Microsoft YaHei" charset="-122"/>
        </a:defRPr>
      </a:lvl8pPr>
      <a:lvl9pPr marL="3886200" indent="-228600" algn="ctr" defTabSz="457200" rtl="0" fontAlgn="base" hangingPunct="0">
        <a:lnSpc>
          <a:spcPct val="93000"/>
        </a:lnSpc>
        <a:spcBef>
          <a:spcPct val="0"/>
        </a:spcBef>
        <a:spcAft>
          <a:spcPct val="0"/>
        </a:spcAft>
        <a:buClr>
          <a:srgbClr val="000000"/>
        </a:buClr>
        <a:buSzPct val="100000"/>
        <a:buFont typeface="Times New Roman" charset="0"/>
        <a:defRPr sz="4400">
          <a:solidFill>
            <a:srgbClr val="000000"/>
          </a:solidFill>
          <a:latin typeface="Arial" charset="0"/>
          <a:ea typeface="Microsoft YaHei" charset="-122"/>
          <a:cs typeface="Microsoft YaHei" charset="-122"/>
        </a:defRPr>
      </a:lvl9pPr>
    </p:titleStyle>
    <p:bodyStyle>
      <a:lvl1pPr marL="342900" indent="-342900" algn="l" defTabSz="457200" rtl="0" eaLnBrk="0" fontAlgn="base" hangingPunct="0">
        <a:lnSpc>
          <a:spcPct val="93000"/>
        </a:lnSpc>
        <a:spcBef>
          <a:spcPct val="0"/>
        </a:spcBef>
        <a:spcAft>
          <a:spcPts val="1413"/>
        </a:spcAft>
        <a:buClr>
          <a:srgbClr val="000000"/>
        </a:buClr>
        <a:buSzPct val="100000"/>
        <a:buFont typeface="Times New Roman" charset="0"/>
        <a:defRPr sz="3200" kern="1200">
          <a:solidFill>
            <a:srgbClr val="000000"/>
          </a:solidFill>
          <a:latin typeface="+mn-lt"/>
          <a:ea typeface="+mn-ea"/>
          <a:cs typeface="+mn-cs"/>
        </a:defRPr>
      </a:lvl1pPr>
      <a:lvl2pPr marL="742950" indent="-285750" algn="l" defTabSz="457200" rtl="0" eaLnBrk="0" fontAlgn="base" hangingPunct="0">
        <a:lnSpc>
          <a:spcPct val="93000"/>
        </a:lnSpc>
        <a:spcBef>
          <a:spcPct val="0"/>
        </a:spcBef>
        <a:spcAft>
          <a:spcPts val="1138"/>
        </a:spcAft>
        <a:buClr>
          <a:srgbClr val="000000"/>
        </a:buClr>
        <a:buSzPct val="100000"/>
        <a:buFont typeface="Times New Roman" charset="0"/>
        <a:defRPr sz="2800" kern="1200">
          <a:solidFill>
            <a:srgbClr val="000000"/>
          </a:solidFill>
          <a:latin typeface="+mn-lt"/>
          <a:ea typeface="+mn-ea"/>
          <a:cs typeface="+mn-cs"/>
        </a:defRPr>
      </a:lvl2pPr>
      <a:lvl3pPr marL="1143000" indent="-228600" algn="l" defTabSz="457200" rtl="0" eaLnBrk="0" fontAlgn="base" hangingPunct="0">
        <a:lnSpc>
          <a:spcPct val="93000"/>
        </a:lnSpc>
        <a:spcBef>
          <a:spcPct val="0"/>
        </a:spcBef>
        <a:spcAft>
          <a:spcPts val="850"/>
        </a:spcAft>
        <a:buClr>
          <a:srgbClr val="000000"/>
        </a:buClr>
        <a:buSzPct val="100000"/>
        <a:buFont typeface="Times New Roman" charset="0"/>
        <a:defRPr sz="2400" kern="1200">
          <a:solidFill>
            <a:srgbClr val="000000"/>
          </a:solidFill>
          <a:latin typeface="+mn-lt"/>
          <a:ea typeface="+mn-ea"/>
          <a:cs typeface="+mn-cs"/>
        </a:defRPr>
      </a:lvl3pPr>
      <a:lvl4pPr marL="1600200" indent="-228600" algn="l" defTabSz="457200" rtl="0" eaLnBrk="0" fontAlgn="base" hangingPunct="0">
        <a:lnSpc>
          <a:spcPct val="93000"/>
        </a:lnSpc>
        <a:spcBef>
          <a:spcPct val="0"/>
        </a:spcBef>
        <a:spcAft>
          <a:spcPts val="575"/>
        </a:spcAft>
        <a:buClr>
          <a:srgbClr val="000000"/>
        </a:buClr>
        <a:buSzPct val="100000"/>
        <a:buFont typeface="Times New Roman" charset="0"/>
        <a:defRPr sz="2000" kern="1200">
          <a:solidFill>
            <a:srgbClr val="000000"/>
          </a:solidFill>
          <a:latin typeface="+mn-lt"/>
          <a:ea typeface="+mn-ea"/>
          <a:cs typeface="+mn-cs"/>
        </a:defRPr>
      </a:lvl4pPr>
      <a:lvl5pPr marL="2057400" indent="-228600" algn="l" defTabSz="457200" rtl="0" eaLnBrk="0" fontAlgn="base" hangingPunct="0">
        <a:lnSpc>
          <a:spcPct val="93000"/>
        </a:lnSpc>
        <a:spcBef>
          <a:spcPct val="0"/>
        </a:spcBef>
        <a:spcAft>
          <a:spcPts val="288"/>
        </a:spcAft>
        <a:buClr>
          <a:srgbClr val="000000"/>
        </a:buClr>
        <a:buSzPct val="100000"/>
        <a:buFont typeface="Times New Roman" charset="0"/>
        <a:defRPr sz="2000" kern="1200">
          <a:solidFill>
            <a:srgbClr val="000000"/>
          </a:solidFill>
          <a:latin typeface="+mn-lt"/>
          <a:ea typeface="+mn-ea"/>
          <a:cs typeface="+mn-cs"/>
        </a:defRPr>
      </a:lvl5pPr>
      <a:lvl6pPr marL="25146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png"/><Relationship Id="rId4" Type="http://schemas.openxmlformats.org/officeDocument/2006/relationships/image" Target="../media/image2.png"/><Relationship Id="rId5" Type="http://schemas.openxmlformats.org/officeDocument/2006/relationships/image" Target="../media/image3.jpeg"/><Relationship Id="rId6" Type="http://schemas.openxmlformats.org/officeDocument/2006/relationships/image" Target="../media/image4.jpeg"/><Relationship Id="rId7" Type="http://schemas.openxmlformats.org/officeDocument/2006/relationships/image" Target="../media/image5.png"/><Relationship Id="rId8" Type="http://schemas.openxmlformats.org/officeDocument/2006/relationships/image" Target="../media/image6.jpg"/><Relationship Id="rId9" Type="http://schemas.openxmlformats.org/officeDocument/2006/relationships/image" Target="../media/image7.jpg"/><Relationship Id="rId1" Type="http://schemas.openxmlformats.org/officeDocument/2006/relationships/slideLayout" Target="../slideLayouts/slideLayout7.xml"/><Relationship Id="rId2" Type="http://schemas.openxmlformats.org/officeDocument/2006/relationships/notesSlide" Target="../notesSlides/notesSlide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073" name="AutoShape 1"/>
          <p:cNvSpPr>
            <a:spLocks noChangeArrowheads="1"/>
          </p:cNvSpPr>
          <p:nvPr/>
        </p:nvSpPr>
        <p:spPr bwMode="auto">
          <a:xfrm>
            <a:off x="125413" y="2949575"/>
            <a:ext cx="2949021" cy="2441576"/>
          </a:xfrm>
          <a:prstGeom prst="roundRect">
            <a:avLst>
              <a:gd name="adj" fmla="val 93"/>
            </a:avLst>
          </a:prstGeom>
          <a:solidFill>
            <a:srgbClr val="0066CC"/>
          </a:solidFill>
          <a:ln w="9525" cap="flat">
            <a:solidFill>
              <a:srgbClr val="808080"/>
            </a:solidFill>
            <a:round/>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eaLnBrk="1">
              <a:lnSpc>
                <a:spcPct val="93000"/>
              </a:lnSpc>
              <a:buClr>
                <a:srgbClr val="000000"/>
              </a:buClr>
              <a:buSzPct val="100000"/>
              <a:buFont typeface="Times New Roman" charset="0"/>
              <a:buNone/>
            </a:pPr>
            <a:endParaRPr lang="en-US" altLang="en-US"/>
          </a:p>
        </p:txBody>
      </p:sp>
      <p:sp>
        <p:nvSpPr>
          <p:cNvPr id="3074" name="Text Box 2"/>
          <p:cNvSpPr txBox="1">
            <a:spLocks noChangeArrowheads="1"/>
          </p:cNvSpPr>
          <p:nvPr/>
        </p:nvSpPr>
        <p:spPr bwMode="auto">
          <a:xfrm>
            <a:off x="503238" y="0"/>
            <a:ext cx="9070975" cy="914400"/>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22932" rIns="0" bIns="0" anchor="ctr"/>
          <a:lstStyle>
            <a:lvl1pPr>
              <a:lnSpc>
                <a:spcPct val="93000"/>
              </a:lnSpc>
              <a:spcAft>
                <a:spcPts val="1413"/>
              </a:spcAft>
              <a:buClr>
                <a:srgbClr val="000000"/>
              </a:buClr>
              <a:buSzPct val="100000"/>
              <a:buFont typeface="Times New Roman"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3200">
                <a:solidFill>
                  <a:srgbClr val="000000"/>
                </a:solidFill>
                <a:latin typeface="Arial" charset="0"/>
                <a:ea typeface="Microsoft YaHei" charset="-122"/>
                <a:cs typeface="Microsoft YaHei" charset="-122"/>
              </a:defRPr>
            </a:lvl1pPr>
            <a:lvl2pPr>
              <a:lnSpc>
                <a:spcPct val="93000"/>
              </a:lnSpc>
              <a:spcAft>
                <a:spcPts val="1138"/>
              </a:spcAft>
              <a:buClr>
                <a:srgbClr val="000000"/>
              </a:buClr>
              <a:buSzPct val="100000"/>
              <a:buFont typeface="Times New Roman"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800">
                <a:solidFill>
                  <a:srgbClr val="000000"/>
                </a:solidFill>
                <a:latin typeface="Arial" charset="0"/>
                <a:ea typeface="Microsoft YaHei" charset="-122"/>
                <a:cs typeface="Microsoft YaHei" charset="-122"/>
              </a:defRPr>
            </a:lvl2pPr>
            <a:lvl3pPr>
              <a:lnSpc>
                <a:spcPct val="93000"/>
              </a:lnSpc>
              <a:spcAft>
                <a:spcPts val="850"/>
              </a:spcAft>
              <a:buClr>
                <a:srgbClr val="000000"/>
              </a:buClr>
              <a:buSzPct val="100000"/>
              <a:buFont typeface="Times New Roman"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400">
                <a:solidFill>
                  <a:srgbClr val="000000"/>
                </a:solidFill>
                <a:latin typeface="Arial" charset="0"/>
                <a:ea typeface="Microsoft YaHei" charset="-122"/>
                <a:cs typeface="Microsoft YaHei" charset="-122"/>
              </a:defRPr>
            </a:lvl3pPr>
            <a:lvl4pPr>
              <a:lnSpc>
                <a:spcPct val="93000"/>
              </a:lnSpc>
              <a:spcAft>
                <a:spcPts val="575"/>
              </a:spcAft>
              <a:buClr>
                <a:srgbClr val="000000"/>
              </a:buClr>
              <a:buSzPct val="100000"/>
              <a:buFont typeface="Times New Roman"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000000"/>
                </a:solidFill>
                <a:latin typeface="Arial" charset="0"/>
                <a:ea typeface="Microsoft YaHei" charset="-122"/>
                <a:cs typeface="Microsoft YaHei" charset="-122"/>
              </a:defRPr>
            </a:lvl4pPr>
            <a:lvl5pPr>
              <a:lnSpc>
                <a:spcPct val="93000"/>
              </a:lnSpc>
              <a:spcAft>
                <a:spcPts val="288"/>
              </a:spcAft>
              <a:buClr>
                <a:srgbClr val="000000"/>
              </a:buClr>
              <a:buSzPct val="100000"/>
              <a:buFont typeface="Times New Roman"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000000"/>
                </a:solidFill>
                <a:latin typeface="Arial" charset="0"/>
                <a:ea typeface="Microsoft YaHei" charset="-122"/>
                <a:cs typeface="Microsoft YaHei"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000000"/>
                </a:solidFill>
                <a:latin typeface="Arial" charset="0"/>
                <a:ea typeface="Microsoft YaHei" charset="-122"/>
                <a:cs typeface="Microsoft YaHei"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000000"/>
                </a:solidFill>
                <a:latin typeface="Arial" charset="0"/>
                <a:ea typeface="Microsoft YaHei" charset="-122"/>
                <a:cs typeface="Microsoft YaHei"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000000"/>
                </a:solidFill>
                <a:latin typeface="Arial" charset="0"/>
                <a:ea typeface="Microsoft YaHei" charset="-122"/>
                <a:cs typeface="Microsoft YaHei"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charset="0"/>
              <a:tabLst>
                <a:tab pos="723900" algn="l"/>
                <a:tab pos="1447800" algn="l"/>
                <a:tab pos="2171700" algn="l"/>
                <a:tab pos="2895600" algn="l"/>
                <a:tab pos="3619500" algn="l"/>
                <a:tab pos="4343400" algn="l"/>
                <a:tab pos="5067300" algn="l"/>
                <a:tab pos="5791200" algn="l"/>
                <a:tab pos="6515100" algn="l"/>
                <a:tab pos="7239000" algn="l"/>
                <a:tab pos="7962900" algn="l"/>
                <a:tab pos="8686800" algn="l"/>
              </a:tabLst>
              <a:defRPr sz="2000">
                <a:solidFill>
                  <a:srgbClr val="000000"/>
                </a:solidFill>
                <a:latin typeface="Arial" charset="0"/>
                <a:ea typeface="Microsoft YaHei" charset="-122"/>
                <a:cs typeface="Microsoft YaHei" charset="-122"/>
              </a:defRPr>
            </a:lvl9pPr>
          </a:lstStyle>
          <a:p>
            <a:pPr algn="ctr" eaLnBrk="1">
              <a:spcAft>
                <a:spcPct val="0"/>
              </a:spcAft>
            </a:pPr>
            <a:r>
              <a:rPr lang="en-US" altLang="en-US" sz="2600">
                <a:solidFill>
                  <a:srgbClr val="0066CC"/>
                </a:solidFill>
              </a:rPr>
              <a:t>NMR Using a Halbach Array</a:t>
            </a:r>
            <a:r>
              <a:rPr lang="en-US" altLang="en-US" sz="2600"/>
              <a:t/>
            </a:r>
            <a:br>
              <a:rPr lang="en-US" altLang="en-US" sz="2600"/>
            </a:br>
            <a:r>
              <a:rPr lang="en-US" altLang="en-US" sz="1200">
                <a:solidFill>
                  <a:srgbClr val="000066"/>
                </a:solidFill>
              </a:rPr>
              <a:t>Michael Dillman, on behalf of the Nuclear and Particle Physics Group. Advisor K. Slifer, E. Long </a:t>
            </a:r>
          </a:p>
        </p:txBody>
      </p:sp>
      <p:sp>
        <p:nvSpPr>
          <p:cNvPr id="3075" name="Text Box 3"/>
          <p:cNvSpPr txBox="1">
            <a:spLocks noChangeArrowheads="1"/>
          </p:cNvSpPr>
          <p:nvPr/>
        </p:nvSpPr>
        <p:spPr bwMode="auto">
          <a:xfrm>
            <a:off x="203200" y="857251"/>
            <a:ext cx="2814638" cy="1963398"/>
          </a:xfrm>
          <a:prstGeom prst="rect">
            <a:avLst/>
          </a:prstGeom>
          <a:solidFill>
            <a:srgbClr val="CFE7F5"/>
          </a:solid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10584" rIns="0" bIns="0"/>
          <a:lstStyle>
            <a:lvl1pPr>
              <a:tabLst>
                <a:tab pos="723900" algn="l"/>
                <a:tab pos="1447800" algn="l"/>
                <a:tab pos="2171700" algn="l"/>
              </a:tabLst>
              <a:defRPr>
                <a:solidFill>
                  <a:schemeClr val="tx1"/>
                </a:solidFill>
                <a:latin typeface="Arial" charset="0"/>
                <a:ea typeface="Microsoft YaHei" charset="-122"/>
                <a:cs typeface="Microsoft YaHei" charset="-122"/>
              </a:defRPr>
            </a:lvl1pPr>
            <a:lvl2pPr>
              <a:tabLst>
                <a:tab pos="723900" algn="l"/>
                <a:tab pos="1447800" algn="l"/>
                <a:tab pos="2171700" algn="l"/>
              </a:tabLst>
              <a:defRPr>
                <a:solidFill>
                  <a:schemeClr val="tx1"/>
                </a:solidFill>
                <a:latin typeface="Arial" charset="0"/>
                <a:ea typeface="Microsoft YaHei" charset="-122"/>
                <a:cs typeface="Microsoft YaHei" charset="-122"/>
              </a:defRPr>
            </a:lvl2pPr>
            <a:lvl3pPr>
              <a:tabLst>
                <a:tab pos="723900" algn="l"/>
                <a:tab pos="1447800" algn="l"/>
                <a:tab pos="2171700" algn="l"/>
              </a:tabLst>
              <a:defRPr>
                <a:solidFill>
                  <a:schemeClr val="tx1"/>
                </a:solidFill>
                <a:latin typeface="Arial" charset="0"/>
                <a:ea typeface="Microsoft YaHei" charset="-122"/>
                <a:cs typeface="Microsoft YaHei" charset="-122"/>
              </a:defRPr>
            </a:lvl3pPr>
            <a:lvl4pPr>
              <a:tabLst>
                <a:tab pos="723900" algn="l"/>
                <a:tab pos="1447800" algn="l"/>
                <a:tab pos="2171700" algn="l"/>
              </a:tabLst>
              <a:defRPr>
                <a:solidFill>
                  <a:schemeClr val="tx1"/>
                </a:solidFill>
                <a:latin typeface="Arial" charset="0"/>
                <a:ea typeface="Microsoft YaHei" charset="-122"/>
                <a:cs typeface="Microsoft YaHei" charset="-122"/>
              </a:defRPr>
            </a:lvl4pPr>
            <a:lvl5pPr>
              <a:tabLst>
                <a:tab pos="723900" algn="l"/>
                <a:tab pos="1447800" algn="l"/>
                <a:tab pos="2171700" algn="l"/>
              </a:tabLst>
              <a:defRPr>
                <a:solidFill>
                  <a:schemeClr val="tx1"/>
                </a:solidFill>
                <a:latin typeface="Arial" charset="0"/>
                <a:ea typeface="Microsoft YaHei" charset="-122"/>
                <a:cs typeface="Microsoft YaHei" charset="-122"/>
              </a:defRPr>
            </a:lvl5pPr>
            <a:lvl6pPr marL="2514600" indent="-228600" defTabSz="457200" eaLnBrk="0" fontAlgn="base" hangingPunct="0">
              <a:spcBef>
                <a:spcPct val="0"/>
              </a:spcBef>
              <a:spcAft>
                <a:spcPct val="0"/>
              </a:spcAft>
              <a:tabLst>
                <a:tab pos="723900" algn="l"/>
                <a:tab pos="1447800" algn="l"/>
                <a:tab pos="2171700" algn="l"/>
              </a:tabLst>
              <a:defRPr>
                <a:solidFill>
                  <a:schemeClr val="tx1"/>
                </a:solidFill>
                <a:latin typeface="Arial" charset="0"/>
                <a:ea typeface="Microsoft YaHei" charset="-122"/>
                <a:cs typeface="Microsoft YaHei" charset="-122"/>
              </a:defRPr>
            </a:lvl6pPr>
            <a:lvl7pPr marL="2971800" indent="-228600" defTabSz="457200" eaLnBrk="0" fontAlgn="base" hangingPunct="0">
              <a:spcBef>
                <a:spcPct val="0"/>
              </a:spcBef>
              <a:spcAft>
                <a:spcPct val="0"/>
              </a:spcAft>
              <a:tabLst>
                <a:tab pos="723900" algn="l"/>
                <a:tab pos="1447800" algn="l"/>
                <a:tab pos="2171700" algn="l"/>
              </a:tabLst>
              <a:defRPr>
                <a:solidFill>
                  <a:schemeClr val="tx1"/>
                </a:solidFill>
                <a:latin typeface="Arial" charset="0"/>
                <a:ea typeface="Microsoft YaHei" charset="-122"/>
                <a:cs typeface="Microsoft YaHei" charset="-122"/>
              </a:defRPr>
            </a:lvl7pPr>
            <a:lvl8pPr marL="3429000" indent="-228600" defTabSz="457200" eaLnBrk="0" fontAlgn="base" hangingPunct="0">
              <a:spcBef>
                <a:spcPct val="0"/>
              </a:spcBef>
              <a:spcAft>
                <a:spcPct val="0"/>
              </a:spcAft>
              <a:tabLst>
                <a:tab pos="723900" algn="l"/>
                <a:tab pos="1447800" algn="l"/>
                <a:tab pos="2171700" algn="l"/>
              </a:tabLst>
              <a:defRPr>
                <a:solidFill>
                  <a:schemeClr val="tx1"/>
                </a:solidFill>
                <a:latin typeface="Arial" charset="0"/>
                <a:ea typeface="Microsoft YaHei" charset="-122"/>
                <a:cs typeface="Microsoft YaHei" charset="-122"/>
              </a:defRPr>
            </a:lvl8pPr>
            <a:lvl9pPr marL="3886200" indent="-228600" defTabSz="457200" eaLnBrk="0" fontAlgn="base" hangingPunct="0">
              <a:spcBef>
                <a:spcPct val="0"/>
              </a:spcBef>
              <a:spcAft>
                <a:spcPct val="0"/>
              </a:spcAft>
              <a:tabLst>
                <a:tab pos="723900" algn="l"/>
                <a:tab pos="1447800" algn="l"/>
                <a:tab pos="2171700" algn="l"/>
              </a:tabLst>
              <a:defRPr>
                <a:solidFill>
                  <a:schemeClr val="tx1"/>
                </a:solidFill>
                <a:latin typeface="Arial" charset="0"/>
                <a:ea typeface="Microsoft YaHei" charset="-122"/>
                <a:cs typeface="Microsoft YaHei" charset="-122"/>
              </a:defRPr>
            </a:lvl9pPr>
          </a:lstStyle>
          <a:p>
            <a:pPr algn="just" eaLnBrk="1">
              <a:lnSpc>
                <a:spcPct val="93000"/>
              </a:lnSpc>
              <a:spcAft>
                <a:spcPts val="1413"/>
              </a:spcAft>
              <a:buClr>
                <a:srgbClr val="000000"/>
              </a:buClr>
              <a:buSzPct val="100000"/>
              <a:buFont typeface="Times New Roman" charset="0"/>
              <a:buNone/>
            </a:pPr>
            <a:r>
              <a:rPr lang="en-US" altLang="en-US" sz="1200" b="1" dirty="0">
                <a:solidFill>
                  <a:srgbClr val="000000"/>
                </a:solidFill>
              </a:rPr>
              <a:t> Motivation</a:t>
            </a:r>
            <a:r>
              <a:rPr lang="en-US" altLang="en-US" sz="1300" b="1" dirty="0">
                <a:solidFill>
                  <a:srgbClr val="000000"/>
                </a:solidFill>
              </a:rPr>
              <a:t>:</a:t>
            </a:r>
            <a:r>
              <a:rPr lang="en-US" altLang="en-US" sz="1400" dirty="0">
                <a:solidFill>
                  <a:srgbClr val="000000"/>
                </a:solidFill>
              </a:rPr>
              <a:t> </a:t>
            </a:r>
            <a:r>
              <a:rPr lang="en-US" altLang="en-US" sz="1050" dirty="0">
                <a:solidFill>
                  <a:srgbClr val="000000"/>
                </a:solidFill>
              </a:rPr>
              <a:t>Nuclear Magnetic Resonance (NMR) is the natural phenomena whereby nuclei inside of a magnetic field absorb and re-emit electromagnetic radiation at a certain frequency.</a:t>
            </a:r>
            <a:r>
              <a:rPr lang="en-US" altLang="en-US" sz="1050" b="1" dirty="0">
                <a:solidFill>
                  <a:srgbClr val="000000"/>
                </a:solidFill>
              </a:rPr>
              <a:t> </a:t>
            </a:r>
            <a:r>
              <a:rPr lang="en-US" altLang="en-US" sz="1050" dirty="0">
                <a:solidFill>
                  <a:srgbClr val="000000"/>
                </a:solidFill>
              </a:rPr>
              <a:t>NMR can be achieved by placing a polarized material </a:t>
            </a:r>
            <a:r>
              <a:rPr lang="en-US" altLang="en-US" sz="1050" dirty="0" smtClean="0">
                <a:solidFill>
                  <a:srgbClr val="000000"/>
                </a:solidFill>
              </a:rPr>
              <a:t>in a highly uniform magnetic field. </a:t>
            </a:r>
            <a:r>
              <a:rPr lang="en-US" altLang="en-US" sz="1050" dirty="0">
                <a:solidFill>
                  <a:srgbClr val="000000"/>
                </a:solidFill>
              </a:rPr>
              <a:t>By orienting magnets in  a specific pattern called a Halbach array, the magnetic field strength will </a:t>
            </a:r>
            <a:r>
              <a:rPr lang="en-US" altLang="en-US" sz="1050" dirty="0" smtClean="0">
                <a:solidFill>
                  <a:srgbClr val="000000"/>
                </a:solidFill>
              </a:rPr>
              <a:t>double, with a highly uniform field. </a:t>
            </a:r>
            <a:r>
              <a:rPr lang="en-US" altLang="en-US" sz="1050" dirty="0">
                <a:solidFill>
                  <a:srgbClr val="000000"/>
                </a:solidFill>
              </a:rPr>
              <a:t>In this way, smaller, more cost-effective magnets can be used to produce a field suitable for </a:t>
            </a:r>
            <a:r>
              <a:rPr lang="en-US" altLang="en-US" sz="1050" dirty="0" smtClean="0">
                <a:solidFill>
                  <a:srgbClr val="000000"/>
                </a:solidFill>
              </a:rPr>
              <a:t>performing </a:t>
            </a:r>
            <a:r>
              <a:rPr lang="en-US" altLang="en-US" sz="1050" dirty="0">
                <a:solidFill>
                  <a:srgbClr val="000000"/>
                </a:solidFill>
              </a:rPr>
              <a:t>NMR testing.</a:t>
            </a:r>
            <a:endParaRPr lang="en-US" altLang="en-US" sz="1050" b="1" dirty="0">
              <a:solidFill>
                <a:srgbClr val="000000"/>
              </a:solidFill>
            </a:endParaRPr>
          </a:p>
        </p:txBody>
      </p:sp>
      <p:sp>
        <p:nvSpPr>
          <p:cNvPr id="3076" name="Text Box 4"/>
          <p:cNvSpPr txBox="1">
            <a:spLocks noChangeArrowheads="1"/>
          </p:cNvSpPr>
          <p:nvPr/>
        </p:nvSpPr>
        <p:spPr bwMode="auto">
          <a:xfrm>
            <a:off x="203200" y="5981260"/>
            <a:ext cx="2769394" cy="1227578"/>
          </a:xfrm>
          <a:prstGeom prst="rect">
            <a:avLst/>
          </a:prstGeom>
          <a:solidFill>
            <a:srgbClr val="CFE7F5"/>
          </a:solid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10584" rIns="0" bIns="0"/>
          <a:lstStyle>
            <a:lvl1pPr>
              <a:tabLst>
                <a:tab pos="723900" algn="l"/>
                <a:tab pos="1447800" algn="l"/>
                <a:tab pos="2171700" algn="l"/>
                <a:tab pos="2895600" algn="l"/>
              </a:tabLst>
              <a:defRPr>
                <a:solidFill>
                  <a:srgbClr val="000000"/>
                </a:solidFill>
                <a:latin typeface="Arial" charset="0"/>
                <a:ea typeface="Microsoft YaHei" charset="-122"/>
                <a:cs typeface="Microsoft YaHei" charset="-122"/>
              </a:defRPr>
            </a:lvl1pPr>
            <a:lvl2pPr>
              <a:tabLst>
                <a:tab pos="723900" algn="l"/>
                <a:tab pos="1447800" algn="l"/>
                <a:tab pos="2171700" algn="l"/>
                <a:tab pos="2895600" algn="l"/>
              </a:tabLst>
              <a:defRPr>
                <a:solidFill>
                  <a:srgbClr val="000000"/>
                </a:solidFill>
                <a:latin typeface="Arial" charset="0"/>
                <a:ea typeface="Microsoft YaHei" charset="-122"/>
                <a:cs typeface="Microsoft YaHei" charset="-122"/>
              </a:defRPr>
            </a:lvl2pPr>
            <a:lvl3pPr>
              <a:tabLst>
                <a:tab pos="723900" algn="l"/>
                <a:tab pos="1447800" algn="l"/>
                <a:tab pos="2171700" algn="l"/>
                <a:tab pos="2895600" algn="l"/>
              </a:tabLst>
              <a:defRPr>
                <a:solidFill>
                  <a:srgbClr val="000000"/>
                </a:solidFill>
                <a:latin typeface="Arial" charset="0"/>
                <a:ea typeface="Microsoft YaHei" charset="-122"/>
                <a:cs typeface="Microsoft YaHei" charset="-122"/>
              </a:defRPr>
            </a:lvl3pPr>
            <a:lvl4pPr>
              <a:tabLst>
                <a:tab pos="723900" algn="l"/>
                <a:tab pos="1447800" algn="l"/>
                <a:tab pos="2171700" algn="l"/>
                <a:tab pos="2895600" algn="l"/>
              </a:tabLst>
              <a:defRPr>
                <a:solidFill>
                  <a:srgbClr val="000000"/>
                </a:solidFill>
                <a:latin typeface="Arial" charset="0"/>
                <a:ea typeface="Microsoft YaHei" charset="-122"/>
                <a:cs typeface="Microsoft YaHei" charset="-122"/>
              </a:defRPr>
            </a:lvl4pPr>
            <a:lvl5pPr>
              <a:tabLst>
                <a:tab pos="723900" algn="l"/>
                <a:tab pos="1447800" algn="l"/>
                <a:tab pos="2171700" algn="l"/>
                <a:tab pos="2895600" algn="l"/>
              </a:tabLst>
              <a:defRPr>
                <a:solidFill>
                  <a:srgbClr val="000000"/>
                </a:solidFill>
                <a:latin typeface="Arial" charset="0"/>
                <a:ea typeface="Microsoft YaHei" charset="-122"/>
                <a:cs typeface="Microsoft YaHei" charset="-122"/>
              </a:defRPr>
            </a:lvl5pPr>
            <a:lvl6pPr marL="25146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 pos="2895600" algn="l"/>
              </a:tabLst>
              <a:defRPr>
                <a:solidFill>
                  <a:srgbClr val="000000"/>
                </a:solidFill>
                <a:latin typeface="Arial" charset="0"/>
                <a:ea typeface="Microsoft YaHei" charset="-122"/>
                <a:cs typeface="Microsoft YaHei" charset="-122"/>
              </a:defRPr>
            </a:lvl6pPr>
            <a:lvl7pPr marL="29718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 pos="2895600" algn="l"/>
              </a:tabLst>
              <a:defRPr>
                <a:solidFill>
                  <a:srgbClr val="000000"/>
                </a:solidFill>
                <a:latin typeface="Arial" charset="0"/>
                <a:ea typeface="Microsoft YaHei" charset="-122"/>
                <a:cs typeface="Microsoft YaHei" charset="-122"/>
              </a:defRPr>
            </a:lvl7pPr>
            <a:lvl8pPr marL="34290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 pos="2895600" algn="l"/>
              </a:tabLst>
              <a:defRPr>
                <a:solidFill>
                  <a:srgbClr val="000000"/>
                </a:solidFill>
                <a:latin typeface="Arial" charset="0"/>
                <a:ea typeface="Microsoft YaHei" charset="-122"/>
                <a:cs typeface="Microsoft YaHei" charset="-122"/>
              </a:defRPr>
            </a:lvl8pPr>
            <a:lvl9pPr marL="38862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 pos="2895600" algn="l"/>
              </a:tabLst>
              <a:defRPr>
                <a:solidFill>
                  <a:srgbClr val="000000"/>
                </a:solidFill>
                <a:latin typeface="Arial" charset="0"/>
                <a:ea typeface="Microsoft YaHei" charset="-122"/>
                <a:cs typeface="Microsoft YaHei" charset="-122"/>
              </a:defRPr>
            </a:lvl9pPr>
          </a:lstStyle>
          <a:p>
            <a:pPr algn="just" eaLnBrk="1">
              <a:lnSpc>
                <a:spcPct val="93000"/>
              </a:lnSpc>
              <a:spcAft>
                <a:spcPts val="1413"/>
              </a:spcAft>
              <a:buClr>
                <a:srgbClr val="000000"/>
              </a:buClr>
              <a:buSzPct val="100000"/>
              <a:buFont typeface="Times New Roman" charset="0"/>
              <a:buNone/>
              <a:defRPr/>
            </a:pPr>
            <a:r>
              <a:rPr lang="en-US" altLang="en-US" sz="1300" b="1" dirty="0" smtClean="0"/>
              <a:t>  Magnetic Field Uniformity: </a:t>
            </a:r>
            <a:r>
              <a:rPr lang="en-US" altLang="en-US" sz="1050" dirty="0" smtClean="0"/>
              <a:t>The uniformity of the magnetic field is a key factor in achieving NMR. The magnets that we are using have the capability to achieve 10</a:t>
            </a:r>
            <a:r>
              <a:rPr lang="en-US" altLang="en-US" sz="1050" baseline="30000" dirty="0" smtClean="0"/>
              <a:t>-4</a:t>
            </a:r>
            <a:r>
              <a:rPr lang="en-US" altLang="en-US" sz="1050" dirty="0" smtClean="0"/>
              <a:t> uniformity over a range of approximately 1 mm. This indicates where the polarized sample should be placed in order to observe NMR.</a:t>
            </a:r>
          </a:p>
        </p:txBody>
      </p:sp>
      <p:sp>
        <p:nvSpPr>
          <p:cNvPr id="3077" name="Text Box 5"/>
          <p:cNvSpPr txBox="1">
            <a:spLocks noChangeArrowheads="1"/>
          </p:cNvSpPr>
          <p:nvPr/>
        </p:nvSpPr>
        <p:spPr bwMode="auto">
          <a:xfrm>
            <a:off x="3266995" y="857252"/>
            <a:ext cx="3727530" cy="788986"/>
          </a:xfrm>
          <a:prstGeom prst="rect">
            <a:avLst/>
          </a:prstGeom>
          <a:solidFill>
            <a:srgbClr val="CFE7F5"/>
          </a:solid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10584" rIns="0" bIns="0"/>
          <a:lstStyle>
            <a:lvl1pPr>
              <a:tabLst>
                <a:tab pos="723900" algn="l"/>
                <a:tab pos="1447800" algn="l"/>
                <a:tab pos="2171700" algn="l"/>
              </a:tabLst>
              <a:defRPr>
                <a:solidFill>
                  <a:srgbClr val="000000"/>
                </a:solidFill>
                <a:latin typeface="Arial" charset="0"/>
                <a:ea typeface="Microsoft YaHei" charset="-122"/>
                <a:cs typeface="Microsoft YaHei" charset="-122"/>
              </a:defRPr>
            </a:lvl1pPr>
            <a:lvl2pPr>
              <a:tabLst>
                <a:tab pos="723900" algn="l"/>
                <a:tab pos="1447800" algn="l"/>
                <a:tab pos="2171700" algn="l"/>
              </a:tabLst>
              <a:defRPr>
                <a:solidFill>
                  <a:srgbClr val="000000"/>
                </a:solidFill>
                <a:latin typeface="Arial" charset="0"/>
                <a:ea typeface="Microsoft YaHei" charset="-122"/>
                <a:cs typeface="Microsoft YaHei" charset="-122"/>
              </a:defRPr>
            </a:lvl2pPr>
            <a:lvl3pPr>
              <a:tabLst>
                <a:tab pos="723900" algn="l"/>
                <a:tab pos="1447800" algn="l"/>
                <a:tab pos="2171700" algn="l"/>
              </a:tabLst>
              <a:defRPr>
                <a:solidFill>
                  <a:srgbClr val="000000"/>
                </a:solidFill>
                <a:latin typeface="Arial" charset="0"/>
                <a:ea typeface="Microsoft YaHei" charset="-122"/>
                <a:cs typeface="Microsoft YaHei" charset="-122"/>
              </a:defRPr>
            </a:lvl3pPr>
            <a:lvl4pPr>
              <a:tabLst>
                <a:tab pos="723900" algn="l"/>
                <a:tab pos="1447800" algn="l"/>
                <a:tab pos="2171700" algn="l"/>
              </a:tabLst>
              <a:defRPr>
                <a:solidFill>
                  <a:srgbClr val="000000"/>
                </a:solidFill>
                <a:latin typeface="Arial" charset="0"/>
                <a:ea typeface="Microsoft YaHei" charset="-122"/>
                <a:cs typeface="Microsoft YaHei" charset="-122"/>
              </a:defRPr>
            </a:lvl4pPr>
            <a:lvl5pPr>
              <a:tabLst>
                <a:tab pos="723900" algn="l"/>
                <a:tab pos="1447800" algn="l"/>
                <a:tab pos="2171700" algn="l"/>
              </a:tabLst>
              <a:defRPr>
                <a:solidFill>
                  <a:srgbClr val="000000"/>
                </a:solidFill>
                <a:latin typeface="Arial" charset="0"/>
                <a:ea typeface="Microsoft YaHei" charset="-122"/>
                <a:cs typeface="Microsoft YaHei" charset="-122"/>
              </a:defRPr>
            </a:lvl5pPr>
            <a:lvl6pPr marL="25146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Lst>
              <a:defRPr>
                <a:solidFill>
                  <a:srgbClr val="000000"/>
                </a:solidFill>
                <a:latin typeface="Arial" charset="0"/>
                <a:ea typeface="Microsoft YaHei" charset="-122"/>
                <a:cs typeface="Microsoft YaHei" charset="-122"/>
              </a:defRPr>
            </a:lvl6pPr>
            <a:lvl7pPr marL="29718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Lst>
              <a:defRPr>
                <a:solidFill>
                  <a:srgbClr val="000000"/>
                </a:solidFill>
                <a:latin typeface="Arial" charset="0"/>
                <a:ea typeface="Microsoft YaHei" charset="-122"/>
                <a:cs typeface="Microsoft YaHei" charset="-122"/>
              </a:defRPr>
            </a:lvl7pPr>
            <a:lvl8pPr marL="34290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Lst>
              <a:defRPr>
                <a:solidFill>
                  <a:srgbClr val="000000"/>
                </a:solidFill>
                <a:latin typeface="Arial" charset="0"/>
                <a:ea typeface="Microsoft YaHei" charset="-122"/>
                <a:cs typeface="Microsoft YaHei" charset="-122"/>
              </a:defRPr>
            </a:lvl8pPr>
            <a:lvl9pPr marL="38862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Lst>
              <a:defRPr>
                <a:solidFill>
                  <a:srgbClr val="000000"/>
                </a:solidFill>
                <a:latin typeface="Arial" charset="0"/>
                <a:ea typeface="Microsoft YaHei" charset="-122"/>
                <a:cs typeface="Microsoft YaHei" charset="-122"/>
              </a:defRPr>
            </a:lvl9pPr>
          </a:lstStyle>
          <a:p>
            <a:pPr algn="just" eaLnBrk="1">
              <a:lnSpc>
                <a:spcPct val="93000"/>
              </a:lnSpc>
              <a:spcAft>
                <a:spcPts val="1413"/>
              </a:spcAft>
              <a:buClr>
                <a:srgbClr val="000000"/>
              </a:buClr>
              <a:buSzPct val="100000"/>
              <a:buFont typeface="Times New Roman" charset="0"/>
              <a:buNone/>
              <a:defRPr/>
            </a:pPr>
            <a:r>
              <a:rPr lang="en-US" altLang="en-US" sz="1200" b="1" dirty="0" smtClean="0"/>
              <a:t>  </a:t>
            </a:r>
            <a:r>
              <a:rPr lang="en-US" altLang="en-US" sz="1300" b="1" dirty="0" smtClean="0"/>
              <a:t>My Contribution: </a:t>
            </a:r>
            <a:r>
              <a:rPr lang="en-US" altLang="en-US" sz="1000" dirty="0" smtClean="0"/>
              <a:t>It has been my task to characterize the magnetic field uniformity of several different Halbach </a:t>
            </a:r>
            <a:r>
              <a:rPr lang="en-US" altLang="en-US" sz="1000" dirty="0" smtClean="0"/>
              <a:t>arrays. Using </a:t>
            </a:r>
            <a:r>
              <a:rPr lang="en-US" altLang="en-US" sz="1000" dirty="0" smtClean="0"/>
              <a:t>crystal oscillators, I have </a:t>
            </a:r>
            <a:r>
              <a:rPr lang="en-US" altLang="en-US" sz="1000" dirty="0" smtClean="0"/>
              <a:t>worked </a:t>
            </a:r>
            <a:r>
              <a:rPr lang="en-US" altLang="en-US" sz="1000" dirty="0" smtClean="0"/>
              <a:t>to mimic an NMR signal at the resonant frequency(~25 MHz) to be used as a reference when tuning into the resonant frequency of the polarized material. </a:t>
            </a:r>
          </a:p>
        </p:txBody>
      </p:sp>
      <p:sp>
        <p:nvSpPr>
          <p:cNvPr id="3078" name="Text Box 6"/>
          <p:cNvSpPr txBox="1">
            <a:spLocks noChangeArrowheads="1"/>
          </p:cNvSpPr>
          <p:nvPr/>
        </p:nvSpPr>
        <p:spPr bwMode="auto">
          <a:xfrm>
            <a:off x="7225241" y="5106987"/>
            <a:ext cx="2556955" cy="2082005"/>
          </a:xfrm>
          <a:prstGeom prst="rect">
            <a:avLst/>
          </a:prstGeom>
          <a:solidFill>
            <a:srgbClr val="CFE7F5"/>
          </a:solid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10584" rIns="0" bIns="0"/>
          <a:lstStyle>
            <a:lvl1pPr>
              <a:tabLst>
                <a:tab pos="723900" algn="l"/>
                <a:tab pos="1447800" algn="l"/>
                <a:tab pos="2171700" algn="l"/>
              </a:tabLst>
              <a:defRPr>
                <a:solidFill>
                  <a:srgbClr val="000000"/>
                </a:solidFill>
                <a:latin typeface="Arial" charset="0"/>
                <a:ea typeface="Microsoft YaHei" charset="-122"/>
                <a:cs typeface="Microsoft YaHei" charset="-122"/>
              </a:defRPr>
            </a:lvl1pPr>
            <a:lvl2pPr>
              <a:tabLst>
                <a:tab pos="723900" algn="l"/>
                <a:tab pos="1447800" algn="l"/>
                <a:tab pos="2171700" algn="l"/>
              </a:tabLst>
              <a:defRPr>
                <a:solidFill>
                  <a:srgbClr val="000000"/>
                </a:solidFill>
                <a:latin typeface="Arial" charset="0"/>
                <a:ea typeface="Microsoft YaHei" charset="-122"/>
                <a:cs typeface="Microsoft YaHei" charset="-122"/>
              </a:defRPr>
            </a:lvl2pPr>
            <a:lvl3pPr>
              <a:tabLst>
                <a:tab pos="723900" algn="l"/>
                <a:tab pos="1447800" algn="l"/>
                <a:tab pos="2171700" algn="l"/>
              </a:tabLst>
              <a:defRPr>
                <a:solidFill>
                  <a:srgbClr val="000000"/>
                </a:solidFill>
                <a:latin typeface="Arial" charset="0"/>
                <a:ea typeface="Microsoft YaHei" charset="-122"/>
                <a:cs typeface="Microsoft YaHei" charset="-122"/>
              </a:defRPr>
            </a:lvl3pPr>
            <a:lvl4pPr>
              <a:tabLst>
                <a:tab pos="723900" algn="l"/>
                <a:tab pos="1447800" algn="l"/>
                <a:tab pos="2171700" algn="l"/>
              </a:tabLst>
              <a:defRPr>
                <a:solidFill>
                  <a:srgbClr val="000000"/>
                </a:solidFill>
                <a:latin typeface="Arial" charset="0"/>
                <a:ea typeface="Microsoft YaHei" charset="-122"/>
                <a:cs typeface="Microsoft YaHei" charset="-122"/>
              </a:defRPr>
            </a:lvl4pPr>
            <a:lvl5pPr>
              <a:tabLst>
                <a:tab pos="723900" algn="l"/>
                <a:tab pos="1447800" algn="l"/>
                <a:tab pos="2171700" algn="l"/>
              </a:tabLst>
              <a:defRPr>
                <a:solidFill>
                  <a:srgbClr val="000000"/>
                </a:solidFill>
                <a:latin typeface="Arial" charset="0"/>
                <a:ea typeface="Microsoft YaHei" charset="-122"/>
                <a:cs typeface="Microsoft YaHei" charset="-122"/>
              </a:defRPr>
            </a:lvl5pPr>
            <a:lvl6pPr marL="25146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Lst>
              <a:defRPr>
                <a:solidFill>
                  <a:srgbClr val="000000"/>
                </a:solidFill>
                <a:latin typeface="Arial" charset="0"/>
                <a:ea typeface="Microsoft YaHei" charset="-122"/>
                <a:cs typeface="Microsoft YaHei" charset="-122"/>
              </a:defRPr>
            </a:lvl6pPr>
            <a:lvl7pPr marL="29718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Lst>
              <a:defRPr>
                <a:solidFill>
                  <a:srgbClr val="000000"/>
                </a:solidFill>
                <a:latin typeface="Arial" charset="0"/>
                <a:ea typeface="Microsoft YaHei" charset="-122"/>
                <a:cs typeface="Microsoft YaHei" charset="-122"/>
              </a:defRPr>
            </a:lvl7pPr>
            <a:lvl8pPr marL="34290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Lst>
              <a:defRPr>
                <a:solidFill>
                  <a:srgbClr val="000000"/>
                </a:solidFill>
                <a:latin typeface="Arial" charset="0"/>
                <a:ea typeface="Microsoft YaHei" charset="-122"/>
                <a:cs typeface="Microsoft YaHei" charset="-122"/>
              </a:defRPr>
            </a:lvl8pPr>
            <a:lvl9pPr marL="38862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Lst>
              <a:defRPr>
                <a:solidFill>
                  <a:srgbClr val="000000"/>
                </a:solidFill>
                <a:latin typeface="Arial" charset="0"/>
                <a:ea typeface="Microsoft YaHei" charset="-122"/>
                <a:cs typeface="Microsoft YaHei" charset="-122"/>
              </a:defRPr>
            </a:lvl9pPr>
          </a:lstStyle>
          <a:p>
            <a:pPr algn="just" eaLnBrk="1">
              <a:lnSpc>
                <a:spcPct val="93000"/>
              </a:lnSpc>
              <a:spcAft>
                <a:spcPts val="1413"/>
              </a:spcAft>
              <a:buClr>
                <a:srgbClr val="000000"/>
              </a:buClr>
              <a:buSzPct val="100000"/>
              <a:buFont typeface="Times New Roman" charset="0"/>
              <a:buNone/>
              <a:defRPr/>
            </a:pPr>
            <a:r>
              <a:rPr lang="en-US" altLang="en-US" sz="1200" b="1" dirty="0" smtClean="0"/>
              <a:t> </a:t>
            </a:r>
            <a:r>
              <a:rPr lang="en-US" altLang="en-US" sz="1300" b="1" dirty="0" smtClean="0"/>
              <a:t>Conclusion and Future Work: </a:t>
            </a:r>
            <a:r>
              <a:rPr lang="en-US" sz="1050" dirty="0" smtClean="0"/>
              <a:t>Halbach </a:t>
            </a:r>
            <a:r>
              <a:rPr lang="en-US" sz="1050" dirty="0" smtClean="0"/>
              <a:t>v1 achieved </a:t>
            </a:r>
            <a:r>
              <a:rPr lang="en-US" sz="1050" dirty="0"/>
              <a:t>a magnetic field strength of .511 T with a uniformity of 10</a:t>
            </a:r>
            <a:r>
              <a:rPr lang="en-US" sz="1050" baseline="30000" dirty="0"/>
              <a:t>-3</a:t>
            </a:r>
            <a:r>
              <a:rPr lang="en-US" sz="1050" dirty="0"/>
              <a:t> over 1.5 </a:t>
            </a:r>
            <a:r>
              <a:rPr lang="en-US" sz="1050" dirty="0" smtClean="0"/>
              <a:t>mm. Halbach v2 had a weaker field, which peaked </a:t>
            </a:r>
            <a:r>
              <a:rPr lang="en-US" sz="1050" dirty="0"/>
              <a:t>at .411 T with a uniformity of  10</a:t>
            </a:r>
            <a:r>
              <a:rPr lang="en-US" sz="1050" baseline="30000" dirty="0"/>
              <a:t>-3</a:t>
            </a:r>
            <a:r>
              <a:rPr lang="en-US" sz="1050" dirty="0"/>
              <a:t> over 2 mm. </a:t>
            </a:r>
            <a:r>
              <a:rPr lang="en-US" sz="1050" dirty="0" smtClean="0"/>
              <a:t>This will not be sufficient to produce a suitable field for NMR. The long rectangular magnets are stronger, and at liquid nitrogen temperatures will produce a strong enough field. </a:t>
            </a:r>
            <a:r>
              <a:rPr lang="en-US" altLang="en-US" sz="1050" dirty="0" smtClean="0"/>
              <a:t>If </a:t>
            </a:r>
            <a:r>
              <a:rPr lang="en-US" altLang="en-US" sz="1050" dirty="0" smtClean="0"/>
              <a:t>I do detect an NMR signal, the data that I collect will be analyzed and applied to the full-scale DNP system. </a:t>
            </a:r>
          </a:p>
        </p:txBody>
      </p:sp>
      <p:sp>
        <p:nvSpPr>
          <p:cNvPr id="3079" name="Text Box 7"/>
          <p:cNvSpPr txBox="1">
            <a:spLocks noChangeArrowheads="1"/>
          </p:cNvSpPr>
          <p:nvPr/>
        </p:nvSpPr>
        <p:spPr bwMode="auto">
          <a:xfrm>
            <a:off x="3115469" y="5956301"/>
            <a:ext cx="3919537" cy="1252537"/>
          </a:xfrm>
          <a:prstGeom prst="rect">
            <a:avLst/>
          </a:prstGeom>
          <a:solidFill>
            <a:srgbClr val="CFE7F5"/>
          </a:solidFill>
          <a:ln>
            <a:noFill/>
          </a:ln>
          <a:effectLst/>
          <a:extLst>
            <a:ext uri="{91240B29-F687-4F45-9708-019B960494DF}">
              <a14:hiddenLine xmlns:a14="http://schemas.microsoft.com/office/drawing/2010/main" w="9525" cap="flat">
                <a:solidFill>
                  <a:srgbClr val="000066"/>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8820" rIns="0" bIns="0"/>
          <a:lstStyle>
            <a:lvl1pPr marL="92075">
              <a:tabLst>
                <a:tab pos="723900" algn="l"/>
                <a:tab pos="1447800" algn="l"/>
                <a:tab pos="2171700" algn="l"/>
                <a:tab pos="2895600" algn="l"/>
              </a:tabLst>
              <a:defRPr>
                <a:solidFill>
                  <a:schemeClr val="tx1"/>
                </a:solidFill>
                <a:latin typeface="Arial" charset="0"/>
                <a:ea typeface="Microsoft YaHei" charset="-122"/>
                <a:cs typeface="Microsoft YaHei" charset="-122"/>
              </a:defRPr>
            </a:lvl1pPr>
            <a:lvl2pPr>
              <a:tabLst>
                <a:tab pos="723900" algn="l"/>
                <a:tab pos="1447800" algn="l"/>
                <a:tab pos="2171700" algn="l"/>
                <a:tab pos="2895600" algn="l"/>
              </a:tabLst>
              <a:defRPr>
                <a:solidFill>
                  <a:schemeClr val="tx1"/>
                </a:solidFill>
                <a:latin typeface="Arial" charset="0"/>
                <a:ea typeface="Microsoft YaHei" charset="-122"/>
                <a:cs typeface="Microsoft YaHei" charset="-122"/>
              </a:defRPr>
            </a:lvl2pPr>
            <a:lvl3pPr>
              <a:tabLst>
                <a:tab pos="723900" algn="l"/>
                <a:tab pos="1447800" algn="l"/>
                <a:tab pos="2171700" algn="l"/>
                <a:tab pos="2895600" algn="l"/>
              </a:tabLst>
              <a:defRPr>
                <a:solidFill>
                  <a:schemeClr val="tx1"/>
                </a:solidFill>
                <a:latin typeface="Arial" charset="0"/>
                <a:ea typeface="Microsoft YaHei" charset="-122"/>
                <a:cs typeface="Microsoft YaHei" charset="-122"/>
              </a:defRPr>
            </a:lvl3pPr>
            <a:lvl4pPr>
              <a:tabLst>
                <a:tab pos="723900" algn="l"/>
                <a:tab pos="1447800" algn="l"/>
                <a:tab pos="2171700" algn="l"/>
                <a:tab pos="2895600" algn="l"/>
              </a:tabLst>
              <a:defRPr>
                <a:solidFill>
                  <a:schemeClr val="tx1"/>
                </a:solidFill>
                <a:latin typeface="Arial" charset="0"/>
                <a:ea typeface="Microsoft YaHei" charset="-122"/>
                <a:cs typeface="Microsoft YaHei" charset="-122"/>
              </a:defRPr>
            </a:lvl4pPr>
            <a:lvl5pPr>
              <a:tabLst>
                <a:tab pos="723900" algn="l"/>
                <a:tab pos="1447800" algn="l"/>
                <a:tab pos="2171700" algn="l"/>
                <a:tab pos="2895600" algn="l"/>
              </a:tabLst>
              <a:defRPr>
                <a:solidFill>
                  <a:schemeClr val="tx1"/>
                </a:solidFill>
                <a:latin typeface="Arial" charset="0"/>
                <a:ea typeface="Microsoft YaHei" charset="-122"/>
                <a:cs typeface="Microsoft YaHei" charset="-122"/>
              </a:defRPr>
            </a:lvl5pPr>
            <a:lvl6pPr marL="2514600" indent="-228600" defTabSz="457200" eaLnBrk="0" fontAlgn="base" hangingPunct="0">
              <a:spcBef>
                <a:spcPct val="0"/>
              </a:spcBef>
              <a:spcAft>
                <a:spcPct val="0"/>
              </a:spcAft>
              <a:tabLst>
                <a:tab pos="723900" algn="l"/>
                <a:tab pos="1447800" algn="l"/>
                <a:tab pos="2171700" algn="l"/>
                <a:tab pos="2895600" algn="l"/>
              </a:tabLst>
              <a:defRPr>
                <a:solidFill>
                  <a:schemeClr val="tx1"/>
                </a:solidFill>
                <a:latin typeface="Arial" charset="0"/>
                <a:ea typeface="Microsoft YaHei" charset="-122"/>
                <a:cs typeface="Microsoft YaHei" charset="-122"/>
              </a:defRPr>
            </a:lvl6pPr>
            <a:lvl7pPr marL="2971800" indent="-228600" defTabSz="457200" eaLnBrk="0" fontAlgn="base" hangingPunct="0">
              <a:spcBef>
                <a:spcPct val="0"/>
              </a:spcBef>
              <a:spcAft>
                <a:spcPct val="0"/>
              </a:spcAft>
              <a:tabLst>
                <a:tab pos="723900" algn="l"/>
                <a:tab pos="1447800" algn="l"/>
                <a:tab pos="2171700" algn="l"/>
                <a:tab pos="2895600" algn="l"/>
              </a:tabLst>
              <a:defRPr>
                <a:solidFill>
                  <a:schemeClr val="tx1"/>
                </a:solidFill>
                <a:latin typeface="Arial" charset="0"/>
                <a:ea typeface="Microsoft YaHei" charset="-122"/>
                <a:cs typeface="Microsoft YaHei" charset="-122"/>
              </a:defRPr>
            </a:lvl7pPr>
            <a:lvl8pPr marL="3429000" indent="-228600" defTabSz="457200" eaLnBrk="0" fontAlgn="base" hangingPunct="0">
              <a:spcBef>
                <a:spcPct val="0"/>
              </a:spcBef>
              <a:spcAft>
                <a:spcPct val="0"/>
              </a:spcAft>
              <a:tabLst>
                <a:tab pos="723900" algn="l"/>
                <a:tab pos="1447800" algn="l"/>
                <a:tab pos="2171700" algn="l"/>
                <a:tab pos="2895600" algn="l"/>
              </a:tabLst>
              <a:defRPr>
                <a:solidFill>
                  <a:schemeClr val="tx1"/>
                </a:solidFill>
                <a:latin typeface="Arial" charset="0"/>
                <a:ea typeface="Microsoft YaHei" charset="-122"/>
                <a:cs typeface="Microsoft YaHei" charset="-122"/>
              </a:defRPr>
            </a:lvl8pPr>
            <a:lvl9pPr marL="3886200" indent="-228600" defTabSz="457200" eaLnBrk="0" fontAlgn="base" hangingPunct="0">
              <a:spcBef>
                <a:spcPct val="0"/>
              </a:spcBef>
              <a:spcAft>
                <a:spcPct val="0"/>
              </a:spcAft>
              <a:tabLst>
                <a:tab pos="723900" algn="l"/>
                <a:tab pos="1447800" algn="l"/>
                <a:tab pos="2171700" algn="l"/>
                <a:tab pos="2895600" algn="l"/>
              </a:tabLst>
              <a:defRPr>
                <a:solidFill>
                  <a:schemeClr val="tx1"/>
                </a:solidFill>
                <a:latin typeface="Arial" charset="0"/>
                <a:ea typeface="Microsoft YaHei" charset="-122"/>
                <a:cs typeface="Microsoft YaHei" charset="-122"/>
              </a:defRPr>
            </a:lvl9pPr>
          </a:lstStyle>
          <a:p>
            <a:pPr algn="just" eaLnBrk="1">
              <a:lnSpc>
                <a:spcPct val="93000"/>
              </a:lnSpc>
              <a:buClr>
                <a:srgbClr val="000000"/>
              </a:buClr>
              <a:buSzPct val="100000"/>
              <a:buFont typeface="Times New Roman" charset="0"/>
              <a:buNone/>
            </a:pPr>
            <a:r>
              <a:rPr lang="en-US" altLang="en-US" sz="1050" b="1" dirty="0">
                <a:solidFill>
                  <a:srgbClr val="000000"/>
                </a:solidFill>
              </a:rPr>
              <a:t>Results</a:t>
            </a:r>
            <a:r>
              <a:rPr lang="en-US" altLang="en-US" sz="1050" dirty="0">
                <a:solidFill>
                  <a:srgbClr val="000000"/>
                </a:solidFill>
              </a:rPr>
              <a:t>: Version one (v1) of the Halbach was constructed using cylindrical neodymium magnets. Orienting the magnets properly was difficult as they had a tendency to rotate. Version two (v2) was constructed using rectangular magnets. This made it much easier to orient the magnets since they did not rotate.  A gauss meter probe was used to measure the magnetic field strength of each </a:t>
            </a:r>
            <a:r>
              <a:rPr lang="en-US" altLang="en-US" sz="1050" dirty="0" smtClean="0">
                <a:solidFill>
                  <a:srgbClr val="000000"/>
                </a:solidFill>
              </a:rPr>
              <a:t>array. </a:t>
            </a:r>
            <a:r>
              <a:rPr lang="en-US" altLang="en-US" sz="1050" dirty="0">
                <a:solidFill>
                  <a:srgbClr val="000000"/>
                </a:solidFill>
              </a:rPr>
              <a:t>The translation stage is used to move the probe with precision down to 0.1 mm. </a:t>
            </a:r>
          </a:p>
        </p:txBody>
      </p:sp>
      <p:sp>
        <p:nvSpPr>
          <p:cNvPr id="3080" name="Text Box 8"/>
          <p:cNvSpPr txBox="1">
            <a:spLocks noChangeArrowheads="1"/>
          </p:cNvSpPr>
          <p:nvPr/>
        </p:nvSpPr>
        <p:spPr bwMode="auto">
          <a:xfrm>
            <a:off x="7225241" y="3842545"/>
            <a:ext cx="2571571" cy="1104809"/>
          </a:xfrm>
          <a:prstGeom prst="rect">
            <a:avLst/>
          </a:prstGeom>
          <a:solidFill>
            <a:srgbClr val="CFE7F5"/>
          </a:solidFill>
          <a:ln>
            <a:noFill/>
          </a:ln>
          <a:effectLst/>
          <a:extLs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0" tIns="8820" rIns="0" bIns="0"/>
          <a:lstStyle>
            <a:lvl1pPr marL="92075">
              <a:tabLst>
                <a:tab pos="723900" algn="l"/>
                <a:tab pos="1447800" algn="l"/>
                <a:tab pos="2171700" algn="l"/>
              </a:tabLst>
              <a:defRPr>
                <a:solidFill>
                  <a:schemeClr val="tx1"/>
                </a:solidFill>
                <a:latin typeface="Arial" charset="0"/>
                <a:ea typeface="Microsoft YaHei" charset="-122"/>
                <a:cs typeface="Microsoft YaHei" charset="-122"/>
              </a:defRPr>
            </a:lvl1pPr>
            <a:lvl2pPr>
              <a:tabLst>
                <a:tab pos="723900" algn="l"/>
                <a:tab pos="1447800" algn="l"/>
                <a:tab pos="2171700" algn="l"/>
              </a:tabLst>
              <a:defRPr>
                <a:solidFill>
                  <a:schemeClr val="tx1"/>
                </a:solidFill>
                <a:latin typeface="Arial" charset="0"/>
                <a:ea typeface="Microsoft YaHei" charset="-122"/>
                <a:cs typeface="Microsoft YaHei" charset="-122"/>
              </a:defRPr>
            </a:lvl2pPr>
            <a:lvl3pPr>
              <a:tabLst>
                <a:tab pos="723900" algn="l"/>
                <a:tab pos="1447800" algn="l"/>
                <a:tab pos="2171700" algn="l"/>
              </a:tabLst>
              <a:defRPr>
                <a:solidFill>
                  <a:schemeClr val="tx1"/>
                </a:solidFill>
                <a:latin typeface="Arial" charset="0"/>
                <a:ea typeface="Microsoft YaHei" charset="-122"/>
                <a:cs typeface="Microsoft YaHei" charset="-122"/>
              </a:defRPr>
            </a:lvl3pPr>
            <a:lvl4pPr>
              <a:tabLst>
                <a:tab pos="723900" algn="l"/>
                <a:tab pos="1447800" algn="l"/>
                <a:tab pos="2171700" algn="l"/>
              </a:tabLst>
              <a:defRPr>
                <a:solidFill>
                  <a:schemeClr val="tx1"/>
                </a:solidFill>
                <a:latin typeface="Arial" charset="0"/>
                <a:ea typeface="Microsoft YaHei" charset="-122"/>
                <a:cs typeface="Microsoft YaHei" charset="-122"/>
              </a:defRPr>
            </a:lvl4pPr>
            <a:lvl5pPr>
              <a:tabLst>
                <a:tab pos="723900" algn="l"/>
                <a:tab pos="1447800" algn="l"/>
                <a:tab pos="2171700" algn="l"/>
              </a:tabLst>
              <a:defRPr>
                <a:solidFill>
                  <a:schemeClr val="tx1"/>
                </a:solidFill>
                <a:latin typeface="Arial" charset="0"/>
                <a:ea typeface="Microsoft YaHei" charset="-122"/>
                <a:cs typeface="Microsoft YaHei" charset="-122"/>
              </a:defRPr>
            </a:lvl5pPr>
            <a:lvl6pPr marL="2514600" indent="-228600" defTabSz="457200" eaLnBrk="0" fontAlgn="base" hangingPunct="0">
              <a:spcBef>
                <a:spcPct val="0"/>
              </a:spcBef>
              <a:spcAft>
                <a:spcPct val="0"/>
              </a:spcAft>
              <a:tabLst>
                <a:tab pos="723900" algn="l"/>
                <a:tab pos="1447800" algn="l"/>
                <a:tab pos="2171700" algn="l"/>
              </a:tabLst>
              <a:defRPr>
                <a:solidFill>
                  <a:schemeClr val="tx1"/>
                </a:solidFill>
                <a:latin typeface="Arial" charset="0"/>
                <a:ea typeface="Microsoft YaHei" charset="-122"/>
                <a:cs typeface="Microsoft YaHei" charset="-122"/>
              </a:defRPr>
            </a:lvl6pPr>
            <a:lvl7pPr marL="2971800" indent="-228600" defTabSz="457200" eaLnBrk="0" fontAlgn="base" hangingPunct="0">
              <a:spcBef>
                <a:spcPct val="0"/>
              </a:spcBef>
              <a:spcAft>
                <a:spcPct val="0"/>
              </a:spcAft>
              <a:tabLst>
                <a:tab pos="723900" algn="l"/>
                <a:tab pos="1447800" algn="l"/>
                <a:tab pos="2171700" algn="l"/>
              </a:tabLst>
              <a:defRPr>
                <a:solidFill>
                  <a:schemeClr val="tx1"/>
                </a:solidFill>
                <a:latin typeface="Arial" charset="0"/>
                <a:ea typeface="Microsoft YaHei" charset="-122"/>
                <a:cs typeface="Microsoft YaHei" charset="-122"/>
              </a:defRPr>
            </a:lvl7pPr>
            <a:lvl8pPr marL="3429000" indent="-228600" defTabSz="457200" eaLnBrk="0" fontAlgn="base" hangingPunct="0">
              <a:spcBef>
                <a:spcPct val="0"/>
              </a:spcBef>
              <a:spcAft>
                <a:spcPct val="0"/>
              </a:spcAft>
              <a:tabLst>
                <a:tab pos="723900" algn="l"/>
                <a:tab pos="1447800" algn="l"/>
                <a:tab pos="2171700" algn="l"/>
              </a:tabLst>
              <a:defRPr>
                <a:solidFill>
                  <a:schemeClr val="tx1"/>
                </a:solidFill>
                <a:latin typeface="Arial" charset="0"/>
                <a:ea typeface="Microsoft YaHei" charset="-122"/>
                <a:cs typeface="Microsoft YaHei" charset="-122"/>
              </a:defRPr>
            </a:lvl8pPr>
            <a:lvl9pPr marL="3886200" indent="-228600" defTabSz="457200" eaLnBrk="0" fontAlgn="base" hangingPunct="0">
              <a:spcBef>
                <a:spcPct val="0"/>
              </a:spcBef>
              <a:spcAft>
                <a:spcPct val="0"/>
              </a:spcAft>
              <a:tabLst>
                <a:tab pos="723900" algn="l"/>
                <a:tab pos="1447800" algn="l"/>
                <a:tab pos="2171700" algn="l"/>
              </a:tabLst>
              <a:defRPr>
                <a:solidFill>
                  <a:schemeClr val="tx1"/>
                </a:solidFill>
                <a:latin typeface="Arial" charset="0"/>
                <a:ea typeface="Microsoft YaHei" charset="-122"/>
                <a:cs typeface="Microsoft YaHei" charset="-122"/>
              </a:defRPr>
            </a:lvl9pPr>
          </a:lstStyle>
          <a:p>
            <a:pPr algn="just" eaLnBrk="1">
              <a:lnSpc>
                <a:spcPct val="93000"/>
              </a:lnSpc>
              <a:spcAft>
                <a:spcPts val="1438"/>
              </a:spcAft>
              <a:buClr>
                <a:srgbClr val="000000"/>
              </a:buClr>
              <a:buSzPct val="100000"/>
              <a:buFont typeface="Times New Roman" charset="0"/>
              <a:buNone/>
            </a:pPr>
            <a:r>
              <a:rPr lang="en-US" altLang="en-US" sz="1300" b="1" dirty="0" smtClean="0">
                <a:solidFill>
                  <a:srgbClr val="000000"/>
                </a:solidFill>
              </a:rPr>
              <a:t>Considerations: </a:t>
            </a:r>
            <a:r>
              <a:rPr lang="en-US" altLang="en-US" sz="1000" dirty="0" smtClean="0">
                <a:solidFill>
                  <a:srgbClr val="000000"/>
                </a:solidFill>
              </a:rPr>
              <a:t>Longer </a:t>
            </a:r>
            <a:r>
              <a:rPr lang="en-US" altLang="en-US" sz="1000" dirty="0">
                <a:solidFill>
                  <a:srgbClr val="000000"/>
                </a:solidFill>
              </a:rPr>
              <a:t>rectangle magnets with a higher field strength will be used in future testing in hopes of achieving a higher field, and uniformity. Wrapping magnetic wire around the </a:t>
            </a:r>
            <a:r>
              <a:rPr lang="en-US" altLang="en-US" sz="1000" dirty="0" smtClean="0">
                <a:solidFill>
                  <a:srgbClr val="000000"/>
                </a:solidFill>
              </a:rPr>
              <a:t>target with high proton density will help to detect an NMR signal.. </a:t>
            </a:r>
            <a:endParaRPr lang="en-US" altLang="en-US" sz="1300" b="1" dirty="0">
              <a:solidFill>
                <a:srgbClr val="000000"/>
              </a:solidFill>
            </a:endParaRPr>
          </a:p>
        </p:txBody>
      </p:sp>
      <p:sp>
        <p:nvSpPr>
          <p:cNvPr id="3082" name="AutoShape 10"/>
          <p:cNvSpPr>
            <a:spLocks noChangeArrowheads="1"/>
          </p:cNvSpPr>
          <p:nvPr/>
        </p:nvSpPr>
        <p:spPr bwMode="auto">
          <a:xfrm>
            <a:off x="3261240" y="1854291"/>
            <a:ext cx="3838574" cy="3295182"/>
          </a:xfrm>
          <a:prstGeom prst="roundRect">
            <a:avLst>
              <a:gd name="adj" fmla="val 60"/>
            </a:avLst>
          </a:prstGeom>
          <a:solidFill>
            <a:srgbClr val="0066CC"/>
          </a:solidFill>
          <a:ln w="9525" cap="flat">
            <a:solidFill>
              <a:srgbClr val="808080"/>
            </a:solidFill>
            <a:round/>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eaLnBrk="1">
              <a:lnSpc>
                <a:spcPct val="93000"/>
              </a:lnSpc>
              <a:buClr>
                <a:srgbClr val="000000"/>
              </a:buClr>
              <a:buSzPct val="100000"/>
              <a:buFont typeface="Times New Roman" charset="0"/>
              <a:buNone/>
            </a:pPr>
            <a:endParaRPr lang="en-US" altLang="en-US"/>
          </a:p>
        </p:txBody>
      </p:sp>
      <p:sp>
        <p:nvSpPr>
          <p:cNvPr id="3084" name="AutoShape 12"/>
          <p:cNvSpPr>
            <a:spLocks noChangeArrowheads="1"/>
          </p:cNvSpPr>
          <p:nvPr/>
        </p:nvSpPr>
        <p:spPr bwMode="auto">
          <a:xfrm>
            <a:off x="7281863" y="830263"/>
            <a:ext cx="2411412" cy="2415513"/>
          </a:xfrm>
          <a:prstGeom prst="roundRect">
            <a:avLst>
              <a:gd name="adj" fmla="val 102"/>
            </a:avLst>
          </a:prstGeom>
          <a:solidFill>
            <a:srgbClr val="0066CC"/>
          </a:solidFill>
          <a:ln w="9525" cap="flat">
            <a:solidFill>
              <a:srgbClr val="808080"/>
            </a:solidFill>
            <a:round/>
            <a:headEnd/>
            <a:tailEnd/>
          </a:ln>
          <a:effectLst/>
          <a:extLs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wrap="none" anchor="ctr"/>
          <a:lstStyle/>
          <a:p>
            <a:pPr eaLnBrk="1">
              <a:lnSpc>
                <a:spcPct val="93000"/>
              </a:lnSpc>
              <a:buClr>
                <a:srgbClr val="000000"/>
              </a:buClr>
              <a:buSzPct val="100000"/>
              <a:buFont typeface="Times New Roman" charset="0"/>
              <a:buNone/>
            </a:pPr>
            <a:endParaRPr lang="en-US" altLang="en-US"/>
          </a:p>
        </p:txBody>
      </p:sp>
      <p:pic>
        <p:nvPicPr>
          <p:cNvPr id="3086" name="Picture 14"/>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628650" y="182563"/>
            <a:ext cx="549275" cy="5492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pic>
        <p:nvPicPr>
          <p:cNvPr id="3087" name="Picture 15"/>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8134350" y="182563"/>
            <a:ext cx="1558925" cy="371475"/>
          </a:xfrm>
          <a:prstGeom prst="rect">
            <a:avLst/>
          </a:prstGeom>
          <a:noFill/>
          <a:ln>
            <a:noFill/>
          </a:ln>
          <a:effectLst/>
          <a:extLst>
            <a:ext uri="{909E8E84-426E-40DD-AFC4-6F175D3DCCD1}">
              <a14:hiddenFill xmlns:a14="http://schemas.microsoft.com/office/drawing/2010/main">
                <a:blipFill dpi="0" rotWithShape="0">
                  <a:blip/>
                  <a:srcRect/>
                  <a:stretch>
                    <a:fillRect/>
                  </a:stretch>
                </a:blipFill>
              </a14:hiddenFill>
            </a:ext>
            <a:ext uri="{91240B29-F687-4F45-9708-019B960494DF}">
              <a14:hiddenLine xmlns:a14="http://schemas.microsoft.com/office/drawing/2010/main" w="9525" cap="flat">
                <a:solidFill>
                  <a:srgbClr val="80808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pic>
      <p:sp>
        <p:nvSpPr>
          <p:cNvPr id="3089" name="Text Box 17"/>
          <p:cNvSpPr txBox="1">
            <a:spLocks noChangeArrowheads="1"/>
          </p:cNvSpPr>
          <p:nvPr/>
        </p:nvSpPr>
        <p:spPr bwMode="auto">
          <a:xfrm>
            <a:off x="178540" y="5388980"/>
            <a:ext cx="2892425" cy="517084"/>
          </a:xfrm>
          <a:prstGeom prst="rect">
            <a:avLst/>
          </a:prstGeom>
          <a:noFill/>
          <a:ln>
            <a:noFill/>
          </a:ln>
          <a:effectLst/>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cap="flat">
                <a:solidFill>
                  <a:srgbClr val="000000"/>
                </a:solidFill>
                <a:round/>
                <a:headEnd/>
                <a:tailEnd/>
              </a14:hiddenLine>
            </a:ext>
            <a:ext uri="{AF507438-7753-43E0-B8FC-AC1667EBCBE1}">
              <a14:hiddenEffects xmlns:a14="http://schemas.microsoft.com/office/drawing/2010/main">
                <a:effectLst>
                  <a:outerShdw blurRad="63500" dist="38099" dir="2700000" algn="ctr" rotWithShape="0">
                    <a:srgbClr val="000000">
                      <a:alpha val="74998"/>
                    </a:srgbClr>
                  </a:outerShdw>
                </a:effectLst>
              </a14:hiddenEffects>
            </a:ext>
          </a:extLst>
        </p:spPr>
        <p:txBody>
          <a:bodyPr lIns="109800" tIns="53820" rIns="90000" bIns="45000"/>
          <a:lstStyle>
            <a:lvl1pPr>
              <a:tabLst>
                <a:tab pos="723900" algn="l"/>
                <a:tab pos="1447800" algn="l"/>
                <a:tab pos="2171700" algn="l"/>
              </a:tabLst>
              <a:defRPr>
                <a:solidFill>
                  <a:srgbClr val="000000"/>
                </a:solidFill>
                <a:latin typeface="Arial" charset="0"/>
                <a:ea typeface="Microsoft YaHei" charset="-122"/>
                <a:cs typeface="Microsoft YaHei" charset="-122"/>
              </a:defRPr>
            </a:lvl1pPr>
            <a:lvl2pPr>
              <a:tabLst>
                <a:tab pos="723900" algn="l"/>
                <a:tab pos="1447800" algn="l"/>
                <a:tab pos="2171700" algn="l"/>
              </a:tabLst>
              <a:defRPr>
                <a:solidFill>
                  <a:srgbClr val="000000"/>
                </a:solidFill>
                <a:latin typeface="Arial" charset="0"/>
                <a:ea typeface="Microsoft YaHei" charset="-122"/>
                <a:cs typeface="Microsoft YaHei" charset="-122"/>
              </a:defRPr>
            </a:lvl2pPr>
            <a:lvl3pPr>
              <a:tabLst>
                <a:tab pos="723900" algn="l"/>
                <a:tab pos="1447800" algn="l"/>
                <a:tab pos="2171700" algn="l"/>
              </a:tabLst>
              <a:defRPr>
                <a:solidFill>
                  <a:srgbClr val="000000"/>
                </a:solidFill>
                <a:latin typeface="Arial" charset="0"/>
                <a:ea typeface="Microsoft YaHei" charset="-122"/>
                <a:cs typeface="Microsoft YaHei" charset="-122"/>
              </a:defRPr>
            </a:lvl3pPr>
            <a:lvl4pPr>
              <a:tabLst>
                <a:tab pos="723900" algn="l"/>
                <a:tab pos="1447800" algn="l"/>
                <a:tab pos="2171700" algn="l"/>
              </a:tabLst>
              <a:defRPr>
                <a:solidFill>
                  <a:srgbClr val="000000"/>
                </a:solidFill>
                <a:latin typeface="Arial" charset="0"/>
                <a:ea typeface="Microsoft YaHei" charset="-122"/>
                <a:cs typeface="Microsoft YaHei" charset="-122"/>
              </a:defRPr>
            </a:lvl4pPr>
            <a:lvl5pPr>
              <a:tabLst>
                <a:tab pos="723900" algn="l"/>
                <a:tab pos="1447800" algn="l"/>
                <a:tab pos="2171700" algn="l"/>
              </a:tabLst>
              <a:defRPr>
                <a:solidFill>
                  <a:srgbClr val="000000"/>
                </a:solidFill>
                <a:latin typeface="Arial" charset="0"/>
                <a:ea typeface="Microsoft YaHei" charset="-122"/>
                <a:cs typeface="Microsoft YaHei" charset="-122"/>
              </a:defRPr>
            </a:lvl5pPr>
            <a:lvl6pPr marL="25146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Lst>
              <a:defRPr>
                <a:solidFill>
                  <a:srgbClr val="000000"/>
                </a:solidFill>
                <a:latin typeface="Arial" charset="0"/>
                <a:ea typeface="Microsoft YaHei" charset="-122"/>
                <a:cs typeface="Microsoft YaHei" charset="-122"/>
              </a:defRPr>
            </a:lvl6pPr>
            <a:lvl7pPr marL="29718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Lst>
              <a:defRPr>
                <a:solidFill>
                  <a:srgbClr val="000000"/>
                </a:solidFill>
                <a:latin typeface="Arial" charset="0"/>
                <a:ea typeface="Microsoft YaHei" charset="-122"/>
                <a:cs typeface="Microsoft YaHei" charset="-122"/>
              </a:defRPr>
            </a:lvl7pPr>
            <a:lvl8pPr marL="34290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Lst>
              <a:defRPr>
                <a:solidFill>
                  <a:srgbClr val="000000"/>
                </a:solidFill>
                <a:latin typeface="Arial" charset="0"/>
                <a:ea typeface="Microsoft YaHei" charset="-122"/>
                <a:cs typeface="Microsoft YaHei" charset="-122"/>
              </a:defRPr>
            </a:lvl8pPr>
            <a:lvl9pPr marL="3886200" indent="-228600" defTabSz="457200" fontAlgn="base" hangingPunct="0">
              <a:lnSpc>
                <a:spcPct val="93000"/>
              </a:lnSpc>
              <a:spcBef>
                <a:spcPct val="0"/>
              </a:spcBef>
              <a:spcAft>
                <a:spcPct val="0"/>
              </a:spcAft>
              <a:buClr>
                <a:srgbClr val="000000"/>
              </a:buClr>
              <a:buSzPct val="100000"/>
              <a:buFont typeface="Times New Roman" charset="0"/>
              <a:tabLst>
                <a:tab pos="723900" algn="l"/>
                <a:tab pos="1447800" algn="l"/>
                <a:tab pos="2171700" algn="l"/>
              </a:tabLst>
              <a:defRPr>
                <a:solidFill>
                  <a:srgbClr val="000000"/>
                </a:solidFill>
                <a:latin typeface="Arial" charset="0"/>
                <a:ea typeface="Microsoft YaHei" charset="-122"/>
                <a:cs typeface="Microsoft YaHei" charset="-122"/>
              </a:defRPr>
            </a:lvl9pPr>
          </a:lstStyle>
          <a:p>
            <a:pPr eaLnBrk="1">
              <a:lnSpc>
                <a:spcPct val="93000"/>
              </a:lnSpc>
              <a:buClr>
                <a:srgbClr val="000000"/>
              </a:buClr>
              <a:buSzPct val="100000"/>
              <a:defRPr/>
            </a:pPr>
            <a:r>
              <a:rPr lang="en-US" altLang="en-US" sz="1000" dirty="0" smtClean="0"/>
              <a:t>The v2 and v1 arrays (left to right</a:t>
            </a:r>
            <a:r>
              <a:rPr lang="en-US" altLang="en-US" sz="1000" dirty="0" smtClean="0"/>
              <a:t>) left picture, </a:t>
            </a:r>
            <a:r>
              <a:rPr lang="en-US" altLang="en-US" sz="1000" dirty="0" smtClean="0"/>
              <a:t>and translation </a:t>
            </a:r>
            <a:r>
              <a:rPr lang="en-US" altLang="en-US" sz="1000" dirty="0" smtClean="0"/>
              <a:t>stage, which has </a:t>
            </a:r>
            <a:r>
              <a:rPr lang="en-US" altLang="en-US" sz="1000" dirty="0" smtClean="0"/>
              <a:t>gauss </a:t>
            </a:r>
            <a:r>
              <a:rPr lang="en-US" altLang="en-US" sz="1000" dirty="0"/>
              <a:t>meter probe fixed to the sliding </a:t>
            </a:r>
            <a:r>
              <a:rPr lang="en-US" altLang="en-US" sz="1000" dirty="0" smtClean="0"/>
              <a:t>platform.</a:t>
            </a:r>
            <a:endParaRPr lang="en-US" altLang="en-US" sz="1000" dirty="0"/>
          </a:p>
          <a:p>
            <a:pPr eaLnBrk="1">
              <a:lnSpc>
                <a:spcPct val="93000"/>
              </a:lnSpc>
              <a:buClr>
                <a:srgbClr val="000000"/>
              </a:buClr>
              <a:buSzPct val="100000"/>
              <a:buFont typeface="Times New Roman" charset="0"/>
              <a:buNone/>
              <a:defRPr/>
            </a:pPr>
            <a:endParaRPr lang="en-US" altLang="en-US" sz="1000" dirty="0" smtClean="0"/>
          </a:p>
        </p:txBody>
      </p:sp>
      <p:sp>
        <p:nvSpPr>
          <p:cNvPr id="14352" name="TextBox 5"/>
          <p:cNvSpPr txBox="1">
            <a:spLocks noChangeArrowheads="1"/>
          </p:cNvSpPr>
          <p:nvPr/>
        </p:nvSpPr>
        <p:spPr bwMode="auto">
          <a:xfrm>
            <a:off x="7209696" y="3354878"/>
            <a:ext cx="2587115" cy="37856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eaLnBrk="1">
              <a:lnSpc>
                <a:spcPct val="93000"/>
              </a:lnSpc>
              <a:buClr>
                <a:srgbClr val="000000"/>
              </a:buClr>
              <a:buSzPct val="100000"/>
            </a:pPr>
            <a:r>
              <a:rPr lang="en-US" altLang="en-US" sz="1000" dirty="0"/>
              <a:t>The </a:t>
            </a:r>
            <a:r>
              <a:rPr lang="en-US" altLang="en-US" sz="1000" dirty="0" smtClean="0"/>
              <a:t>above picture </a:t>
            </a:r>
            <a:r>
              <a:rPr lang="en-US" altLang="en-US" sz="1000" dirty="0"/>
              <a:t>is a schematic diagram of expected magnetic field strength</a:t>
            </a:r>
            <a:r>
              <a:rPr lang="en-US" altLang="en-US" sz="1000" dirty="0" smtClean="0"/>
              <a:t>.</a:t>
            </a:r>
            <a:endParaRPr lang="en-US" altLang="en-US" sz="1000" dirty="0"/>
          </a:p>
        </p:txBody>
      </p:sp>
      <p:sp>
        <p:nvSpPr>
          <p:cNvPr id="14353" name="TextBox 6"/>
          <p:cNvSpPr txBox="1">
            <a:spLocks noChangeArrowheads="1"/>
          </p:cNvSpPr>
          <p:nvPr/>
        </p:nvSpPr>
        <p:spPr bwMode="auto">
          <a:xfrm>
            <a:off x="3301681" y="5306220"/>
            <a:ext cx="3608407" cy="52228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p>
            <a:pPr algn="just" eaLnBrk="1">
              <a:lnSpc>
                <a:spcPct val="93000"/>
              </a:lnSpc>
              <a:buClr>
                <a:srgbClr val="000000"/>
              </a:buClr>
              <a:buSzPct val="100000"/>
              <a:buFont typeface="Times New Roman" charset="0"/>
              <a:buNone/>
            </a:pPr>
            <a:r>
              <a:rPr lang="en-US" altLang="en-US" sz="1000" dirty="0"/>
              <a:t>The graphs above depict the field uniformity of the Halbach Arrays v1 and v2 (top to bottom). The field strength is in </a:t>
            </a:r>
            <a:r>
              <a:rPr lang="en-US" altLang="en-US" sz="1000" dirty="0" err="1"/>
              <a:t>mT</a:t>
            </a:r>
            <a:r>
              <a:rPr lang="en-US" altLang="en-US" sz="1000" dirty="0"/>
              <a:t> and distance is in mm. </a:t>
            </a:r>
          </a:p>
        </p:txBody>
      </p:sp>
      <p:pic>
        <p:nvPicPr>
          <p:cNvPr id="14354" name="Picture 3"/>
          <p:cNvPicPr>
            <a:picLocks noChangeAspect="1"/>
          </p:cNvPicPr>
          <p:nvPr/>
        </p:nvPicPr>
        <p:blipFill>
          <a:blip r:embed="rId5">
            <a:extLst>
              <a:ext uri="{28A0092B-C50C-407E-A947-70E740481C1C}">
                <a14:useLocalDpi xmlns:a14="http://schemas.microsoft.com/office/drawing/2010/main" val="0"/>
              </a:ext>
            </a:extLst>
          </a:blip>
          <a:srcRect/>
          <a:stretch>
            <a:fillRect/>
          </a:stretch>
        </p:blipFill>
        <p:spPr bwMode="auto">
          <a:xfrm>
            <a:off x="178540" y="3049589"/>
            <a:ext cx="1282145" cy="21288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5" name="Picture 5"/>
          <p:cNvPicPr>
            <a:picLocks noChangeAspect="1"/>
          </p:cNvPicPr>
          <p:nvPr/>
        </p:nvPicPr>
        <p:blipFill>
          <a:blip r:embed="rId6">
            <a:extLst>
              <a:ext uri="{28A0092B-C50C-407E-A947-70E740481C1C}">
                <a14:useLocalDpi xmlns:a14="http://schemas.microsoft.com/office/drawing/2010/main" val="0"/>
              </a:ext>
            </a:extLst>
          </a:blip>
          <a:srcRect/>
          <a:stretch>
            <a:fillRect/>
          </a:stretch>
        </p:blipFill>
        <p:spPr bwMode="auto">
          <a:xfrm>
            <a:off x="1542204" y="3031203"/>
            <a:ext cx="1506161" cy="214722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4356" name="Picture 6"/>
          <p:cNvPicPr>
            <a:picLocks noChangeAspect="1"/>
          </p:cNvPicPr>
          <p:nvPr/>
        </p:nvPicPr>
        <p:blipFill>
          <a:blip r:embed="rId7">
            <a:extLst>
              <a:ext uri="{28A0092B-C50C-407E-A947-70E740481C1C}">
                <a14:useLocalDpi xmlns:a14="http://schemas.microsoft.com/office/drawing/2010/main" val="0"/>
              </a:ext>
            </a:extLst>
          </a:blip>
          <a:srcRect/>
          <a:stretch>
            <a:fillRect/>
          </a:stretch>
        </p:blipFill>
        <p:spPr bwMode="auto">
          <a:xfrm>
            <a:off x="7468669" y="875368"/>
            <a:ext cx="2105543" cy="232530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2" name="Picture 1"/>
          <p:cNvPicPr>
            <a:picLocks noChangeAspect="1"/>
          </p:cNvPicPr>
          <p:nvPr/>
        </p:nvPicPr>
        <p:blipFill>
          <a:blip r:embed="rId8">
            <a:extLst>
              <a:ext uri="{28A0092B-C50C-407E-A947-70E740481C1C}">
                <a14:useLocalDpi xmlns:a14="http://schemas.microsoft.com/office/drawing/2010/main" val="0"/>
              </a:ext>
            </a:extLst>
          </a:blip>
          <a:stretch>
            <a:fillRect/>
          </a:stretch>
        </p:blipFill>
        <p:spPr>
          <a:xfrm>
            <a:off x="3335703" y="1984030"/>
            <a:ext cx="3716819" cy="1501950"/>
          </a:xfrm>
          <a:prstGeom prst="rect">
            <a:avLst/>
          </a:prstGeom>
        </p:spPr>
      </p:pic>
      <p:pic>
        <p:nvPicPr>
          <p:cNvPr id="3" name="Picture 2"/>
          <p:cNvPicPr>
            <a:picLocks noChangeAspect="1"/>
          </p:cNvPicPr>
          <p:nvPr/>
        </p:nvPicPr>
        <p:blipFill>
          <a:blip r:embed="rId9">
            <a:extLst>
              <a:ext uri="{28A0092B-C50C-407E-A947-70E740481C1C}">
                <a14:useLocalDpi xmlns:a14="http://schemas.microsoft.com/office/drawing/2010/main" val="0"/>
              </a:ext>
            </a:extLst>
          </a:blip>
          <a:stretch>
            <a:fillRect/>
          </a:stretch>
        </p:blipFill>
        <p:spPr>
          <a:xfrm>
            <a:off x="3334323" y="3573159"/>
            <a:ext cx="3709698" cy="1491268"/>
          </a:xfrm>
          <a:prstGeom prst="rect">
            <a:avLst/>
          </a:prstGeom>
        </p:spPr>
      </p:pic>
    </p:spTree>
  </p:cSld>
  <p:clrMapOvr>
    <a:masterClrMapping/>
  </p:clrMapOvr>
  <p:transition spd="med"/>
  <p:timing>
    <p:tnLst>
      <p:par>
        <p:cTn id="1" dur="indefinite" restart="never" nodeType="tmRoot">
          <p:childTnLst>
            <p:seq concurrent="1" nextAc="seek">
              <p:cTn id="2" dur="0" nodeType="mainSeq"/>
              <p:prevCondLst>
                <p:cond evt="onPrev" delay="0">
                  <p:tgtEl>
                    <p:sldTgt/>
                  </p:tgtEl>
                </p:cond>
              </p:prevCondLst>
              <p:nextCondLst>
                <p:cond evt="onNext" delay="0">
                  <p:tgtEl>
                    <p:sldTgt/>
                  </p:tgtEl>
                </p:cond>
              </p:nextCondLst>
            </p:seq>
          </p:childTnLst>
        </p:cTn>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Tree>
    <p:extLst>
      <p:ext uri="{BB962C8B-B14F-4D97-AF65-F5344CB8AC3E}">
        <p14:creationId xmlns:p14="http://schemas.microsoft.com/office/powerpoint/2010/main" val="265539553"/>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09" name="Rectangle 1"/>
          <p:cNvSpPr>
            <a:spLocks noChangeArrowheads="1"/>
          </p:cNvSpPr>
          <p:nvPr/>
        </p:nvSpPr>
        <p:spPr bwMode="auto">
          <a:xfrm>
            <a:off x="2520950" y="2071688"/>
            <a:ext cx="5038725" cy="3416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p>
            <a:r>
              <a:rPr lang="en-US" altLang="en-US"/>
              <a:t>The lock-in amplifier (LIA) is used to detect and measure AC signals ranging from volts, all the way down to nanovolts. We will be using an SR844 lock in amplifier in order to determine the frequency at which the thermal equilibrium signal is located. There is a reference coil that is plugged into the LIA via a BNC cable. This coil reads out a peak that mimics a proton sample in a 5 T magnetic field at 1 K. This will be used to compare to the signal coming out of the sample that we are examining using the Halbach magnet. </a:t>
            </a:r>
          </a:p>
        </p:txBody>
      </p:sp>
    </p:spTree>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5" name="Rectangle 1"/>
          <p:cNvSpPr>
            <a:spLocks noChangeArrowheads="1"/>
          </p:cNvSpPr>
          <p:nvPr/>
        </p:nvSpPr>
        <p:spPr bwMode="auto">
          <a:xfrm>
            <a:off x="2520950" y="1801813"/>
            <a:ext cx="5038725" cy="39560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marL="92075">
              <a:lnSpc>
                <a:spcPct val="93000"/>
              </a:lnSpc>
              <a:spcAft>
                <a:spcPts val="1413"/>
              </a:spcAft>
              <a:buClr>
                <a:srgbClr val="000000"/>
              </a:buClr>
              <a:buSzPct val="100000"/>
              <a:buFont typeface="Times New Roman" charset="0"/>
              <a:defRPr sz="3200">
                <a:solidFill>
                  <a:srgbClr val="000000"/>
                </a:solidFill>
                <a:latin typeface="Arial" charset="0"/>
                <a:ea typeface="Microsoft YaHei" charset="-122"/>
                <a:cs typeface="Microsoft YaHei" charset="-122"/>
              </a:defRPr>
            </a:lvl1pPr>
            <a:lvl2pPr>
              <a:lnSpc>
                <a:spcPct val="93000"/>
              </a:lnSpc>
              <a:spcAft>
                <a:spcPts val="1138"/>
              </a:spcAft>
              <a:buClr>
                <a:srgbClr val="000000"/>
              </a:buClr>
              <a:buSzPct val="100000"/>
              <a:buFont typeface="Times New Roman" charset="0"/>
              <a:defRPr sz="2800">
                <a:solidFill>
                  <a:srgbClr val="000000"/>
                </a:solidFill>
                <a:latin typeface="Arial" charset="0"/>
                <a:ea typeface="Microsoft YaHei" charset="-122"/>
                <a:cs typeface="Microsoft YaHei" charset="-122"/>
              </a:defRPr>
            </a:lvl2pPr>
            <a:lvl3pPr>
              <a:lnSpc>
                <a:spcPct val="93000"/>
              </a:lnSpc>
              <a:spcAft>
                <a:spcPts val="850"/>
              </a:spcAft>
              <a:buClr>
                <a:srgbClr val="000000"/>
              </a:buClr>
              <a:buSzPct val="100000"/>
              <a:buFont typeface="Times New Roman" charset="0"/>
              <a:defRPr sz="2400">
                <a:solidFill>
                  <a:srgbClr val="000000"/>
                </a:solidFill>
                <a:latin typeface="Arial" charset="0"/>
                <a:ea typeface="Microsoft YaHei" charset="-122"/>
                <a:cs typeface="Microsoft YaHei" charset="-122"/>
              </a:defRPr>
            </a:lvl3pPr>
            <a:lvl4pPr>
              <a:lnSpc>
                <a:spcPct val="93000"/>
              </a:lnSpc>
              <a:spcAft>
                <a:spcPts val="575"/>
              </a:spcAft>
              <a:buClr>
                <a:srgbClr val="000000"/>
              </a:buClr>
              <a:buSzPct val="100000"/>
              <a:buFont typeface="Times New Roman" charset="0"/>
              <a:defRPr sz="2000">
                <a:solidFill>
                  <a:srgbClr val="000000"/>
                </a:solidFill>
                <a:latin typeface="Arial" charset="0"/>
                <a:ea typeface="Microsoft YaHei" charset="-122"/>
                <a:cs typeface="Microsoft YaHei" charset="-122"/>
              </a:defRPr>
            </a:lvl4pPr>
            <a:lvl5pPr>
              <a:lnSpc>
                <a:spcPct val="93000"/>
              </a:lnSpc>
              <a:spcAft>
                <a:spcPts val="288"/>
              </a:spcAft>
              <a:buClr>
                <a:srgbClr val="000000"/>
              </a:buClr>
              <a:buSzPct val="100000"/>
              <a:buFont typeface="Times New Roman" charset="0"/>
              <a:defRPr sz="2000">
                <a:solidFill>
                  <a:srgbClr val="000000"/>
                </a:solidFill>
                <a:latin typeface="Arial" charset="0"/>
                <a:ea typeface="Microsoft YaHei" charset="-122"/>
                <a:cs typeface="Microsoft YaHei" charset="-122"/>
              </a:defRPr>
            </a:lvl5pPr>
            <a:lvl6pPr marL="2514600" indent="-228600" defTabSz="457200" eaLnBrk="0" fontAlgn="base" hangingPunct="0">
              <a:lnSpc>
                <a:spcPct val="93000"/>
              </a:lnSpc>
              <a:spcBef>
                <a:spcPct val="0"/>
              </a:spcBef>
              <a:spcAft>
                <a:spcPts val="288"/>
              </a:spcAft>
              <a:buClr>
                <a:srgbClr val="000000"/>
              </a:buClr>
              <a:buSzPct val="100000"/>
              <a:buFont typeface="Times New Roman" charset="0"/>
              <a:defRPr sz="2000">
                <a:solidFill>
                  <a:srgbClr val="000000"/>
                </a:solidFill>
                <a:latin typeface="Arial" charset="0"/>
                <a:ea typeface="Microsoft YaHei" charset="-122"/>
                <a:cs typeface="Microsoft YaHei" charset="-122"/>
              </a:defRPr>
            </a:lvl6pPr>
            <a:lvl7pPr marL="2971800" indent="-228600" defTabSz="457200" eaLnBrk="0" fontAlgn="base" hangingPunct="0">
              <a:lnSpc>
                <a:spcPct val="93000"/>
              </a:lnSpc>
              <a:spcBef>
                <a:spcPct val="0"/>
              </a:spcBef>
              <a:spcAft>
                <a:spcPts val="288"/>
              </a:spcAft>
              <a:buClr>
                <a:srgbClr val="000000"/>
              </a:buClr>
              <a:buSzPct val="100000"/>
              <a:buFont typeface="Times New Roman" charset="0"/>
              <a:defRPr sz="2000">
                <a:solidFill>
                  <a:srgbClr val="000000"/>
                </a:solidFill>
                <a:latin typeface="Arial" charset="0"/>
                <a:ea typeface="Microsoft YaHei" charset="-122"/>
                <a:cs typeface="Microsoft YaHei" charset="-122"/>
              </a:defRPr>
            </a:lvl7pPr>
            <a:lvl8pPr marL="3429000" indent="-228600" defTabSz="457200" eaLnBrk="0" fontAlgn="base" hangingPunct="0">
              <a:lnSpc>
                <a:spcPct val="93000"/>
              </a:lnSpc>
              <a:spcBef>
                <a:spcPct val="0"/>
              </a:spcBef>
              <a:spcAft>
                <a:spcPts val="288"/>
              </a:spcAft>
              <a:buClr>
                <a:srgbClr val="000000"/>
              </a:buClr>
              <a:buSzPct val="100000"/>
              <a:buFont typeface="Times New Roman" charset="0"/>
              <a:defRPr sz="2000">
                <a:solidFill>
                  <a:srgbClr val="000000"/>
                </a:solidFill>
                <a:latin typeface="Arial" charset="0"/>
                <a:ea typeface="Microsoft YaHei" charset="-122"/>
                <a:cs typeface="Microsoft YaHei" charset="-122"/>
              </a:defRPr>
            </a:lvl8pPr>
            <a:lvl9pPr marL="3886200" indent="-228600" defTabSz="457200" eaLnBrk="0" fontAlgn="base" hangingPunct="0">
              <a:lnSpc>
                <a:spcPct val="93000"/>
              </a:lnSpc>
              <a:spcBef>
                <a:spcPct val="0"/>
              </a:spcBef>
              <a:spcAft>
                <a:spcPts val="288"/>
              </a:spcAft>
              <a:buClr>
                <a:srgbClr val="000000"/>
              </a:buClr>
              <a:buSzPct val="100000"/>
              <a:buFont typeface="Times New Roman" charset="0"/>
              <a:defRPr sz="2000">
                <a:solidFill>
                  <a:srgbClr val="000000"/>
                </a:solidFill>
                <a:latin typeface="Arial" charset="0"/>
                <a:ea typeface="Microsoft YaHei" charset="-122"/>
                <a:cs typeface="Microsoft YaHei" charset="-122"/>
              </a:defRPr>
            </a:lvl9pPr>
          </a:lstStyle>
          <a:p>
            <a:pPr eaLnBrk="1">
              <a:spcAft>
                <a:spcPct val="0"/>
              </a:spcAft>
            </a:pPr>
            <a:endParaRPr lang="en-US" altLang="en-US" sz="1800">
              <a:solidFill>
                <a:schemeClr val="tx1"/>
              </a:solidFill>
            </a:endParaRPr>
          </a:p>
          <a:p>
            <a:pPr eaLnBrk="1">
              <a:spcAft>
                <a:spcPct val="0"/>
              </a:spcAft>
            </a:pPr>
            <a:r>
              <a:rPr lang="en-US" altLang="en-US" sz="1800">
                <a:solidFill>
                  <a:schemeClr val="tx1"/>
                </a:solidFill>
              </a:rPr>
              <a:t>Before the magnetic field is applied, the NMR graph shows a curved background wave which peaks or reaches a minimum at the value in MHz where we would expect to find the proton. When the magnetic field is applied, we see the NMR curve, which is displayed below in the graph in the upper right hand corner. This graphic is a screenshot of our program's output. The curve points upwards or downwards depending on the direction of the polarization, and the higher the spike the greater the polarization. On either side of the spike we can see the “wings” of background information. </a:t>
            </a:r>
          </a:p>
        </p:txBody>
      </p:sp>
    </p:spTree>
  </p:cSld>
  <p:clrMapOvr>
    <a:masterClrMapping/>
  </p:clrMapOvr>
</p:sld>
</file>

<file path=ppt/theme/theme1.xml><?xml version="1.0" encoding="utf-8"?>
<a:theme xmlns:a="http://schemas.openxmlformats.org/drawingml/2006/main" name="Office Theme">
  <a:themeElements>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Theme">
      <a:majorFont>
        <a:latin typeface="Arial"/>
        <a:ea typeface="Microsoft YaHei"/>
        <a:cs typeface="Microsoft YaHei"/>
      </a:majorFont>
      <a:minorFont>
        <a:latin typeface="Arial"/>
        <a:ea typeface="Microsoft YaHei"/>
        <a:cs typeface="Microsoft YaHei"/>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0">
          <a:lnSpc>
            <a:spcPct val="93000"/>
          </a:lnSpc>
          <a:spcBef>
            <a:spcPct val="0"/>
          </a:spcBef>
          <a:spcAft>
            <a:spcPct val="0"/>
          </a:spcAft>
          <a:buClr>
            <a:srgbClr val="000000"/>
          </a:buClr>
          <a:buSzPct val="100000"/>
          <a:buFont typeface="Times New Roman" charset="0"/>
          <a:buNone/>
          <a:tabLst/>
          <a:defRPr kumimoji="0" lang="en-GB" altLang="en-US" sz="1800" b="0" i="0" u="none" strike="noStrike" cap="none" normalizeH="0" baseline="0">
            <a:ln>
              <a:noFill/>
            </a:ln>
            <a:effectLst/>
            <a:latin typeface="Arial" charset="0"/>
          </a:defRPr>
        </a:defPPr>
      </a:lstStyle>
    </a:spDef>
    <a:lnDef>
      <a:spPr bwMode="auto">
        <a:xfrm>
          <a:off x="0" y="0"/>
          <a:ext cx="1" cy="1"/>
        </a:xfrm>
        <a:custGeom>
          <a:avLst/>
          <a:gdLst/>
          <a:ahLst/>
          <a:cxnLst/>
          <a:rect l="0" t="0" r="0" b="0"/>
          <a:pathLst/>
        </a:custGeom>
        <a:solidFill>
          <a:srgbClr val="00B8FF"/>
        </a:solidFill>
        <a:ln w="9525" cap="flat" cmpd="sng" algn="ctr">
          <a:solidFill>
            <a:schemeClr val="tx1"/>
          </a:solidFill>
          <a:prstDash val="solid"/>
          <a:round/>
          <a:headEnd type="none" w="med" len="med"/>
          <a:tailEnd type="none" w="med" len="med"/>
        </a:ln>
        <a:effectLst/>
        <a:extLst>
          <a:ext uri="{AF507438-7753-43E0-B8FC-AC1667EBCBE1}">
            <a14:hiddenEffects xmlns:a14="http://schemas.microsoft.com/office/drawing/2010/main">
              <a:effectLst>
                <a:outerShdw blurRad="63500" dist="38099" dir="2700000" algn="ctr" rotWithShape="0">
                  <a:schemeClr val="bg2">
                    <a:alpha val="74998"/>
                  </a:schemeClr>
                </a:outerShdw>
              </a:effectLst>
            </a14:hiddenEffects>
          </a:ext>
        </a:extLst>
      </a:spPr>
      <a:bodyPr vert="horz" wrap="square" lIns="91440" tIns="45720" rIns="91440" bIns="45720" numCol="1" anchor="t" anchorCtr="0" compatLnSpc="1">
        <a:prstTxWarp prst="textNoShape">
          <a:avLst/>
        </a:prstTxWarp>
      </a:bodyPr>
      <a:lstStyle>
        <a:defPPr marL="0" marR="0" indent="0" algn="l" defTabSz="457200" rtl="0" eaLnBrk="1" fontAlgn="base" latinLnBrk="0" hangingPunct="0">
          <a:lnSpc>
            <a:spcPct val="93000"/>
          </a:lnSpc>
          <a:spcBef>
            <a:spcPct val="0"/>
          </a:spcBef>
          <a:spcAft>
            <a:spcPct val="0"/>
          </a:spcAft>
          <a:buClr>
            <a:srgbClr val="000000"/>
          </a:buClr>
          <a:buSzPct val="100000"/>
          <a:buFont typeface="Times New Roman" charset="0"/>
          <a:buNone/>
          <a:tabLst/>
          <a:defRPr kumimoji="0" lang="en-GB" altLang="en-US" sz="1800" b="0" i="0" u="none" strike="noStrike" cap="none" normalizeH="0" baseline="0">
            <a:ln>
              <a:noFill/>
            </a:ln>
            <a:effectLst/>
            <a:latin typeface="Arial" charset="0"/>
          </a:defRPr>
        </a:defPPr>
      </a:lstStyle>
    </a:lnDef>
  </a:objectDefaults>
  <a:extraClrSchemeLst>
    <a:extraClrScheme>
      <a:clrScheme name="Office Theme 1">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Office Theme 2">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Office Theme 3">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Office Theme 4">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Office Theme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Office Theme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Office Theme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fontScheme name="Office">
      <a:majorFont>
        <a:latin typeface="Calibri Light" panose="020F0302020204030204"/>
        <a:ea typeface=""/>
        <a:cs typeface=""/>
        <a:font script="Jpan" typeface="Yu Gothic Light"/>
        <a:font script="Hang" typeface="맑은 고딕"/>
        <a:font script="Hans" typeface="DengXian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Yu Gothic"/>
        <a:font script="Hang" typeface="맑은 고딕"/>
        <a:font script="Hans" typeface="DengXian"/>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5025</TotalTime>
  <Words>744</Words>
  <Application>Microsoft Macintosh PowerPoint</Application>
  <PresentationFormat>Custom</PresentationFormat>
  <Paragraphs>14</Paragraphs>
  <Slides>4</Slides>
  <Notes>1</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4</vt:i4>
      </vt:variant>
    </vt:vector>
  </HeadingPairs>
  <TitlesOfParts>
    <vt:vector size="9" baseType="lpstr">
      <vt:lpstr>Lucida Sans Unicode</vt:lpstr>
      <vt:lpstr>Microsoft YaHei</vt:lpstr>
      <vt:lpstr>Times New Roman</vt:lpstr>
      <vt:lpstr>Arial</vt:lpstr>
      <vt:lpstr>Office Theme</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15.0000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cp:lastModifiedBy>Michael J Dillman</cp:lastModifiedBy>
  <cp:revision>94</cp:revision>
  <cp:lastPrinted>1601-01-01T00:00:00Z</cp:lastPrinted>
  <dcterms:created xsi:type="dcterms:W3CDTF">2015-04-16T20:58:50Z</dcterms:created>
  <dcterms:modified xsi:type="dcterms:W3CDTF">2016-04-19T13:29:23Z</dcterms:modified>
</cp:coreProperties>
</file>