
<file path=[Content_Types].xml><?xml version="1.0" encoding="utf-8"?>
<Types xmlns="http://schemas.openxmlformats.org/package/2006/content-types">
  <Default Extension="xml" ContentType="application/xml"/>
  <Default Extension="jpeg" ContentType="image/jpeg"/>
  <Default Extension="png" ContentType="image/png"/>
  <Default Extension="wdp" ContentType="image/vnd.ms-photo"/>
  <Default Extension="emf" ContentType="image/x-em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57" r:id="rId1"/>
  </p:sldMasterIdLst>
  <p:notesMasterIdLst>
    <p:notesMasterId r:id="rId3"/>
  </p:notesMasterIdLst>
  <p:sldIdLst>
    <p:sldId id="256" r:id="rId2"/>
  </p:sldIdLst>
  <p:sldSz cx="45720000" cy="32004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80">
          <p15:clr>
            <a:srgbClr val="A4A3A4"/>
          </p15:clr>
        </p15:guide>
        <p15:guide id="2" pos="144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ACACA"/>
    <a:srgbClr val="404040"/>
    <a:srgbClr val="D4E8CE"/>
    <a:srgbClr val="CFE8CE"/>
    <a:srgbClr val="BDDFBB"/>
    <a:srgbClr val="E2EAC8"/>
    <a:srgbClr val="DBE5BD"/>
    <a:srgbClr val="800000"/>
    <a:srgbClr val="000066"/>
    <a:srgbClr val="CFD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6691" autoAdjust="0"/>
    <p:restoredTop sz="50000" autoAdjust="0"/>
  </p:normalViewPr>
  <p:slideViewPr>
    <p:cSldViewPr>
      <p:cViewPr>
        <p:scale>
          <a:sx n="66" d="100"/>
          <a:sy n="66" d="100"/>
        </p:scale>
        <p:origin x="-5528" y="144"/>
      </p:cViewPr>
      <p:guideLst>
        <p:guide orient="horz" pos="10080"/>
        <p:guide pos="1440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file:///\\localhost\Volumes\Macintosh%20HD%202\Google%20Drive\Dogbone%20Files\Testing%20Data\5x5%20Dogbone%20Data.xlsx" TargetMode="External"/></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oleObject" Target="file:///C:\Users\gavin\Downloads\5x5%20Dogbone%20Data.xlsx" TargetMode="External"/></Relationships>
</file>

<file path=ppt/charts/_rels/chart3.xml.rels><?xml version="1.0" encoding="UTF-8" standalone="yes"?>
<Relationships xmlns="http://schemas.openxmlformats.org/package/2006/relationships"><Relationship Id="rId1" Type="http://schemas.microsoft.com/office/2011/relationships/chartStyle" Target="style3.xml"/><Relationship Id="rId2" Type="http://schemas.microsoft.com/office/2011/relationships/chartColorStyle" Target="colors3.xml"/><Relationship Id="rId3" Type="http://schemas.openxmlformats.org/officeDocument/2006/relationships/oleObject" Target="file://localhost/Volumes/Macintosh%20HD%202/Google%20Drive/2015%20RETE/Copy%20of%205x5%20Dogbone%20Data-YL-edited-04-16-2016.xlsx" TargetMode="External"/></Relationships>
</file>

<file path=ppt/charts/_rels/chart4.xml.rels><?xml version="1.0" encoding="UTF-8" standalone="yes"?>
<Relationships xmlns="http://schemas.openxmlformats.org/package/2006/relationships"><Relationship Id="rId1" Type="http://schemas.microsoft.com/office/2011/relationships/chartStyle" Target="style4.xml"/><Relationship Id="rId2" Type="http://schemas.microsoft.com/office/2011/relationships/chartColorStyle" Target="colors4.xml"/><Relationship Id="rId3" Type="http://schemas.openxmlformats.org/officeDocument/2006/relationships/oleObject" Target="file://localhost/Volumes/Macintosh%20HD%202/Google%20Drive/2015%20RETE/Copy%20of%205x5%20Dogbone%20Data-YL-edited-04-16-2016.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cap="none" baseline="0">
                <a:solidFill>
                  <a:srgbClr val="CACACA"/>
                </a:solidFill>
                <a:latin typeface="+mn-lt"/>
                <a:ea typeface="+mn-ea"/>
                <a:cs typeface="+mn-cs"/>
              </a:defRPr>
            </a:pPr>
            <a:r>
              <a:rPr lang="en-US" sz="2400" dirty="0">
                <a:solidFill>
                  <a:srgbClr val="CACACA"/>
                </a:solidFill>
                <a:latin typeface="Century Gothic" panose="020B0502020202020204" pitchFamily="34" charset="0"/>
              </a:rPr>
              <a:t>% Elongations vs Force (Square Lattice of Circles)</a:t>
            </a:r>
          </a:p>
        </c:rich>
      </c:tx>
      <c:layout/>
      <c:overlay val="0"/>
      <c:spPr>
        <a:noFill/>
        <a:ln>
          <a:noFill/>
        </a:ln>
        <a:effectLst/>
      </c:spPr>
      <c:txPr>
        <a:bodyPr rot="0" spcFirstLastPara="1" vertOverflow="ellipsis" vert="horz" wrap="square" anchor="ctr" anchorCtr="1"/>
        <a:lstStyle/>
        <a:p>
          <a:pPr>
            <a:defRPr sz="1862" b="1" i="0" u="none" strike="noStrike" kern="1200" cap="none" baseline="0">
              <a:solidFill>
                <a:srgbClr val="CACACA"/>
              </a:solidFill>
              <a:latin typeface="+mn-lt"/>
              <a:ea typeface="+mn-ea"/>
              <a:cs typeface="+mn-cs"/>
            </a:defRPr>
          </a:pPr>
          <a:endParaRPr lang="en-US"/>
        </a:p>
      </c:txPr>
    </c:title>
    <c:autoTitleDeleted val="0"/>
    <c:plotArea>
      <c:layout/>
      <c:scatterChart>
        <c:scatterStyle val="smoothMarker"/>
        <c:varyColors val="0"/>
        <c:ser>
          <c:idx val="1"/>
          <c:order val="0"/>
          <c:tx>
            <c:v>5.17 mm Circles</c:v>
          </c:tx>
          <c:spPr>
            <a:ln w="22225" cap="rnd">
              <a:solidFill>
                <a:schemeClr val="accent2"/>
              </a:solidFill>
            </a:ln>
            <a:effectLst>
              <a:glow rad="63500">
                <a:schemeClr val="accent2">
                  <a:satMod val="175000"/>
                  <a:alpha val="40000"/>
                </a:schemeClr>
              </a:glow>
            </a:effectLst>
          </c:spPr>
          <c:marker>
            <c:symbol val="none"/>
          </c:marker>
          <c:xVal>
            <c:numRef>
              <c:f>'5.17 mm Circle'!$A$4:$A$1273</c:f>
              <c:numCache>
                <c:formatCode>General</c:formatCode>
                <c:ptCount val="1270"/>
                <c:pt idx="0">
                  <c:v>0.0</c:v>
                </c:pt>
                <c:pt idx="1">
                  <c:v>0.0</c:v>
                </c:pt>
                <c:pt idx="2">
                  <c:v>0.0</c:v>
                </c:pt>
                <c:pt idx="3">
                  <c:v>-7.75088985537533E-5</c:v>
                </c:pt>
                <c:pt idx="4">
                  <c:v>-7.75088985537533E-5</c:v>
                </c:pt>
                <c:pt idx="5">
                  <c:v>0.000464983815503558</c:v>
                </c:pt>
                <c:pt idx="6">
                  <c:v>0.00356507481202948</c:v>
                </c:pt>
                <c:pt idx="7">
                  <c:v>0.00767318208487779</c:v>
                </c:pt>
                <c:pt idx="8">
                  <c:v>0.0117794346817564</c:v>
                </c:pt>
                <c:pt idx="9">
                  <c:v>0.0159635836693617</c:v>
                </c:pt>
                <c:pt idx="10">
                  <c:v>0.0200735456181797</c:v>
                </c:pt>
                <c:pt idx="11">
                  <c:v>0.0241019018243317</c:v>
                </c:pt>
                <c:pt idx="12">
                  <c:v>0.0288313255470239</c:v>
                </c:pt>
                <c:pt idx="13">
                  <c:v>0.033327060097536</c:v>
                </c:pt>
                <c:pt idx="14">
                  <c:v>0.0380564838202282</c:v>
                </c:pt>
                <c:pt idx="15">
                  <c:v>0.0425522183707403</c:v>
                </c:pt>
                <c:pt idx="16">
                  <c:v>0.0467363673583456</c:v>
                </c:pt>
                <c:pt idx="17">
                  <c:v>0.0513099982995844</c:v>
                </c:pt>
                <c:pt idx="18">
                  <c:v>0.0554941472871897</c:v>
                </c:pt>
                <c:pt idx="19">
                  <c:v>0.0594483164545543</c:v>
                </c:pt>
                <c:pt idx="20">
                  <c:v>0.0640998401641058</c:v>
                </c:pt>
                <c:pt idx="21">
                  <c:v>0.0683581761904984</c:v>
                </c:pt>
                <c:pt idx="22">
                  <c:v>0.0726981179595572</c:v>
                </c:pt>
                <c:pt idx="23">
                  <c:v>0.0772754582527353</c:v>
                </c:pt>
                <c:pt idx="24">
                  <c:v>0.0813780014976746</c:v>
                </c:pt>
                <c:pt idx="25">
                  <c:v>0.0855695691891586</c:v>
                </c:pt>
                <c:pt idx="26">
                  <c:v>0.0902173871691847</c:v>
                </c:pt>
                <c:pt idx="27">
                  <c:v>0.0951767907121177</c:v>
                </c:pt>
                <c:pt idx="28">
                  <c:v>0.0995167324811764</c:v>
                </c:pt>
                <c:pt idx="29">
                  <c:v>0.103548798039268</c:v>
                </c:pt>
                <c:pt idx="30">
                  <c:v>0.10827822176196</c:v>
                </c:pt>
                <c:pt idx="31">
                  <c:v>0.112618163531019</c:v>
                </c:pt>
                <c:pt idx="32">
                  <c:v>0.117347587253711</c:v>
                </c:pt>
                <c:pt idx="33">
                  <c:v>0.121995412478565</c:v>
                </c:pt>
                <c:pt idx="34">
                  <c:v>0.12641695999029</c:v>
                </c:pt>
                <c:pt idx="35">
                  <c:v>0.130601108977895</c:v>
                </c:pt>
                <c:pt idx="36">
                  <c:v>0.13525263630986</c:v>
                </c:pt>
                <c:pt idx="37">
                  <c:v>0.139510972336253</c:v>
                </c:pt>
                <c:pt idx="38">
                  <c:v>0.143543037894344</c:v>
                </c:pt>
                <c:pt idx="39">
                  <c:v>0.148116668835583</c:v>
                </c:pt>
                <c:pt idx="40">
                  <c:v>0.152222921432462</c:v>
                </c:pt>
                <c:pt idx="41">
                  <c:v>0.156644468944187</c:v>
                </c:pt>
                <c:pt idx="42">
                  <c:v>0.161370183314939</c:v>
                </c:pt>
                <c:pt idx="43">
                  <c:v>0.165398539521091</c:v>
                </c:pt>
                <c:pt idx="44">
                  <c:v>0.169664294251363</c:v>
                </c:pt>
                <c:pt idx="45">
                  <c:v>0.174237925192602</c:v>
                </c:pt>
                <c:pt idx="46">
                  <c:v>0.179041535954081</c:v>
                </c:pt>
                <c:pt idx="47">
                  <c:v>0.183537270504593</c:v>
                </c:pt>
                <c:pt idx="48">
                  <c:v>0.187569336062685</c:v>
                </c:pt>
                <c:pt idx="49">
                  <c:v>0.192372946824164</c:v>
                </c:pt>
                <c:pt idx="50">
                  <c:v>0.196638701554435</c:v>
                </c:pt>
                <c:pt idx="51">
                  <c:v>0.201442312315915</c:v>
                </c:pt>
                <c:pt idx="52">
                  <c:v>0.206012233905214</c:v>
                </c:pt>
                <c:pt idx="53">
                  <c:v>0.210277988635486</c:v>
                </c:pt>
                <c:pt idx="54">
                  <c:v>0.214543743365757</c:v>
                </c:pt>
                <c:pt idx="55">
                  <c:v>0.21926945773651</c:v>
                </c:pt>
                <c:pt idx="56">
                  <c:v>0.223453606724115</c:v>
                </c:pt>
                <c:pt idx="57">
                  <c:v>0.227637755711721</c:v>
                </c:pt>
                <c:pt idx="58">
                  <c:v>0.232059303223445</c:v>
                </c:pt>
                <c:pt idx="59">
                  <c:v>0.236087659429597</c:v>
                </c:pt>
                <c:pt idx="60">
                  <c:v>0.240509206941322</c:v>
                </c:pt>
                <c:pt idx="61">
                  <c:v>0.244459652267091</c:v>
                </c:pt>
                <c:pt idx="62">
                  <c:v>0.249344868771237</c:v>
                </c:pt>
                <c:pt idx="63">
                  <c:v>0.25360320479763</c:v>
                </c:pt>
                <c:pt idx="64">
                  <c:v>0.258258441481534</c:v>
                </c:pt>
                <c:pt idx="65">
                  <c:v>0.262984155852287</c:v>
                </c:pt>
                <c:pt idx="66">
                  <c:v>0.267398284660133</c:v>
                </c:pt>
                <c:pt idx="67">
                  <c:v>0.271589852351617</c:v>
                </c:pt>
                <c:pt idx="68">
                  <c:v>0.276241379683583</c:v>
                </c:pt>
                <c:pt idx="69">
                  <c:v>0.280581321452642</c:v>
                </c:pt>
                <c:pt idx="70">
                  <c:v>0.285384932214121</c:v>
                </c:pt>
                <c:pt idx="71">
                  <c:v>0.290036459546086</c:v>
                </c:pt>
                <c:pt idx="72">
                  <c:v>0.294294795572479</c:v>
                </c:pt>
                <c:pt idx="73">
                  <c:v>0.298790530122991</c:v>
                </c:pt>
                <c:pt idx="74">
                  <c:v>0.303367870416169</c:v>
                </c:pt>
                <c:pt idx="75">
                  <c:v>0.307396226622321</c:v>
                </c:pt>
                <c:pt idx="76">
                  <c:v>0.311580375609927</c:v>
                </c:pt>
                <c:pt idx="77">
                  <c:v>0.316157715903105</c:v>
                </c:pt>
                <c:pt idx="78">
                  <c:v>0.32010817571853</c:v>
                </c:pt>
                <c:pt idx="79">
                  <c:v>0.324448117487589</c:v>
                </c:pt>
                <c:pt idx="80">
                  <c:v>0.32871387221786</c:v>
                </c:pt>
                <c:pt idx="81">
                  <c:v>0.333287503159099</c:v>
                </c:pt>
                <c:pt idx="82">
                  <c:v>0.337545839185492</c:v>
                </c:pt>
                <c:pt idx="83">
                  <c:v>0.341503717704796</c:v>
                </c:pt>
                <c:pt idx="84">
                  <c:v>0.346073639294095</c:v>
                </c:pt>
                <c:pt idx="85">
                  <c:v>0.35026149763364</c:v>
                </c:pt>
                <c:pt idx="86">
                  <c:v>0.354757232184152</c:v>
                </c:pt>
                <c:pt idx="87">
                  <c:v>0.359405050164178</c:v>
                </c:pt>
                <c:pt idx="88">
                  <c:v>0.363511302761057</c:v>
                </c:pt>
                <c:pt idx="89">
                  <c:v>0.367547077671087</c:v>
                </c:pt>
                <c:pt idx="90">
                  <c:v>0.372194895651113</c:v>
                </c:pt>
                <c:pt idx="91">
                  <c:v>0.376149064818478</c:v>
                </c:pt>
                <c:pt idx="92">
                  <c:v>0.380489006587537</c:v>
                </c:pt>
                <c:pt idx="93">
                  <c:v>0.384673155575142</c:v>
                </c:pt>
                <c:pt idx="94">
                  <c:v>0.389165180773715</c:v>
                </c:pt>
                <c:pt idx="95">
                  <c:v>0.393430935503986</c:v>
                </c:pt>
                <c:pt idx="96">
                  <c:v>0.397463001062077</c:v>
                </c:pt>
                <c:pt idx="97">
                  <c:v>0.402036632003316</c:v>
                </c:pt>
                <c:pt idx="98">
                  <c:v>0.406220780990922</c:v>
                </c:pt>
                <c:pt idx="99">
                  <c:v>0.410634909798768</c:v>
                </c:pt>
                <c:pt idx="100">
                  <c:v>0.415290146482672</c:v>
                </c:pt>
                <c:pt idx="101">
                  <c:v>0.419396399079551</c:v>
                </c:pt>
                <c:pt idx="102">
                  <c:v>0.423580548067156</c:v>
                </c:pt>
                <c:pt idx="103">
                  <c:v>0.428235784751061</c:v>
                </c:pt>
                <c:pt idx="104">
                  <c:v>0.433117291903268</c:v>
                </c:pt>
                <c:pt idx="105">
                  <c:v>0.437531420711114</c:v>
                </c:pt>
                <c:pt idx="106">
                  <c:v>0.441489299230417</c:v>
                </c:pt>
                <c:pt idx="107">
                  <c:v>0.446373733293138</c:v>
                </c:pt>
                <c:pt idx="108">
                  <c:v>0.450632069319531</c:v>
                </c:pt>
                <c:pt idx="109">
                  <c:v>0.455361493042223</c:v>
                </c:pt>
                <c:pt idx="110">
                  <c:v>0.460087207412976</c:v>
                </c:pt>
                <c:pt idx="111">
                  <c:v>0.464352962143247</c:v>
                </c:pt>
                <c:pt idx="112">
                  <c:v>0.468692903912306</c:v>
                </c:pt>
                <c:pt idx="113">
                  <c:v>0.473262825501606</c:v>
                </c:pt>
                <c:pt idx="114">
                  <c:v>0.477528580231877</c:v>
                </c:pt>
                <c:pt idx="115">
                  <c:v>0.481638542180695</c:v>
                </c:pt>
                <c:pt idx="116">
                  <c:v>0.48605638034048</c:v>
                </c:pt>
                <c:pt idx="117">
                  <c:v>0.490236819976146</c:v>
                </c:pt>
                <c:pt idx="118">
                  <c:v>0.494658367487871</c:v>
                </c:pt>
                <c:pt idx="119">
                  <c:v>0.499387791210563</c:v>
                </c:pt>
                <c:pt idx="120">
                  <c:v>0.503341960377928</c:v>
                </c:pt>
                <c:pt idx="121">
                  <c:v>0.507681902146987</c:v>
                </c:pt>
                <c:pt idx="122">
                  <c:v>0.512333429478952</c:v>
                </c:pt>
                <c:pt idx="123">
                  <c:v>0.517059143849705</c:v>
                </c:pt>
                <c:pt idx="124">
                  <c:v>0.521399085618764</c:v>
                </c:pt>
                <c:pt idx="125">
                  <c:v>0.525664840349035</c:v>
                </c:pt>
                <c:pt idx="126">
                  <c:v>0.530308948977122</c:v>
                </c:pt>
                <c:pt idx="127">
                  <c:v>0.534500516668606</c:v>
                </c:pt>
                <c:pt idx="128">
                  <c:v>0.538606769265484</c:v>
                </c:pt>
                <c:pt idx="129">
                  <c:v>0.54302460742527</c:v>
                </c:pt>
                <c:pt idx="130">
                  <c:v>0.547130860022148</c:v>
                </c:pt>
                <c:pt idx="131">
                  <c:v>0.551552407533873</c:v>
                </c:pt>
                <c:pt idx="132">
                  <c:v>0.556356018295353</c:v>
                </c:pt>
                <c:pt idx="133">
                  <c:v>0.560388083853444</c:v>
                </c:pt>
                <c:pt idx="134">
                  <c:v>0.564646419879837</c:v>
                </c:pt>
                <c:pt idx="135">
                  <c:v>0.569145863782288</c:v>
                </c:pt>
                <c:pt idx="136">
                  <c:v>0.574027370934494</c:v>
                </c:pt>
                <c:pt idx="137">
                  <c:v>0.578523105485007</c:v>
                </c:pt>
                <c:pt idx="138">
                  <c:v>0.582555171043098</c:v>
                </c:pt>
                <c:pt idx="139">
                  <c:v>0.58728459476579</c:v>
                </c:pt>
                <c:pt idx="140">
                  <c:v>0.591624536534849</c:v>
                </c:pt>
                <c:pt idx="141">
                  <c:v>0.596350250905602</c:v>
                </c:pt>
                <c:pt idx="142">
                  <c:v>0.601075965276354</c:v>
                </c:pt>
                <c:pt idx="143">
                  <c:v>0.605415907045413</c:v>
                </c:pt>
                <c:pt idx="144">
                  <c:v>0.609755848814472</c:v>
                </c:pt>
                <c:pt idx="145">
                  <c:v>0.61433318910765</c:v>
                </c:pt>
                <c:pt idx="146">
                  <c:v>0.618517338095255</c:v>
                </c:pt>
                <c:pt idx="147">
                  <c:v>0.62247150726262</c:v>
                </c:pt>
                <c:pt idx="148">
                  <c:v>0.627045138203859</c:v>
                </c:pt>
                <c:pt idx="149">
                  <c:v>0.631225577839525</c:v>
                </c:pt>
                <c:pt idx="150">
                  <c:v>0.635572938312462</c:v>
                </c:pt>
                <c:pt idx="151">
                  <c:v>0.639601294518614</c:v>
                </c:pt>
                <c:pt idx="152">
                  <c:v>0.644479092318881</c:v>
                </c:pt>
                <c:pt idx="153">
                  <c:v>0.648670660010365</c:v>
                </c:pt>
                <c:pt idx="154">
                  <c:v>0.653244290951604</c:v>
                </c:pt>
                <c:pt idx="155">
                  <c:v>0.658044192361144</c:v>
                </c:pt>
                <c:pt idx="156">
                  <c:v>0.662465739872869</c:v>
                </c:pt>
                <c:pt idx="157">
                  <c:v>0.666653598212413</c:v>
                </c:pt>
                <c:pt idx="158">
                  <c:v>0.6712977068405</c:v>
                </c:pt>
                <c:pt idx="159">
                  <c:v>0.675563461570771</c:v>
                </c:pt>
                <c:pt idx="160">
                  <c:v>0.68037078168419</c:v>
                </c:pt>
                <c:pt idx="161">
                  <c:v>0.685100205406882</c:v>
                </c:pt>
                <c:pt idx="162">
                  <c:v>0.689440147175941</c:v>
                </c:pt>
                <c:pt idx="163">
                  <c:v>0.693698483202334</c:v>
                </c:pt>
                <c:pt idx="164">
                  <c:v>0.698275823495512</c:v>
                </c:pt>
                <c:pt idx="165">
                  <c:v>0.702378366740451</c:v>
                </c:pt>
                <c:pt idx="166">
                  <c:v>0.706488328689269</c:v>
                </c:pt>
                <c:pt idx="167">
                  <c:v>0.711065668982447</c:v>
                </c:pt>
                <c:pt idx="168">
                  <c:v>0.715171921579326</c:v>
                </c:pt>
                <c:pt idx="169">
                  <c:v>0.719511863348385</c:v>
                </c:pt>
                <c:pt idx="170">
                  <c:v>0.723466032515749</c:v>
                </c:pt>
                <c:pt idx="171">
                  <c:v>0.728273352629168</c:v>
                </c:pt>
                <c:pt idx="172">
                  <c:v>0.732457501616774</c:v>
                </c:pt>
                <c:pt idx="173">
                  <c:v>0.736485857822926</c:v>
                </c:pt>
                <c:pt idx="174">
                  <c:v>0.741059488764164</c:v>
                </c:pt>
                <c:pt idx="175">
                  <c:v>0.74524363775177</c:v>
                </c:pt>
                <c:pt idx="176">
                  <c:v>0.749665185263494</c:v>
                </c:pt>
                <c:pt idx="177">
                  <c:v>0.754238816204733</c:v>
                </c:pt>
                <c:pt idx="178">
                  <c:v>0.758422965192339</c:v>
                </c:pt>
                <c:pt idx="179">
                  <c:v>0.762607114179944</c:v>
                </c:pt>
                <c:pt idx="180">
                  <c:v>0.767180745121183</c:v>
                </c:pt>
                <c:pt idx="181">
                  <c:v>0.771131204936608</c:v>
                </c:pt>
                <c:pt idx="182">
                  <c:v>0.775552752448333</c:v>
                </c:pt>
                <c:pt idx="183">
                  <c:v>0.779506921615697</c:v>
                </c:pt>
                <c:pt idx="184">
                  <c:v>0.784388428767904</c:v>
                </c:pt>
                <c:pt idx="185">
                  <c:v>0.788572577755509</c:v>
                </c:pt>
                <c:pt idx="186">
                  <c:v>0.793379897868928</c:v>
                </c:pt>
                <c:pt idx="187">
                  <c:v>0.798031425200893</c:v>
                </c:pt>
                <c:pt idx="188">
                  <c:v>0.802371366969952</c:v>
                </c:pt>
                <c:pt idx="189">
                  <c:v>0.806633412348284</c:v>
                </c:pt>
                <c:pt idx="190">
                  <c:v>0.811284939680249</c:v>
                </c:pt>
                <c:pt idx="191">
                  <c:v>0.815469088667855</c:v>
                </c:pt>
                <c:pt idx="192">
                  <c:v>0.819579050616673</c:v>
                </c:pt>
                <c:pt idx="193">
                  <c:v>0.824148972205972</c:v>
                </c:pt>
                <c:pt idx="194">
                  <c:v>0.828099432021397</c:v>
                </c:pt>
                <c:pt idx="195">
                  <c:v>0.83259516657191</c:v>
                </c:pt>
                <c:pt idx="196">
                  <c:v>0.836553045091213</c:v>
                </c:pt>
                <c:pt idx="197">
                  <c:v>0.841275050110027</c:v>
                </c:pt>
                <c:pt idx="198">
                  <c:v>0.845614991879086</c:v>
                </c:pt>
                <c:pt idx="199">
                  <c:v>0.850348124953717</c:v>
                </c:pt>
                <c:pt idx="200">
                  <c:v>0.854999652285683</c:v>
                </c:pt>
                <c:pt idx="201">
                  <c:v>0.859413781093529</c:v>
                </c:pt>
                <c:pt idx="202">
                  <c:v>0.863523743042347</c:v>
                </c:pt>
                <c:pt idx="203">
                  <c:v>0.868331063155766</c:v>
                </c:pt>
                <c:pt idx="204">
                  <c:v>0.872515212143371</c:v>
                </c:pt>
                <c:pt idx="205">
                  <c:v>0.876469381310736</c:v>
                </c:pt>
                <c:pt idx="206">
                  <c:v>0.880965115861248</c:v>
                </c:pt>
                <c:pt idx="207">
                  <c:v>0.885149264848853</c:v>
                </c:pt>
                <c:pt idx="208">
                  <c:v>0.889563393656699</c:v>
                </c:pt>
                <c:pt idx="209">
                  <c:v>0.894374423122057</c:v>
                </c:pt>
                <c:pt idx="210">
                  <c:v>0.898321173585543</c:v>
                </c:pt>
                <c:pt idx="211">
                  <c:v>0.902586928315815</c:v>
                </c:pt>
                <c:pt idx="212">
                  <c:v>0.90723845564778</c:v>
                </c:pt>
                <c:pt idx="213">
                  <c:v>0.912123672151926</c:v>
                </c:pt>
                <c:pt idx="214">
                  <c:v>0.916537800959772</c:v>
                </c:pt>
                <c:pt idx="215">
                  <c:v>0.92064776290859</c:v>
                </c:pt>
                <c:pt idx="216">
                  <c:v>0.925299290240555</c:v>
                </c:pt>
                <c:pt idx="217">
                  <c:v>0.929557626266948</c:v>
                </c:pt>
                <c:pt idx="218">
                  <c:v>0.934368655732306</c:v>
                </c:pt>
                <c:pt idx="219">
                  <c:v>0.938942286673545</c:v>
                </c:pt>
                <c:pt idx="220">
                  <c:v>0.943356415481391</c:v>
                </c:pt>
                <c:pt idx="221">
                  <c:v>0.947701283733494</c:v>
                </c:pt>
                <c:pt idx="222">
                  <c:v>0.95234910171352</c:v>
                </c:pt>
                <c:pt idx="223">
                  <c:v>0.956455354310399</c:v>
                </c:pt>
                <c:pt idx="224">
                  <c:v>0.960643212649944</c:v>
                </c:pt>
                <c:pt idx="225">
                  <c:v>0.965138947200456</c:v>
                </c:pt>
                <c:pt idx="226">
                  <c:v>0.969241490445395</c:v>
                </c:pt>
                <c:pt idx="227">
                  <c:v>0.97366303795712</c:v>
                </c:pt>
                <c:pt idx="228">
                  <c:v>0.978392461679812</c:v>
                </c:pt>
                <c:pt idx="229">
                  <c:v>0.982342921495237</c:v>
                </c:pt>
                <c:pt idx="230">
                  <c:v>0.986452883444055</c:v>
                </c:pt>
                <c:pt idx="231">
                  <c:v>0.99040705261142</c:v>
                </c:pt>
                <c:pt idx="232">
                  <c:v>0.995058579943385</c:v>
                </c:pt>
                <c:pt idx="233">
                  <c:v>0.999316915969778</c:v>
                </c:pt>
                <c:pt idx="234">
                  <c:v>1.003738463481503</c:v>
                </c:pt>
                <c:pt idx="235">
                  <c:v>1.008234198032015</c:v>
                </c:pt>
                <c:pt idx="236">
                  <c:v>1.012340450628893</c:v>
                </c:pt>
                <c:pt idx="237">
                  <c:v>1.016528308968438</c:v>
                </c:pt>
                <c:pt idx="238">
                  <c:v>1.021101939909677</c:v>
                </c:pt>
                <c:pt idx="239">
                  <c:v>1.025130296115829</c:v>
                </c:pt>
                <c:pt idx="240">
                  <c:v>1.029544424923675</c:v>
                </c:pt>
                <c:pt idx="241">
                  <c:v>1.033502303442979</c:v>
                </c:pt>
                <c:pt idx="242">
                  <c:v>1.038305914204458</c:v>
                </c:pt>
                <c:pt idx="243">
                  <c:v>1.042415876153276</c:v>
                </c:pt>
                <c:pt idx="244">
                  <c:v>1.046444232359428</c:v>
                </c:pt>
                <c:pt idx="245">
                  <c:v>1.051017863300667</c:v>
                </c:pt>
                <c:pt idx="246">
                  <c:v>1.055283618030938</c:v>
                </c:pt>
                <c:pt idx="247">
                  <c:v>1.059623559799997</c:v>
                </c:pt>
                <c:pt idx="248">
                  <c:v>1.064271377780023</c:v>
                </c:pt>
                <c:pt idx="249">
                  <c:v>1.06845552676763</c:v>
                </c:pt>
                <c:pt idx="250">
                  <c:v>1.072639675755234</c:v>
                </c:pt>
                <c:pt idx="251">
                  <c:v>1.077217016048412</c:v>
                </c:pt>
                <c:pt idx="252">
                  <c:v>1.081167475863837</c:v>
                </c:pt>
                <c:pt idx="253">
                  <c:v>1.085507417632896</c:v>
                </c:pt>
                <c:pt idx="254">
                  <c:v>1.089539483190987</c:v>
                </c:pt>
                <c:pt idx="255">
                  <c:v>1.094343093952467</c:v>
                </c:pt>
                <c:pt idx="256">
                  <c:v>1.098608848682738</c:v>
                </c:pt>
                <c:pt idx="257">
                  <c:v>1.10333827240543</c:v>
                </c:pt>
                <c:pt idx="258">
                  <c:v>1.107982381033517</c:v>
                </c:pt>
                <c:pt idx="259">
                  <c:v>1.112329741506455</c:v>
                </c:pt>
                <c:pt idx="260">
                  <c:v>1.116669683275513</c:v>
                </c:pt>
                <c:pt idx="261">
                  <c:v>1.121243314216752</c:v>
                </c:pt>
                <c:pt idx="262">
                  <c:v>1.125501650243145</c:v>
                </c:pt>
                <c:pt idx="263">
                  <c:v>1.129611612191963</c:v>
                </c:pt>
                <c:pt idx="264">
                  <c:v>1.134107346742475</c:v>
                </c:pt>
                <c:pt idx="265">
                  <c:v>1.138213599339354</c:v>
                </c:pt>
                <c:pt idx="266">
                  <c:v>1.142635146851078</c:v>
                </c:pt>
                <c:pt idx="267">
                  <c:v>1.147438757612558</c:v>
                </c:pt>
                <c:pt idx="268">
                  <c:v>1.151392926779923</c:v>
                </c:pt>
                <c:pt idx="269">
                  <c:v>1.155651262806315</c:v>
                </c:pt>
                <c:pt idx="270">
                  <c:v>1.16030649949022</c:v>
                </c:pt>
                <c:pt idx="271">
                  <c:v>1.165032213860973</c:v>
                </c:pt>
                <c:pt idx="272">
                  <c:v>1.169372155630031</c:v>
                </c:pt>
                <c:pt idx="273">
                  <c:v>1.173556304617637</c:v>
                </c:pt>
                <c:pt idx="274">
                  <c:v>1.178289437692268</c:v>
                </c:pt>
                <c:pt idx="275">
                  <c:v>1.182473586679874</c:v>
                </c:pt>
                <c:pt idx="276">
                  <c:v>1.186583548628692</c:v>
                </c:pt>
                <c:pt idx="277">
                  <c:v>1.191001386788477</c:v>
                </c:pt>
                <c:pt idx="278">
                  <c:v>1.195185535776082</c:v>
                </c:pt>
                <c:pt idx="279">
                  <c:v>1.199599664583928</c:v>
                </c:pt>
                <c:pt idx="280">
                  <c:v>1.20433279765856</c:v>
                </c:pt>
                <c:pt idx="281">
                  <c:v>1.208361153864712</c:v>
                </c:pt>
                <c:pt idx="282">
                  <c:v>1.212619489891105</c:v>
                </c:pt>
                <c:pt idx="283">
                  <c:v>1.217196830184283</c:v>
                </c:pt>
                <c:pt idx="284">
                  <c:v>1.222078337336489</c:v>
                </c:pt>
                <c:pt idx="285">
                  <c:v>1.226655677629667</c:v>
                </c:pt>
                <c:pt idx="286">
                  <c:v>1.23068403383582</c:v>
                </c:pt>
                <c:pt idx="287">
                  <c:v>1.235335561167785</c:v>
                </c:pt>
                <c:pt idx="288">
                  <c:v>1.239593897194164</c:v>
                </c:pt>
                <c:pt idx="289">
                  <c:v>1.24432703026881</c:v>
                </c:pt>
                <c:pt idx="290">
                  <c:v>1.248971138896896</c:v>
                </c:pt>
                <c:pt idx="291">
                  <c:v>1.253318499369833</c:v>
                </c:pt>
                <c:pt idx="292">
                  <c:v>1.257658441138892</c:v>
                </c:pt>
                <c:pt idx="293">
                  <c:v>1.262306259118918</c:v>
                </c:pt>
                <c:pt idx="294">
                  <c:v>1.266490408106523</c:v>
                </c:pt>
                <c:pt idx="295">
                  <c:v>1.270600370055341</c:v>
                </c:pt>
                <c:pt idx="296">
                  <c:v>1.275096104605853</c:v>
                </c:pt>
                <c:pt idx="297">
                  <c:v>1.279202357202732</c:v>
                </c:pt>
                <c:pt idx="298">
                  <c:v>1.283698091753244</c:v>
                </c:pt>
                <c:pt idx="299">
                  <c:v>1.288505411866663</c:v>
                </c:pt>
                <c:pt idx="300">
                  <c:v>1.293464815409596</c:v>
                </c:pt>
                <c:pt idx="301">
                  <c:v>1.297574777358414</c:v>
                </c:pt>
                <c:pt idx="302">
                  <c:v>1.302226304690379</c:v>
                </c:pt>
                <c:pt idx="303">
                  <c:v>1.307181998881373</c:v>
                </c:pt>
                <c:pt idx="304">
                  <c:v>1.311603546393097</c:v>
                </c:pt>
                <c:pt idx="305">
                  <c:v>1.315557715560462</c:v>
                </c:pt>
                <c:pt idx="306">
                  <c:v>1.320279720579276</c:v>
                </c:pt>
                <c:pt idx="307">
                  <c:v>1.32447128827076</c:v>
                </c:pt>
                <c:pt idx="308">
                  <c:v>1.328418038734245</c:v>
                </c:pt>
                <c:pt idx="309">
                  <c:v>1.33307327541815</c:v>
                </c:pt>
                <c:pt idx="310">
                  <c:v>1.337331611444543</c:v>
                </c:pt>
                <c:pt idx="311">
                  <c:v>1.341597366174814</c:v>
                </c:pt>
                <c:pt idx="312">
                  <c:v>1.34624889350678</c:v>
                </c:pt>
                <c:pt idx="313">
                  <c:v>1.350355146103658</c:v>
                </c:pt>
                <c:pt idx="314">
                  <c:v>1.354539295091264</c:v>
                </c:pt>
                <c:pt idx="315">
                  <c:v>1.359194531775169</c:v>
                </c:pt>
                <c:pt idx="316">
                  <c:v>1.363148700942533</c:v>
                </c:pt>
                <c:pt idx="317">
                  <c:v>1.367488642711592</c:v>
                </c:pt>
                <c:pt idx="318">
                  <c:v>1.37159489530847</c:v>
                </c:pt>
                <c:pt idx="319">
                  <c:v>1.376320609679223</c:v>
                </c:pt>
                <c:pt idx="320">
                  <c:v>1.38050475866683</c:v>
                </c:pt>
                <c:pt idx="321">
                  <c:v>1.384614720615647</c:v>
                </c:pt>
                <c:pt idx="322">
                  <c:v>1.389036268127372</c:v>
                </c:pt>
                <c:pt idx="323">
                  <c:v>1.393294604153764</c:v>
                </c:pt>
                <c:pt idx="324">
                  <c:v>1.397634545922823</c:v>
                </c:pt>
                <c:pt idx="325">
                  <c:v>1.402289782606728</c:v>
                </c:pt>
                <c:pt idx="326">
                  <c:v>1.406473931594333</c:v>
                </c:pt>
                <c:pt idx="327">
                  <c:v>1.410658080581938</c:v>
                </c:pt>
                <c:pt idx="328">
                  <c:v>1.415153815132451</c:v>
                </c:pt>
                <c:pt idx="329">
                  <c:v>1.420113218675384</c:v>
                </c:pt>
                <c:pt idx="330">
                  <c:v>1.424608953225896</c:v>
                </c:pt>
                <c:pt idx="331">
                  <c:v>1.429338376948588</c:v>
                </c:pt>
                <c:pt idx="332">
                  <c:v>1.433288836764013</c:v>
                </c:pt>
                <c:pt idx="333">
                  <c:v>1.437710384275738</c:v>
                </c:pt>
                <c:pt idx="334">
                  <c:v>1.442284015216977</c:v>
                </c:pt>
                <c:pt idx="335">
                  <c:v>1.447087625978456</c:v>
                </c:pt>
                <c:pt idx="336">
                  <c:v>1.451425597154297</c:v>
                </c:pt>
                <c:pt idx="337">
                  <c:v>1.455609746141902</c:v>
                </c:pt>
                <c:pt idx="338">
                  <c:v>1.460187086435081</c:v>
                </c:pt>
                <c:pt idx="339">
                  <c:v>1.464601215242927</c:v>
                </c:pt>
                <c:pt idx="340">
                  <c:v>1.468559093762231</c:v>
                </c:pt>
                <c:pt idx="341">
                  <c:v>1.472976931922016</c:v>
                </c:pt>
                <c:pt idx="342">
                  <c:v>1.47716108090962</c:v>
                </c:pt>
                <c:pt idx="343">
                  <c:v>1.481575209717467</c:v>
                </c:pt>
                <c:pt idx="344">
                  <c:v>1.486308342792099</c:v>
                </c:pt>
                <c:pt idx="345">
                  <c:v>1.490414595388978</c:v>
                </c:pt>
                <c:pt idx="346">
                  <c:v>1.494598744376583</c:v>
                </c:pt>
                <c:pt idx="347">
                  <c:v>1.499098188279034</c:v>
                </c:pt>
                <c:pt idx="348">
                  <c:v>1.504053882470028</c:v>
                </c:pt>
                <c:pt idx="349">
                  <c:v>1.508475429981753</c:v>
                </c:pt>
                <c:pt idx="350">
                  <c:v>1.512507495539844</c:v>
                </c:pt>
                <c:pt idx="351">
                  <c:v>1.517307396949384</c:v>
                </c:pt>
                <c:pt idx="352">
                  <c:v>1.521573151679655</c:v>
                </c:pt>
                <c:pt idx="353">
                  <c:v>1.526302575402348</c:v>
                </c:pt>
                <c:pt idx="354">
                  <c:v>1.53103199912504</c:v>
                </c:pt>
                <c:pt idx="355">
                  <c:v>1.535446127932886</c:v>
                </c:pt>
                <c:pt idx="356">
                  <c:v>1.539786069701945</c:v>
                </c:pt>
                <c:pt idx="357">
                  <c:v>1.544363409995123</c:v>
                </c:pt>
                <c:pt idx="358">
                  <c:v>1.548465953240062</c:v>
                </c:pt>
                <c:pt idx="359">
                  <c:v>1.55257591518888</c:v>
                </c:pt>
                <c:pt idx="360">
                  <c:v>1.557075359091332</c:v>
                </c:pt>
                <c:pt idx="361">
                  <c:v>1.561177902336271</c:v>
                </c:pt>
                <c:pt idx="362">
                  <c:v>1.565673636886783</c:v>
                </c:pt>
                <c:pt idx="363">
                  <c:v>1.569631515406087</c:v>
                </c:pt>
                <c:pt idx="364">
                  <c:v>1.5743535204249</c:v>
                </c:pt>
                <c:pt idx="365">
                  <c:v>1.578700880897838</c:v>
                </c:pt>
                <c:pt idx="366">
                  <c:v>1.583270802487137</c:v>
                </c:pt>
                <c:pt idx="367">
                  <c:v>1.588078122600556</c:v>
                </c:pt>
                <c:pt idx="368">
                  <c:v>1.592492251408402</c:v>
                </c:pt>
                <c:pt idx="369">
                  <c:v>1.596680109747947</c:v>
                </c:pt>
                <c:pt idx="370">
                  <c:v>1.601327927727973</c:v>
                </c:pt>
                <c:pt idx="371">
                  <c:v>1.605437889676791</c:v>
                </c:pt>
                <c:pt idx="372">
                  <c:v>1.60954785162561</c:v>
                </c:pt>
                <c:pt idx="373">
                  <c:v>1.614043586176121</c:v>
                </c:pt>
                <c:pt idx="374">
                  <c:v>1.618301922202514</c:v>
                </c:pt>
                <c:pt idx="375">
                  <c:v>1.622723469714238</c:v>
                </c:pt>
                <c:pt idx="376">
                  <c:v>1.627297100655477</c:v>
                </c:pt>
                <c:pt idx="377">
                  <c:v>1.631247560470902</c:v>
                </c:pt>
                <c:pt idx="378">
                  <c:v>1.635587502239961</c:v>
                </c:pt>
                <c:pt idx="379">
                  <c:v>1.640242738923866</c:v>
                </c:pt>
                <c:pt idx="380">
                  <c:v>1.645124246076072</c:v>
                </c:pt>
                <c:pt idx="381">
                  <c:v>1.649538374883918</c:v>
                </c:pt>
                <c:pt idx="382">
                  <c:v>1.65357414979395</c:v>
                </c:pt>
                <c:pt idx="383">
                  <c:v>1.658299864164702</c:v>
                </c:pt>
                <c:pt idx="384">
                  <c:v>1.66240982611352</c:v>
                </c:pt>
                <c:pt idx="385">
                  <c:v>1.66651236935846</c:v>
                </c:pt>
                <c:pt idx="386">
                  <c:v>1.67101181326091</c:v>
                </c:pt>
                <c:pt idx="387">
                  <c:v>1.675270149287303</c:v>
                </c:pt>
                <c:pt idx="388">
                  <c:v>1.679617509760241</c:v>
                </c:pt>
                <c:pt idx="389">
                  <c:v>1.684343224130993</c:v>
                </c:pt>
                <c:pt idx="390">
                  <c:v>1.688453186079811</c:v>
                </c:pt>
                <c:pt idx="391">
                  <c:v>1.692637335067417</c:v>
                </c:pt>
                <c:pt idx="392">
                  <c:v>1.697210966008655</c:v>
                </c:pt>
                <c:pt idx="393">
                  <c:v>1.702166660199649</c:v>
                </c:pt>
                <c:pt idx="394">
                  <c:v>1.706588207711374</c:v>
                </c:pt>
                <c:pt idx="395">
                  <c:v>1.711395527824793</c:v>
                </c:pt>
                <c:pt idx="396">
                  <c:v>1.715420174679005</c:v>
                </c:pt>
                <c:pt idx="397">
                  <c:v>1.719611742370489</c:v>
                </c:pt>
                <c:pt idx="398">
                  <c:v>1.724259560350515</c:v>
                </c:pt>
                <c:pt idx="399">
                  <c:v>1.728985274721268</c:v>
                </c:pt>
                <c:pt idx="400">
                  <c:v>1.73348100927178</c:v>
                </c:pt>
                <c:pt idx="401">
                  <c:v>1.737665158259386</c:v>
                </c:pt>
                <c:pt idx="402">
                  <c:v>1.742316685591351</c:v>
                </c:pt>
                <c:pt idx="403">
                  <c:v>1.746582440321622</c:v>
                </c:pt>
                <c:pt idx="404">
                  <c:v>1.750536609488987</c:v>
                </c:pt>
                <c:pt idx="405">
                  <c:v>1.755032344039499</c:v>
                </c:pt>
                <c:pt idx="406">
                  <c:v>1.759216493027105</c:v>
                </c:pt>
                <c:pt idx="407">
                  <c:v>1.763712227577617</c:v>
                </c:pt>
                <c:pt idx="408">
                  <c:v>1.768363754909582</c:v>
                </c:pt>
                <c:pt idx="409">
                  <c:v>1.772395820467673</c:v>
                </c:pt>
                <c:pt idx="410">
                  <c:v>1.776735762236732</c:v>
                </c:pt>
                <c:pt idx="411">
                  <c:v>1.781231496787244</c:v>
                </c:pt>
                <c:pt idx="412">
                  <c:v>1.786035107548724</c:v>
                </c:pt>
                <c:pt idx="413">
                  <c:v>1.790530842099236</c:v>
                </c:pt>
                <c:pt idx="414">
                  <c:v>1.794562907657327</c:v>
                </c:pt>
                <c:pt idx="415">
                  <c:v>1.79928862202808</c:v>
                </c:pt>
                <c:pt idx="416">
                  <c:v>1.803554376758351</c:v>
                </c:pt>
                <c:pt idx="417">
                  <c:v>1.808280091129104</c:v>
                </c:pt>
                <c:pt idx="418">
                  <c:v>1.81293161846107</c:v>
                </c:pt>
                <c:pt idx="419">
                  <c:v>1.817271560230128</c:v>
                </c:pt>
                <c:pt idx="420">
                  <c:v>1.821685689037974</c:v>
                </c:pt>
                <c:pt idx="421">
                  <c:v>1.826263029331153</c:v>
                </c:pt>
                <c:pt idx="422">
                  <c:v>1.830521365357545</c:v>
                </c:pt>
                <c:pt idx="423">
                  <c:v>1.834557140267576</c:v>
                </c:pt>
                <c:pt idx="424">
                  <c:v>1.839052874818088</c:v>
                </c:pt>
                <c:pt idx="425">
                  <c:v>1.843237023805693</c:v>
                </c:pt>
                <c:pt idx="426">
                  <c:v>1.84765115261354</c:v>
                </c:pt>
                <c:pt idx="427">
                  <c:v>1.851609031132843</c:v>
                </c:pt>
                <c:pt idx="428">
                  <c:v>1.856334745503596</c:v>
                </c:pt>
                <c:pt idx="429">
                  <c:v>1.860600500233868</c:v>
                </c:pt>
                <c:pt idx="430">
                  <c:v>1.865248318213894</c:v>
                </c:pt>
                <c:pt idx="431">
                  <c:v>1.870051928975373</c:v>
                </c:pt>
                <c:pt idx="432">
                  <c:v>1.874473476487098</c:v>
                </c:pt>
                <c:pt idx="433">
                  <c:v>1.878731812513491</c:v>
                </c:pt>
                <c:pt idx="434">
                  <c:v>1.883309152806669</c:v>
                </c:pt>
                <c:pt idx="435">
                  <c:v>1.887567488833062</c:v>
                </c:pt>
                <c:pt idx="436">
                  <c:v>1.891525367352365</c:v>
                </c:pt>
                <c:pt idx="437">
                  <c:v>1.896021101902878</c:v>
                </c:pt>
                <c:pt idx="438">
                  <c:v>1.90027943792927</c:v>
                </c:pt>
                <c:pt idx="439">
                  <c:v>1.904700985440995</c:v>
                </c:pt>
                <c:pt idx="440">
                  <c:v>1.909430409163687</c:v>
                </c:pt>
                <c:pt idx="441">
                  <c:v>1.913384578331052</c:v>
                </c:pt>
                <c:pt idx="442">
                  <c:v>1.917568727318657</c:v>
                </c:pt>
                <c:pt idx="443">
                  <c:v>1.922220254650623</c:v>
                </c:pt>
                <c:pt idx="444">
                  <c:v>1.927101761802829</c:v>
                </c:pt>
                <c:pt idx="445">
                  <c:v>1.931597496353341</c:v>
                </c:pt>
                <c:pt idx="446">
                  <c:v>1.935551665520706</c:v>
                </c:pt>
                <c:pt idx="447">
                  <c:v>1.940195774148792</c:v>
                </c:pt>
                <c:pt idx="448">
                  <c:v>1.94454313462173</c:v>
                </c:pt>
                <c:pt idx="449">
                  <c:v>1.949348831893675</c:v>
                </c:pt>
                <c:pt idx="450">
                  <c:v>1.953992940521762</c:v>
                </c:pt>
                <c:pt idx="451">
                  <c:v>1.958414488033487</c:v>
                </c:pt>
                <c:pt idx="452">
                  <c:v>1.962598637021092</c:v>
                </c:pt>
                <c:pt idx="453">
                  <c:v>1.967246455001118</c:v>
                </c:pt>
                <c:pt idx="454">
                  <c:v>1.971438022692602</c:v>
                </c:pt>
                <c:pt idx="455">
                  <c:v>1.975540565937542</c:v>
                </c:pt>
                <c:pt idx="456">
                  <c:v>1.98011790623072</c:v>
                </c:pt>
                <c:pt idx="457">
                  <c:v>1.984220449475659</c:v>
                </c:pt>
                <c:pt idx="458">
                  <c:v>1.988641996987384</c:v>
                </c:pt>
                <c:pt idx="459">
                  <c:v>1.993371420710076</c:v>
                </c:pt>
                <c:pt idx="460">
                  <c:v>1.997403486268167</c:v>
                </c:pt>
                <c:pt idx="461">
                  <c:v>2.001587635255773</c:v>
                </c:pt>
                <c:pt idx="462">
                  <c:v>2.006317058978465</c:v>
                </c:pt>
                <c:pt idx="463">
                  <c:v>2.011120669739944</c:v>
                </c:pt>
                <c:pt idx="464">
                  <c:v>2.015460611509003</c:v>
                </c:pt>
                <c:pt idx="465">
                  <c:v>2.019570573457821</c:v>
                </c:pt>
                <c:pt idx="466">
                  <c:v>2.024292578476634</c:v>
                </c:pt>
                <c:pt idx="467">
                  <c:v>2.028558333206905</c:v>
                </c:pt>
                <c:pt idx="468">
                  <c:v>2.032512502374268</c:v>
                </c:pt>
                <c:pt idx="469">
                  <c:v>2.037008236924783</c:v>
                </c:pt>
                <c:pt idx="470">
                  <c:v>2.041273991655054</c:v>
                </c:pt>
                <c:pt idx="471">
                  <c:v>2.045688120462898</c:v>
                </c:pt>
                <c:pt idx="472">
                  <c:v>2.050339647794865</c:v>
                </c:pt>
                <c:pt idx="473">
                  <c:v>2.054445900391737</c:v>
                </c:pt>
                <c:pt idx="474">
                  <c:v>2.058711655122015</c:v>
                </c:pt>
                <c:pt idx="475">
                  <c:v>2.063207389672527</c:v>
                </c:pt>
                <c:pt idx="476">
                  <c:v>2.068163083863521</c:v>
                </c:pt>
                <c:pt idx="477">
                  <c:v>2.072584631375245</c:v>
                </c:pt>
                <c:pt idx="478">
                  <c:v>2.07653880054261</c:v>
                </c:pt>
                <c:pt idx="479">
                  <c:v>2.081268224265302</c:v>
                </c:pt>
                <c:pt idx="480">
                  <c:v>2.085682353073147</c:v>
                </c:pt>
                <c:pt idx="481">
                  <c:v>2.090333880405114</c:v>
                </c:pt>
                <c:pt idx="482">
                  <c:v>2.09498169838514</c:v>
                </c:pt>
                <c:pt idx="483">
                  <c:v>2.0993216401542</c:v>
                </c:pt>
                <c:pt idx="484">
                  <c:v>2.10358739488447</c:v>
                </c:pt>
                <c:pt idx="485">
                  <c:v>2.108238922216436</c:v>
                </c:pt>
                <c:pt idx="486">
                  <c:v>2.112504676946707</c:v>
                </c:pt>
                <c:pt idx="487">
                  <c:v>2.116610929543576</c:v>
                </c:pt>
                <c:pt idx="488">
                  <c:v>2.121028767703371</c:v>
                </c:pt>
                <c:pt idx="489">
                  <c:v>2.12513502030025</c:v>
                </c:pt>
                <c:pt idx="490">
                  <c:v>2.129556567811974</c:v>
                </c:pt>
                <c:pt idx="491">
                  <c:v>2.134360178573454</c:v>
                </c:pt>
                <c:pt idx="492">
                  <c:v>2.138392244131546</c:v>
                </c:pt>
                <c:pt idx="493">
                  <c:v>2.142576393119151</c:v>
                </c:pt>
                <c:pt idx="494">
                  <c:v>2.147227920451116</c:v>
                </c:pt>
                <c:pt idx="495">
                  <c:v>2.152109427603321</c:v>
                </c:pt>
                <c:pt idx="496">
                  <c:v>2.15652355641117</c:v>
                </c:pt>
                <c:pt idx="497">
                  <c:v>2.160715124102653</c:v>
                </c:pt>
                <c:pt idx="498">
                  <c:v>2.16535923273074</c:v>
                </c:pt>
                <c:pt idx="499">
                  <c:v>2.169550800422223</c:v>
                </c:pt>
                <c:pt idx="500">
                  <c:v>2.174354411183703</c:v>
                </c:pt>
                <c:pt idx="501">
                  <c:v>2.179005938515667</c:v>
                </c:pt>
                <c:pt idx="502">
                  <c:v>2.183264274542061</c:v>
                </c:pt>
                <c:pt idx="503">
                  <c:v>2.187760009092573</c:v>
                </c:pt>
                <c:pt idx="504">
                  <c:v>2.192337349385751</c:v>
                </c:pt>
                <c:pt idx="505">
                  <c:v>2.19643989263069</c:v>
                </c:pt>
                <c:pt idx="506">
                  <c:v>2.200553563931448</c:v>
                </c:pt>
                <c:pt idx="507">
                  <c:v>2.205205091263414</c:v>
                </c:pt>
                <c:pt idx="508">
                  <c:v>2.2091518417269</c:v>
                </c:pt>
                <c:pt idx="509">
                  <c:v>2.213573389238624</c:v>
                </c:pt>
                <c:pt idx="510">
                  <c:v>2.217683351187442</c:v>
                </c:pt>
                <c:pt idx="511">
                  <c:v>2.222334878519407</c:v>
                </c:pt>
                <c:pt idx="512">
                  <c:v>2.226519027507012</c:v>
                </c:pt>
                <c:pt idx="513">
                  <c:v>2.230473196674378</c:v>
                </c:pt>
                <c:pt idx="514">
                  <c:v>2.235043118263677</c:v>
                </c:pt>
                <c:pt idx="515">
                  <c:v>2.239383060032736</c:v>
                </c:pt>
                <c:pt idx="516">
                  <c:v>2.243723001801794</c:v>
                </c:pt>
                <c:pt idx="517">
                  <c:v>2.248222445704246</c:v>
                </c:pt>
                <c:pt idx="518">
                  <c:v>2.252406594691851</c:v>
                </c:pt>
                <c:pt idx="519">
                  <c:v>2.25651655664067</c:v>
                </c:pt>
                <c:pt idx="520">
                  <c:v>2.26108647822997</c:v>
                </c:pt>
                <c:pt idx="521">
                  <c:v>2.26511854378806</c:v>
                </c:pt>
                <c:pt idx="522">
                  <c:v>2.269458485557119</c:v>
                </c:pt>
                <c:pt idx="523">
                  <c:v>2.27349055111521</c:v>
                </c:pt>
                <c:pt idx="524">
                  <c:v>2.278216265485962</c:v>
                </c:pt>
                <c:pt idx="525">
                  <c:v>2.282482020216234</c:v>
                </c:pt>
                <c:pt idx="526">
                  <c:v>2.286510376422386</c:v>
                </c:pt>
                <c:pt idx="527">
                  <c:v>2.291006110972898</c:v>
                </c:pt>
                <c:pt idx="528">
                  <c:v>2.295264446999291</c:v>
                </c:pt>
                <c:pt idx="529">
                  <c:v>2.29960438876835</c:v>
                </c:pt>
                <c:pt idx="530">
                  <c:v>2.304259625452254</c:v>
                </c:pt>
                <c:pt idx="531">
                  <c:v>2.308443774439858</c:v>
                </c:pt>
                <c:pt idx="532">
                  <c:v>2.312627923427462</c:v>
                </c:pt>
                <c:pt idx="533">
                  <c:v>2.317205263720643</c:v>
                </c:pt>
                <c:pt idx="534">
                  <c:v>2.321155723536068</c:v>
                </c:pt>
                <c:pt idx="535">
                  <c:v>2.325495665305127</c:v>
                </c:pt>
                <c:pt idx="536">
                  <c:v>2.329527730863218</c:v>
                </c:pt>
                <c:pt idx="537">
                  <c:v>2.334331341624698</c:v>
                </c:pt>
                <c:pt idx="538">
                  <c:v>2.338597096354969</c:v>
                </c:pt>
                <c:pt idx="539">
                  <c:v>2.34340070711645</c:v>
                </c:pt>
                <c:pt idx="540">
                  <c:v>2.347974338057688</c:v>
                </c:pt>
                <c:pt idx="541">
                  <c:v>2.352388466865534</c:v>
                </c:pt>
                <c:pt idx="542">
                  <c:v>2.356654221595797</c:v>
                </c:pt>
                <c:pt idx="543">
                  <c:v>2.36130574892777</c:v>
                </c:pt>
                <c:pt idx="544">
                  <c:v>2.365489897915376</c:v>
                </c:pt>
                <c:pt idx="545">
                  <c:v>2.369674046902981</c:v>
                </c:pt>
                <c:pt idx="546">
                  <c:v>2.374173490805433</c:v>
                </c:pt>
                <c:pt idx="547">
                  <c:v>2.378123950620858</c:v>
                </c:pt>
                <c:pt idx="548">
                  <c:v>2.382619685171369</c:v>
                </c:pt>
                <c:pt idx="549">
                  <c:v>2.387427005284789</c:v>
                </c:pt>
                <c:pt idx="550">
                  <c:v>2.391381174452154</c:v>
                </c:pt>
                <c:pt idx="551">
                  <c:v>2.395639510478546</c:v>
                </c:pt>
                <c:pt idx="552">
                  <c:v>2.40029474716245</c:v>
                </c:pt>
                <c:pt idx="553">
                  <c:v>2.405016752181265</c:v>
                </c:pt>
                <c:pt idx="554">
                  <c:v>2.409364112654202</c:v>
                </c:pt>
                <c:pt idx="555">
                  <c:v>2.413548261641807</c:v>
                </c:pt>
                <c:pt idx="556">
                  <c:v>2.418270266660621</c:v>
                </c:pt>
                <c:pt idx="557">
                  <c:v>2.422461834352104</c:v>
                </c:pt>
                <c:pt idx="558">
                  <c:v>2.426645983339697</c:v>
                </c:pt>
                <c:pt idx="559">
                  <c:v>2.430985925108756</c:v>
                </c:pt>
                <c:pt idx="560">
                  <c:v>2.435173783448314</c:v>
                </c:pt>
                <c:pt idx="561">
                  <c:v>2.439587912256159</c:v>
                </c:pt>
                <c:pt idx="562">
                  <c:v>2.444395232369578</c:v>
                </c:pt>
                <c:pt idx="563">
                  <c:v>2.44842729792767</c:v>
                </c:pt>
                <c:pt idx="564">
                  <c:v>2.452610055908297</c:v>
                </c:pt>
                <c:pt idx="565">
                  <c:v>2.457261583240263</c:v>
                </c:pt>
                <c:pt idx="566">
                  <c:v>2.462146799744409</c:v>
                </c:pt>
                <c:pt idx="567">
                  <c:v>2.466560928552255</c:v>
                </c:pt>
                <c:pt idx="568">
                  <c:v>2.470670890501073</c:v>
                </c:pt>
                <c:pt idx="569">
                  <c:v>2.475322417833039</c:v>
                </c:pt>
                <c:pt idx="570">
                  <c:v>2.479580753859431</c:v>
                </c:pt>
                <c:pt idx="571">
                  <c:v>2.484313886934062</c:v>
                </c:pt>
                <c:pt idx="572">
                  <c:v>2.488965414266028</c:v>
                </c:pt>
                <c:pt idx="573">
                  <c:v>2.493379543073874</c:v>
                </c:pt>
                <c:pt idx="574">
                  <c:v>2.497719484842933</c:v>
                </c:pt>
                <c:pt idx="575">
                  <c:v>2.502296825136111</c:v>
                </c:pt>
                <c:pt idx="576">
                  <c:v>2.506480974123716</c:v>
                </c:pt>
                <c:pt idx="577">
                  <c:v>2.510665123111322</c:v>
                </c:pt>
                <c:pt idx="578">
                  <c:v>2.515082961271107</c:v>
                </c:pt>
                <c:pt idx="579">
                  <c:v>2.519189213867986</c:v>
                </c:pt>
                <c:pt idx="580">
                  <c:v>2.52361076137971</c:v>
                </c:pt>
                <c:pt idx="581">
                  <c:v>2.527635408233923</c:v>
                </c:pt>
                <c:pt idx="582">
                  <c:v>2.532368541308555</c:v>
                </c:pt>
                <c:pt idx="583">
                  <c:v>2.536552690296157</c:v>
                </c:pt>
                <c:pt idx="584">
                  <c:v>2.540506859463524</c:v>
                </c:pt>
                <c:pt idx="585">
                  <c:v>2.545080490404763</c:v>
                </c:pt>
                <c:pt idx="586">
                  <c:v>2.549420432173822</c:v>
                </c:pt>
                <c:pt idx="587">
                  <c:v>2.553678768200215</c:v>
                </c:pt>
                <c:pt idx="588">
                  <c:v>2.558256108493393</c:v>
                </c:pt>
                <c:pt idx="589">
                  <c:v>2.562443966832938</c:v>
                </c:pt>
                <c:pt idx="590">
                  <c:v>2.566472323039076</c:v>
                </c:pt>
                <c:pt idx="591">
                  <c:v>2.571123850371055</c:v>
                </c:pt>
                <c:pt idx="592">
                  <c:v>2.57507431018648</c:v>
                </c:pt>
                <c:pt idx="593">
                  <c:v>2.579495857698205</c:v>
                </c:pt>
                <c:pt idx="594">
                  <c:v>2.583524213904357</c:v>
                </c:pt>
                <c:pt idx="595">
                  <c:v>2.588253637627049</c:v>
                </c:pt>
                <c:pt idx="596">
                  <c:v>2.592511973653441</c:v>
                </c:pt>
                <c:pt idx="597">
                  <c:v>2.596469852172746</c:v>
                </c:pt>
                <c:pt idx="598">
                  <c:v>2.601043483113977</c:v>
                </c:pt>
                <c:pt idx="599">
                  <c:v>2.60522763210159</c:v>
                </c:pt>
                <c:pt idx="600">
                  <c:v>2.609567573870648</c:v>
                </c:pt>
                <c:pt idx="601">
                  <c:v>2.614374893984067</c:v>
                </c:pt>
                <c:pt idx="602">
                  <c:v>2.618403250190219</c:v>
                </c:pt>
                <c:pt idx="603">
                  <c:v>2.622587399177825</c:v>
                </c:pt>
                <c:pt idx="604">
                  <c:v>2.62723892650979</c:v>
                </c:pt>
                <c:pt idx="605">
                  <c:v>2.632202039404649</c:v>
                </c:pt>
                <c:pt idx="606">
                  <c:v>2.636541981173718</c:v>
                </c:pt>
                <c:pt idx="607">
                  <c:v>2.640570337379873</c:v>
                </c:pt>
                <c:pt idx="608">
                  <c:v>2.645377657493292</c:v>
                </c:pt>
                <c:pt idx="609">
                  <c:v>2.649561806480897</c:v>
                </c:pt>
                <c:pt idx="610">
                  <c:v>2.654213333812863</c:v>
                </c:pt>
                <c:pt idx="611">
                  <c:v>2.659013235222403</c:v>
                </c:pt>
                <c:pt idx="612">
                  <c:v>2.663434782734127</c:v>
                </c:pt>
                <c:pt idx="613">
                  <c:v>2.667622641073672</c:v>
                </c:pt>
                <c:pt idx="614">
                  <c:v>2.672274168405638</c:v>
                </c:pt>
                <c:pt idx="615">
                  <c:v>2.676614110174697</c:v>
                </c:pt>
                <c:pt idx="616">
                  <c:v>2.681417720936176</c:v>
                </c:pt>
                <c:pt idx="617">
                  <c:v>2.686069248268142</c:v>
                </c:pt>
                <c:pt idx="618">
                  <c:v>2.690253397255747</c:v>
                </c:pt>
                <c:pt idx="619">
                  <c:v>2.694593339024803</c:v>
                </c:pt>
                <c:pt idx="620">
                  <c:v>2.699244866356771</c:v>
                </c:pt>
                <c:pt idx="621">
                  <c:v>2.703429015344376</c:v>
                </c:pt>
                <c:pt idx="622">
                  <c:v>2.707694770074648</c:v>
                </c:pt>
                <c:pt idx="623">
                  <c:v>2.712034711843707</c:v>
                </c:pt>
                <c:pt idx="624">
                  <c:v>2.716066777401798</c:v>
                </c:pt>
                <c:pt idx="625">
                  <c:v>2.720480906209644</c:v>
                </c:pt>
                <c:pt idx="626">
                  <c:v>2.724512971767735</c:v>
                </c:pt>
                <c:pt idx="627">
                  <c:v>2.729316582529215</c:v>
                </c:pt>
                <c:pt idx="628">
                  <c:v>2.73350073151682</c:v>
                </c:pt>
                <c:pt idx="629">
                  <c:v>2.737458610036123</c:v>
                </c:pt>
                <c:pt idx="630">
                  <c:v>2.741954344586636</c:v>
                </c:pt>
                <c:pt idx="631">
                  <c:v>2.746212680613028</c:v>
                </c:pt>
                <c:pt idx="632">
                  <c:v>2.750634228124753</c:v>
                </c:pt>
                <c:pt idx="633">
                  <c:v>2.75528575545672</c:v>
                </c:pt>
                <c:pt idx="634">
                  <c:v>2.759469904444324</c:v>
                </c:pt>
                <c:pt idx="635">
                  <c:v>2.763572447689264</c:v>
                </c:pt>
                <c:pt idx="636">
                  <c:v>2.768149787982441</c:v>
                </c:pt>
                <c:pt idx="637">
                  <c:v>2.773187087916101</c:v>
                </c:pt>
                <c:pt idx="638">
                  <c:v>2.777682822466613</c:v>
                </c:pt>
                <c:pt idx="639">
                  <c:v>2.781636991633978</c:v>
                </c:pt>
                <c:pt idx="640">
                  <c:v>2.78636641535667</c:v>
                </c:pt>
                <c:pt idx="641">
                  <c:v>2.790624751383063</c:v>
                </c:pt>
                <c:pt idx="642">
                  <c:v>2.795279988066968</c:v>
                </c:pt>
                <c:pt idx="643">
                  <c:v>2.800083598828447</c:v>
                </c:pt>
                <c:pt idx="644">
                  <c:v>2.804497727636293</c:v>
                </c:pt>
                <c:pt idx="645">
                  <c:v>2.808689295327778</c:v>
                </c:pt>
                <c:pt idx="646">
                  <c:v>2.813333403955863</c:v>
                </c:pt>
                <c:pt idx="647">
                  <c:v>2.817524971647348</c:v>
                </c:pt>
                <c:pt idx="648">
                  <c:v>2.8215533278535</c:v>
                </c:pt>
                <c:pt idx="649">
                  <c:v>2.826049062404012</c:v>
                </c:pt>
                <c:pt idx="650">
                  <c:v>2.830311107782344</c:v>
                </c:pt>
                <c:pt idx="651">
                  <c:v>2.834651049551403</c:v>
                </c:pt>
                <c:pt idx="652">
                  <c:v>2.839380473274093</c:v>
                </c:pt>
                <c:pt idx="653">
                  <c:v>2.843412538832187</c:v>
                </c:pt>
                <c:pt idx="654">
                  <c:v>2.847515082077126</c:v>
                </c:pt>
                <c:pt idx="655">
                  <c:v>2.852326111542484</c:v>
                </c:pt>
                <c:pt idx="656">
                  <c:v>2.857129722303964</c:v>
                </c:pt>
                <c:pt idx="657">
                  <c:v>2.86154385111181</c:v>
                </c:pt>
                <c:pt idx="658">
                  <c:v>2.86557962602184</c:v>
                </c:pt>
                <c:pt idx="659">
                  <c:v>2.870227444001864</c:v>
                </c:pt>
                <c:pt idx="660">
                  <c:v>2.874493198732138</c:v>
                </c:pt>
                <c:pt idx="661">
                  <c:v>2.879300518845556</c:v>
                </c:pt>
                <c:pt idx="662">
                  <c:v>2.884026233216309</c:v>
                </c:pt>
                <c:pt idx="663">
                  <c:v>2.888366174985368</c:v>
                </c:pt>
                <c:pt idx="664">
                  <c:v>2.892631929715637</c:v>
                </c:pt>
                <c:pt idx="665">
                  <c:v>2.89720185130494</c:v>
                </c:pt>
                <c:pt idx="666">
                  <c:v>2.901467606035208</c:v>
                </c:pt>
                <c:pt idx="667">
                  <c:v>2.905495962241362</c:v>
                </c:pt>
                <c:pt idx="668">
                  <c:v>2.910147489573327</c:v>
                </c:pt>
                <c:pt idx="669">
                  <c:v>2.91417584577948</c:v>
                </c:pt>
                <c:pt idx="670">
                  <c:v>2.918597393291205</c:v>
                </c:pt>
                <c:pt idx="671">
                  <c:v>2.923401004052684</c:v>
                </c:pt>
                <c:pt idx="672">
                  <c:v>2.927433069610776</c:v>
                </c:pt>
                <c:pt idx="673">
                  <c:v>2.931535612855714</c:v>
                </c:pt>
                <c:pt idx="674">
                  <c:v>2.935493491375019</c:v>
                </c:pt>
                <c:pt idx="675">
                  <c:v>2.940067122316258</c:v>
                </c:pt>
                <c:pt idx="676">
                  <c:v>2.94432545834265</c:v>
                </c:pt>
                <c:pt idx="677">
                  <c:v>2.948665400111706</c:v>
                </c:pt>
                <c:pt idx="678">
                  <c:v>2.953242276735895</c:v>
                </c:pt>
                <c:pt idx="679">
                  <c:v>2.957500612762287</c:v>
                </c:pt>
                <c:pt idx="680">
                  <c:v>2.961610574711105</c:v>
                </c:pt>
                <c:pt idx="681">
                  <c:v>2.966187915004283</c:v>
                </c:pt>
                <c:pt idx="682">
                  <c:v>2.970138374819709</c:v>
                </c:pt>
                <c:pt idx="683">
                  <c:v>2.97463410937022</c:v>
                </c:pt>
                <c:pt idx="684">
                  <c:v>2.979441429483626</c:v>
                </c:pt>
                <c:pt idx="685">
                  <c:v>2.984400833026573</c:v>
                </c:pt>
                <c:pt idx="686">
                  <c:v>2.988659169052965</c:v>
                </c:pt>
                <c:pt idx="687">
                  <c:v>2.99331440573687</c:v>
                </c:pt>
                <c:pt idx="688">
                  <c:v>2.99811801649835</c:v>
                </c:pt>
                <c:pt idx="689">
                  <c:v>3.002613751048862</c:v>
                </c:pt>
                <c:pt idx="690">
                  <c:v>3.006567920216225</c:v>
                </c:pt>
                <c:pt idx="691">
                  <c:v>3.01129734393892</c:v>
                </c:pt>
                <c:pt idx="692">
                  <c:v>3.015637285707977</c:v>
                </c:pt>
                <c:pt idx="693">
                  <c:v>3.020366709430669</c:v>
                </c:pt>
                <c:pt idx="694">
                  <c:v>3.025010818058756</c:v>
                </c:pt>
                <c:pt idx="695">
                  <c:v>3.029350759827815</c:v>
                </c:pt>
                <c:pt idx="696">
                  <c:v>3.033542327519299</c:v>
                </c:pt>
                <c:pt idx="697">
                  <c:v>3.038193854851264</c:v>
                </c:pt>
                <c:pt idx="698">
                  <c:v>3.042378003838857</c:v>
                </c:pt>
                <c:pt idx="699">
                  <c:v>3.046484256435748</c:v>
                </c:pt>
                <c:pt idx="700">
                  <c:v>3.05097999098626</c:v>
                </c:pt>
                <c:pt idx="701">
                  <c:v>3.055086243583139</c:v>
                </c:pt>
                <c:pt idx="702">
                  <c:v>3.059581978133651</c:v>
                </c:pt>
                <c:pt idx="703">
                  <c:v>3.06438929824707</c:v>
                </c:pt>
                <c:pt idx="704">
                  <c:v>3.068343467414435</c:v>
                </c:pt>
                <c:pt idx="705">
                  <c:v>3.072683409183492</c:v>
                </c:pt>
                <c:pt idx="706">
                  <c:v>3.077257040124732</c:v>
                </c:pt>
                <c:pt idx="707">
                  <c:v>3.082056941534272</c:v>
                </c:pt>
                <c:pt idx="708">
                  <c:v>3.086552676084783</c:v>
                </c:pt>
                <c:pt idx="709">
                  <c:v>3.090744243776268</c:v>
                </c:pt>
                <c:pt idx="710">
                  <c:v>3.095317874717507</c:v>
                </c:pt>
                <c:pt idx="711">
                  <c:v>3.0995762107439</c:v>
                </c:pt>
                <c:pt idx="712">
                  <c:v>3.104383530857318</c:v>
                </c:pt>
                <c:pt idx="713">
                  <c:v>3.109035058189284</c:v>
                </c:pt>
                <c:pt idx="714">
                  <c:v>3.113293394215677</c:v>
                </c:pt>
                <c:pt idx="715">
                  <c:v>3.117714941727401</c:v>
                </c:pt>
                <c:pt idx="716">
                  <c:v>3.122366469059367</c:v>
                </c:pt>
                <c:pt idx="717">
                  <c:v>3.126476431008177</c:v>
                </c:pt>
                <c:pt idx="718">
                  <c:v>3.130582683605064</c:v>
                </c:pt>
                <c:pt idx="719">
                  <c:v>3.135156314546303</c:v>
                </c:pt>
                <c:pt idx="720">
                  <c:v>3.139106774361728</c:v>
                </c:pt>
                <c:pt idx="721">
                  <c:v>3.14360250891224</c:v>
                </c:pt>
                <c:pt idx="722">
                  <c:v>3.147556678079605</c:v>
                </c:pt>
                <c:pt idx="723">
                  <c:v>3.152363998193024</c:v>
                </c:pt>
                <c:pt idx="724">
                  <c:v>3.156548147180628</c:v>
                </c:pt>
                <c:pt idx="725">
                  <c:v>3.160502316347993</c:v>
                </c:pt>
                <c:pt idx="726">
                  <c:v>3.164998050898506</c:v>
                </c:pt>
                <c:pt idx="727">
                  <c:v>3.169412179706351</c:v>
                </c:pt>
                <c:pt idx="728">
                  <c:v>3.173677934436623</c:v>
                </c:pt>
                <c:pt idx="729">
                  <c:v>3.178251565377862</c:v>
                </c:pt>
                <c:pt idx="730">
                  <c:v>3.182354108622801</c:v>
                </c:pt>
                <c:pt idx="731">
                  <c:v>3.186545676314283</c:v>
                </c:pt>
                <c:pt idx="732">
                  <c:v>3.191115597903584</c:v>
                </c:pt>
                <c:pt idx="733">
                  <c:v>3.195147663461676</c:v>
                </c:pt>
                <c:pt idx="734">
                  <c:v>3.199405999488055</c:v>
                </c:pt>
                <c:pt idx="735">
                  <c:v>3.203519670788826</c:v>
                </c:pt>
                <c:pt idx="736">
                  <c:v>3.20824167580764</c:v>
                </c:pt>
                <c:pt idx="737">
                  <c:v>3.212507430537911</c:v>
                </c:pt>
                <c:pt idx="738">
                  <c:v>3.216461599705275</c:v>
                </c:pt>
                <c:pt idx="739">
                  <c:v>3.221035230646514</c:v>
                </c:pt>
                <c:pt idx="740">
                  <c:v>3.225293566672906</c:v>
                </c:pt>
                <c:pt idx="741">
                  <c:v>3.229633508441965</c:v>
                </c:pt>
                <c:pt idx="742">
                  <c:v>3.234366641516596</c:v>
                </c:pt>
                <c:pt idx="743">
                  <c:v>3.238398707074688</c:v>
                </c:pt>
                <c:pt idx="744">
                  <c:v>3.242582856062293</c:v>
                </c:pt>
                <c:pt idx="745">
                  <c:v>3.24723438339426</c:v>
                </c:pt>
                <c:pt idx="746">
                  <c:v>3.252193786937192</c:v>
                </c:pt>
                <c:pt idx="747">
                  <c:v>3.256607915745038</c:v>
                </c:pt>
                <c:pt idx="748">
                  <c:v>3.261418945210396</c:v>
                </c:pt>
                <c:pt idx="749">
                  <c:v>3.265369405025821</c:v>
                </c:pt>
                <c:pt idx="750">
                  <c:v>3.269635159756093</c:v>
                </c:pt>
                <c:pt idx="751">
                  <c:v>3.274360874126846</c:v>
                </c:pt>
                <c:pt idx="752">
                  <c:v>3.279090297849538</c:v>
                </c:pt>
                <c:pt idx="753">
                  <c:v>3.283430239618596</c:v>
                </c:pt>
                <c:pt idx="754">
                  <c:v>3.287536492215475</c:v>
                </c:pt>
                <c:pt idx="755">
                  <c:v>3.292265915938156</c:v>
                </c:pt>
                <c:pt idx="756">
                  <c:v>3.296605857707226</c:v>
                </c:pt>
                <c:pt idx="757">
                  <c:v>3.30056002687459</c:v>
                </c:pt>
                <c:pt idx="758">
                  <c:v>3.305133657815829</c:v>
                </c:pt>
                <c:pt idx="759">
                  <c:v>3.309236201060769</c:v>
                </c:pt>
                <c:pt idx="760">
                  <c:v>3.313657748572493</c:v>
                </c:pt>
                <c:pt idx="761">
                  <c:v>3.318387172295186</c:v>
                </c:pt>
                <c:pt idx="762">
                  <c:v>3.322415528501338</c:v>
                </c:pt>
                <c:pt idx="763">
                  <c:v>3.326681283231609</c:v>
                </c:pt>
                <c:pt idx="764">
                  <c:v>3.331177017782121</c:v>
                </c:pt>
                <c:pt idx="765">
                  <c:v>3.336132711973115</c:v>
                </c:pt>
                <c:pt idx="766">
                  <c:v>3.340398466703386</c:v>
                </c:pt>
                <c:pt idx="767">
                  <c:v>3.344508428652204</c:v>
                </c:pt>
                <c:pt idx="768">
                  <c:v>3.349312039413677</c:v>
                </c:pt>
                <c:pt idx="769">
                  <c:v>3.353496188401289</c:v>
                </c:pt>
                <c:pt idx="770">
                  <c:v>3.357450357568653</c:v>
                </c:pt>
                <c:pt idx="771">
                  <c:v>3.361946092119166</c:v>
                </c:pt>
                <c:pt idx="772">
                  <c:v>3.366204428145558</c:v>
                </c:pt>
                <c:pt idx="773">
                  <c:v>3.370625975657282</c:v>
                </c:pt>
                <c:pt idx="774">
                  <c:v>3.375355399379972</c:v>
                </c:pt>
                <c:pt idx="775">
                  <c:v>3.379461651976854</c:v>
                </c:pt>
                <c:pt idx="776">
                  <c:v>3.383571613925672</c:v>
                </c:pt>
                <c:pt idx="777">
                  <c:v>3.388223141257637</c:v>
                </c:pt>
                <c:pt idx="778">
                  <c:v>3.39317883544863</c:v>
                </c:pt>
                <c:pt idx="779">
                  <c:v>3.397600382960356</c:v>
                </c:pt>
                <c:pt idx="780">
                  <c:v>3.401632448518447</c:v>
                </c:pt>
                <c:pt idx="781">
                  <c:v>3.406436059279927</c:v>
                </c:pt>
                <c:pt idx="782">
                  <c:v>3.410620208267532</c:v>
                </c:pt>
                <c:pt idx="783">
                  <c:v>3.415345922638272</c:v>
                </c:pt>
                <c:pt idx="784">
                  <c:v>3.417133830273059</c:v>
                </c:pt>
                <c:pt idx="785">
                  <c:v>3.421162186479211</c:v>
                </c:pt>
                <c:pt idx="786">
                  <c:v>3.431466766166771</c:v>
                </c:pt>
                <c:pt idx="787">
                  <c:v>3.441548784737969</c:v>
                </c:pt>
                <c:pt idx="788">
                  <c:v>3.451311799042382</c:v>
                </c:pt>
                <c:pt idx="789">
                  <c:v>3.461314530215875</c:v>
                </c:pt>
                <c:pt idx="790">
                  <c:v>3.471311233692468</c:v>
                </c:pt>
                <c:pt idx="791">
                  <c:v>3.481541626341241</c:v>
                </c:pt>
                <c:pt idx="792">
                  <c:v>3.491308349997592</c:v>
                </c:pt>
                <c:pt idx="793">
                  <c:v>3.501152970044671</c:v>
                </c:pt>
                <c:pt idx="794">
                  <c:v>3.511617051865624</c:v>
                </c:pt>
                <c:pt idx="795">
                  <c:v>3.521380066170036</c:v>
                </c:pt>
                <c:pt idx="796">
                  <c:v>3.5310726027876</c:v>
                </c:pt>
                <c:pt idx="797">
                  <c:v>3.541532975256614</c:v>
                </c:pt>
                <c:pt idx="798">
                  <c:v>3.551611284475872</c:v>
                </c:pt>
                <c:pt idx="799">
                  <c:v>3.561144318960044</c:v>
                </c:pt>
                <c:pt idx="800">
                  <c:v>3.571452607999543</c:v>
                </c:pt>
                <c:pt idx="801">
                  <c:v>3.581683000648316</c:v>
                </c:pt>
                <c:pt idx="802">
                  <c:v>3.591216035132487</c:v>
                </c:pt>
                <c:pt idx="803">
                  <c:v>3.601294344351746</c:v>
                </c:pt>
                <c:pt idx="804">
                  <c:v>3.611446840609791</c:v>
                </c:pt>
                <c:pt idx="805">
                  <c:v>3.621443544086384</c:v>
                </c:pt>
                <c:pt idx="806">
                  <c:v>3.631291873485402</c:v>
                </c:pt>
                <c:pt idx="807">
                  <c:v>3.641210680571268</c:v>
                </c:pt>
                <c:pt idx="808">
                  <c:v>3.651593156649555</c:v>
                </c:pt>
                <c:pt idx="809">
                  <c:v>3.661441486048572</c:v>
                </c:pt>
                <c:pt idx="810">
                  <c:v>3.670974520532744</c:v>
                </c:pt>
                <c:pt idx="811">
                  <c:v>3.681672291525877</c:v>
                </c:pt>
                <c:pt idx="812">
                  <c:v>3.691591098611743</c:v>
                </c:pt>
                <c:pt idx="813">
                  <c:v>3.701042527353247</c:v>
                </c:pt>
                <c:pt idx="814">
                  <c:v>3.711588214916867</c:v>
                </c:pt>
                <c:pt idx="815">
                  <c:v>3.721510731354672</c:v>
                </c:pt>
                <c:pt idx="816">
                  <c:v>3.731117952877631</c:v>
                </c:pt>
                <c:pt idx="817">
                  <c:v>3.74142995126907</c:v>
                </c:pt>
                <c:pt idx="818">
                  <c:v>3.751656634565903</c:v>
                </c:pt>
                <c:pt idx="819">
                  <c:v>3.761349171183468</c:v>
                </c:pt>
                <c:pt idx="820">
                  <c:v>3.771271687621273</c:v>
                </c:pt>
                <c:pt idx="821">
                  <c:v>3.78142418387932</c:v>
                </c:pt>
                <c:pt idx="822">
                  <c:v>3.791576680137365</c:v>
                </c:pt>
                <c:pt idx="823">
                  <c:v>3.80126179805105</c:v>
                </c:pt>
                <c:pt idx="824">
                  <c:v>3.811188023840792</c:v>
                </c:pt>
                <c:pt idx="825">
                  <c:v>3.821570499919082</c:v>
                </c:pt>
                <c:pt idx="826">
                  <c:v>3.831415119966147</c:v>
                </c:pt>
                <c:pt idx="827">
                  <c:v>3.841029760192997</c:v>
                </c:pt>
                <c:pt idx="828">
                  <c:v>3.851571738404677</c:v>
                </c:pt>
                <c:pt idx="829">
                  <c:v>3.861568441881269</c:v>
                </c:pt>
                <c:pt idx="830">
                  <c:v>3.871097767013502</c:v>
                </c:pt>
                <c:pt idx="831">
                  <c:v>3.881409765404941</c:v>
                </c:pt>
                <c:pt idx="832">
                  <c:v>3.891640158053712</c:v>
                </c:pt>
                <c:pt idx="833">
                  <c:v>3.901254798280551</c:v>
                </c:pt>
                <c:pt idx="834">
                  <c:v>3.91132939814787</c:v>
                </c:pt>
                <c:pt idx="835">
                  <c:v>3.921481894405916</c:v>
                </c:pt>
                <c:pt idx="836">
                  <c:v>3.931400701491782</c:v>
                </c:pt>
                <c:pt idx="837">
                  <c:v>3.941323217929587</c:v>
                </c:pt>
                <c:pt idx="838">
                  <c:v>3.951167837976666</c:v>
                </c:pt>
                <c:pt idx="839">
                  <c:v>3.961629601452656</c:v>
                </c:pt>
                <c:pt idx="840">
                  <c:v>3.971396325109008</c:v>
                </c:pt>
                <c:pt idx="841">
                  <c:v>3.981010965335844</c:v>
                </c:pt>
                <c:pt idx="842">
                  <c:v>3.991623421234373</c:v>
                </c:pt>
                <c:pt idx="843">
                  <c:v>4.001549647024117</c:v>
                </c:pt>
                <c:pt idx="844">
                  <c:v>4.011001075765623</c:v>
                </c:pt>
                <c:pt idx="845">
                  <c:v>4.021624659719969</c:v>
                </c:pt>
                <c:pt idx="846">
                  <c:v>4.0316250725485</c:v>
                </c:pt>
                <c:pt idx="847">
                  <c:v>4.041154397680732</c:v>
                </c:pt>
                <c:pt idx="848">
                  <c:v>4.051388499681444</c:v>
                </c:pt>
                <c:pt idx="849">
                  <c:v>4.061540995939491</c:v>
                </c:pt>
                <c:pt idx="850">
                  <c:v>4.071304010243903</c:v>
                </c:pt>
                <c:pt idx="851">
                  <c:v>4.08130813242438</c:v>
                </c:pt>
                <c:pt idx="852">
                  <c:v>4.091382732291693</c:v>
                </c:pt>
                <c:pt idx="853">
                  <c:v>4.101535228549725</c:v>
                </c:pt>
                <c:pt idx="854">
                  <c:v>4.111301952206087</c:v>
                </c:pt>
                <c:pt idx="855">
                  <c:v>4.12114657225317</c:v>
                </c:pt>
                <c:pt idx="856">
                  <c:v>4.131610654074123</c:v>
                </c:pt>
                <c:pt idx="857">
                  <c:v>4.141455274121197</c:v>
                </c:pt>
                <c:pt idx="858">
                  <c:v>4.151066204996098</c:v>
                </c:pt>
                <c:pt idx="859">
                  <c:v>4.16160447385584</c:v>
                </c:pt>
                <c:pt idx="860">
                  <c:v>4.171604886684371</c:v>
                </c:pt>
                <c:pt idx="861">
                  <c:v>4.181137921168538</c:v>
                </c:pt>
                <c:pt idx="862">
                  <c:v>4.191446210208039</c:v>
                </c:pt>
                <c:pt idx="863">
                  <c:v>4.201676602856815</c:v>
                </c:pt>
                <c:pt idx="864">
                  <c:v>4.211209637340986</c:v>
                </c:pt>
                <c:pt idx="865">
                  <c:v>4.221287946560246</c:v>
                </c:pt>
                <c:pt idx="866">
                  <c:v>4.23144044281829</c:v>
                </c:pt>
                <c:pt idx="867">
                  <c:v>4.241437146294883</c:v>
                </c:pt>
                <c:pt idx="868">
                  <c:v>4.251207579303176</c:v>
                </c:pt>
                <c:pt idx="869">
                  <c:v>4.261126386389041</c:v>
                </c:pt>
                <c:pt idx="870">
                  <c:v>4.271586758858051</c:v>
                </c:pt>
                <c:pt idx="871">
                  <c:v>4.281435088257072</c:v>
                </c:pt>
                <c:pt idx="872">
                  <c:v>4.290968122741243</c:v>
                </c:pt>
                <c:pt idx="873">
                  <c:v>4.30166218438244</c:v>
                </c:pt>
                <c:pt idx="874">
                  <c:v>4.311580991468297</c:v>
                </c:pt>
                <c:pt idx="875">
                  <c:v>4.321043548265626</c:v>
                </c:pt>
                <c:pt idx="876">
                  <c:v>4.331581817125365</c:v>
                </c:pt>
                <c:pt idx="877">
                  <c:v>4.341582229953897</c:v>
                </c:pt>
                <c:pt idx="878">
                  <c:v>4.351115264438055</c:v>
                </c:pt>
                <c:pt idx="879">
                  <c:v>4.361423553477569</c:v>
                </c:pt>
                <c:pt idx="880">
                  <c:v>4.371576049735615</c:v>
                </c:pt>
                <c:pt idx="881">
                  <c:v>4.38134277339197</c:v>
                </c:pt>
                <c:pt idx="882">
                  <c:v>4.391265289829772</c:v>
                </c:pt>
                <c:pt idx="883">
                  <c:v>4.401417786087818</c:v>
                </c:pt>
                <c:pt idx="884">
                  <c:v>4.411570282345865</c:v>
                </c:pt>
                <c:pt idx="885">
                  <c:v>4.421259109611488</c:v>
                </c:pt>
                <c:pt idx="886">
                  <c:v>4.431181626049291</c:v>
                </c:pt>
                <c:pt idx="887">
                  <c:v>4.44164199851831</c:v>
                </c:pt>
                <c:pt idx="888">
                  <c:v>4.451412431526599</c:v>
                </c:pt>
                <c:pt idx="889">
                  <c:v>4.461023362401497</c:v>
                </c:pt>
                <c:pt idx="890">
                  <c:v>4.47156534061318</c:v>
                </c:pt>
                <c:pt idx="891">
                  <c:v>4.481636231128556</c:v>
                </c:pt>
                <c:pt idx="892">
                  <c:v>4.491091369222001</c:v>
                </c:pt>
                <c:pt idx="893">
                  <c:v>4.50140336761344</c:v>
                </c:pt>
                <c:pt idx="894">
                  <c:v>4.511637469614151</c:v>
                </c:pt>
                <c:pt idx="895">
                  <c:v>4.52124840048905</c:v>
                </c:pt>
                <c:pt idx="896">
                  <c:v>4.53132300035637</c:v>
                </c:pt>
                <c:pt idx="897">
                  <c:v>4.541475496614415</c:v>
                </c:pt>
                <c:pt idx="898">
                  <c:v>4.55139801305222</c:v>
                </c:pt>
                <c:pt idx="899">
                  <c:v>4.5612426330993</c:v>
                </c:pt>
                <c:pt idx="900">
                  <c:v>4.57116144018517</c:v>
                </c:pt>
                <c:pt idx="901">
                  <c:v>4.581543916263452</c:v>
                </c:pt>
                <c:pt idx="902">
                  <c:v>4.591392245662468</c:v>
                </c:pt>
                <c:pt idx="903">
                  <c:v>4.601003176537367</c:v>
                </c:pt>
                <c:pt idx="904">
                  <c:v>4.611623051139774</c:v>
                </c:pt>
                <c:pt idx="905">
                  <c:v>4.621541858225625</c:v>
                </c:pt>
                <c:pt idx="906">
                  <c:v>4.631000705671023</c:v>
                </c:pt>
                <c:pt idx="907">
                  <c:v>4.641691057960278</c:v>
                </c:pt>
                <c:pt idx="908">
                  <c:v>4.651613574398079</c:v>
                </c:pt>
                <c:pt idx="909">
                  <c:v>4.661072421843467</c:v>
                </c:pt>
                <c:pt idx="910">
                  <c:v>4.671380710882966</c:v>
                </c:pt>
                <c:pt idx="911">
                  <c:v>4.681614812883678</c:v>
                </c:pt>
                <c:pt idx="912">
                  <c:v>4.691299930797366</c:v>
                </c:pt>
                <c:pt idx="913">
                  <c:v>4.701300343625896</c:v>
                </c:pt>
                <c:pt idx="914">
                  <c:v>4.711452839883941</c:v>
                </c:pt>
                <c:pt idx="915">
                  <c:v>4.72160904549393</c:v>
                </c:pt>
                <c:pt idx="916">
                  <c:v>4.731294163407612</c:v>
                </c:pt>
                <c:pt idx="917">
                  <c:v>4.741060887063968</c:v>
                </c:pt>
                <c:pt idx="918">
                  <c:v>4.75159915592371</c:v>
                </c:pt>
                <c:pt idx="919">
                  <c:v>4.761443775970783</c:v>
                </c:pt>
                <c:pt idx="920">
                  <c:v>4.77105841619762</c:v>
                </c:pt>
                <c:pt idx="921">
                  <c:v>4.7816003944093</c:v>
                </c:pt>
                <c:pt idx="922">
                  <c:v>4.791597097885893</c:v>
                </c:pt>
                <c:pt idx="923">
                  <c:v>4.801130132370064</c:v>
                </c:pt>
                <c:pt idx="924">
                  <c:v>4.811442130761503</c:v>
                </c:pt>
                <c:pt idx="925">
                  <c:v>4.821668814058336</c:v>
                </c:pt>
                <c:pt idx="926">
                  <c:v>4.831205557894448</c:v>
                </c:pt>
                <c:pt idx="927">
                  <c:v>4.841280157761766</c:v>
                </c:pt>
                <c:pt idx="928">
                  <c:v>4.851514259762458</c:v>
                </c:pt>
                <c:pt idx="929">
                  <c:v>4.861355170457617</c:v>
                </c:pt>
                <c:pt idx="930">
                  <c:v>4.87135558328615</c:v>
                </c:pt>
                <c:pt idx="931">
                  <c:v>4.88120020333323</c:v>
                </c:pt>
                <c:pt idx="932">
                  <c:v>4.891586388763451</c:v>
                </c:pt>
                <c:pt idx="933">
                  <c:v>4.901427299458594</c:v>
                </c:pt>
                <c:pt idx="934">
                  <c:v>4.910960333942766</c:v>
                </c:pt>
                <c:pt idx="935">
                  <c:v>4.921576499193231</c:v>
                </c:pt>
                <c:pt idx="936">
                  <c:v>4.931580621373703</c:v>
                </c:pt>
                <c:pt idx="937">
                  <c:v>4.941035759467148</c:v>
                </c:pt>
                <c:pt idx="938">
                  <c:v>4.951655634069554</c:v>
                </c:pt>
                <c:pt idx="939">
                  <c:v>4.961574904824412</c:v>
                </c:pt>
                <c:pt idx="940">
                  <c:v>4.971107939308584</c:v>
                </c:pt>
                <c:pt idx="941">
                  <c:v>4.981416228348081</c:v>
                </c:pt>
                <c:pt idx="942">
                  <c:v>4.99157243395807</c:v>
                </c:pt>
                <c:pt idx="943">
                  <c:v>5.001261261223693</c:v>
                </c:pt>
                <c:pt idx="944">
                  <c:v>5.011335861091005</c:v>
                </c:pt>
                <c:pt idx="945">
                  <c:v>5.021410460958331</c:v>
                </c:pt>
                <c:pt idx="946">
                  <c:v>5.031566666568318</c:v>
                </c:pt>
                <c:pt idx="947">
                  <c:v>5.04125178448201</c:v>
                </c:pt>
                <c:pt idx="948">
                  <c:v>5.051174300919809</c:v>
                </c:pt>
                <c:pt idx="949">
                  <c:v>5.061560486350034</c:v>
                </c:pt>
                <c:pt idx="950">
                  <c:v>5.071405106397113</c:v>
                </c:pt>
                <c:pt idx="951">
                  <c:v>5.08109393366274</c:v>
                </c:pt>
                <c:pt idx="952">
                  <c:v>5.09155801548369</c:v>
                </c:pt>
                <c:pt idx="953">
                  <c:v>5.10163261535101</c:v>
                </c:pt>
                <c:pt idx="954">
                  <c:v>5.111091462796394</c:v>
                </c:pt>
                <c:pt idx="955">
                  <c:v>5.121399751835892</c:v>
                </c:pt>
                <c:pt idx="956">
                  <c:v>5.131552248093937</c:v>
                </c:pt>
                <c:pt idx="957">
                  <c:v>5.14124107535957</c:v>
                </c:pt>
                <c:pt idx="958">
                  <c:v>5.151237778836157</c:v>
                </c:pt>
                <c:pt idx="959">
                  <c:v>5.161471880836869</c:v>
                </c:pt>
                <c:pt idx="960">
                  <c:v>5.171386978570784</c:v>
                </c:pt>
                <c:pt idx="961">
                  <c:v>5.181235307969811</c:v>
                </c:pt>
                <c:pt idx="962">
                  <c:v>5.191235720798345</c:v>
                </c:pt>
                <c:pt idx="963">
                  <c:v>5.20161819687663</c:v>
                </c:pt>
                <c:pt idx="964">
                  <c:v>5.211384920532981</c:v>
                </c:pt>
                <c:pt idx="965">
                  <c:v>5.220995851407868</c:v>
                </c:pt>
                <c:pt idx="966">
                  <c:v>5.23168991304908</c:v>
                </c:pt>
                <c:pt idx="967">
                  <c:v>5.24161613883882</c:v>
                </c:pt>
                <c:pt idx="968">
                  <c:v>5.250993380541538</c:v>
                </c:pt>
                <c:pt idx="969">
                  <c:v>5.261613255143944</c:v>
                </c:pt>
                <c:pt idx="970">
                  <c:v>5.27153206222981</c:v>
                </c:pt>
                <c:pt idx="971">
                  <c:v>5.28113928375277</c:v>
                </c:pt>
                <c:pt idx="972">
                  <c:v>5.291451282144207</c:v>
                </c:pt>
                <c:pt idx="973">
                  <c:v>5.3016074877542</c:v>
                </c:pt>
                <c:pt idx="974">
                  <c:v>5.311296315019817</c:v>
                </c:pt>
                <c:pt idx="975">
                  <c:v>5.321289309144471</c:v>
                </c:pt>
                <c:pt idx="976">
                  <c:v>5.331371327715668</c:v>
                </c:pt>
                <c:pt idx="977">
                  <c:v>5.341523823973714</c:v>
                </c:pt>
                <c:pt idx="978">
                  <c:v>5.351290547630067</c:v>
                </c:pt>
                <c:pt idx="979">
                  <c:v>5.361209354715933</c:v>
                </c:pt>
                <c:pt idx="980">
                  <c:v>5.371673436536886</c:v>
                </c:pt>
                <c:pt idx="981">
                  <c:v>5.381440160193236</c:v>
                </c:pt>
                <c:pt idx="982">
                  <c:v>5.39097319467741</c:v>
                </c:pt>
                <c:pt idx="983">
                  <c:v>5.401593069279814</c:v>
                </c:pt>
                <c:pt idx="984">
                  <c:v>5.41159348210835</c:v>
                </c:pt>
                <c:pt idx="985">
                  <c:v>5.421048620201792</c:v>
                </c:pt>
                <c:pt idx="986">
                  <c:v>5.431356909241291</c:v>
                </c:pt>
                <c:pt idx="987">
                  <c:v>5.44166519828079</c:v>
                </c:pt>
                <c:pt idx="988">
                  <c:v>5.451276129155688</c:v>
                </c:pt>
                <c:pt idx="989">
                  <c:v>5.46127375997027</c:v>
                </c:pt>
                <c:pt idx="990">
                  <c:v>5.47142996558025</c:v>
                </c:pt>
                <c:pt idx="991">
                  <c:v>5.481422959704905</c:v>
                </c:pt>
                <c:pt idx="992">
                  <c:v>5.491267579751983</c:v>
                </c:pt>
                <c:pt idx="993">
                  <c:v>5.50126799258052</c:v>
                </c:pt>
                <c:pt idx="994">
                  <c:v>5.511498385229288</c:v>
                </c:pt>
                <c:pt idx="995">
                  <c:v>5.52133929592443</c:v>
                </c:pt>
                <c:pt idx="996">
                  <c:v>5.53103183254199</c:v>
                </c:pt>
                <c:pt idx="997">
                  <c:v>5.54157381075367</c:v>
                </c:pt>
                <c:pt idx="998">
                  <c:v>5.551570514230263</c:v>
                </c:pt>
                <c:pt idx="999">
                  <c:v>5.56095146528492</c:v>
                </c:pt>
                <c:pt idx="1000">
                  <c:v>5.571571339887326</c:v>
                </c:pt>
                <c:pt idx="1001">
                  <c:v>5.58156433401198</c:v>
                </c:pt>
                <c:pt idx="1002">
                  <c:v>5.591101077848081</c:v>
                </c:pt>
                <c:pt idx="1003">
                  <c:v>5.601409366887585</c:v>
                </c:pt>
                <c:pt idx="1004">
                  <c:v>5.611565572497565</c:v>
                </c:pt>
                <c:pt idx="1005">
                  <c:v>5.621328586801987</c:v>
                </c:pt>
                <c:pt idx="1006">
                  <c:v>5.63132529027858</c:v>
                </c:pt>
                <c:pt idx="1007">
                  <c:v>5.641407308849778</c:v>
                </c:pt>
                <c:pt idx="1008">
                  <c:v>5.651556095755884</c:v>
                </c:pt>
                <c:pt idx="1009">
                  <c:v>5.66124492302151</c:v>
                </c:pt>
                <c:pt idx="1010">
                  <c:v>5.671167439459314</c:v>
                </c:pt>
                <c:pt idx="1011">
                  <c:v>5.681627811928327</c:v>
                </c:pt>
                <c:pt idx="1012">
                  <c:v>5.69139824493662</c:v>
                </c:pt>
                <c:pt idx="1013">
                  <c:v>5.701087072202244</c:v>
                </c:pt>
                <c:pt idx="1014">
                  <c:v>5.711629050413923</c:v>
                </c:pt>
                <c:pt idx="1015">
                  <c:v>5.721547857499775</c:v>
                </c:pt>
                <c:pt idx="1016">
                  <c:v>5.731084601335898</c:v>
                </c:pt>
                <c:pt idx="1017">
                  <c:v>5.74147078676613</c:v>
                </c:pt>
                <c:pt idx="1018">
                  <c:v>5.75169747006296</c:v>
                </c:pt>
                <c:pt idx="1019">
                  <c:v>5.761230504547131</c:v>
                </c:pt>
                <c:pt idx="1020">
                  <c:v>5.77130881376639</c:v>
                </c:pt>
                <c:pt idx="1021">
                  <c:v>5.781465019376375</c:v>
                </c:pt>
                <c:pt idx="1022">
                  <c:v>5.791380117110302</c:v>
                </c:pt>
                <c:pt idx="1023">
                  <c:v>5.801224737157381</c:v>
                </c:pt>
                <c:pt idx="1024">
                  <c:v>5.81122885933785</c:v>
                </c:pt>
                <c:pt idx="1025">
                  <c:v>5.821611335416138</c:v>
                </c:pt>
                <c:pt idx="1026">
                  <c:v>5.831455955463217</c:v>
                </c:pt>
                <c:pt idx="1027">
                  <c:v>5.841066886338115</c:v>
                </c:pt>
                <c:pt idx="1028">
                  <c:v>5.851608864549795</c:v>
                </c:pt>
                <c:pt idx="1029">
                  <c:v>5.861527671635661</c:v>
                </c:pt>
                <c:pt idx="1030">
                  <c:v>5.870908622690318</c:v>
                </c:pt>
                <c:pt idx="1031">
                  <c:v>5.881684290074177</c:v>
                </c:pt>
                <c:pt idx="1032">
                  <c:v>5.891603097160043</c:v>
                </c:pt>
                <c:pt idx="1033">
                  <c:v>5.901058235253488</c:v>
                </c:pt>
                <c:pt idx="1034">
                  <c:v>5.911370233644928</c:v>
                </c:pt>
                <c:pt idx="1035">
                  <c:v>5.921522729902973</c:v>
                </c:pt>
                <c:pt idx="1036">
                  <c:v>5.931285744207388</c:v>
                </c:pt>
                <c:pt idx="1037">
                  <c:v>5.941282447683978</c:v>
                </c:pt>
                <c:pt idx="1038">
                  <c:v>5.951364466255175</c:v>
                </c:pt>
                <c:pt idx="1039">
                  <c:v>5.961589758545029</c:v>
                </c:pt>
                <c:pt idx="1040">
                  <c:v>5.9712822951626</c:v>
                </c:pt>
                <c:pt idx="1041">
                  <c:v>5.98112691520968</c:v>
                </c:pt>
                <c:pt idx="1042">
                  <c:v>5.99166518406942</c:v>
                </c:pt>
                <c:pt idx="1043">
                  <c:v>6.001431907725767</c:v>
                </c:pt>
                <c:pt idx="1044">
                  <c:v>6.01112444434333</c:v>
                </c:pt>
                <c:pt idx="1045">
                  <c:v>6.021588526164269</c:v>
                </c:pt>
                <c:pt idx="1046">
                  <c:v>6.03150362389821</c:v>
                </c:pt>
                <c:pt idx="1047">
                  <c:v>6.041118264125041</c:v>
                </c:pt>
                <c:pt idx="1048">
                  <c:v>6.051426553164547</c:v>
                </c:pt>
                <c:pt idx="1049">
                  <c:v>6.061731132852107</c:v>
                </c:pt>
                <c:pt idx="1050">
                  <c:v>6.071271586040158</c:v>
                </c:pt>
                <c:pt idx="1051">
                  <c:v>6.08126828951675</c:v>
                </c:pt>
                <c:pt idx="1052">
                  <c:v>6.091498682165522</c:v>
                </c:pt>
                <c:pt idx="1053">
                  <c:v>6.101417489251388</c:v>
                </c:pt>
                <c:pt idx="1054">
                  <c:v>6.111340005689193</c:v>
                </c:pt>
                <c:pt idx="1055">
                  <c:v>6.121262522126996</c:v>
                </c:pt>
                <c:pt idx="1056">
                  <c:v>6.131567101814558</c:v>
                </c:pt>
                <c:pt idx="1057">
                  <c:v>6.14133753482285</c:v>
                </c:pt>
                <c:pt idx="1058">
                  <c:v>6.151026362088475</c:v>
                </c:pt>
                <c:pt idx="1059">
                  <c:v>6.161642527338937</c:v>
                </c:pt>
                <c:pt idx="1060">
                  <c:v>6.171490856737943</c:v>
                </c:pt>
                <c:pt idx="1061">
                  <c:v>6.18102389122213</c:v>
                </c:pt>
                <c:pt idx="1062">
                  <c:v>6.191717952863324</c:v>
                </c:pt>
                <c:pt idx="1063">
                  <c:v>6.201484676519676</c:v>
                </c:pt>
                <c:pt idx="1064">
                  <c:v>6.211095607394574</c:v>
                </c:pt>
                <c:pt idx="1065">
                  <c:v>6.2214817928248</c:v>
                </c:pt>
                <c:pt idx="1066">
                  <c:v>6.23156010204406</c:v>
                </c:pt>
                <c:pt idx="1067">
                  <c:v>6.241245219957744</c:v>
                </c:pt>
                <c:pt idx="1068">
                  <c:v>6.251323529177004</c:v>
                </c:pt>
                <c:pt idx="1069">
                  <c:v>6.26139812904433</c:v>
                </c:pt>
                <c:pt idx="1070">
                  <c:v>6.2716285216931</c:v>
                </c:pt>
                <c:pt idx="1071">
                  <c:v>6.28124316191994</c:v>
                </c:pt>
                <c:pt idx="1072">
                  <c:v>6.291161969005791</c:v>
                </c:pt>
                <c:pt idx="1073">
                  <c:v>6.301622341474811</c:v>
                </c:pt>
                <c:pt idx="1074">
                  <c:v>6.311392774483103</c:v>
                </c:pt>
                <c:pt idx="1075">
                  <c:v>6.321081601748729</c:v>
                </c:pt>
                <c:pt idx="1076">
                  <c:v>6.33154568356968</c:v>
                </c:pt>
                <c:pt idx="1077">
                  <c:v>6.341542387046274</c:v>
                </c:pt>
                <c:pt idx="1078">
                  <c:v>6.351079130882387</c:v>
                </c:pt>
                <c:pt idx="1079">
                  <c:v>6.361465316312611</c:v>
                </c:pt>
                <c:pt idx="1080">
                  <c:v>6.371695708961383</c:v>
                </c:pt>
                <c:pt idx="1081">
                  <c:v>6.381228743445554</c:v>
                </c:pt>
                <c:pt idx="1082">
                  <c:v>6.391299633960937</c:v>
                </c:pt>
                <c:pt idx="1083">
                  <c:v>6.40145954892286</c:v>
                </c:pt>
                <c:pt idx="1084">
                  <c:v>6.411378356008725</c:v>
                </c:pt>
                <c:pt idx="1085">
                  <c:v>6.421300872446531</c:v>
                </c:pt>
                <c:pt idx="1086">
                  <c:v>6.431219679532397</c:v>
                </c:pt>
                <c:pt idx="1087">
                  <c:v>6.441527968571895</c:v>
                </c:pt>
                <c:pt idx="1088">
                  <c:v>6.4514504850097</c:v>
                </c:pt>
                <c:pt idx="1089">
                  <c:v>6.461062343222583</c:v>
                </c:pt>
                <c:pt idx="1090">
                  <c:v>6.47160061208233</c:v>
                </c:pt>
                <c:pt idx="1091">
                  <c:v>6.481445232129403</c:v>
                </c:pt>
                <c:pt idx="1092">
                  <c:v>6.490981975965501</c:v>
                </c:pt>
                <c:pt idx="1093">
                  <c:v>6.501676037606707</c:v>
                </c:pt>
                <c:pt idx="1094">
                  <c:v>6.511598554044512</c:v>
                </c:pt>
                <c:pt idx="1095">
                  <c:v>6.521053692137957</c:v>
                </c:pt>
                <c:pt idx="1096">
                  <c:v>6.531439877568181</c:v>
                </c:pt>
                <c:pt idx="1097">
                  <c:v>6.54159237382623</c:v>
                </c:pt>
                <c:pt idx="1098">
                  <c:v>6.551277491739917</c:v>
                </c:pt>
                <c:pt idx="1099">
                  <c:v>6.561359510311113</c:v>
                </c:pt>
                <c:pt idx="1100">
                  <c:v>6.571434110178432</c:v>
                </c:pt>
                <c:pt idx="1101">
                  <c:v>6.581512419397691</c:v>
                </c:pt>
                <c:pt idx="1102">
                  <c:v>6.591275433702103</c:v>
                </c:pt>
                <c:pt idx="1103">
                  <c:v>6.601120053749181</c:v>
                </c:pt>
                <c:pt idx="1104">
                  <c:v>6.611658322608921</c:v>
                </c:pt>
                <c:pt idx="1105">
                  <c:v>6.621350859226464</c:v>
                </c:pt>
                <c:pt idx="1106">
                  <c:v>6.63103968649211</c:v>
                </c:pt>
                <c:pt idx="1107">
                  <c:v>6.641581664703787</c:v>
                </c:pt>
                <c:pt idx="1108">
                  <c:v>6.651578368180377</c:v>
                </c:pt>
                <c:pt idx="1109">
                  <c:v>6.661107693312614</c:v>
                </c:pt>
                <c:pt idx="1110">
                  <c:v>6.671419691704053</c:v>
                </c:pt>
                <c:pt idx="1111">
                  <c:v>6.68165008435283</c:v>
                </c:pt>
                <c:pt idx="1112">
                  <c:v>6.69126472457967</c:v>
                </c:pt>
                <c:pt idx="1113">
                  <c:v>6.701339324446983</c:v>
                </c:pt>
                <c:pt idx="1114">
                  <c:v>6.711491820705029</c:v>
                </c:pt>
                <c:pt idx="1115">
                  <c:v>6.721410627790891</c:v>
                </c:pt>
                <c:pt idx="1116">
                  <c:v>6.731258957189913</c:v>
                </c:pt>
                <c:pt idx="1117">
                  <c:v>6.741255660666505</c:v>
                </c:pt>
                <c:pt idx="1118">
                  <c:v>6.751486053315276</c:v>
                </c:pt>
                <c:pt idx="1119">
                  <c:v>6.761404860401141</c:v>
                </c:pt>
                <c:pt idx="1120">
                  <c:v>6.771019500627982</c:v>
                </c:pt>
                <c:pt idx="1121">
                  <c:v>6.78163937523039</c:v>
                </c:pt>
                <c:pt idx="1122">
                  <c:v>6.791558182316253</c:v>
                </c:pt>
                <c:pt idx="1123">
                  <c:v>6.801017029761637</c:v>
                </c:pt>
                <c:pt idx="1124">
                  <c:v>6.81163319501211</c:v>
                </c:pt>
                <c:pt idx="1125">
                  <c:v>6.821629898488697</c:v>
                </c:pt>
                <c:pt idx="1126">
                  <c:v>6.83108874593408</c:v>
                </c:pt>
                <c:pt idx="1127">
                  <c:v>6.84139703497358</c:v>
                </c:pt>
                <c:pt idx="1128">
                  <c:v>6.851553240583565</c:v>
                </c:pt>
                <c:pt idx="1129">
                  <c:v>6.861316254887966</c:v>
                </c:pt>
                <c:pt idx="1130">
                  <c:v>6.871238771325784</c:v>
                </c:pt>
                <c:pt idx="1131">
                  <c:v>6.88139126758383</c:v>
                </c:pt>
                <c:pt idx="1132">
                  <c:v>6.891469576803088</c:v>
                </c:pt>
                <c:pt idx="1133">
                  <c:v>6.901310487498228</c:v>
                </c:pt>
                <c:pt idx="1134">
                  <c:v>6.911155107545306</c:v>
                </c:pt>
                <c:pt idx="1135">
                  <c:v>6.92161548001432</c:v>
                </c:pt>
                <c:pt idx="1136">
                  <c:v>6.93138591302261</c:v>
                </c:pt>
                <c:pt idx="1137">
                  <c:v>6.941074740288235</c:v>
                </c:pt>
                <c:pt idx="1138">
                  <c:v>6.951616718499914</c:v>
                </c:pt>
                <c:pt idx="1139">
                  <c:v>6.96161249463852</c:v>
                </c:pt>
                <c:pt idx="1140">
                  <c:v>6.971071342083908</c:v>
                </c:pt>
                <c:pt idx="1141">
                  <c:v>6.981457527514132</c:v>
                </c:pt>
                <c:pt idx="1142">
                  <c:v>6.991687920162904</c:v>
                </c:pt>
                <c:pt idx="1143">
                  <c:v>7.001217245295137</c:v>
                </c:pt>
                <c:pt idx="1144">
                  <c:v>7.011299263866336</c:v>
                </c:pt>
                <c:pt idx="1145">
                  <c:v>7.021451760124381</c:v>
                </c:pt>
                <c:pt idx="1146">
                  <c:v>7.031374276562186</c:v>
                </c:pt>
                <c:pt idx="1147">
                  <c:v>7.041289374296113</c:v>
                </c:pt>
                <c:pt idx="1148">
                  <c:v>7.051293496476588</c:v>
                </c:pt>
                <c:pt idx="1149">
                  <c:v>7.061601785516083</c:v>
                </c:pt>
                <c:pt idx="1150">
                  <c:v>7.071368509172438</c:v>
                </c:pt>
                <c:pt idx="1151">
                  <c:v>7.080979440047334</c:v>
                </c:pt>
                <c:pt idx="1152">
                  <c:v>7.0915956052978</c:v>
                </c:pt>
                <c:pt idx="1153">
                  <c:v>7.101514412383665</c:v>
                </c:pt>
                <c:pt idx="1154">
                  <c:v>7.110973259829035</c:v>
                </c:pt>
                <c:pt idx="1155">
                  <c:v>7.121593134431457</c:v>
                </c:pt>
                <c:pt idx="1156">
                  <c:v>7.131589837908036</c:v>
                </c:pt>
                <c:pt idx="1157">
                  <c:v>7.141122872392221</c:v>
                </c:pt>
                <c:pt idx="1158">
                  <c:v>7.151434870783645</c:v>
                </c:pt>
                <c:pt idx="1159">
                  <c:v>7.161587367041687</c:v>
                </c:pt>
                <c:pt idx="1160">
                  <c:v>7.17127248495539</c:v>
                </c:pt>
                <c:pt idx="1161">
                  <c:v>7.18134708482271</c:v>
                </c:pt>
                <c:pt idx="1162">
                  <c:v>7.191429103393907</c:v>
                </c:pt>
                <c:pt idx="1163">
                  <c:v>7.20150370326123</c:v>
                </c:pt>
                <c:pt idx="1164">
                  <c:v>7.21127042691758</c:v>
                </c:pt>
                <c:pt idx="1165">
                  <c:v>7.221192943355384</c:v>
                </c:pt>
                <c:pt idx="1166">
                  <c:v>7.2316533158244</c:v>
                </c:pt>
                <c:pt idx="1167">
                  <c:v>7.24141633012881</c:v>
                </c:pt>
                <c:pt idx="1168">
                  <c:v>7.251108866746375</c:v>
                </c:pt>
                <c:pt idx="1169">
                  <c:v>7.261650844958054</c:v>
                </c:pt>
                <c:pt idx="1170">
                  <c:v>7.27157336139586</c:v>
                </c:pt>
                <c:pt idx="1171">
                  <c:v>7.281102686528091</c:v>
                </c:pt>
                <c:pt idx="1172">
                  <c:v>7.291492581310256</c:v>
                </c:pt>
                <c:pt idx="1173">
                  <c:v>7.301645077568303</c:v>
                </c:pt>
                <c:pt idx="1174">
                  <c:v>7.311252299091261</c:v>
                </c:pt>
                <c:pt idx="1175">
                  <c:v>7.321334317662443</c:v>
                </c:pt>
                <c:pt idx="1176">
                  <c:v>7.331486813920505</c:v>
                </c:pt>
                <c:pt idx="1177">
                  <c:v>7.341409330358311</c:v>
                </c:pt>
                <c:pt idx="1178">
                  <c:v>7.351250241053449</c:v>
                </c:pt>
                <c:pt idx="1179">
                  <c:v>7.361250653881981</c:v>
                </c:pt>
                <c:pt idx="1180">
                  <c:v>7.371558942921481</c:v>
                </c:pt>
                <c:pt idx="1181">
                  <c:v>7.381403562968559</c:v>
                </c:pt>
                <c:pt idx="1182">
                  <c:v>7.391014493843458</c:v>
                </c:pt>
                <c:pt idx="1183">
                  <c:v>7.401634368445864</c:v>
                </c:pt>
                <c:pt idx="1184">
                  <c:v>7.41155317553173</c:v>
                </c:pt>
                <c:pt idx="1185">
                  <c:v>7.421008313625176</c:v>
                </c:pt>
                <c:pt idx="1186">
                  <c:v>7.43162818822758</c:v>
                </c:pt>
                <c:pt idx="1187">
                  <c:v>7.441550704665385</c:v>
                </c:pt>
                <c:pt idx="1188">
                  <c:v>7.451083739149558</c:v>
                </c:pt>
                <c:pt idx="1189">
                  <c:v>7.46146853357281</c:v>
                </c:pt>
                <c:pt idx="1190">
                  <c:v>7.47154684279207</c:v>
                </c:pt>
                <c:pt idx="1191">
                  <c:v>7.48123567005769</c:v>
                </c:pt>
                <c:pt idx="1192">
                  <c:v>7.491310269925001</c:v>
                </c:pt>
                <c:pt idx="1193">
                  <c:v>7.501462766183054</c:v>
                </c:pt>
                <c:pt idx="1194">
                  <c:v>7.511541075402314</c:v>
                </c:pt>
                <c:pt idx="1195">
                  <c:v>7.521226193316</c:v>
                </c:pt>
                <c:pt idx="1196">
                  <c:v>7.53122660614453</c:v>
                </c:pt>
                <c:pt idx="1197">
                  <c:v>7.54160908222282</c:v>
                </c:pt>
                <c:pt idx="1198">
                  <c:v>7.551297909488443</c:v>
                </c:pt>
                <c:pt idx="1199">
                  <c:v>7.561068342496734</c:v>
                </c:pt>
                <c:pt idx="1200">
                  <c:v>7.571606611356474</c:v>
                </c:pt>
                <c:pt idx="1201">
                  <c:v>7.58160331483307</c:v>
                </c:pt>
                <c:pt idx="1202">
                  <c:v>7.59106587163039</c:v>
                </c:pt>
                <c:pt idx="1203">
                  <c:v>7.601452057060617</c:v>
                </c:pt>
                <c:pt idx="1204">
                  <c:v>7.611604553318663</c:v>
                </c:pt>
                <c:pt idx="1205">
                  <c:v>7.621137587802834</c:v>
                </c:pt>
                <c:pt idx="1206">
                  <c:v>7.63129008406088</c:v>
                </c:pt>
                <c:pt idx="1207">
                  <c:v>7.64152418606159</c:v>
                </c:pt>
                <c:pt idx="1208">
                  <c:v>7.651361387404791</c:v>
                </c:pt>
                <c:pt idx="1209">
                  <c:v>7.661283903842596</c:v>
                </c:pt>
                <c:pt idx="1210">
                  <c:v>7.671284316671128</c:v>
                </c:pt>
                <c:pt idx="1211">
                  <c:v>7.681514709319888</c:v>
                </c:pt>
                <c:pt idx="1212">
                  <c:v>7.691437225757701</c:v>
                </c:pt>
                <c:pt idx="1213">
                  <c:v>7.70104815663261</c:v>
                </c:pt>
                <c:pt idx="1214">
                  <c:v>7.711590134844286</c:v>
                </c:pt>
                <c:pt idx="1215">
                  <c:v>7.721590547672815</c:v>
                </c:pt>
                <c:pt idx="1216">
                  <c:v>7.730967789375537</c:v>
                </c:pt>
                <c:pt idx="1217">
                  <c:v>7.741587663977937</c:v>
                </c:pt>
                <c:pt idx="1218">
                  <c:v>7.751584367454527</c:v>
                </c:pt>
                <c:pt idx="1219">
                  <c:v>7.761113692586765</c:v>
                </c:pt>
                <c:pt idx="1220">
                  <c:v>7.771425690978205</c:v>
                </c:pt>
                <c:pt idx="1221">
                  <c:v>7.781582360257182</c:v>
                </c:pt>
                <c:pt idx="1222">
                  <c:v>7.79127118752281</c:v>
                </c:pt>
                <c:pt idx="1223">
                  <c:v>7.80134578739013</c:v>
                </c:pt>
                <c:pt idx="1224">
                  <c:v>7.811494574296221</c:v>
                </c:pt>
                <c:pt idx="1225">
                  <c:v>7.821494987124764</c:v>
                </c:pt>
                <c:pt idx="1226">
                  <c:v>7.83126171078112</c:v>
                </c:pt>
                <c:pt idx="1227">
                  <c:v>7.841184227218894</c:v>
                </c:pt>
                <c:pt idx="1228">
                  <c:v>7.851570412649147</c:v>
                </c:pt>
                <c:pt idx="1229">
                  <c:v>7.861415032696208</c:v>
                </c:pt>
                <c:pt idx="1230">
                  <c:v>7.871025963571128</c:v>
                </c:pt>
                <c:pt idx="1231">
                  <c:v>7.88164212882159</c:v>
                </c:pt>
                <c:pt idx="1232">
                  <c:v>7.891564645259396</c:v>
                </c:pt>
                <c:pt idx="1233">
                  <c:v>7.901101389095507</c:v>
                </c:pt>
                <c:pt idx="1234">
                  <c:v>7.911487574525728</c:v>
                </c:pt>
                <c:pt idx="1235">
                  <c:v>7.921562174393052</c:v>
                </c:pt>
                <c:pt idx="1236">
                  <c:v>7.93116939591601</c:v>
                </c:pt>
                <c:pt idx="1237">
                  <c:v>7.94125141448721</c:v>
                </c:pt>
                <c:pt idx="1238">
                  <c:v>7.951559703526708</c:v>
                </c:pt>
                <c:pt idx="1239">
                  <c:v>7.961403396235802</c:v>
                </c:pt>
                <c:pt idx="1240">
                  <c:v>7.971240597579003</c:v>
                </c:pt>
                <c:pt idx="1241">
                  <c:v>7.9813226161502</c:v>
                </c:pt>
                <c:pt idx="1242">
                  <c:v>7.991553008798973</c:v>
                </c:pt>
                <c:pt idx="1243">
                  <c:v>8.001397628846051</c:v>
                </c:pt>
                <c:pt idx="1244">
                  <c:v>8.011086456111675</c:v>
                </c:pt>
                <c:pt idx="1245">
                  <c:v>8.021624724971394</c:v>
                </c:pt>
                <c:pt idx="1246">
                  <c:v>8.03154724140922</c:v>
                </c:pt>
                <c:pt idx="1247">
                  <c:v>8.041002379502666</c:v>
                </c:pt>
                <c:pt idx="1248">
                  <c:v>8.051622254105074</c:v>
                </c:pt>
                <c:pt idx="1249">
                  <c:v>8.061544770542877</c:v>
                </c:pt>
                <c:pt idx="1250">
                  <c:v>8.07107780502705</c:v>
                </c:pt>
                <c:pt idx="1251">
                  <c:v>8.081463990457273</c:v>
                </c:pt>
                <c:pt idx="1252">
                  <c:v>8.091616486715321</c:v>
                </c:pt>
                <c:pt idx="1253">
                  <c:v>8.101227417590218</c:v>
                </c:pt>
                <c:pt idx="1254">
                  <c:v>8.111302017457538</c:v>
                </c:pt>
                <c:pt idx="1255">
                  <c:v>8.121380326676798</c:v>
                </c:pt>
                <c:pt idx="1256">
                  <c:v>8.131532822934843</c:v>
                </c:pt>
                <c:pt idx="1257">
                  <c:v>8.141299546591169</c:v>
                </c:pt>
                <c:pt idx="1258">
                  <c:v>8.151222063029</c:v>
                </c:pt>
                <c:pt idx="1259">
                  <c:v>8.161608248459225</c:v>
                </c:pt>
                <c:pt idx="1260">
                  <c:v>8.171374972115546</c:v>
                </c:pt>
                <c:pt idx="1261">
                  <c:v>8.18113798641999</c:v>
                </c:pt>
                <c:pt idx="1262">
                  <c:v>8.191602068240944</c:v>
                </c:pt>
                <c:pt idx="1263">
                  <c:v>8.201520875326808</c:v>
                </c:pt>
                <c:pt idx="1264">
                  <c:v>8.21105761916292</c:v>
                </c:pt>
                <c:pt idx="1265">
                  <c:v>8.22152170098383</c:v>
                </c:pt>
                <c:pt idx="1266">
                  <c:v>8.231674197241918</c:v>
                </c:pt>
                <c:pt idx="1267">
                  <c:v>8.24120723172609</c:v>
                </c:pt>
                <c:pt idx="1268">
                  <c:v>8.25128554094535</c:v>
                </c:pt>
                <c:pt idx="1269">
                  <c:v>8.253296009696486</c:v>
                </c:pt>
              </c:numCache>
            </c:numRef>
          </c:xVal>
          <c:yVal>
            <c:numRef>
              <c:f>'5.17 mm Circle'!$C$4:$C$1273</c:f>
              <c:numCache>
                <c:formatCode>General</c:formatCode>
                <c:ptCount val="1270"/>
                <c:pt idx="0">
                  <c:v>0.141905162334442</c:v>
                </c:pt>
                <c:pt idx="1">
                  <c:v>0.0773261523246765</c:v>
                </c:pt>
                <c:pt idx="2">
                  <c:v>0.0329674220085144</c:v>
                </c:pt>
                <c:pt idx="3">
                  <c:v>0.0278959012031555</c:v>
                </c:pt>
                <c:pt idx="4">
                  <c:v>-0.00446417570114133</c:v>
                </c:pt>
                <c:pt idx="5">
                  <c:v>0.00748536348342898</c:v>
                </c:pt>
                <c:pt idx="6">
                  <c:v>0.0381288266181946</c:v>
                </c:pt>
                <c:pt idx="7">
                  <c:v>0.0853852963447571</c:v>
                </c:pt>
                <c:pt idx="8">
                  <c:v>0.141461346149445</c:v>
                </c:pt>
                <c:pt idx="9">
                  <c:v>0.191494915485382</c:v>
                </c:pt>
                <c:pt idx="10">
                  <c:v>0.24140641450882</c:v>
                </c:pt>
                <c:pt idx="11">
                  <c:v>0.29157731294632</c:v>
                </c:pt>
                <c:pt idx="12">
                  <c:v>0.34235856294632</c:v>
                </c:pt>
                <c:pt idx="13">
                  <c:v>0.391461346149445</c:v>
                </c:pt>
                <c:pt idx="14">
                  <c:v>0.45756236076355</c:v>
                </c:pt>
                <c:pt idx="15">
                  <c:v>0.50016489982605</c:v>
                </c:pt>
                <c:pt idx="16">
                  <c:v>0.523327741622925</c:v>
                </c:pt>
                <c:pt idx="17">
                  <c:v>0.572155866622925</c:v>
                </c:pt>
                <c:pt idx="18">
                  <c:v>0.617260847091675</c:v>
                </c:pt>
                <c:pt idx="19">
                  <c:v>0.652539167404175</c:v>
                </c:pt>
                <c:pt idx="20">
                  <c:v>0.70951548576355</c:v>
                </c:pt>
                <c:pt idx="21">
                  <c:v>0.745007429122925</c:v>
                </c:pt>
                <c:pt idx="22">
                  <c:v>0.7685364818573</c:v>
                </c:pt>
                <c:pt idx="23">
                  <c:v>0.804928693771362</c:v>
                </c:pt>
                <c:pt idx="24">
                  <c:v>0.843960676193237</c:v>
                </c:pt>
                <c:pt idx="25">
                  <c:v>0.887600812911987</c:v>
                </c:pt>
                <c:pt idx="26">
                  <c:v>0.904492292404175</c:v>
                </c:pt>
                <c:pt idx="27">
                  <c:v>0.944577131271362</c:v>
                </c:pt>
                <c:pt idx="28">
                  <c:v>0.984608564376831</c:v>
                </c:pt>
                <c:pt idx="29">
                  <c:v>1.021504316329956</c:v>
                </c:pt>
                <c:pt idx="30">
                  <c:v>1.041203413009644</c:v>
                </c:pt>
                <c:pt idx="31">
                  <c:v>1.077427778244019</c:v>
                </c:pt>
                <c:pt idx="32">
                  <c:v>1.106327924728394</c:v>
                </c:pt>
                <c:pt idx="33">
                  <c:v>1.1298646068573</c:v>
                </c:pt>
                <c:pt idx="34">
                  <c:v>1.161633405685425</c:v>
                </c:pt>
                <c:pt idx="35">
                  <c:v>1.203198347091674</c:v>
                </c:pt>
                <c:pt idx="36">
                  <c:v>1.22062388420105</c:v>
                </c:pt>
                <c:pt idx="37">
                  <c:v>1.243794355392443</c:v>
                </c:pt>
                <c:pt idx="38">
                  <c:v>1.268330488204956</c:v>
                </c:pt>
                <c:pt idx="39">
                  <c:v>1.310139570236206</c:v>
                </c:pt>
                <c:pt idx="40">
                  <c:v>1.342060956954956</c:v>
                </c:pt>
                <c:pt idx="41">
                  <c:v>1.36960307121277</c:v>
                </c:pt>
                <c:pt idx="42">
                  <c:v>1.392345342636108</c:v>
                </c:pt>
                <c:pt idx="43">
                  <c:v>1.427471075057984</c:v>
                </c:pt>
                <c:pt idx="44">
                  <c:v>1.451091680526734</c:v>
                </c:pt>
                <c:pt idx="45">
                  <c:v>1.47780219078064</c:v>
                </c:pt>
                <c:pt idx="46">
                  <c:v>1.51466742515564</c:v>
                </c:pt>
                <c:pt idx="47">
                  <c:v>1.547336492538452</c:v>
                </c:pt>
                <c:pt idx="48">
                  <c:v>1.567230138778687</c:v>
                </c:pt>
                <c:pt idx="49">
                  <c:v>1.603210363388062</c:v>
                </c:pt>
                <c:pt idx="50">
                  <c:v>1.625762853622437</c:v>
                </c:pt>
                <c:pt idx="51">
                  <c:v>1.642274770736694</c:v>
                </c:pt>
                <c:pt idx="52">
                  <c:v>1.664125356674194</c:v>
                </c:pt>
                <c:pt idx="53">
                  <c:v>1.70218077659607</c:v>
                </c:pt>
                <c:pt idx="54">
                  <c:v>1.724565420150757</c:v>
                </c:pt>
                <c:pt idx="55">
                  <c:v>1.735376272201538</c:v>
                </c:pt>
                <c:pt idx="56">
                  <c:v>1.77106276512146</c:v>
                </c:pt>
                <c:pt idx="57">
                  <c:v>1.795431051254273</c:v>
                </c:pt>
                <c:pt idx="58">
                  <c:v>1.820287618637085</c:v>
                </c:pt>
                <c:pt idx="59">
                  <c:v>1.826940450668335</c:v>
                </c:pt>
                <c:pt idx="60">
                  <c:v>1.843160543441773</c:v>
                </c:pt>
                <c:pt idx="61">
                  <c:v>1.883840475082398</c:v>
                </c:pt>
                <c:pt idx="62">
                  <c:v>1.915693197250365</c:v>
                </c:pt>
                <c:pt idx="63">
                  <c:v>1.937852773666382</c:v>
                </c:pt>
                <c:pt idx="64">
                  <c:v>1.959550771713257</c:v>
                </c:pt>
                <c:pt idx="65">
                  <c:v>1.987840566635132</c:v>
                </c:pt>
                <c:pt idx="66">
                  <c:v>2.024858388900757</c:v>
                </c:pt>
                <c:pt idx="67">
                  <c:v>2.046251211166382</c:v>
                </c:pt>
                <c:pt idx="68">
                  <c:v>2.080888662338257</c:v>
                </c:pt>
                <c:pt idx="69">
                  <c:v>2.099389944076538</c:v>
                </c:pt>
                <c:pt idx="70">
                  <c:v>2.109582815170288</c:v>
                </c:pt>
                <c:pt idx="71">
                  <c:v>2.121259603500365</c:v>
                </c:pt>
                <c:pt idx="72">
                  <c:v>2.151105794906616</c:v>
                </c:pt>
                <c:pt idx="73">
                  <c:v>2.182111654281616</c:v>
                </c:pt>
                <c:pt idx="74">
                  <c:v>2.206018362045288</c:v>
                </c:pt>
                <c:pt idx="75">
                  <c:v>2.225366506576538</c:v>
                </c:pt>
                <c:pt idx="76">
                  <c:v>2.257837209701538</c:v>
                </c:pt>
                <c:pt idx="77">
                  <c:v>2.277032766342163</c:v>
                </c:pt>
                <c:pt idx="78">
                  <c:v>2.303735647201538</c:v>
                </c:pt>
                <c:pt idx="79">
                  <c:v>2.334314260482788</c:v>
                </c:pt>
                <c:pt idx="80">
                  <c:v>2.339609060287476</c:v>
                </c:pt>
                <c:pt idx="81">
                  <c:v>2.356943044662476</c:v>
                </c:pt>
                <c:pt idx="82">
                  <c:v>2.384851369857788</c:v>
                </c:pt>
                <c:pt idx="83">
                  <c:v>2.400148305892944</c:v>
                </c:pt>
                <c:pt idx="84">
                  <c:v>2.422780904769898</c:v>
                </c:pt>
                <c:pt idx="85">
                  <c:v>2.456075582504273</c:v>
                </c:pt>
                <c:pt idx="86">
                  <c:v>2.472448263168332</c:v>
                </c:pt>
                <c:pt idx="87">
                  <c:v>2.505590353012085</c:v>
                </c:pt>
                <c:pt idx="88">
                  <c:v>2.52899733543396</c:v>
                </c:pt>
                <c:pt idx="89">
                  <c:v>2.552442464828478</c:v>
                </c:pt>
                <c:pt idx="90">
                  <c:v>2.579202566146851</c:v>
                </c:pt>
                <c:pt idx="91">
                  <c:v>2.599435720443726</c:v>
                </c:pt>
                <c:pt idx="92">
                  <c:v>2.627878103256226</c:v>
                </c:pt>
                <c:pt idx="93">
                  <c:v>2.64465895652771</c:v>
                </c:pt>
                <c:pt idx="94">
                  <c:v>2.651998434066773</c:v>
                </c:pt>
                <c:pt idx="95">
                  <c:v>2.679281148910522</c:v>
                </c:pt>
                <c:pt idx="96">
                  <c:v>2.697538290023804</c:v>
                </c:pt>
                <c:pt idx="97">
                  <c:v>2.728605184555054</c:v>
                </c:pt>
                <c:pt idx="98">
                  <c:v>2.749189291000366</c:v>
                </c:pt>
                <c:pt idx="99">
                  <c:v>2.765344533920288</c:v>
                </c:pt>
                <c:pt idx="100">
                  <c:v>2.781762990951538</c:v>
                </c:pt>
                <c:pt idx="101">
                  <c:v>2.800223264694214</c:v>
                </c:pt>
                <c:pt idx="102">
                  <c:v>2.812416467666626</c:v>
                </c:pt>
                <c:pt idx="103">
                  <c:v>2.823867235183716</c:v>
                </c:pt>
                <c:pt idx="104">
                  <c:v>2.854508790969846</c:v>
                </c:pt>
                <c:pt idx="105">
                  <c:v>2.8975385761261</c:v>
                </c:pt>
                <c:pt idx="106">
                  <c:v>2.924241456985474</c:v>
                </c:pt>
                <c:pt idx="107">
                  <c:v>2.935027275085449</c:v>
                </c:pt>
                <c:pt idx="108">
                  <c:v>2.928668174743652</c:v>
                </c:pt>
                <c:pt idx="109">
                  <c:v>2.956072959899902</c:v>
                </c:pt>
                <c:pt idx="110">
                  <c:v>2.979533348083496</c:v>
                </c:pt>
                <c:pt idx="111">
                  <c:v>3.006053123474108</c:v>
                </c:pt>
                <c:pt idx="112">
                  <c:v>3.027415428161621</c:v>
                </c:pt>
                <c:pt idx="113">
                  <c:v>3.035258445739736</c:v>
                </c:pt>
                <c:pt idx="114">
                  <c:v>3.051940116882324</c:v>
                </c:pt>
                <c:pt idx="115">
                  <c:v>3.059174690246582</c:v>
                </c:pt>
                <c:pt idx="116">
                  <c:v>3.07190505027771</c:v>
                </c:pt>
                <c:pt idx="117">
                  <c:v>3.095449361801148</c:v>
                </c:pt>
                <c:pt idx="118">
                  <c:v>3.120595846176147</c:v>
                </c:pt>
                <c:pt idx="119">
                  <c:v>3.140058431625365</c:v>
                </c:pt>
                <c:pt idx="120">
                  <c:v>3.166112813949585</c:v>
                </c:pt>
                <c:pt idx="121">
                  <c:v>3.187894735336303</c:v>
                </c:pt>
                <c:pt idx="122">
                  <c:v>3.206193838119507</c:v>
                </c:pt>
                <c:pt idx="123">
                  <c:v>3.231342229843138</c:v>
                </c:pt>
                <c:pt idx="124">
                  <c:v>3.248390111923218</c:v>
                </c:pt>
                <c:pt idx="125">
                  <c:v>3.26534691810608</c:v>
                </c:pt>
                <c:pt idx="126">
                  <c:v>3.288204584121704</c:v>
                </c:pt>
                <c:pt idx="127">
                  <c:v>3.301952753067017</c:v>
                </c:pt>
                <c:pt idx="128">
                  <c:v>3.303173456192016</c:v>
                </c:pt>
                <c:pt idx="129">
                  <c:v>3.316605005264269</c:v>
                </c:pt>
                <c:pt idx="130">
                  <c:v>3.352707300186157</c:v>
                </c:pt>
                <c:pt idx="131">
                  <c:v>3.360349569320679</c:v>
                </c:pt>
                <c:pt idx="132">
                  <c:v>3.374854001998901</c:v>
                </c:pt>
                <c:pt idx="133">
                  <c:v>3.392210874557495</c:v>
                </c:pt>
                <c:pt idx="134">
                  <c:v>3.407361898422241</c:v>
                </c:pt>
                <c:pt idx="135">
                  <c:v>3.432623062133787</c:v>
                </c:pt>
                <c:pt idx="136">
                  <c:v>3.456655654907216</c:v>
                </c:pt>
                <c:pt idx="137">
                  <c:v>3.468368682861328</c:v>
                </c:pt>
                <c:pt idx="138">
                  <c:v>3.477855834960938</c:v>
                </c:pt>
                <c:pt idx="139">
                  <c:v>3.499511871337891</c:v>
                </c:pt>
                <c:pt idx="140">
                  <c:v>3.503570709228516</c:v>
                </c:pt>
                <c:pt idx="141">
                  <c:v>3.532058868408197</c:v>
                </c:pt>
                <c:pt idx="142">
                  <c:v>3.56117073059082</c:v>
                </c:pt>
                <c:pt idx="143">
                  <c:v>3.580770645141602</c:v>
                </c:pt>
                <c:pt idx="144">
                  <c:v>3.593877944946289</c:v>
                </c:pt>
                <c:pt idx="145">
                  <c:v>3.623373184204102</c:v>
                </c:pt>
                <c:pt idx="146">
                  <c:v>3.633794937133789</c:v>
                </c:pt>
                <c:pt idx="147">
                  <c:v>3.639219436645507</c:v>
                </c:pt>
                <c:pt idx="148">
                  <c:v>3.649870548248291</c:v>
                </c:pt>
                <c:pt idx="149">
                  <c:v>3.680849704742432</c:v>
                </c:pt>
                <c:pt idx="150">
                  <c:v>3.70775857925415</c:v>
                </c:pt>
                <c:pt idx="151">
                  <c:v>3.718002948760986</c:v>
                </c:pt>
                <c:pt idx="152">
                  <c:v>3.739586505889893</c:v>
                </c:pt>
                <c:pt idx="153">
                  <c:v>3.74135461807251</c:v>
                </c:pt>
                <c:pt idx="154">
                  <c:v>3.76845422744751</c:v>
                </c:pt>
                <c:pt idx="155">
                  <c:v>3.809885654449463</c:v>
                </c:pt>
                <c:pt idx="156">
                  <c:v>3.820261631011963</c:v>
                </c:pt>
                <c:pt idx="157">
                  <c:v>3.824835453033446</c:v>
                </c:pt>
                <c:pt idx="158">
                  <c:v>3.841017398834229</c:v>
                </c:pt>
                <c:pt idx="159">
                  <c:v>3.858439121246338</c:v>
                </c:pt>
                <c:pt idx="160">
                  <c:v>3.875723514556884</c:v>
                </c:pt>
                <c:pt idx="161">
                  <c:v>3.896963748931885</c:v>
                </c:pt>
                <c:pt idx="162">
                  <c:v>3.910605106353747</c:v>
                </c:pt>
                <c:pt idx="163">
                  <c:v>3.937430057525635</c:v>
                </c:pt>
                <c:pt idx="164">
                  <c:v>3.958449039459216</c:v>
                </c:pt>
                <c:pt idx="165">
                  <c:v>3.961760196685791</c:v>
                </c:pt>
                <c:pt idx="166">
                  <c:v>3.980414066314697</c:v>
                </c:pt>
                <c:pt idx="167">
                  <c:v>3.999550495147703</c:v>
                </c:pt>
                <c:pt idx="168">
                  <c:v>4.032143268585195</c:v>
                </c:pt>
                <c:pt idx="169">
                  <c:v>4.044571552276596</c:v>
                </c:pt>
                <c:pt idx="170">
                  <c:v>4.056112918853757</c:v>
                </c:pt>
                <c:pt idx="171">
                  <c:v>4.072333011627197</c:v>
                </c:pt>
                <c:pt idx="172">
                  <c:v>4.099157962799071</c:v>
                </c:pt>
                <c:pt idx="173">
                  <c:v>4.106077823638905</c:v>
                </c:pt>
                <c:pt idx="174">
                  <c:v>4.12375322341919</c:v>
                </c:pt>
                <c:pt idx="175">
                  <c:v>4.144154224395725</c:v>
                </c:pt>
                <c:pt idx="176">
                  <c:v>4.167591724395737</c:v>
                </c:pt>
                <c:pt idx="177">
                  <c:v>4.197920475006101</c:v>
                </c:pt>
                <c:pt idx="178">
                  <c:v>4.220228824615479</c:v>
                </c:pt>
                <c:pt idx="179">
                  <c:v>4.223517093658447</c:v>
                </c:pt>
                <c:pt idx="180">
                  <c:v>4.233244571685788</c:v>
                </c:pt>
                <c:pt idx="181">
                  <c:v>4.259184513092038</c:v>
                </c:pt>
                <c:pt idx="182">
                  <c:v>4.255415592193604</c:v>
                </c:pt>
                <c:pt idx="183">
                  <c:v>4.270590457916257</c:v>
                </c:pt>
                <c:pt idx="184">
                  <c:v>4.28163019180298</c:v>
                </c:pt>
                <c:pt idx="185">
                  <c:v>4.2958437538147</c:v>
                </c:pt>
                <c:pt idx="186">
                  <c:v>4.311911258697486</c:v>
                </c:pt>
                <c:pt idx="187">
                  <c:v>4.335447940826405</c:v>
                </c:pt>
                <c:pt idx="188">
                  <c:v>4.334356937408431</c:v>
                </c:pt>
                <c:pt idx="189">
                  <c:v>4.370016727447505</c:v>
                </c:pt>
                <c:pt idx="190">
                  <c:v>4.392492923736571</c:v>
                </c:pt>
                <c:pt idx="191">
                  <c:v>4.40922895431519</c:v>
                </c:pt>
                <c:pt idx="192">
                  <c:v>4.43107572555542</c:v>
                </c:pt>
                <c:pt idx="193">
                  <c:v>4.44522253036499</c:v>
                </c:pt>
                <c:pt idx="194">
                  <c:v>4.459916744232177</c:v>
                </c:pt>
                <c:pt idx="195">
                  <c:v>4.477479610443118</c:v>
                </c:pt>
                <c:pt idx="196">
                  <c:v>4.490871105194091</c:v>
                </c:pt>
                <c:pt idx="197">
                  <c:v>4.508759651184082</c:v>
                </c:pt>
                <c:pt idx="198">
                  <c:v>4.532410774230955</c:v>
                </c:pt>
                <c:pt idx="199">
                  <c:v>4.55549732208252</c:v>
                </c:pt>
                <c:pt idx="200">
                  <c:v>4.5886470413208</c:v>
                </c:pt>
                <c:pt idx="201">
                  <c:v>4.607819709777829</c:v>
                </c:pt>
                <c:pt idx="202">
                  <c:v>4.632661018371582</c:v>
                </c:pt>
                <c:pt idx="203">
                  <c:v>4.658234748840329</c:v>
                </c:pt>
                <c:pt idx="204">
                  <c:v>4.682099494934082</c:v>
                </c:pt>
                <c:pt idx="205">
                  <c:v>4.68628231048584</c:v>
                </c:pt>
                <c:pt idx="206">
                  <c:v>4.678271446228027</c:v>
                </c:pt>
                <c:pt idx="207">
                  <c:v>4.696398887634277</c:v>
                </c:pt>
                <c:pt idx="208">
                  <c:v>4.721087608337391</c:v>
                </c:pt>
                <c:pt idx="209">
                  <c:v>4.746127281188964</c:v>
                </c:pt>
                <c:pt idx="210">
                  <c:v>4.760981712341309</c:v>
                </c:pt>
                <c:pt idx="211">
                  <c:v>4.778895530700684</c:v>
                </c:pt>
                <c:pt idx="212">
                  <c:v>4.789130363464355</c:v>
                </c:pt>
                <c:pt idx="213">
                  <c:v>4.80865779876709</c:v>
                </c:pt>
                <c:pt idx="214">
                  <c:v>4.830050621032715</c:v>
                </c:pt>
                <c:pt idx="215">
                  <c:v>4.840389881134033</c:v>
                </c:pt>
                <c:pt idx="216">
                  <c:v>4.860897693634033</c:v>
                </c:pt>
                <c:pt idx="217">
                  <c:v>4.876980457305893</c:v>
                </c:pt>
                <c:pt idx="218">
                  <c:v>4.90272203445435</c:v>
                </c:pt>
                <c:pt idx="219">
                  <c:v>4.917927417755127</c:v>
                </c:pt>
                <c:pt idx="220">
                  <c:v>4.93697801589966</c:v>
                </c:pt>
                <c:pt idx="221">
                  <c:v>4.94876972198487</c:v>
                </c:pt>
                <c:pt idx="222">
                  <c:v>4.954102668762201</c:v>
                </c:pt>
                <c:pt idx="223">
                  <c:v>4.960389289855951</c:v>
                </c:pt>
                <c:pt idx="224">
                  <c:v>4.98030200958252</c:v>
                </c:pt>
                <c:pt idx="225">
                  <c:v>5.011155281066895</c:v>
                </c:pt>
                <c:pt idx="226">
                  <c:v>5.024478111267086</c:v>
                </c:pt>
                <c:pt idx="227">
                  <c:v>5.04363170623779</c:v>
                </c:pt>
                <c:pt idx="228">
                  <c:v>5.055384788513184</c:v>
                </c:pt>
                <c:pt idx="229">
                  <c:v>5.07233730316162</c:v>
                </c:pt>
                <c:pt idx="230">
                  <c:v>5.082101020812988</c:v>
                </c:pt>
                <c:pt idx="231">
                  <c:v>5.092160377502434</c:v>
                </c:pt>
                <c:pt idx="232">
                  <c:v>5.09902969360352</c:v>
                </c:pt>
                <c:pt idx="233">
                  <c:v>5.130401763916016</c:v>
                </c:pt>
                <c:pt idx="234">
                  <c:v>5.156402740478516</c:v>
                </c:pt>
                <c:pt idx="235">
                  <c:v>5.168451461791979</c:v>
                </c:pt>
                <c:pt idx="236">
                  <c:v>5.18604103088379</c:v>
                </c:pt>
                <c:pt idx="237">
                  <c:v>5.20686164855957</c:v>
                </c:pt>
                <c:pt idx="238">
                  <c:v>5.224481735229479</c:v>
                </c:pt>
                <c:pt idx="239">
                  <c:v>5.23433891296387</c:v>
                </c:pt>
                <c:pt idx="240">
                  <c:v>5.251192245483398</c:v>
                </c:pt>
                <c:pt idx="241">
                  <c:v>5.262651596069336</c:v>
                </c:pt>
                <c:pt idx="242">
                  <c:v>5.282617721557617</c:v>
                </c:pt>
                <c:pt idx="243">
                  <c:v>5.31069389343262</c:v>
                </c:pt>
                <c:pt idx="244">
                  <c:v>5.312340888977046</c:v>
                </c:pt>
                <c:pt idx="245">
                  <c:v>5.313735160827637</c:v>
                </c:pt>
                <c:pt idx="246">
                  <c:v>5.338317070007324</c:v>
                </c:pt>
                <c:pt idx="247">
                  <c:v>5.363597068786607</c:v>
                </c:pt>
                <c:pt idx="248">
                  <c:v>5.37128368377686</c:v>
                </c:pt>
                <c:pt idx="249">
                  <c:v>5.381636772155762</c:v>
                </c:pt>
                <c:pt idx="250">
                  <c:v>5.401356849670408</c:v>
                </c:pt>
                <c:pt idx="251">
                  <c:v>5.416386756896967</c:v>
                </c:pt>
                <c:pt idx="252">
                  <c:v>5.42265811920166</c:v>
                </c:pt>
                <c:pt idx="253">
                  <c:v>5.434567604064941</c:v>
                </c:pt>
                <c:pt idx="254">
                  <c:v>5.45660129547119</c:v>
                </c:pt>
                <c:pt idx="255">
                  <c:v>5.471921119689941</c:v>
                </c:pt>
                <c:pt idx="256">
                  <c:v>5.488488349914551</c:v>
                </c:pt>
                <c:pt idx="257">
                  <c:v>5.492905769348145</c:v>
                </c:pt>
                <c:pt idx="258">
                  <c:v>5.498984489440915</c:v>
                </c:pt>
                <c:pt idx="259">
                  <c:v>5.515990409851074</c:v>
                </c:pt>
                <c:pt idx="260">
                  <c:v>5.52386775970459</c:v>
                </c:pt>
                <c:pt idx="261">
                  <c:v>5.556002769470215</c:v>
                </c:pt>
                <c:pt idx="262">
                  <c:v>5.57220760345459</c:v>
                </c:pt>
                <c:pt idx="263">
                  <c:v>5.586947593688964</c:v>
                </c:pt>
                <c:pt idx="264">
                  <c:v>5.606770668029775</c:v>
                </c:pt>
                <c:pt idx="265">
                  <c:v>5.619931373596178</c:v>
                </c:pt>
                <c:pt idx="266">
                  <c:v>5.638138923645017</c:v>
                </c:pt>
                <c:pt idx="267">
                  <c:v>5.67579761505127</c:v>
                </c:pt>
                <c:pt idx="268">
                  <c:v>5.69361988067627</c:v>
                </c:pt>
                <c:pt idx="269">
                  <c:v>5.6979648208618</c:v>
                </c:pt>
                <c:pt idx="270">
                  <c:v>5.700303230285644</c:v>
                </c:pt>
                <c:pt idx="271">
                  <c:v>5.718701515197754</c:v>
                </c:pt>
                <c:pt idx="272">
                  <c:v>5.745526466369629</c:v>
                </c:pt>
                <c:pt idx="273">
                  <c:v>5.766446266174316</c:v>
                </c:pt>
                <c:pt idx="274">
                  <c:v>5.795361671447754</c:v>
                </c:pt>
                <c:pt idx="275">
                  <c:v>5.810437355041504</c:v>
                </c:pt>
                <c:pt idx="276">
                  <c:v>5.830769691467287</c:v>
                </c:pt>
                <c:pt idx="277">
                  <c:v>5.840550575256335</c:v>
                </c:pt>
                <c:pt idx="278">
                  <c:v>5.863591346740707</c:v>
                </c:pt>
                <c:pt idx="279">
                  <c:v>5.865115318298321</c:v>
                </c:pt>
                <c:pt idx="280">
                  <c:v>5.879964027404785</c:v>
                </c:pt>
                <c:pt idx="281">
                  <c:v>5.896977577209451</c:v>
                </c:pt>
                <c:pt idx="282">
                  <c:v>5.925282630920408</c:v>
                </c:pt>
                <c:pt idx="283">
                  <c:v>5.931065711975097</c:v>
                </c:pt>
                <c:pt idx="284">
                  <c:v>5.938786659240723</c:v>
                </c:pt>
                <c:pt idx="285">
                  <c:v>5.96916690826416</c:v>
                </c:pt>
                <c:pt idx="286">
                  <c:v>5.978730354309082</c:v>
                </c:pt>
                <c:pt idx="287">
                  <c:v>5.99366203308106</c:v>
                </c:pt>
                <c:pt idx="288">
                  <c:v>6.010812911987305</c:v>
                </c:pt>
                <c:pt idx="289">
                  <c:v>6.030431900024414</c:v>
                </c:pt>
                <c:pt idx="290">
                  <c:v>6.053142700195313</c:v>
                </c:pt>
                <c:pt idx="291">
                  <c:v>6.060299072265626</c:v>
                </c:pt>
                <c:pt idx="292">
                  <c:v>6.068905029296862</c:v>
                </c:pt>
                <c:pt idx="293">
                  <c:v>6.089420471191406</c:v>
                </c:pt>
                <c:pt idx="294">
                  <c:v>6.091228637695313</c:v>
                </c:pt>
                <c:pt idx="295">
                  <c:v>6.103305969238268</c:v>
                </c:pt>
                <c:pt idx="296">
                  <c:v>6.112491760253905</c:v>
                </c:pt>
                <c:pt idx="297">
                  <c:v>6.133251342773437</c:v>
                </c:pt>
                <c:pt idx="298">
                  <c:v>6.142852935791016</c:v>
                </c:pt>
                <c:pt idx="299">
                  <c:v>6.165950927734362</c:v>
                </c:pt>
                <c:pt idx="300">
                  <c:v>6.188308868408189</c:v>
                </c:pt>
                <c:pt idx="301">
                  <c:v>6.201282653808594</c:v>
                </c:pt>
                <c:pt idx="302">
                  <c:v>6.224598083496091</c:v>
                </c:pt>
                <c:pt idx="303">
                  <c:v>6.226104888916002</c:v>
                </c:pt>
                <c:pt idx="304">
                  <c:v>6.242786560058578</c:v>
                </c:pt>
                <c:pt idx="305">
                  <c:v>6.270485076904285</c:v>
                </c:pt>
                <c:pt idx="306">
                  <c:v>6.286670837402344</c:v>
                </c:pt>
                <c:pt idx="307">
                  <c:v>6.290976676940899</c:v>
                </c:pt>
                <c:pt idx="308">
                  <c:v>6.31607738494873</c:v>
                </c:pt>
                <c:pt idx="309">
                  <c:v>6.330130729675279</c:v>
                </c:pt>
                <c:pt idx="310">
                  <c:v>6.342520866394029</c:v>
                </c:pt>
                <c:pt idx="311">
                  <c:v>6.351512107849121</c:v>
                </c:pt>
                <c:pt idx="312">
                  <c:v>6.377314720153809</c:v>
                </c:pt>
                <c:pt idx="313">
                  <c:v>6.399073753356934</c:v>
                </c:pt>
                <c:pt idx="314">
                  <c:v>6.417407188415527</c:v>
                </c:pt>
                <c:pt idx="315">
                  <c:v>6.424792442321777</c:v>
                </c:pt>
                <c:pt idx="316">
                  <c:v>6.43574872970581</c:v>
                </c:pt>
                <c:pt idx="317">
                  <c:v>6.432994518280029</c:v>
                </c:pt>
                <c:pt idx="318">
                  <c:v>6.444911632537837</c:v>
                </c:pt>
                <c:pt idx="319">
                  <c:v>6.461012516021729</c:v>
                </c:pt>
                <c:pt idx="320">
                  <c:v>6.497816715240479</c:v>
                </c:pt>
                <c:pt idx="321">
                  <c:v>6.520079288482667</c:v>
                </c:pt>
                <c:pt idx="322">
                  <c:v>6.525370273590081</c:v>
                </c:pt>
                <c:pt idx="323">
                  <c:v>6.531756076812744</c:v>
                </c:pt>
                <c:pt idx="324">
                  <c:v>6.550604496002197</c:v>
                </c:pt>
                <c:pt idx="325">
                  <c:v>6.563940677642822</c:v>
                </c:pt>
                <c:pt idx="326">
                  <c:v>6.57970205307007</c:v>
                </c:pt>
                <c:pt idx="327">
                  <c:v>6.594045314788818</c:v>
                </c:pt>
                <c:pt idx="328">
                  <c:v>6.614759120941162</c:v>
                </c:pt>
                <c:pt idx="329">
                  <c:v>6.639539394378663</c:v>
                </c:pt>
                <c:pt idx="330">
                  <c:v>6.651258144378663</c:v>
                </c:pt>
                <c:pt idx="331">
                  <c:v>6.684484157562233</c:v>
                </c:pt>
                <c:pt idx="332">
                  <c:v>6.702222499847412</c:v>
                </c:pt>
                <c:pt idx="333">
                  <c:v>6.716809902191163</c:v>
                </c:pt>
                <c:pt idx="334">
                  <c:v>6.714173946380611</c:v>
                </c:pt>
                <c:pt idx="335">
                  <c:v>6.737847957611084</c:v>
                </c:pt>
                <c:pt idx="336">
                  <c:v>6.765793952941894</c:v>
                </c:pt>
                <c:pt idx="337">
                  <c:v>6.77250019073487</c:v>
                </c:pt>
                <c:pt idx="338">
                  <c:v>6.79023853302002</c:v>
                </c:pt>
                <c:pt idx="339">
                  <c:v>6.818505439758285</c:v>
                </c:pt>
                <c:pt idx="340">
                  <c:v>6.839661750793458</c:v>
                </c:pt>
                <c:pt idx="341">
                  <c:v>6.837689552307129</c:v>
                </c:pt>
                <c:pt idx="342">
                  <c:v>6.85493198394774</c:v>
                </c:pt>
                <c:pt idx="343">
                  <c:v>6.868580970764146</c:v>
                </c:pt>
                <c:pt idx="344">
                  <c:v>6.887654457092275</c:v>
                </c:pt>
                <c:pt idx="345">
                  <c:v>6.897548828124984</c:v>
                </c:pt>
                <c:pt idx="346">
                  <c:v>6.90704360961914</c:v>
                </c:pt>
                <c:pt idx="347">
                  <c:v>6.919140014648437</c:v>
                </c:pt>
                <c:pt idx="348">
                  <c:v>6.938736114501953</c:v>
                </c:pt>
                <c:pt idx="349">
                  <c:v>6.955934677124021</c:v>
                </c:pt>
                <c:pt idx="350">
                  <c:v>6.963083419799804</c:v>
                </c:pt>
                <c:pt idx="351">
                  <c:v>6.970750961303711</c:v>
                </c:pt>
                <c:pt idx="352">
                  <c:v>7.004350814819336</c:v>
                </c:pt>
                <c:pt idx="353">
                  <c:v>7.02842918395996</c:v>
                </c:pt>
                <c:pt idx="354">
                  <c:v>7.04316917419434</c:v>
                </c:pt>
                <c:pt idx="355">
                  <c:v>7.050445709228516</c:v>
                </c:pt>
                <c:pt idx="356">
                  <c:v>7.060230407714844</c:v>
                </c:pt>
                <c:pt idx="357">
                  <c:v>7.072127017974854</c:v>
                </c:pt>
                <c:pt idx="358">
                  <c:v>7.082564029693604</c:v>
                </c:pt>
                <c:pt idx="359">
                  <c:v>7.094134006500223</c:v>
                </c:pt>
                <c:pt idx="360">
                  <c:v>7.119005832672117</c:v>
                </c:pt>
                <c:pt idx="361">
                  <c:v>7.137144718170166</c:v>
                </c:pt>
                <c:pt idx="362">
                  <c:v>7.146605167388905</c:v>
                </c:pt>
                <c:pt idx="363">
                  <c:v>7.163389835357666</c:v>
                </c:pt>
                <c:pt idx="364">
                  <c:v>7.187113437652581</c:v>
                </c:pt>
                <c:pt idx="365">
                  <c:v>7.195532474517821</c:v>
                </c:pt>
                <c:pt idx="366">
                  <c:v>7.185980472564696</c:v>
                </c:pt>
                <c:pt idx="367">
                  <c:v>7.19350305557251</c:v>
                </c:pt>
                <c:pt idx="368">
                  <c:v>7.225027713775634</c:v>
                </c:pt>
                <c:pt idx="369">
                  <c:v>7.230658206939697</c:v>
                </c:pt>
                <c:pt idx="370">
                  <c:v>7.248009357452393</c:v>
                </c:pt>
                <c:pt idx="371">
                  <c:v>7.268471393585205</c:v>
                </c:pt>
                <c:pt idx="372">
                  <c:v>7.276215229034424</c:v>
                </c:pt>
                <c:pt idx="373">
                  <c:v>7.291809711456299</c:v>
                </c:pt>
                <c:pt idx="374">
                  <c:v>7.314224872589096</c:v>
                </c:pt>
                <c:pt idx="375">
                  <c:v>7.337494525909424</c:v>
                </c:pt>
                <c:pt idx="376">
                  <c:v>7.348625812530518</c:v>
                </c:pt>
                <c:pt idx="377">
                  <c:v>7.36261812210083</c:v>
                </c:pt>
                <c:pt idx="378">
                  <c:v>7.367274913787837</c:v>
                </c:pt>
                <c:pt idx="379">
                  <c:v>7.392406139373778</c:v>
                </c:pt>
                <c:pt idx="380">
                  <c:v>7.409404430389404</c:v>
                </c:pt>
                <c:pt idx="381">
                  <c:v>7.43001953125</c:v>
                </c:pt>
                <c:pt idx="382">
                  <c:v>7.439507637023925</c:v>
                </c:pt>
                <c:pt idx="383">
                  <c:v>7.454530868530253</c:v>
                </c:pt>
                <c:pt idx="384">
                  <c:v>7.459508094787597</c:v>
                </c:pt>
                <c:pt idx="385">
                  <c:v>7.4657861328125</c:v>
                </c:pt>
                <c:pt idx="386">
                  <c:v>7.483810577392576</c:v>
                </c:pt>
                <c:pt idx="387">
                  <c:v>7.515731964111328</c:v>
                </c:pt>
                <c:pt idx="388">
                  <c:v>7.535526428222656</c:v>
                </c:pt>
                <c:pt idx="389">
                  <c:v>7.55621353149414</c:v>
                </c:pt>
                <c:pt idx="390">
                  <c:v>7.562679443359376</c:v>
                </c:pt>
                <c:pt idx="391">
                  <c:v>7.576851043701172</c:v>
                </c:pt>
                <c:pt idx="392">
                  <c:v>7.587629470825195</c:v>
                </c:pt>
                <c:pt idx="393">
                  <c:v>7.604246292114258</c:v>
                </c:pt>
                <c:pt idx="394">
                  <c:v>7.613313827514648</c:v>
                </c:pt>
                <c:pt idx="395">
                  <c:v>7.633554611206039</c:v>
                </c:pt>
                <c:pt idx="396">
                  <c:v>7.65189567565918</c:v>
                </c:pt>
                <c:pt idx="397">
                  <c:v>7.671438369750977</c:v>
                </c:pt>
                <c:pt idx="398">
                  <c:v>7.6827756500244</c:v>
                </c:pt>
                <c:pt idx="399">
                  <c:v>7.716501388549804</c:v>
                </c:pt>
                <c:pt idx="400">
                  <c:v>7.732736740112304</c:v>
                </c:pt>
                <c:pt idx="401">
                  <c:v>7.74666038513184</c:v>
                </c:pt>
                <c:pt idx="402">
                  <c:v>7.756433639526367</c:v>
                </c:pt>
                <c:pt idx="403">
                  <c:v>7.764139328002921</c:v>
                </c:pt>
                <c:pt idx="404">
                  <c:v>7.78139701843262</c:v>
                </c:pt>
                <c:pt idx="405">
                  <c:v>7.801607284545898</c:v>
                </c:pt>
                <c:pt idx="406">
                  <c:v>7.806005630493165</c:v>
                </c:pt>
                <c:pt idx="407">
                  <c:v>7.824329528808578</c:v>
                </c:pt>
                <c:pt idx="408">
                  <c:v>7.825060043334961</c:v>
                </c:pt>
                <c:pt idx="409">
                  <c:v>7.853929672241207</c:v>
                </c:pt>
                <c:pt idx="410">
                  <c:v>7.850481185913086</c:v>
                </c:pt>
                <c:pt idx="411">
                  <c:v>7.864973220825177</c:v>
                </c:pt>
                <c:pt idx="412">
                  <c:v>7.893308792114257</c:v>
                </c:pt>
                <c:pt idx="413">
                  <c:v>7.90709701538086</c:v>
                </c:pt>
                <c:pt idx="414">
                  <c:v>7.92388168334961</c:v>
                </c:pt>
                <c:pt idx="415">
                  <c:v>7.944053802490234</c:v>
                </c:pt>
                <c:pt idx="416">
                  <c:v>7.970420989990238</c:v>
                </c:pt>
                <c:pt idx="417">
                  <c:v>7.994835052490231</c:v>
                </c:pt>
                <c:pt idx="418">
                  <c:v>8.01146713256836</c:v>
                </c:pt>
                <c:pt idx="419">
                  <c:v>8.027641448974604</c:v>
                </c:pt>
                <c:pt idx="420">
                  <c:v>8.046577606201168</c:v>
                </c:pt>
                <c:pt idx="421">
                  <c:v>8.06352630615235</c:v>
                </c:pt>
                <c:pt idx="422">
                  <c:v>8.072376403808592</c:v>
                </c:pt>
                <c:pt idx="423">
                  <c:v>8.08621612548828</c:v>
                </c:pt>
                <c:pt idx="424">
                  <c:v>8.104053649902342</c:v>
                </c:pt>
                <c:pt idx="425">
                  <c:v>8.120567474365234</c:v>
                </c:pt>
                <c:pt idx="426">
                  <c:v>8.13956466674805</c:v>
                </c:pt>
                <c:pt idx="427">
                  <c:v>8.15307632446289</c:v>
                </c:pt>
                <c:pt idx="428">
                  <c:v>8.16189971923828</c:v>
                </c:pt>
                <c:pt idx="429">
                  <c:v>8.17259994506836</c:v>
                </c:pt>
                <c:pt idx="430">
                  <c:v>8.185829315185546</c:v>
                </c:pt>
                <c:pt idx="431">
                  <c:v>8.2023698425293</c:v>
                </c:pt>
                <c:pt idx="432">
                  <c:v>8.213661346435517</c:v>
                </c:pt>
                <c:pt idx="433">
                  <c:v>8.240150604248047</c:v>
                </c:pt>
                <c:pt idx="434">
                  <c:v>8.255935821533206</c:v>
                </c:pt>
                <c:pt idx="435">
                  <c:v>8.261230621337885</c:v>
                </c:pt>
                <c:pt idx="436">
                  <c:v>8.27263656616211</c:v>
                </c:pt>
                <c:pt idx="437">
                  <c:v>8.294312629699698</c:v>
                </c:pt>
                <c:pt idx="438">
                  <c:v>8.294940147399897</c:v>
                </c:pt>
                <c:pt idx="439">
                  <c:v>8.30737606048584</c:v>
                </c:pt>
                <c:pt idx="440">
                  <c:v>8.334506187438964</c:v>
                </c:pt>
                <c:pt idx="441">
                  <c:v>8.358874473571768</c:v>
                </c:pt>
                <c:pt idx="442">
                  <c:v>8.36053863525391</c:v>
                </c:pt>
                <c:pt idx="443">
                  <c:v>8.369367752075195</c:v>
                </c:pt>
                <c:pt idx="444">
                  <c:v>8.39274421691894</c:v>
                </c:pt>
                <c:pt idx="445">
                  <c:v>8.40515724182129</c:v>
                </c:pt>
                <c:pt idx="446">
                  <c:v>8.408981475830062</c:v>
                </c:pt>
                <c:pt idx="447">
                  <c:v>8.41979995727539</c:v>
                </c:pt>
                <c:pt idx="448">
                  <c:v>8.45343032836914</c:v>
                </c:pt>
                <c:pt idx="449">
                  <c:v>8.47844902038574</c:v>
                </c:pt>
                <c:pt idx="450">
                  <c:v>8.484903488159155</c:v>
                </c:pt>
                <c:pt idx="451">
                  <c:v>8.519571456909178</c:v>
                </c:pt>
                <c:pt idx="452">
                  <c:v>8.52972999572754</c:v>
                </c:pt>
                <c:pt idx="453">
                  <c:v>8.546942863464355</c:v>
                </c:pt>
                <c:pt idx="454">
                  <c:v>8.557738456726074</c:v>
                </c:pt>
                <c:pt idx="455">
                  <c:v>8.574008140563965</c:v>
                </c:pt>
                <c:pt idx="456">
                  <c:v>8.594771537780763</c:v>
                </c:pt>
                <c:pt idx="457">
                  <c:v>8.619185600280763</c:v>
                </c:pt>
                <c:pt idx="458">
                  <c:v>8.624449882507324</c:v>
                </c:pt>
                <c:pt idx="459">
                  <c:v>8.628878746032663</c:v>
                </c:pt>
                <c:pt idx="460">
                  <c:v>8.647418174743647</c:v>
                </c:pt>
                <c:pt idx="461">
                  <c:v>8.657124671936035</c:v>
                </c:pt>
                <c:pt idx="462">
                  <c:v>8.678729209899902</c:v>
                </c:pt>
                <c:pt idx="463">
                  <c:v>8.697095069885252</c:v>
                </c:pt>
                <c:pt idx="464">
                  <c:v>8.726895484924313</c:v>
                </c:pt>
                <c:pt idx="465">
                  <c:v>8.744130287170398</c:v>
                </c:pt>
                <c:pt idx="466">
                  <c:v>8.76100269317627</c:v>
                </c:pt>
                <c:pt idx="467">
                  <c:v>8.779893074035644</c:v>
                </c:pt>
                <c:pt idx="468">
                  <c:v>8.793381843566893</c:v>
                </c:pt>
                <c:pt idx="469">
                  <c:v>8.8055888748169</c:v>
                </c:pt>
                <c:pt idx="470">
                  <c:v>8.817368659973143</c:v>
                </c:pt>
                <c:pt idx="471">
                  <c:v>8.838921699523918</c:v>
                </c:pt>
                <c:pt idx="472">
                  <c:v>8.858124885559082</c:v>
                </c:pt>
                <c:pt idx="473">
                  <c:v>8.887057456970214</c:v>
                </c:pt>
                <c:pt idx="474">
                  <c:v>8.89723125457764</c:v>
                </c:pt>
                <c:pt idx="475">
                  <c:v>8.899741325378421</c:v>
                </c:pt>
                <c:pt idx="476">
                  <c:v>8.911307487487793</c:v>
                </c:pt>
                <c:pt idx="477">
                  <c:v>8.925059471130371</c:v>
                </c:pt>
                <c:pt idx="478">
                  <c:v>8.94195858001706</c:v>
                </c:pt>
                <c:pt idx="479">
                  <c:v>8.971514854431152</c:v>
                </c:pt>
                <c:pt idx="480">
                  <c:v>8.989161643981933</c:v>
                </c:pt>
                <c:pt idx="481">
                  <c:v>9.0068542098999</c:v>
                </c:pt>
                <c:pt idx="482">
                  <c:v>9.017733726501465</c:v>
                </c:pt>
                <c:pt idx="483">
                  <c:v>9.029078636169433</c:v>
                </c:pt>
                <c:pt idx="484">
                  <c:v>9.03693214416504</c:v>
                </c:pt>
                <c:pt idx="485">
                  <c:v>9.046865615844725</c:v>
                </c:pt>
                <c:pt idx="486">
                  <c:v>9.0569898223877</c:v>
                </c:pt>
                <c:pt idx="487">
                  <c:v>9.064573440551731</c:v>
                </c:pt>
                <c:pt idx="488">
                  <c:v>9.088667068481445</c:v>
                </c:pt>
                <c:pt idx="489">
                  <c:v>9.113874588012695</c:v>
                </c:pt>
                <c:pt idx="490">
                  <c:v>9.134321365356396</c:v>
                </c:pt>
                <c:pt idx="491">
                  <c:v>9.140047225952148</c:v>
                </c:pt>
                <c:pt idx="492">
                  <c:v>9.15374961853028</c:v>
                </c:pt>
                <c:pt idx="493">
                  <c:v>9.182710800170898</c:v>
                </c:pt>
                <c:pt idx="494">
                  <c:v>9.208952102661103</c:v>
                </c:pt>
                <c:pt idx="495">
                  <c:v>9.218191299438462</c:v>
                </c:pt>
                <c:pt idx="496">
                  <c:v>9.230739746093748</c:v>
                </c:pt>
                <c:pt idx="497">
                  <c:v>9.249157104492149</c:v>
                </c:pt>
                <c:pt idx="498">
                  <c:v>9.268795166015618</c:v>
                </c:pt>
                <c:pt idx="499">
                  <c:v>9.29507080078125</c:v>
                </c:pt>
                <c:pt idx="500">
                  <c:v>9.292720947265625</c:v>
                </c:pt>
                <c:pt idx="501">
                  <c:v>9.295307312011717</c:v>
                </c:pt>
                <c:pt idx="502">
                  <c:v>9.33708587646485</c:v>
                </c:pt>
                <c:pt idx="503">
                  <c:v>9.356219444274902</c:v>
                </c:pt>
                <c:pt idx="504">
                  <c:v>9.360190544128426</c:v>
                </c:pt>
                <c:pt idx="505">
                  <c:v>9.37208477020264</c:v>
                </c:pt>
                <c:pt idx="506">
                  <c:v>9.37516704559326</c:v>
                </c:pt>
                <c:pt idx="507">
                  <c:v>9.40080181121826</c:v>
                </c:pt>
                <c:pt idx="508">
                  <c:v>9.41759029388428</c:v>
                </c:pt>
                <c:pt idx="509">
                  <c:v>9.418513450622548</c:v>
                </c:pt>
                <c:pt idx="510">
                  <c:v>9.43268886566162</c:v>
                </c:pt>
                <c:pt idx="511">
                  <c:v>9.43490520477295</c:v>
                </c:pt>
                <c:pt idx="512">
                  <c:v>9.4391166305542</c:v>
                </c:pt>
                <c:pt idx="513">
                  <c:v>9.46408000946045</c:v>
                </c:pt>
                <c:pt idx="514">
                  <c:v>9.487975273132318</c:v>
                </c:pt>
                <c:pt idx="515">
                  <c:v>9.49044719696045</c:v>
                </c:pt>
                <c:pt idx="516">
                  <c:v>9.507979545593263</c:v>
                </c:pt>
                <c:pt idx="517">
                  <c:v>9.51324764251709</c:v>
                </c:pt>
                <c:pt idx="518">
                  <c:v>9.531344566345214</c:v>
                </c:pt>
                <c:pt idx="519">
                  <c:v>9.55993953704834</c:v>
                </c:pt>
                <c:pt idx="520">
                  <c:v>9.563708457946777</c:v>
                </c:pt>
                <c:pt idx="521">
                  <c:v>9.58166805267334</c:v>
                </c:pt>
                <c:pt idx="522">
                  <c:v>9.600627098083496</c:v>
                </c:pt>
                <c:pt idx="523">
                  <c:v>9.630664024353018</c:v>
                </c:pt>
                <c:pt idx="524">
                  <c:v>9.66374221801758</c:v>
                </c:pt>
                <c:pt idx="525">
                  <c:v>9.65954605102539</c:v>
                </c:pt>
                <c:pt idx="526">
                  <c:v>9.667778167724602</c:v>
                </c:pt>
                <c:pt idx="527">
                  <c:v>9.678785476684568</c:v>
                </c:pt>
                <c:pt idx="528">
                  <c:v>9.699911270141601</c:v>
                </c:pt>
                <c:pt idx="529">
                  <c:v>9.717989120483398</c:v>
                </c:pt>
                <c:pt idx="530">
                  <c:v>9.735803756713844</c:v>
                </c:pt>
                <c:pt idx="531">
                  <c:v>9.753458175659178</c:v>
                </c:pt>
                <c:pt idx="532">
                  <c:v>9.7565576171875</c:v>
                </c:pt>
                <c:pt idx="533">
                  <c:v>9.771934661865234</c:v>
                </c:pt>
                <c:pt idx="534">
                  <c:v>9.781475219726562</c:v>
                </c:pt>
                <c:pt idx="535">
                  <c:v>9.790332946777342</c:v>
                </c:pt>
                <c:pt idx="536">
                  <c:v>9.802772674560546</c:v>
                </c:pt>
                <c:pt idx="537">
                  <c:v>9.824203643798812</c:v>
                </c:pt>
                <c:pt idx="538">
                  <c:v>9.838853988647461</c:v>
                </c:pt>
                <c:pt idx="539">
                  <c:v>9.85637107849121</c:v>
                </c:pt>
                <c:pt idx="540">
                  <c:v>9.86250129699707</c:v>
                </c:pt>
                <c:pt idx="541">
                  <c:v>9.86025539398194</c:v>
                </c:pt>
                <c:pt idx="542">
                  <c:v>9.87677303314209</c:v>
                </c:pt>
                <c:pt idx="543">
                  <c:v>9.893283042907714</c:v>
                </c:pt>
                <c:pt idx="544">
                  <c:v>9.90540615081787</c:v>
                </c:pt>
                <c:pt idx="545">
                  <c:v>9.91663661956787</c:v>
                </c:pt>
                <c:pt idx="546">
                  <c:v>9.935611877441406</c:v>
                </c:pt>
                <c:pt idx="547">
                  <c:v>9.94458595275879</c:v>
                </c:pt>
                <c:pt idx="548">
                  <c:v>9.977163467407225</c:v>
                </c:pt>
                <c:pt idx="549">
                  <c:v>9.98779026031494</c:v>
                </c:pt>
                <c:pt idx="550">
                  <c:v>9.99374881744385</c:v>
                </c:pt>
                <c:pt idx="551">
                  <c:v>10.0069705581665</c:v>
                </c:pt>
                <c:pt idx="552">
                  <c:v>10.02563205718994</c:v>
                </c:pt>
                <c:pt idx="553">
                  <c:v>10.02649799346924</c:v>
                </c:pt>
                <c:pt idx="554">
                  <c:v>10.0326625442505</c:v>
                </c:pt>
                <c:pt idx="555">
                  <c:v>10.04759326934814</c:v>
                </c:pt>
                <c:pt idx="556">
                  <c:v>10.06575122833252</c:v>
                </c:pt>
                <c:pt idx="557">
                  <c:v>10.08074871063232</c:v>
                </c:pt>
                <c:pt idx="558">
                  <c:v>10.09466472625732</c:v>
                </c:pt>
                <c:pt idx="559">
                  <c:v>10.11188426971436</c:v>
                </c:pt>
                <c:pt idx="560">
                  <c:v>10.13446727752686</c:v>
                </c:pt>
                <c:pt idx="561">
                  <c:v>10.15252605438232</c:v>
                </c:pt>
                <c:pt idx="562">
                  <c:v>10.16607585906982</c:v>
                </c:pt>
                <c:pt idx="563">
                  <c:v>10.1670219039917</c:v>
                </c:pt>
                <c:pt idx="564">
                  <c:v>10.17597690582275</c:v>
                </c:pt>
                <c:pt idx="565">
                  <c:v>10.184094581604</c:v>
                </c:pt>
                <c:pt idx="566">
                  <c:v>10.20891490936279</c:v>
                </c:pt>
                <c:pt idx="567">
                  <c:v>10.21863666534424</c:v>
                </c:pt>
                <c:pt idx="568">
                  <c:v>10.24176898956299</c:v>
                </c:pt>
                <c:pt idx="569">
                  <c:v>10.25318256378174</c:v>
                </c:pt>
                <c:pt idx="570">
                  <c:v>10.27068534851074</c:v>
                </c:pt>
                <c:pt idx="571">
                  <c:v>10.2752629852295</c:v>
                </c:pt>
                <c:pt idx="572">
                  <c:v>10.28930679321289</c:v>
                </c:pt>
                <c:pt idx="573">
                  <c:v>10.31403366088867</c:v>
                </c:pt>
                <c:pt idx="574">
                  <c:v>10.3295442199707</c:v>
                </c:pt>
                <c:pt idx="575">
                  <c:v>10.34023300170898</c:v>
                </c:pt>
                <c:pt idx="576">
                  <c:v>10.34145370483398</c:v>
                </c:pt>
                <c:pt idx="577">
                  <c:v>10.33894649505615</c:v>
                </c:pt>
                <c:pt idx="578">
                  <c:v>10.34826675415039</c:v>
                </c:pt>
                <c:pt idx="579">
                  <c:v>10.3686524963379</c:v>
                </c:pt>
                <c:pt idx="580">
                  <c:v>10.3839112854004</c:v>
                </c:pt>
                <c:pt idx="581">
                  <c:v>10.40359512329102</c:v>
                </c:pt>
                <c:pt idx="582">
                  <c:v>10.41214004516602</c:v>
                </c:pt>
                <c:pt idx="583">
                  <c:v>10.40928665161133</c:v>
                </c:pt>
                <c:pt idx="584">
                  <c:v>10.42568984985352</c:v>
                </c:pt>
                <c:pt idx="585">
                  <c:v>10.43221298217773</c:v>
                </c:pt>
                <c:pt idx="586">
                  <c:v>10.45427719116211</c:v>
                </c:pt>
                <c:pt idx="587">
                  <c:v>10.46924224853516</c:v>
                </c:pt>
                <c:pt idx="588">
                  <c:v>10.48048416137695</c:v>
                </c:pt>
                <c:pt idx="589">
                  <c:v>10.49154678344727</c:v>
                </c:pt>
                <c:pt idx="590">
                  <c:v>10.49237838745117</c:v>
                </c:pt>
                <c:pt idx="591">
                  <c:v>10.51691452026367</c:v>
                </c:pt>
                <c:pt idx="592">
                  <c:v>10.52508941650391</c:v>
                </c:pt>
                <c:pt idx="593">
                  <c:v>10.52685180664063</c:v>
                </c:pt>
                <c:pt idx="594">
                  <c:v>10.5268098449707</c:v>
                </c:pt>
                <c:pt idx="595">
                  <c:v>10.54310432434082</c:v>
                </c:pt>
                <c:pt idx="596">
                  <c:v>10.5698072052002</c:v>
                </c:pt>
                <c:pt idx="597">
                  <c:v>10.57722774505615</c:v>
                </c:pt>
                <c:pt idx="598">
                  <c:v>10.5998832321167</c:v>
                </c:pt>
                <c:pt idx="599">
                  <c:v>10.61560741424561</c:v>
                </c:pt>
                <c:pt idx="600">
                  <c:v>10.63291088104248</c:v>
                </c:pt>
                <c:pt idx="601">
                  <c:v>10.66023937225342</c:v>
                </c:pt>
                <c:pt idx="602">
                  <c:v>10.68047634124756</c:v>
                </c:pt>
                <c:pt idx="603">
                  <c:v>10.68531337738037</c:v>
                </c:pt>
                <c:pt idx="604">
                  <c:v>10.67984596252441</c:v>
                </c:pt>
                <c:pt idx="605">
                  <c:v>10.68264595031738</c:v>
                </c:pt>
                <c:pt idx="606">
                  <c:v>10.6891452407837</c:v>
                </c:pt>
                <c:pt idx="607">
                  <c:v>10.70892063140869</c:v>
                </c:pt>
                <c:pt idx="608">
                  <c:v>10.71528354644775</c:v>
                </c:pt>
                <c:pt idx="609">
                  <c:v>10.71498600006104</c:v>
                </c:pt>
                <c:pt idx="610">
                  <c:v>10.72471347808838</c:v>
                </c:pt>
                <c:pt idx="611">
                  <c:v>10.73653427124023</c:v>
                </c:pt>
                <c:pt idx="612">
                  <c:v>10.74772659301758</c:v>
                </c:pt>
                <c:pt idx="613">
                  <c:v>10.75226131439209</c:v>
                </c:pt>
                <c:pt idx="614">
                  <c:v>10.76359859466553</c:v>
                </c:pt>
                <c:pt idx="615">
                  <c:v>10.77505031585693</c:v>
                </c:pt>
                <c:pt idx="616">
                  <c:v>10.788080368042</c:v>
                </c:pt>
                <c:pt idx="617">
                  <c:v>10.7830812072754</c:v>
                </c:pt>
                <c:pt idx="618">
                  <c:v>10.80035415649414</c:v>
                </c:pt>
                <c:pt idx="619">
                  <c:v>10.80951705932617</c:v>
                </c:pt>
                <c:pt idx="620">
                  <c:v>10.82354846954346</c:v>
                </c:pt>
                <c:pt idx="621">
                  <c:v>10.83757892608643</c:v>
                </c:pt>
                <c:pt idx="622">
                  <c:v>10.84463611602783</c:v>
                </c:pt>
                <c:pt idx="623">
                  <c:v>10.85935321807861</c:v>
                </c:pt>
                <c:pt idx="624">
                  <c:v>10.87144962310791</c:v>
                </c:pt>
                <c:pt idx="625">
                  <c:v>10.89555850982666</c:v>
                </c:pt>
                <c:pt idx="626">
                  <c:v>10.90295139312744</c:v>
                </c:pt>
                <c:pt idx="627">
                  <c:v>10.89850345611572</c:v>
                </c:pt>
                <c:pt idx="628">
                  <c:v>10.91473880767822</c:v>
                </c:pt>
                <c:pt idx="629">
                  <c:v>10.92397800445557</c:v>
                </c:pt>
                <c:pt idx="630">
                  <c:v>10.92600742340088</c:v>
                </c:pt>
                <c:pt idx="631">
                  <c:v>10.94660678863525</c:v>
                </c:pt>
                <c:pt idx="632">
                  <c:v>10.95782199859619</c:v>
                </c:pt>
                <c:pt idx="633">
                  <c:v>10.97132984161377</c:v>
                </c:pt>
                <c:pt idx="634">
                  <c:v>10.96926990509033</c:v>
                </c:pt>
                <c:pt idx="635">
                  <c:v>10.95849720001221</c:v>
                </c:pt>
                <c:pt idx="636">
                  <c:v>10.9498473739624</c:v>
                </c:pt>
                <c:pt idx="637">
                  <c:v>10.95415798187256</c:v>
                </c:pt>
                <c:pt idx="638">
                  <c:v>10.96282497406006</c:v>
                </c:pt>
                <c:pt idx="639">
                  <c:v>10.96497741699219</c:v>
                </c:pt>
                <c:pt idx="640">
                  <c:v>10.97927680969238</c:v>
                </c:pt>
                <c:pt idx="641">
                  <c:v>10.98972145080566</c:v>
                </c:pt>
                <c:pt idx="642">
                  <c:v>11.00187889099121</c:v>
                </c:pt>
                <c:pt idx="643">
                  <c:v>11.01376167297363</c:v>
                </c:pt>
                <c:pt idx="644">
                  <c:v>11.02307334899902</c:v>
                </c:pt>
                <c:pt idx="645">
                  <c:v>11.02458778381348</c:v>
                </c:pt>
                <c:pt idx="646">
                  <c:v>11.0335866546631</c:v>
                </c:pt>
                <c:pt idx="647">
                  <c:v>11.02443901062012</c:v>
                </c:pt>
                <c:pt idx="648">
                  <c:v>11.01973930358887</c:v>
                </c:pt>
                <c:pt idx="649">
                  <c:v>11.02996269226074</c:v>
                </c:pt>
                <c:pt idx="650">
                  <c:v>11.05611625671387</c:v>
                </c:pt>
                <c:pt idx="651">
                  <c:v>11.05132499694824</c:v>
                </c:pt>
                <c:pt idx="652">
                  <c:v>11.05147663116455</c:v>
                </c:pt>
                <c:pt idx="653">
                  <c:v>11.04451862335205</c:v>
                </c:pt>
                <c:pt idx="654">
                  <c:v>11.05022541046143</c:v>
                </c:pt>
                <c:pt idx="655">
                  <c:v>11.03771320343018</c:v>
                </c:pt>
                <c:pt idx="656">
                  <c:v>11.03154197692871</c:v>
                </c:pt>
                <c:pt idx="657">
                  <c:v>11.03560081481934</c:v>
                </c:pt>
                <c:pt idx="658">
                  <c:v>11.04512802124023</c:v>
                </c:pt>
                <c:pt idx="659">
                  <c:v>11.0541764831543</c:v>
                </c:pt>
                <c:pt idx="660">
                  <c:v>11.06205764770508</c:v>
                </c:pt>
                <c:pt idx="661">
                  <c:v>11.06024852752686</c:v>
                </c:pt>
                <c:pt idx="662">
                  <c:v>11.06131664276123</c:v>
                </c:pt>
                <c:pt idx="663">
                  <c:v>11.07121006011963</c:v>
                </c:pt>
                <c:pt idx="664">
                  <c:v>11.07365146636963</c:v>
                </c:pt>
                <c:pt idx="665">
                  <c:v>11.09319034576416</c:v>
                </c:pt>
                <c:pt idx="666">
                  <c:v>11.09490505218506</c:v>
                </c:pt>
                <c:pt idx="667">
                  <c:v>11.08349147796631</c:v>
                </c:pt>
                <c:pt idx="668">
                  <c:v>11.07948890686035</c:v>
                </c:pt>
                <c:pt idx="669">
                  <c:v>11.08275428771973</c:v>
                </c:pt>
                <c:pt idx="670">
                  <c:v>11.08835426330566</c:v>
                </c:pt>
                <c:pt idx="671">
                  <c:v>11.07422462463379</c:v>
                </c:pt>
                <c:pt idx="672">
                  <c:v>11.08002296447754</c:v>
                </c:pt>
                <c:pt idx="673">
                  <c:v>11.07254615783692</c:v>
                </c:pt>
                <c:pt idx="674">
                  <c:v>11.0748349761963</c:v>
                </c:pt>
                <c:pt idx="675">
                  <c:v>11.06107154846191</c:v>
                </c:pt>
                <c:pt idx="676">
                  <c:v>11.0607968902588</c:v>
                </c:pt>
                <c:pt idx="677">
                  <c:v>11.07329765319824</c:v>
                </c:pt>
                <c:pt idx="678">
                  <c:v>11.07693878173828</c:v>
                </c:pt>
                <c:pt idx="679">
                  <c:v>11.05655303955078</c:v>
                </c:pt>
                <c:pt idx="680">
                  <c:v>11.06221405029297</c:v>
                </c:pt>
                <c:pt idx="681">
                  <c:v>11.0430795288086</c:v>
                </c:pt>
                <c:pt idx="682">
                  <c:v>11.04138389587402</c:v>
                </c:pt>
                <c:pt idx="683">
                  <c:v>11.02542320251465</c:v>
                </c:pt>
                <c:pt idx="684">
                  <c:v>11.02612510681152</c:v>
                </c:pt>
                <c:pt idx="685">
                  <c:v>11.02764335632324</c:v>
                </c:pt>
                <c:pt idx="686">
                  <c:v>11.02578941345215</c:v>
                </c:pt>
                <c:pt idx="687">
                  <c:v>11.03645149230957</c:v>
                </c:pt>
                <c:pt idx="688">
                  <c:v>11.03207984924316</c:v>
                </c:pt>
                <c:pt idx="689">
                  <c:v>11.02355304718018</c:v>
                </c:pt>
                <c:pt idx="690">
                  <c:v>11.01488796234131</c:v>
                </c:pt>
                <c:pt idx="691">
                  <c:v>11.00605312347412</c:v>
                </c:pt>
                <c:pt idx="692">
                  <c:v>10.99908557891846</c:v>
                </c:pt>
                <c:pt idx="693">
                  <c:v>10.98389545440674</c:v>
                </c:pt>
                <c:pt idx="694">
                  <c:v>10.97673526763916</c:v>
                </c:pt>
                <c:pt idx="695">
                  <c:v>10.9596759414673</c:v>
                </c:pt>
                <c:pt idx="696">
                  <c:v>10.95441165924072</c:v>
                </c:pt>
                <c:pt idx="697">
                  <c:v>10.96400371551514</c:v>
                </c:pt>
                <c:pt idx="698">
                  <c:v>10.96035305023193</c:v>
                </c:pt>
                <c:pt idx="699">
                  <c:v>10.97825160980225</c:v>
                </c:pt>
                <c:pt idx="700">
                  <c:v>10.96464839935303</c:v>
                </c:pt>
                <c:pt idx="701">
                  <c:v>10.96220699310303</c:v>
                </c:pt>
                <c:pt idx="702">
                  <c:v>10.95344844818115</c:v>
                </c:pt>
                <c:pt idx="703">
                  <c:v>10.9529620742798</c:v>
                </c:pt>
                <c:pt idx="704">
                  <c:v>10.9478999710083</c:v>
                </c:pt>
                <c:pt idx="705">
                  <c:v>10.93328205108643</c:v>
                </c:pt>
                <c:pt idx="706">
                  <c:v>10.90499225616455</c:v>
                </c:pt>
                <c:pt idx="707">
                  <c:v>10.8948518371582</c:v>
                </c:pt>
                <c:pt idx="708">
                  <c:v>10.89107528686523</c:v>
                </c:pt>
                <c:pt idx="709">
                  <c:v>10.89048782348633</c:v>
                </c:pt>
                <c:pt idx="710">
                  <c:v>10.88014236450195</c:v>
                </c:pt>
                <c:pt idx="711">
                  <c:v>10.86704650878907</c:v>
                </c:pt>
                <c:pt idx="712">
                  <c:v>10.8640252685547</c:v>
                </c:pt>
                <c:pt idx="713">
                  <c:v>10.84224716186523</c:v>
                </c:pt>
                <c:pt idx="714">
                  <c:v>10.82271686553955</c:v>
                </c:pt>
                <c:pt idx="715">
                  <c:v>10.80408874511719</c:v>
                </c:pt>
                <c:pt idx="716">
                  <c:v>10.79637924194336</c:v>
                </c:pt>
                <c:pt idx="717">
                  <c:v>10.78950897216797</c:v>
                </c:pt>
                <c:pt idx="718">
                  <c:v>10.76856246948242</c:v>
                </c:pt>
                <c:pt idx="719">
                  <c:v>10.76446548461914</c:v>
                </c:pt>
                <c:pt idx="720">
                  <c:v>10.7733918762207</c:v>
                </c:pt>
                <c:pt idx="721">
                  <c:v>10.76145568847656</c:v>
                </c:pt>
                <c:pt idx="722">
                  <c:v>10.74203887939453</c:v>
                </c:pt>
                <c:pt idx="723">
                  <c:v>10.71136871337891</c:v>
                </c:pt>
                <c:pt idx="724">
                  <c:v>10.6994515991211</c:v>
                </c:pt>
                <c:pt idx="725">
                  <c:v>10.68267456054688</c:v>
                </c:pt>
                <c:pt idx="726">
                  <c:v>10.65609661102295</c:v>
                </c:pt>
                <c:pt idx="727">
                  <c:v>10.64734188079834</c:v>
                </c:pt>
                <c:pt idx="728">
                  <c:v>10.64959350585938</c:v>
                </c:pt>
                <c:pt idx="729">
                  <c:v>10.63947692871094</c:v>
                </c:pt>
                <c:pt idx="730">
                  <c:v>10.63690200805664</c:v>
                </c:pt>
                <c:pt idx="731">
                  <c:v>10.61194244384766</c:v>
                </c:pt>
                <c:pt idx="732">
                  <c:v>10.5814096069336</c:v>
                </c:pt>
                <c:pt idx="733">
                  <c:v>10.56023422241211</c:v>
                </c:pt>
                <c:pt idx="734">
                  <c:v>10.55280033111572</c:v>
                </c:pt>
                <c:pt idx="735">
                  <c:v>10.53845706939697</c:v>
                </c:pt>
                <c:pt idx="736">
                  <c:v>10.52741733551025</c:v>
                </c:pt>
                <c:pt idx="737">
                  <c:v>10.519787940979</c:v>
                </c:pt>
                <c:pt idx="738">
                  <c:v>10.50712409973145</c:v>
                </c:pt>
                <c:pt idx="739">
                  <c:v>10.47696510314941</c:v>
                </c:pt>
                <c:pt idx="740">
                  <c:v>10.45531288146973</c:v>
                </c:pt>
                <c:pt idx="741">
                  <c:v>10.4300595855713</c:v>
                </c:pt>
                <c:pt idx="742">
                  <c:v>10.40932289123535</c:v>
                </c:pt>
                <c:pt idx="743">
                  <c:v>10.3952123260498</c:v>
                </c:pt>
                <c:pt idx="744">
                  <c:v>10.38509002685547</c:v>
                </c:pt>
                <c:pt idx="745">
                  <c:v>10.36569610595703</c:v>
                </c:pt>
                <c:pt idx="746">
                  <c:v>10.35098663330078</c:v>
                </c:pt>
                <c:pt idx="747">
                  <c:v>10.32551208496094</c:v>
                </c:pt>
                <c:pt idx="748">
                  <c:v>10.30208984375</c:v>
                </c:pt>
                <c:pt idx="749">
                  <c:v>10.28787628173828</c:v>
                </c:pt>
                <c:pt idx="750">
                  <c:v>10.29247299194336</c:v>
                </c:pt>
                <c:pt idx="751">
                  <c:v>10.2620851135254</c:v>
                </c:pt>
                <c:pt idx="752">
                  <c:v>10.22698989868164</c:v>
                </c:pt>
                <c:pt idx="753">
                  <c:v>10.22325149536133</c:v>
                </c:pt>
                <c:pt idx="754">
                  <c:v>10.20094314575195</c:v>
                </c:pt>
                <c:pt idx="755">
                  <c:v>10.15769973754883</c:v>
                </c:pt>
                <c:pt idx="756">
                  <c:v>10.1364289855957</c:v>
                </c:pt>
                <c:pt idx="757">
                  <c:v>10.1035157775879</c:v>
                </c:pt>
                <c:pt idx="758">
                  <c:v>10.0587045288086</c:v>
                </c:pt>
                <c:pt idx="759">
                  <c:v>10.04842010498047</c:v>
                </c:pt>
                <c:pt idx="760">
                  <c:v>10.04640594482422</c:v>
                </c:pt>
                <c:pt idx="761">
                  <c:v>10.01499095916748</c:v>
                </c:pt>
                <c:pt idx="762">
                  <c:v>9.9957572555542</c:v>
                </c:pt>
                <c:pt idx="763">
                  <c:v>9.97447505950928</c:v>
                </c:pt>
                <c:pt idx="764">
                  <c:v>9.945101890563964</c:v>
                </c:pt>
                <c:pt idx="765">
                  <c:v>9.911405715942382</c:v>
                </c:pt>
                <c:pt idx="766">
                  <c:v>9.894132766723632</c:v>
                </c:pt>
                <c:pt idx="767">
                  <c:v>9.883779678344726</c:v>
                </c:pt>
                <c:pt idx="768">
                  <c:v>9.845350418090818</c:v>
                </c:pt>
                <c:pt idx="769">
                  <c:v>9.83533683776856</c:v>
                </c:pt>
                <c:pt idx="770">
                  <c:v>9.81834617614746</c:v>
                </c:pt>
                <c:pt idx="771">
                  <c:v>9.782732162475575</c:v>
                </c:pt>
                <c:pt idx="772">
                  <c:v>9.7560750579834</c:v>
                </c:pt>
                <c:pt idx="773">
                  <c:v>9.73540702819824</c:v>
                </c:pt>
                <c:pt idx="774">
                  <c:v>9.725725326538075</c:v>
                </c:pt>
                <c:pt idx="775">
                  <c:v>9.72058406829834</c:v>
                </c:pt>
                <c:pt idx="776">
                  <c:v>9.703990135192864</c:v>
                </c:pt>
                <c:pt idx="777">
                  <c:v>9.680638465881347</c:v>
                </c:pt>
                <c:pt idx="778">
                  <c:v>9.65414920806885</c:v>
                </c:pt>
                <c:pt idx="779">
                  <c:v>9.637744102478018</c:v>
                </c:pt>
                <c:pt idx="780">
                  <c:v>9.60882869720456</c:v>
                </c:pt>
                <c:pt idx="781">
                  <c:v>9.585604820251464</c:v>
                </c:pt>
                <c:pt idx="782">
                  <c:v>9.5717956161499</c:v>
                </c:pt>
                <c:pt idx="783">
                  <c:v>9.56044689178468</c:v>
                </c:pt>
                <c:pt idx="784">
                  <c:v>9.548331413269043</c:v>
                </c:pt>
                <c:pt idx="785">
                  <c:v>9.545661125183098</c:v>
                </c:pt>
                <c:pt idx="786">
                  <c:v>9.51254192352295</c:v>
                </c:pt>
                <c:pt idx="787">
                  <c:v>9.48947254180908</c:v>
                </c:pt>
                <c:pt idx="788">
                  <c:v>9.467727813720706</c:v>
                </c:pt>
                <c:pt idx="789">
                  <c:v>9.43794361114502</c:v>
                </c:pt>
                <c:pt idx="790">
                  <c:v>9.42512622833252</c:v>
                </c:pt>
                <c:pt idx="791">
                  <c:v>9.374856147766116</c:v>
                </c:pt>
                <c:pt idx="792">
                  <c:v>9.357728157043457</c:v>
                </c:pt>
                <c:pt idx="793">
                  <c:v>9.291822586059544</c:v>
                </c:pt>
                <c:pt idx="794">
                  <c:v>9.253858718872068</c:v>
                </c:pt>
                <c:pt idx="795">
                  <c:v>9.238704833984375</c:v>
                </c:pt>
                <c:pt idx="796">
                  <c:v>9.214512023925781</c:v>
                </c:pt>
                <c:pt idx="797">
                  <c:v>9.193119201660151</c:v>
                </c:pt>
                <c:pt idx="798">
                  <c:v>9.162313613891601</c:v>
                </c:pt>
                <c:pt idx="799">
                  <c:v>9.102913055419922</c:v>
                </c:pt>
                <c:pt idx="800">
                  <c:v>9.074379119873047</c:v>
                </c:pt>
                <c:pt idx="801">
                  <c:v>9.020698699951168</c:v>
                </c:pt>
                <c:pt idx="802">
                  <c:v>8.993063125610348</c:v>
                </c:pt>
                <c:pt idx="803">
                  <c:v>8.977598342895508</c:v>
                </c:pt>
                <c:pt idx="804">
                  <c:v>8.930570755004883</c:v>
                </c:pt>
                <c:pt idx="805">
                  <c:v>8.892107162475575</c:v>
                </c:pt>
                <c:pt idx="806">
                  <c:v>8.87584129333496</c:v>
                </c:pt>
                <c:pt idx="807">
                  <c:v>8.834520492553711</c:v>
                </c:pt>
                <c:pt idx="808">
                  <c:v>8.82579055786133</c:v>
                </c:pt>
                <c:pt idx="809">
                  <c:v>8.775222930908204</c:v>
                </c:pt>
                <c:pt idx="810">
                  <c:v>8.758812103271449</c:v>
                </c:pt>
                <c:pt idx="811">
                  <c:v>8.73555389404297</c:v>
                </c:pt>
                <c:pt idx="812">
                  <c:v>8.715809020996092</c:v>
                </c:pt>
                <c:pt idx="813">
                  <c:v>8.681972656249998</c:v>
                </c:pt>
                <c:pt idx="814">
                  <c:v>8.661413345336914</c:v>
                </c:pt>
                <c:pt idx="815">
                  <c:v>8.65225997924805</c:v>
                </c:pt>
                <c:pt idx="816">
                  <c:v>8.625953826904296</c:v>
                </c:pt>
                <c:pt idx="817">
                  <c:v>8.57983127593994</c:v>
                </c:pt>
                <c:pt idx="818">
                  <c:v>8.55576053619385</c:v>
                </c:pt>
                <c:pt idx="819">
                  <c:v>8.527608070373512</c:v>
                </c:pt>
                <c:pt idx="820">
                  <c:v>8.521392021179192</c:v>
                </c:pt>
                <c:pt idx="821">
                  <c:v>8.48455635070801</c:v>
                </c:pt>
                <c:pt idx="822">
                  <c:v>8.44965187072754</c:v>
                </c:pt>
                <c:pt idx="823">
                  <c:v>8.431770477294918</c:v>
                </c:pt>
                <c:pt idx="824">
                  <c:v>8.38581481933594</c:v>
                </c:pt>
                <c:pt idx="825">
                  <c:v>8.357280883789067</c:v>
                </c:pt>
                <c:pt idx="826">
                  <c:v>8.31579223632813</c:v>
                </c:pt>
                <c:pt idx="827">
                  <c:v>8.276945266723632</c:v>
                </c:pt>
                <c:pt idx="828">
                  <c:v>8.235943946838368</c:v>
                </c:pt>
                <c:pt idx="829">
                  <c:v>8.207059059143066</c:v>
                </c:pt>
                <c:pt idx="830">
                  <c:v>8.165928993225097</c:v>
                </c:pt>
                <c:pt idx="831">
                  <c:v>8.128392372131342</c:v>
                </c:pt>
                <c:pt idx="832">
                  <c:v>8.098811302185048</c:v>
                </c:pt>
                <c:pt idx="833">
                  <c:v>8.055365715026855</c:v>
                </c:pt>
                <c:pt idx="834">
                  <c:v>8.038723144531213</c:v>
                </c:pt>
                <c:pt idx="835">
                  <c:v>7.990184936523424</c:v>
                </c:pt>
                <c:pt idx="836">
                  <c:v>7.946373138427738</c:v>
                </c:pt>
                <c:pt idx="837">
                  <c:v>7.938377532958984</c:v>
                </c:pt>
                <c:pt idx="838">
                  <c:v>7.904335174560547</c:v>
                </c:pt>
                <c:pt idx="839">
                  <c:v>7.861777458190915</c:v>
                </c:pt>
                <c:pt idx="840">
                  <c:v>7.840416107177731</c:v>
                </c:pt>
                <c:pt idx="841">
                  <c:v>7.794500503540036</c:v>
                </c:pt>
                <c:pt idx="842">
                  <c:v>7.77809349060059</c:v>
                </c:pt>
                <c:pt idx="843">
                  <c:v>7.734330329895017</c:v>
                </c:pt>
                <c:pt idx="844">
                  <c:v>7.710558090209961</c:v>
                </c:pt>
                <c:pt idx="845">
                  <c:v>7.667202148437484</c:v>
                </c:pt>
                <c:pt idx="846">
                  <c:v>7.65924659729004</c:v>
                </c:pt>
                <c:pt idx="847">
                  <c:v>7.599631462097168</c:v>
                </c:pt>
                <c:pt idx="848">
                  <c:v>7.567460212707517</c:v>
                </c:pt>
                <c:pt idx="849">
                  <c:v>7.547448310852051</c:v>
                </c:pt>
                <c:pt idx="850">
                  <c:v>7.50264945983887</c:v>
                </c:pt>
                <c:pt idx="851">
                  <c:v>7.494318161010741</c:v>
                </c:pt>
                <c:pt idx="852">
                  <c:v>7.465996894836426</c:v>
                </c:pt>
                <c:pt idx="853">
                  <c:v>7.455315742492675</c:v>
                </c:pt>
                <c:pt idx="854">
                  <c:v>7.430321846008301</c:v>
                </c:pt>
                <c:pt idx="855">
                  <c:v>7.393994007110582</c:v>
                </c:pt>
                <c:pt idx="856">
                  <c:v>7.35684648513794</c:v>
                </c:pt>
                <c:pt idx="857">
                  <c:v>7.358155403137201</c:v>
                </c:pt>
                <c:pt idx="858">
                  <c:v>7.30706039428711</c:v>
                </c:pt>
                <c:pt idx="859">
                  <c:v>7.288849029541015</c:v>
                </c:pt>
                <c:pt idx="860">
                  <c:v>7.252121124267578</c:v>
                </c:pt>
                <c:pt idx="861">
                  <c:v>7.204704914093018</c:v>
                </c:pt>
                <c:pt idx="862">
                  <c:v>7.165009174346924</c:v>
                </c:pt>
                <c:pt idx="863">
                  <c:v>7.146576557159403</c:v>
                </c:pt>
                <c:pt idx="864">
                  <c:v>7.108261737823486</c:v>
                </c:pt>
                <c:pt idx="865">
                  <c:v>7.076431903839111</c:v>
                </c:pt>
                <c:pt idx="866">
                  <c:v>7.050163898468018</c:v>
                </c:pt>
                <c:pt idx="867">
                  <c:v>7.03077474594117</c:v>
                </c:pt>
                <c:pt idx="868">
                  <c:v>7.019134197235108</c:v>
                </c:pt>
                <c:pt idx="869">
                  <c:v>6.993061218261719</c:v>
                </c:pt>
                <c:pt idx="870">
                  <c:v>6.97635332107544</c:v>
                </c:pt>
                <c:pt idx="871">
                  <c:v>6.932877216339111</c:v>
                </c:pt>
                <c:pt idx="872">
                  <c:v>6.922485980987545</c:v>
                </c:pt>
                <c:pt idx="873">
                  <c:v>6.906792316436767</c:v>
                </c:pt>
                <c:pt idx="874">
                  <c:v>6.883400592803955</c:v>
                </c:pt>
                <c:pt idx="875">
                  <c:v>6.858780536651596</c:v>
                </c:pt>
                <c:pt idx="876">
                  <c:v>6.827431354522695</c:v>
                </c:pt>
                <c:pt idx="877">
                  <c:v>6.813490543365466</c:v>
                </c:pt>
                <c:pt idx="878">
                  <c:v>6.78944269180298</c:v>
                </c:pt>
                <c:pt idx="879">
                  <c:v>6.755247745513916</c:v>
                </c:pt>
                <c:pt idx="880">
                  <c:v>6.750044498443603</c:v>
                </c:pt>
                <c:pt idx="881">
                  <c:v>6.728857669830321</c:v>
                </c:pt>
                <c:pt idx="882">
                  <c:v>6.686544094085693</c:v>
                </c:pt>
                <c:pt idx="883">
                  <c:v>6.654054317474361</c:v>
                </c:pt>
                <c:pt idx="884">
                  <c:v>6.637040767669678</c:v>
                </c:pt>
                <c:pt idx="885">
                  <c:v>6.609394702911377</c:v>
                </c:pt>
                <c:pt idx="886">
                  <c:v>6.593290958404541</c:v>
                </c:pt>
                <c:pt idx="887">
                  <c:v>6.57989374160767</c:v>
                </c:pt>
                <c:pt idx="888">
                  <c:v>6.545097980499267</c:v>
                </c:pt>
                <c:pt idx="889">
                  <c:v>6.515696201324463</c:v>
                </c:pt>
                <c:pt idx="890">
                  <c:v>6.502298984527588</c:v>
                </c:pt>
                <c:pt idx="891">
                  <c:v>6.48138299942017</c:v>
                </c:pt>
                <c:pt idx="892">
                  <c:v>6.472146186828613</c:v>
                </c:pt>
                <c:pt idx="893">
                  <c:v>6.442988548278794</c:v>
                </c:pt>
                <c:pt idx="894">
                  <c:v>6.411341819763183</c:v>
                </c:pt>
                <c:pt idx="895">
                  <c:v>6.403773460388183</c:v>
                </c:pt>
                <c:pt idx="896">
                  <c:v>6.366479072570801</c:v>
                </c:pt>
                <c:pt idx="897">
                  <c:v>6.355389747619629</c:v>
                </c:pt>
                <c:pt idx="898">
                  <c:v>6.306889686584473</c:v>
                </c:pt>
                <c:pt idx="899">
                  <c:v>6.30540195465088</c:v>
                </c:pt>
                <c:pt idx="900">
                  <c:v>6.272965106964111</c:v>
                </c:pt>
                <c:pt idx="901">
                  <c:v>6.274135265350337</c:v>
                </c:pt>
                <c:pt idx="902">
                  <c:v>6.254913005828858</c:v>
                </c:pt>
                <c:pt idx="903">
                  <c:v>6.22930685043335</c:v>
                </c:pt>
                <c:pt idx="904">
                  <c:v>6.217065486907956</c:v>
                </c:pt>
                <c:pt idx="905">
                  <c:v>6.179446849822996</c:v>
                </c:pt>
                <c:pt idx="906">
                  <c:v>6.17134252548218</c:v>
                </c:pt>
                <c:pt idx="907">
                  <c:v>6.144733104705811</c:v>
                </c:pt>
                <c:pt idx="908">
                  <c:v>6.116943035125733</c:v>
                </c:pt>
                <c:pt idx="909">
                  <c:v>6.124025974273676</c:v>
                </c:pt>
                <c:pt idx="910">
                  <c:v>6.074343357086182</c:v>
                </c:pt>
                <c:pt idx="911">
                  <c:v>6.080202255249023</c:v>
                </c:pt>
                <c:pt idx="912">
                  <c:v>6.052006874084467</c:v>
                </c:pt>
                <c:pt idx="913">
                  <c:v>6.028378639221192</c:v>
                </c:pt>
                <c:pt idx="914">
                  <c:v>6.012204322814942</c:v>
                </c:pt>
                <c:pt idx="915">
                  <c:v>5.97614589691162</c:v>
                </c:pt>
                <c:pt idx="916">
                  <c:v>5.957484397888181</c:v>
                </c:pt>
                <c:pt idx="917">
                  <c:v>5.936979446411132</c:v>
                </c:pt>
                <c:pt idx="918">
                  <c:v>5.907072219848633</c:v>
                </c:pt>
                <c:pt idx="919">
                  <c:v>5.868177566528296</c:v>
                </c:pt>
                <c:pt idx="920">
                  <c:v>5.828493270874024</c:v>
                </c:pt>
                <c:pt idx="921">
                  <c:v>5.816999588012695</c:v>
                </c:pt>
                <c:pt idx="922">
                  <c:v>5.798376235961914</c:v>
                </c:pt>
                <c:pt idx="923">
                  <c:v>5.76982418060303</c:v>
                </c:pt>
                <c:pt idx="924">
                  <c:v>5.768312606811523</c:v>
                </c:pt>
                <c:pt idx="925">
                  <c:v>5.760679397583007</c:v>
                </c:pt>
                <c:pt idx="926">
                  <c:v>5.724614295959467</c:v>
                </c:pt>
                <c:pt idx="927">
                  <c:v>5.71337238311768</c:v>
                </c:pt>
                <c:pt idx="928">
                  <c:v>5.684991989135728</c:v>
                </c:pt>
                <c:pt idx="929">
                  <c:v>5.672618064880371</c:v>
                </c:pt>
                <c:pt idx="930">
                  <c:v>5.656338844299316</c:v>
                </c:pt>
                <c:pt idx="931">
                  <c:v>5.637082252502428</c:v>
                </c:pt>
                <c:pt idx="932">
                  <c:v>5.629683647155746</c:v>
                </c:pt>
                <c:pt idx="933">
                  <c:v>5.58727184295654</c:v>
                </c:pt>
                <c:pt idx="934">
                  <c:v>5.579228553771972</c:v>
                </c:pt>
                <c:pt idx="935">
                  <c:v>5.558091793060302</c:v>
                </c:pt>
                <c:pt idx="936">
                  <c:v>5.53866735458374</c:v>
                </c:pt>
                <c:pt idx="937">
                  <c:v>5.521331462860107</c:v>
                </c:pt>
                <c:pt idx="938">
                  <c:v>5.517530117034898</c:v>
                </c:pt>
                <c:pt idx="939">
                  <c:v>5.504936847686738</c:v>
                </c:pt>
                <c:pt idx="940">
                  <c:v>5.475558910369873</c:v>
                </c:pt>
                <c:pt idx="941">
                  <c:v>5.47178331375122</c:v>
                </c:pt>
                <c:pt idx="942">
                  <c:v>5.445400867462157</c:v>
                </c:pt>
                <c:pt idx="943">
                  <c:v>5.423477802276611</c:v>
                </c:pt>
                <c:pt idx="944">
                  <c:v>5.396609935760498</c:v>
                </c:pt>
                <c:pt idx="945">
                  <c:v>5.373085174560547</c:v>
                </c:pt>
                <c:pt idx="946">
                  <c:v>5.363155517578107</c:v>
                </c:pt>
                <c:pt idx="947">
                  <c:v>5.330047760009765</c:v>
                </c:pt>
                <c:pt idx="948">
                  <c:v>5.314364585876465</c:v>
                </c:pt>
                <c:pt idx="949">
                  <c:v>5.307949695587158</c:v>
                </c:pt>
                <c:pt idx="950">
                  <c:v>5.317339096069336</c:v>
                </c:pt>
                <c:pt idx="951">
                  <c:v>5.300707015991211</c:v>
                </c:pt>
                <c:pt idx="952">
                  <c:v>5.279814872741698</c:v>
                </c:pt>
                <c:pt idx="953">
                  <c:v>5.25179973602295</c:v>
                </c:pt>
                <c:pt idx="954">
                  <c:v>5.259106788635254</c:v>
                </c:pt>
                <c:pt idx="955">
                  <c:v>5.240491065979004</c:v>
                </c:pt>
                <c:pt idx="956">
                  <c:v>5.211890373229981</c:v>
                </c:pt>
                <c:pt idx="957">
                  <c:v>5.187682304382327</c:v>
                </c:pt>
                <c:pt idx="958">
                  <c:v>5.170973930358887</c:v>
                </c:pt>
                <c:pt idx="959">
                  <c:v>5.159999999999997</c:v>
                </c:pt>
                <c:pt idx="960">
                  <c:v>5.142705593109131</c:v>
                </c:pt>
                <c:pt idx="961">
                  <c:v>5.126159343719475</c:v>
                </c:pt>
                <c:pt idx="962">
                  <c:v>5.120628032684328</c:v>
                </c:pt>
                <c:pt idx="963">
                  <c:v>5.101146373748779</c:v>
                </c:pt>
                <c:pt idx="964">
                  <c:v>5.074176464080811</c:v>
                </c:pt>
                <c:pt idx="965">
                  <c:v>5.041252765655517</c:v>
                </c:pt>
                <c:pt idx="966">
                  <c:v>5.040918979644776</c:v>
                </c:pt>
                <c:pt idx="967">
                  <c:v>5.029478702545167</c:v>
                </c:pt>
                <c:pt idx="968">
                  <c:v>5.019306812286377</c:v>
                </c:pt>
                <c:pt idx="969">
                  <c:v>4.991390857696532</c:v>
                </c:pt>
                <c:pt idx="970">
                  <c:v>4.980178508758545</c:v>
                </c:pt>
                <c:pt idx="971">
                  <c:v>4.969535026550279</c:v>
                </c:pt>
                <c:pt idx="972">
                  <c:v>4.936015281677246</c:v>
                </c:pt>
                <c:pt idx="973">
                  <c:v>4.916017684936523</c:v>
                </c:pt>
                <c:pt idx="974">
                  <c:v>4.873262557983398</c:v>
                </c:pt>
                <c:pt idx="975">
                  <c:v>4.855995330810535</c:v>
                </c:pt>
                <c:pt idx="976">
                  <c:v>4.83866325378418</c:v>
                </c:pt>
                <c:pt idx="977">
                  <c:v>4.801836166381836</c:v>
                </c:pt>
                <c:pt idx="978">
                  <c:v>4.781524810791016</c:v>
                </c:pt>
                <c:pt idx="979">
                  <c:v>4.78660217285157</c:v>
                </c:pt>
                <c:pt idx="980">
                  <c:v>4.737705383300781</c:v>
                </c:pt>
                <c:pt idx="981">
                  <c:v>4.740037593841553</c:v>
                </c:pt>
                <c:pt idx="982">
                  <c:v>4.685046825408936</c:v>
                </c:pt>
                <c:pt idx="983">
                  <c:v>4.677146587371826</c:v>
                </c:pt>
                <c:pt idx="984">
                  <c:v>4.668407115936278</c:v>
                </c:pt>
                <c:pt idx="985">
                  <c:v>4.620189342498765</c:v>
                </c:pt>
                <c:pt idx="986">
                  <c:v>4.571895275115967</c:v>
                </c:pt>
                <c:pt idx="987">
                  <c:v>4.576137218475337</c:v>
                </c:pt>
                <c:pt idx="988">
                  <c:v>4.546352062225342</c:v>
                </c:pt>
                <c:pt idx="989">
                  <c:v>4.510286006927476</c:v>
                </c:pt>
                <c:pt idx="990">
                  <c:v>4.4801231956482</c:v>
                </c:pt>
                <c:pt idx="991">
                  <c:v>4.447717342376706</c:v>
                </c:pt>
                <c:pt idx="992">
                  <c:v>4.407491359710693</c:v>
                </c:pt>
                <c:pt idx="993">
                  <c:v>4.380135211944577</c:v>
                </c:pt>
                <c:pt idx="994">
                  <c:v>4.359604511260986</c:v>
                </c:pt>
                <c:pt idx="995">
                  <c:v>4.33676591873169</c:v>
                </c:pt>
                <c:pt idx="996">
                  <c:v>4.310841236114488</c:v>
                </c:pt>
                <c:pt idx="997">
                  <c:v>4.282013568878174</c:v>
                </c:pt>
                <c:pt idx="998">
                  <c:v>4.253555927276596</c:v>
                </c:pt>
                <c:pt idx="999">
                  <c:v>4.231590900421142</c:v>
                </c:pt>
                <c:pt idx="1000">
                  <c:v>4.229210529327386</c:v>
                </c:pt>
                <c:pt idx="1001">
                  <c:v>4.176361713409423</c:v>
                </c:pt>
                <c:pt idx="1002">
                  <c:v>4.171978626251221</c:v>
                </c:pt>
                <c:pt idx="1003">
                  <c:v>4.148068103790283</c:v>
                </c:pt>
                <c:pt idx="1004">
                  <c:v>4.119572315216064</c:v>
                </c:pt>
                <c:pt idx="1005">
                  <c:v>4.099293384552</c:v>
                </c:pt>
                <c:pt idx="1006">
                  <c:v>4.109402332305907</c:v>
                </c:pt>
                <c:pt idx="1007">
                  <c:v>4.058708820343018</c:v>
                </c:pt>
                <c:pt idx="1008">
                  <c:v>4.008374843597398</c:v>
                </c:pt>
                <c:pt idx="1009">
                  <c:v>3.998624477386475</c:v>
                </c:pt>
                <c:pt idx="1010">
                  <c:v>3.9582497215271</c:v>
                </c:pt>
                <c:pt idx="1011">
                  <c:v>3.907518062591552</c:v>
                </c:pt>
                <c:pt idx="1012">
                  <c:v>3.86196294784546</c:v>
                </c:pt>
                <c:pt idx="1013">
                  <c:v>3.79898229598999</c:v>
                </c:pt>
                <c:pt idx="1014">
                  <c:v>3.589967403411864</c:v>
                </c:pt>
                <c:pt idx="1015">
                  <c:v>3.439374599456787</c:v>
                </c:pt>
                <c:pt idx="1016">
                  <c:v>3.425706539154053</c:v>
                </c:pt>
                <c:pt idx="1017">
                  <c:v>3.391236934661856</c:v>
                </c:pt>
                <c:pt idx="1018">
                  <c:v>3.410395298004151</c:v>
                </c:pt>
                <c:pt idx="1019">
                  <c:v>3.369646701812744</c:v>
                </c:pt>
                <c:pt idx="1020">
                  <c:v>3.36804524421692</c:v>
                </c:pt>
                <c:pt idx="1021">
                  <c:v>3.367816362380982</c:v>
                </c:pt>
                <c:pt idx="1022">
                  <c:v>3.330508623123156</c:v>
                </c:pt>
                <c:pt idx="1023">
                  <c:v>3.305774126052857</c:v>
                </c:pt>
                <c:pt idx="1024">
                  <c:v>3.272605333328234</c:v>
                </c:pt>
                <c:pt idx="1025">
                  <c:v>3.25989094734192</c:v>
                </c:pt>
                <c:pt idx="1026">
                  <c:v>3.250056657791138</c:v>
                </c:pt>
                <c:pt idx="1027">
                  <c:v>3.209803972244263</c:v>
                </c:pt>
                <c:pt idx="1028">
                  <c:v>3.206444177627564</c:v>
                </c:pt>
                <c:pt idx="1029">
                  <c:v>3.168449792861938</c:v>
                </c:pt>
                <c:pt idx="1030">
                  <c:v>3.127460870742798</c:v>
                </c:pt>
                <c:pt idx="1031">
                  <c:v>3.079126272201538</c:v>
                </c:pt>
                <c:pt idx="1032">
                  <c:v>3.03896466255188</c:v>
                </c:pt>
                <c:pt idx="1033">
                  <c:v>2.979829225540159</c:v>
                </c:pt>
                <c:pt idx="1034">
                  <c:v>2.730500612258911</c:v>
                </c:pt>
                <c:pt idx="1035">
                  <c:v>2.660863313674927</c:v>
                </c:pt>
                <c:pt idx="1036">
                  <c:v>2.650502595901489</c:v>
                </c:pt>
                <c:pt idx="1037">
                  <c:v>2.634223375320435</c:v>
                </c:pt>
                <c:pt idx="1038">
                  <c:v>2.606597337722778</c:v>
                </c:pt>
                <c:pt idx="1039">
                  <c:v>2.573553953170777</c:v>
                </c:pt>
                <c:pt idx="1040">
                  <c:v>2.556174192428589</c:v>
                </c:pt>
                <c:pt idx="1041">
                  <c:v>2.528948698043822</c:v>
                </c:pt>
                <c:pt idx="1042">
                  <c:v>2.513686094284058</c:v>
                </c:pt>
                <c:pt idx="1043">
                  <c:v>2.487486753463745</c:v>
                </c:pt>
                <c:pt idx="1044">
                  <c:v>2.446795377731323</c:v>
                </c:pt>
                <c:pt idx="1045">
                  <c:v>2.383109006881714</c:v>
                </c:pt>
                <c:pt idx="1046">
                  <c:v>2.308653507232666</c:v>
                </c:pt>
                <c:pt idx="1047">
                  <c:v>2.244795475006104</c:v>
                </c:pt>
                <c:pt idx="1048">
                  <c:v>2.054121646881103</c:v>
                </c:pt>
                <c:pt idx="1049">
                  <c:v>2.010592136383057</c:v>
                </c:pt>
                <c:pt idx="1050">
                  <c:v>2.018100414276123</c:v>
                </c:pt>
                <c:pt idx="1051">
                  <c:v>2.013150844573975</c:v>
                </c:pt>
                <c:pt idx="1052">
                  <c:v>2.010221157073975</c:v>
                </c:pt>
                <c:pt idx="1053">
                  <c:v>2.009439144134522</c:v>
                </c:pt>
                <c:pt idx="1054">
                  <c:v>2.001500759124756</c:v>
                </c:pt>
                <c:pt idx="1055">
                  <c:v>1.982349071502686</c:v>
                </c:pt>
                <c:pt idx="1056">
                  <c:v>1.980971965789795</c:v>
                </c:pt>
                <c:pt idx="1057">
                  <c:v>1.971442852020264</c:v>
                </c:pt>
                <c:pt idx="1058">
                  <c:v>1.967971477508545</c:v>
                </c:pt>
                <c:pt idx="1059">
                  <c:v>1.945800457000733</c:v>
                </c:pt>
                <c:pt idx="1060">
                  <c:v>1.944316062927246</c:v>
                </c:pt>
                <c:pt idx="1061">
                  <c:v>1.917312774658203</c:v>
                </c:pt>
                <c:pt idx="1062">
                  <c:v>1.909587535858154</c:v>
                </c:pt>
                <c:pt idx="1063">
                  <c:v>1.917949352264391</c:v>
                </c:pt>
                <c:pt idx="1064">
                  <c:v>1.913749370574951</c:v>
                </c:pt>
                <c:pt idx="1065">
                  <c:v>1.913929615020751</c:v>
                </c:pt>
                <c:pt idx="1066">
                  <c:v>1.906037006378174</c:v>
                </c:pt>
                <c:pt idx="1067">
                  <c:v>1.912819538116455</c:v>
                </c:pt>
                <c:pt idx="1068">
                  <c:v>1.898636493682861</c:v>
                </c:pt>
                <c:pt idx="1069">
                  <c:v>1.875994358062744</c:v>
                </c:pt>
                <c:pt idx="1070">
                  <c:v>1.85875192642212</c:v>
                </c:pt>
                <c:pt idx="1071">
                  <c:v>1.867352638244629</c:v>
                </c:pt>
                <c:pt idx="1072">
                  <c:v>1.833712730407715</c:v>
                </c:pt>
                <c:pt idx="1073">
                  <c:v>1.825846824645996</c:v>
                </c:pt>
                <c:pt idx="1074">
                  <c:v>1.832628402709961</c:v>
                </c:pt>
                <c:pt idx="1075">
                  <c:v>1.845930252075195</c:v>
                </c:pt>
                <c:pt idx="1076">
                  <c:v>1.827451858520508</c:v>
                </c:pt>
                <c:pt idx="1077">
                  <c:v>1.810552272796631</c:v>
                </c:pt>
                <c:pt idx="1078">
                  <c:v>1.788451824188232</c:v>
                </c:pt>
                <c:pt idx="1079">
                  <c:v>1.784355792999268</c:v>
                </c:pt>
                <c:pt idx="1080">
                  <c:v>1.77994218826294</c:v>
                </c:pt>
                <c:pt idx="1081">
                  <c:v>1.775267753601074</c:v>
                </c:pt>
                <c:pt idx="1082">
                  <c:v>1.768600616455078</c:v>
                </c:pt>
                <c:pt idx="1083">
                  <c:v>1.754857692718506</c:v>
                </c:pt>
                <c:pt idx="1084">
                  <c:v>1.75457540512085</c:v>
                </c:pt>
                <c:pt idx="1085">
                  <c:v>1.737624797821045</c:v>
                </c:pt>
                <c:pt idx="1086">
                  <c:v>1.73588529586792</c:v>
                </c:pt>
                <c:pt idx="1087">
                  <c:v>1.722270164489746</c:v>
                </c:pt>
                <c:pt idx="1088">
                  <c:v>1.692980918884277</c:v>
                </c:pt>
                <c:pt idx="1089">
                  <c:v>1.703352365493774</c:v>
                </c:pt>
                <c:pt idx="1090">
                  <c:v>1.67026749610901</c:v>
                </c:pt>
                <c:pt idx="1091">
                  <c:v>1.673022661209106</c:v>
                </c:pt>
                <c:pt idx="1092">
                  <c:v>1.639933977127075</c:v>
                </c:pt>
                <c:pt idx="1093">
                  <c:v>1.649256143569946</c:v>
                </c:pt>
                <c:pt idx="1094">
                  <c:v>1.627172861099243</c:v>
                </c:pt>
                <c:pt idx="1095">
                  <c:v>1.632810983657837</c:v>
                </c:pt>
                <c:pt idx="1096">
                  <c:v>1.612326059341431</c:v>
                </c:pt>
                <c:pt idx="1097">
                  <c:v>1.615168008804321</c:v>
                </c:pt>
                <c:pt idx="1098">
                  <c:v>1.605669412612915</c:v>
                </c:pt>
                <c:pt idx="1099">
                  <c:v>1.599574956893921</c:v>
                </c:pt>
                <c:pt idx="1100">
                  <c:v>1.57654944419861</c:v>
                </c:pt>
                <c:pt idx="1101">
                  <c:v>1.574682626724243</c:v>
                </c:pt>
                <c:pt idx="1102">
                  <c:v>1.548516187667847</c:v>
                </c:pt>
                <c:pt idx="1103">
                  <c:v>1.55420771598816</c:v>
                </c:pt>
                <c:pt idx="1104">
                  <c:v>1.53707543373108</c:v>
                </c:pt>
                <c:pt idx="1105">
                  <c:v>1.528396997451782</c:v>
                </c:pt>
                <c:pt idx="1106">
                  <c:v>1.52850380897522</c:v>
                </c:pt>
                <c:pt idx="1107">
                  <c:v>1.512226495742798</c:v>
                </c:pt>
                <c:pt idx="1108">
                  <c:v>1.480631265640259</c:v>
                </c:pt>
                <c:pt idx="1109">
                  <c:v>1.46768609046936</c:v>
                </c:pt>
                <c:pt idx="1110">
                  <c:v>1.470362100601196</c:v>
                </c:pt>
                <c:pt idx="1111">
                  <c:v>1.456335458755493</c:v>
                </c:pt>
                <c:pt idx="1112">
                  <c:v>1.438770685195923</c:v>
                </c:pt>
                <c:pt idx="1113">
                  <c:v>1.415163431167603</c:v>
                </c:pt>
                <c:pt idx="1114">
                  <c:v>1.416277322769165</c:v>
                </c:pt>
                <c:pt idx="1115">
                  <c:v>1.400715265274048</c:v>
                </c:pt>
                <c:pt idx="1116">
                  <c:v>1.37002984046936</c:v>
                </c:pt>
                <c:pt idx="1117">
                  <c:v>1.344316873550415</c:v>
                </c:pt>
                <c:pt idx="1118">
                  <c:v>1.343465242385864</c:v>
                </c:pt>
                <c:pt idx="1119">
                  <c:v>1.32967248916626</c:v>
                </c:pt>
                <c:pt idx="1120">
                  <c:v>1.312588367462158</c:v>
                </c:pt>
                <c:pt idx="1121">
                  <c:v>1.316532764434815</c:v>
                </c:pt>
                <c:pt idx="1122">
                  <c:v>1.286069068908692</c:v>
                </c:pt>
                <c:pt idx="1123">
                  <c:v>1.26633945465088</c:v>
                </c:pt>
                <c:pt idx="1124">
                  <c:v>1.237206611633301</c:v>
                </c:pt>
                <c:pt idx="1125">
                  <c:v>1.225777778625488</c:v>
                </c:pt>
                <c:pt idx="1126">
                  <c:v>1.208065185546875</c:v>
                </c:pt>
                <c:pt idx="1127">
                  <c:v>1.200496826171875</c:v>
                </c:pt>
                <c:pt idx="1128">
                  <c:v>1.169788513183594</c:v>
                </c:pt>
                <c:pt idx="1129">
                  <c:v>1.165189895629883</c:v>
                </c:pt>
                <c:pt idx="1130">
                  <c:v>1.148992691040039</c:v>
                </c:pt>
                <c:pt idx="1131">
                  <c:v>1.125989112854004</c:v>
                </c:pt>
                <c:pt idx="1132">
                  <c:v>1.110188636779785</c:v>
                </c:pt>
                <c:pt idx="1133">
                  <c:v>1.09850040435791</c:v>
                </c:pt>
                <c:pt idx="1134">
                  <c:v>1.100632820129395</c:v>
                </c:pt>
                <c:pt idx="1135">
                  <c:v>1.064540896415711</c:v>
                </c:pt>
                <c:pt idx="1136">
                  <c:v>1.05611041545868</c:v>
                </c:pt>
                <c:pt idx="1137">
                  <c:v>1.049472842216492</c:v>
                </c:pt>
                <c:pt idx="1138">
                  <c:v>1.033420476913452</c:v>
                </c:pt>
                <c:pt idx="1139">
                  <c:v>0.999552164077759</c:v>
                </c:pt>
                <c:pt idx="1140">
                  <c:v>1.01071587562561</c:v>
                </c:pt>
                <c:pt idx="1141">
                  <c:v>1.003857645988464</c:v>
                </c:pt>
                <c:pt idx="1142">
                  <c:v>0.976141963005066</c:v>
                </c:pt>
                <c:pt idx="1143">
                  <c:v>0.952893290519714</c:v>
                </c:pt>
                <c:pt idx="1144">
                  <c:v>0.960679087638855</c:v>
                </c:pt>
                <c:pt idx="1145">
                  <c:v>0.933949503898621</c:v>
                </c:pt>
                <c:pt idx="1146">
                  <c:v>0.925084147453308</c:v>
                </c:pt>
                <c:pt idx="1147">
                  <c:v>0.913670573234558</c:v>
                </c:pt>
                <c:pt idx="1148">
                  <c:v>0.899434123039246</c:v>
                </c:pt>
                <c:pt idx="1149">
                  <c:v>0.885394129753113</c:v>
                </c:pt>
                <c:pt idx="1150">
                  <c:v>0.849154982566833</c:v>
                </c:pt>
                <c:pt idx="1151">
                  <c:v>0.842155966758728</c:v>
                </c:pt>
                <c:pt idx="1152">
                  <c:v>0.825031790733337</c:v>
                </c:pt>
                <c:pt idx="1153">
                  <c:v>0.80998996257782</c:v>
                </c:pt>
                <c:pt idx="1154">
                  <c:v>0.781410250663757</c:v>
                </c:pt>
                <c:pt idx="1155">
                  <c:v>0.762683663368225</c:v>
                </c:pt>
                <c:pt idx="1156">
                  <c:v>0.735192093849182</c:v>
                </c:pt>
                <c:pt idx="1157">
                  <c:v>0.726380143165588</c:v>
                </c:pt>
                <c:pt idx="1158">
                  <c:v>0.704539093971252</c:v>
                </c:pt>
                <c:pt idx="1159">
                  <c:v>0.704032692909241</c:v>
                </c:pt>
                <c:pt idx="1160">
                  <c:v>0.678897652626038</c:v>
                </c:pt>
                <c:pt idx="1161">
                  <c:v>0.661838326454163</c:v>
                </c:pt>
                <c:pt idx="1162">
                  <c:v>0.655311379432678</c:v>
                </c:pt>
                <c:pt idx="1163">
                  <c:v>0.639224801063538</c:v>
                </c:pt>
                <c:pt idx="1164">
                  <c:v>0.617549691200256</c:v>
                </c:pt>
                <c:pt idx="1165">
                  <c:v>0.609894070625305</c:v>
                </c:pt>
                <c:pt idx="1166">
                  <c:v>0.590221676826477</c:v>
                </c:pt>
                <c:pt idx="1167">
                  <c:v>0.584390912055969</c:v>
                </c:pt>
                <c:pt idx="1168">
                  <c:v>0.569433484077454</c:v>
                </c:pt>
                <c:pt idx="1169">
                  <c:v>0.546134266853333</c:v>
                </c:pt>
                <c:pt idx="1170">
                  <c:v>0.54001549243927</c:v>
                </c:pt>
                <c:pt idx="1171">
                  <c:v>0.520476613044739</c:v>
                </c:pt>
                <c:pt idx="1172">
                  <c:v>0.499411854743958</c:v>
                </c:pt>
                <c:pt idx="1173">
                  <c:v>0.473525319099426</c:v>
                </c:pt>
                <c:pt idx="1174">
                  <c:v>0.460620198249817</c:v>
                </c:pt>
                <c:pt idx="1175">
                  <c:v>0.450360569953918</c:v>
                </c:pt>
                <c:pt idx="1176">
                  <c:v>0.431927952766418</c:v>
                </c:pt>
                <c:pt idx="1177">
                  <c:v>0.408444616794586</c:v>
                </c:pt>
                <c:pt idx="1178">
                  <c:v>0.416640553474426</c:v>
                </c:pt>
                <c:pt idx="1179">
                  <c:v>0.393709394931793</c:v>
                </c:pt>
                <c:pt idx="1180">
                  <c:v>0.364005539417267</c:v>
                </c:pt>
                <c:pt idx="1181">
                  <c:v>0.348535988330841</c:v>
                </c:pt>
                <c:pt idx="1182">
                  <c:v>0.338474724292755</c:v>
                </c:pt>
                <c:pt idx="1183">
                  <c:v>0.335154030323029</c:v>
                </c:pt>
                <c:pt idx="1184">
                  <c:v>0.341288063526154</c:v>
                </c:pt>
                <c:pt idx="1185">
                  <c:v>0.321726295948029</c:v>
                </c:pt>
                <c:pt idx="1186">
                  <c:v>0.281211349964142</c:v>
                </c:pt>
                <c:pt idx="1187">
                  <c:v>0.274205658435822</c:v>
                </c:pt>
                <c:pt idx="1188">
                  <c:v>0.279000732898712</c:v>
                </c:pt>
                <c:pt idx="1189">
                  <c:v>0.284199628829956</c:v>
                </c:pt>
                <c:pt idx="1190">
                  <c:v>0.259816083908081</c:v>
                </c:pt>
                <c:pt idx="1191">
                  <c:v>0.261981282234192</c:v>
                </c:pt>
                <c:pt idx="1192">
                  <c:v>0.236141476631165</c:v>
                </c:pt>
                <c:pt idx="1193">
                  <c:v>0.234173092842102</c:v>
                </c:pt>
                <c:pt idx="1194">
                  <c:v>0.231726858615875</c:v>
                </c:pt>
                <c:pt idx="1195">
                  <c:v>0.220401022434235</c:v>
                </c:pt>
                <c:pt idx="1196">
                  <c:v>0.205031607151032</c:v>
                </c:pt>
                <c:pt idx="1197">
                  <c:v>0.169966909885407</c:v>
                </c:pt>
                <c:pt idx="1198">
                  <c:v>0.181261751651764</c:v>
                </c:pt>
                <c:pt idx="1199">
                  <c:v>0.156710360050201</c:v>
                </c:pt>
                <c:pt idx="1200">
                  <c:v>0.146784517765045</c:v>
                </c:pt>
                <c:pt idx="1201">
                  <c:v>0.126991007328033</c:v>
                </c:pt>
                <c:pt idx="1202">
                  <c:v>0.137798044681549</c:v>
                </c:pt>
                <c:pt idx="1203">
                  <c:v>0.123321268558502</c:v>
                </c:pt>
                <c:pt idx="1204">
                  <c:v>0.111437532901764</c:v>
                </c:pt>
                <c:pt idx="1205">
                  <c:v>0.113539431095123</c:v>
                </c:pt>
                <c:pt idx="1206">
                  <c:v>0.0981662011146545</c:v>
                </c:pt>
                <c:pt idx="1207">
                  <c:v>0.111227724552155</c:v>
                </c:pt>
                <c:pt idx="1208">
                  <c:v>0.0871960854530335</c:v>
                </c:pt>
                <c:pt idx="1209">
                  <c:v>0.073274347782135</c:v>
                </c:pt>
                <c:pt idx="1210">
                  <c:v>0.0599839425086975</c:v>
                </c:pt>
                <c:pt idx="1211">
                  <c:v>0.0514332985877991</c:v>
                </c:pt>
                <c:pt idx="1212">
                  <c:v>0.0614125466346741</c:v>
                </c:pt>
                <c:pt idx="1213">
                  <c:v>0.0325467324256897</c:v>
                </c:pt>
                <c:pt idx="1214">
                  <c:v>0.0266415810585022</c:v>
                </c:pt>
                <c:pt idx="1215">
                  <c:v>0.0121609902381897</c:v>
                </c:pt>
                <c:pt idx="1216">
                  <c:v>0.00623295068740848</c:v>
                </c:pt>
                <c:pt idx="1217">
                  <c:v>0.00980350732803348</c:v>
                </c:pt>
                <c:pt idx="1218">
                  <c:v>-0.0138361716270446</c:v>
                </c:pt>
                <c:pt idx="1219">
                  <c:v>-0.0141146445274353</c:v>
                </c:pt>
                <c:pt idx="1220">
                  <c:v>-0.0294688010215759</c:v>
                </c:pt>
                <c:pt idx="1221">
                  <c:v>-0.0341284537315368</c:v>
                </c:pt>
                <c:pt idx="1222">
                  <c:v>-0.0447790884971618</c:v>
                </c:pt>
                <c:pt idx="1223">
                  <c:v>-0.0339272284507751</c:v>
                </c:pt>
                <c:pt idx="1224">
                  <c:v>-0.0238058829307556</c:v>
                </c:pt>
                <c:pt idx="1225">
                  <c:v>-0.0414831900596618</c:v>
                </c:pt>
                <c:pt idx="1226">
                  <c:v>-0.0608465933799743</c:v>
                </c:pt>
                <c:pt idx="1227">
                  <c:v>-0.0653622412681579</c:v>
                </c:pt>
                <c:pt idx="1228">
                  <c:v>-0.0843403601646423</c:v>
                </c:pt>
                <c:pt idx="1229">
                  <c:v>-0.216298397779465</c:v>
                </c:pt>
                <c:pt idx="1230">
                  <c:v>-0.22853594660759</c:v>
                </c:pt>
                <c:pt idx="1231">
                  <c:v>-0.23607760310173</c:v>
                </c:pt>
                <c:pt idx="1232">
                  <c:v>-0.23595553278923</c:v>
                </c:pt>
                <c:pt idx="1233">
                  <c:v>-0.25158053278923</c:v>
                </c:pt>
                <c:pt idx="1234">
                  <c:v>-0.241008099317551</c:v>
                </c:pt>
                <c:pt idx="1235">
                  <c:v>-0.237830456495285</c:v>
                </c:pt>
                <c:pt idx="1236">
                  <c:v>-0.244948204755783</c:v>
                </c:pt>
                <c:pt idx="1237">
                  <c:v>-0.227324303388596</c:v>
                </c:pt>
                <c:pt idx="1238">
                  <c:v>-0.231875237226486</c:v>
                </c:pt>
                <c:pt idx="1239">
                  <c:v>-0.244335260391235</c:v>
                </c:pt>
                <c:pt idx="1240">
                  <c:v>-0.249413576126099</c:v>
                </c:pt>
                <c:pt idx="1241">
                  <c:v>-0.24908932685852</c:v>
                </c:pt>
                <c:pt idx="1242">
                  <c:v>-0.259345140457153</c:v>
                </c:pt>
                <c:pt idx="1243">
                  <c:v>-0.277598466873169</c:v>
                </c:pt>
                <c:pt idx="1244">
                  <c:v>-0.267932024002075</c:v>
                </c:pt>
                <c:pt idx="1245">
                  <c:v>-0.274134244918823</c:v>
                </c:pt>
                <c:pt idx="1246">
                  <c:v>-0.272906627655029</c:v>
                </c:pt>
                <c:pt idx="1247">
                  <c:v>-0.275901165008545</c:v>
                </c:pt>
                <c:pt idx="1248">
                  <c:v>-0.26012357711792</c:v>
                </c:pt>
                <c:pt idx="1249">
                  <c:v>-0.2854665184021</c:v>
                </c:pt>
                <c:pt idx="1250">
                  <c:v>-0.29050573348999</c:v>
                </c:pt>
                <c:pt idx="1251">
                  <c:v>-0.307183589935303</c:v>
                </c:pt>
                <c:pt idx="1252">
                  <c:v>-0.293002452850342</c:v>
                </c:pt>
                <c:pt idx="1253">
                  <c:v>-0.284894313812256</c:v>
                </c:pt>
                <c:pt idx="1254">
                  <c:v>-0.324250068664551</c:v>
                </c:pt>
                <c:pt idx="1255">
                  <c:v>-0.312729682922363</c:v>
                </c:pt>
                <c:pt idx="1256">
                  <c:v>-0.329781379699707</c:v>
                </c:pt>
                <c:pt idx="1257">
                  <c:v>-0.321369972229004</c:v>
                </c:pt>
                <c:pt idx="1258">
                  <c:v>-0.325585212707519</c:v>
                </c:pt>
                <c:pt idx="1259">
                  <c:v>-0.333719100952148</c:v>
                </c:pt>
                <c:pt idx="1260">
                  <c:v>-0.333340492248535</c:v>
                </c:pt>
                <c:pt idx="1261">
                  <c:v>-0.336390342712402</c:v>
                </c:pt>
                <c:pt idx="1262">
                  <c:v>-0.322671737670898</c:v>
                </c:pt>
                <c:pt idx="1263">
                  <c:v>-0.31932243347168</c:v>
                </c:pt>
                <c:pt idx="1264">
                  <c:v>-0.340638946890831</c:v>
                </c:pt>
                <c:pt idx="1265">
                  <c:v>-0.330566253662109</c:v>
                </c:pt>
                <c:pt idx="1266">
                  <c:v>-0.349448036551475</c:v>
                </c:pt>
                <c:pt idx="1267">
                  <c:v>-0.312311973571777</c:v>
                </c:pt>
                <c:pt idx="1268">
                  <c:v>-0.351528000235557</c:v>
                </c:pt>
                <c:pt idx="1269">
                  <c:v>-0.35697538793087</c:v>
                </c:pt>
              </c:numCache>
            </c:numRef>
          </c:yVal>
          <c:smooth val="1"/>
          <c:extLst xmlns:c16r2="http://schemas.microsoft.com/office/drawing/2015/06/chart">
            <c:ext xmlns:c16="http://schemas.microsoft.com/office/drawing/2014/chart" uri="{C3380CC4-5D6E-409C-BE32-E72D297353CC}">
              <c16:uniqueId val="{00000000-6AB4-4969-8D65-D6D1749B4D54}"/>
            </c:ext>
          </c:extLst>
        </c:ser>
        <c:ser>
          <c:idx val="2"/>
          <c:order val="1"/>
          <c:tx>
            <c:v>3.534 mm Circles</c:v>
          </c:tx>
          <c:spPr>
            <a:ln w="22225" cap="rnd">
              <a:solidFill>
                <a:schemeClr val="accent3"/>
              </a:solidFill>
            </a:ln>
            <a:effectLst>
              <a:glow rad="63500">
                <a:schemeClr val="accent3">
                  <a:satMod val="175000"/>
                  <a:alpha val="40000"/>
                </a:schemeClr>
              </a:glow>
            </a:effectLst>
          </c:spPr>
          <c:marker>
            <c:symbol val="none"/>
          </c:marker>
          <c:xVal>
            <c:numRef>
              <c:f>'3.534 mm Circle'!$A$4:$A$4917</c:f>
              <c:numCache>
                <c:formatCode>General</c:formatCode>
                <c:ptCount val="4914"/>
                <c:pt idx="0">
                  <c:v>0.0</c:v>
                </c:pt>
                <c:pt idx="1">
                  <c:v>0.0</c:v>
                </c:pt>
                <c:pt idx="2">
                  <c:v>0.0</c:v>
                </c:pt>
                <c:pt idx="3">
                  <c:v>0.0</c:v>
                </c:pt>
                <c:pt idx="4">
                  <c:v>0.0</c:v>
                </c:pt>
                <c:pt idx="5">
                  <c:v>0.000656547</c:v>
                </c:pt>
                <c:pt idx="6">
                  <c:v>0.00343038</c:v>
                </c:pt>
                <c:pt idx="7">
                  <c:v>0.007008844</c:v>
                </c:pt>
                <c:pt idx="8">
                  <c:v>0.011244291</c:v>
                </c:pt>
                <c:pt idx="9">
                  <c:v>0.01503942</c:v>
                </c:pt>
                <c:pt idx="10">
                  <c:v>0.01891143</c:v>
                </c:pt>
                <c:pt idx="11">
                  <c:v>0.02329365</c:v>
                </c:pt>
                <c:pt idx="12">
                  <c:v>0.027892535</c:v>
                </c:pt>
                <c:pt idx="13">
                  <c:v>0.031834436</c:v>
                </c:pt>
                <c:pt idx="14">
                  <c:v>0.036139776</c:v>
                </c:pt>
                <c:pt idx="15">
                  <c:v>0.040158558</c:v>
                </c:pt>
                <c:pt idx="16">
                  <c:v>0.043957181</c:v>
                </c:pt>
                <c:pt idx="17">
                  <c:v>0.048192629</c:v>
                </c:pt>
                <c:pt idx="18">
                  <c:v>0.052061144</c:v>
                </c:pt>
                <c:pt idx="19">
                  <c:v>0.05621971</c:v>
                </c:pt>
                <c:pt idx="20">
                  <c:v>0.060752198</c:v>
                </c:pt>
                <c:pt idx="21">
                  <c:v>0.06447394</c:v>
                </c:pt>
                <c:pt idx="22">
                  <c:v>0.068415841</c:v>
                </c:pt>
                <c:pt idx="23">
                  <c:v>0.072948329</c:v>
                </c:pt>
                <c:pt idx="24">
                  <c:v>0.077400441</c:v>
                </c:pt>
                <c:pt idx="25">
                  <c:v>0.081489116</c:v>
                </c:pt>
                <c:pt idx="26">
                  <c:v>0.085434512</c:v>
                </c:pt>
                <c:pt idx="27">
                  <c:v>0.089809743</c:v>
                </c:pt>
                <c:pt idx="28">
                  <c:v>0.093905406</c:v>
                </c:pt>
                <c:pt idx="29">
                  <c:v>0.097627149</c:v>
                </c:pt>
                <c:pt idx="30">
                  <c:v>0.101862596</c:v>
                </c:pt>
                <c:pt idx="31">
                  <c:v>0.105731111</c:v>
                </c:pt>
                <c:pt idx="32">
                  <c:v>0.109896666</c:v>
                </c:pt>
                <c:pt idx="33">
                  <c:v>0.114348779</c:v>
                </c:pt>
                <c:pt idx="34">
                  <c:v>0.118143907</c:v>
                </c:pt>
                <c:pt idx="35">
                  <c:v>0.12216269</c:v>
                </c:pt>
                <c:pt idx="36">
                  <c:v>0.126471523</c:v>
                </c:pt>
                <c:pt idx="37">
                  <c:v>0.131070409</c:v>
                </c:pt>
                <c:pt idx="38">
                  <c:v>0.135089191</c:v>
                </c:pt>
                <c:pt idx="39">
                  <c:v>0.139177865</c:v>
                </c:pt>
                <c:pt idx="40">
                  <c:v>0.143553097</c:v>
                </c:pt>
                <c:pt idx="41">
                  <c:v>0.14764876</c:v>
                </c:pt>
                <c:pt idx="42">
                  <c:v>0.152100872</c:v>
                </c:pt>
                <c:pt idx="43">
                  <c:v>0.156483093</c:v>
                </c:pt>
                <c:pt idx="44">
                  <c:v>0.160571767</c:v>
                </c:pt>
                <c:pt idx="45">
                  <c:v>0.164730333</c:v>
                </c:pt>
                <c:pt idx="46">
                  <c:v>0.168969275</c:v>
                </c:pt>
                <c:pt idx="47">
                  <c:v>0.172911177</c:v>
                </c:pt>
                <c:pt idx="48">
                  <c:v>0.176783186</c:v>
                </c:pt>
                <c:pt idx="49">
                  <c:v>0.181018634</c:v>
                </c:pt>
                <c:pt idx="50">
                  <c:v>0.184810268</c:v>
                </c:pt>
                <c:pt idx="51">
                  <c:v>0.189045715</c:v>
                </c:pt>
                <c:pt idx="52">
                  <c:v>0.192774446</c:v>
                </c:pt>
                <c:pt idx="53">
                  <c:v>0.197230053</c:v>
                </c:pt>
                <c:pt idx="54">
                  <c:v>0.201318727</c:v>
                </c:pt>
                <c:pt idx="55">
                  <c:v>0.205700948</c:v>
                </c:pt>
                <c:pt idx="56">
                  <c:v>0.210226446</c:v>
                </c:pt>
                <c:pt idx="57">
                  <c:v>0.214315121</c:v>
                </c:pt>
                <c:pt idx="58">
                  <c:v>0.218333903</c:v>
                </c:pt>
                <c:pt idx="59">
                  <c:v>0.222709134</c:v>
                </c:pt>
                <c:pt idx="60">
                  <c:v>0.226581144</c:v>
                </c:pt>
                <c:pt idx="61">
                  <c:v>0.230379767</c:v>
                </c:pt>
                <c:pt idx="62">
                  <c:v>0.234761987</c:v>
                </c:pt>
                <c:pt idx="63">
                  <c:v>0.238630502</c:v>
                </c:pt>
                <c:pt idx="64">
                  <c:v>0.242796058</c:v>
                </c:pt>
                <c:pt idx="65">
                  <c:v>0.247174783</c:v>
                </c:pt>
                <c:pt idx="66">
                  <c:v>0.25090002</c:v>
                </c:pt>
                <c:pt idx="67">
                  <c:v>0.254988695</c:v>
                </c:pt>
                <c:pt idx="68">
                  <c:v>0.259297528</c:v>
                </c:pt>
                <c:pt idx="69">
                  <c:v>0.2639698</c:v>
                </c:pt>
                <c:pt idx="70">
                  <c:v>0.267981593</c:v>
                </c:pt>
                <c:pt idx="71">
                  <c:v>0.271857097</c:v>
                </c:pt>
                <c:pt idx="72">
                  <c:v>0.27630921</c:v>
                </c:pt>
                <c:pt idx="73">
                  <c:v>0.280327992</c:v>
                </c:pt>
                <c:pt idx="74">
                  <c:v>0.284053229</c:v>
                </c:pt>
                <c:pt idx="75">
                  <c:v>0.288358568</c:v>
                </c:pt>
                <c:pt idx="76">
                  <c:v>0.292377351</c:v>
                </c:pt>
                <c:pt idx="77">
                  <c:v>0.296535917</c:v>
                </c:pt>
                <c:pt idx="78">
                  <c:v>0.300844751</c:v>
                </c:pt>
                <c:pt idx="79">
                  <c:v>0.304786652</c:v>
                </c:pt>
                <c:pt idx="80">
                  <c:v>0.308728554</c:v>
                </c:pt>
                <c:pt idx="81">
                  <c:v>0.313040882</c:v>
                </c:pt>
                <c:pt idx="82">
                  <c:v>0.316766119</c:v>
                </c:pt>
                <c:pt idx="83">
                  <c:v>0.320854793</c:v>
                </c:pt>
                <c:pt idx="84">
                  <c:v>0.324723308</c:v>
                </c:pt>
                <c:pt idx="85">
                  <c:v>0.329102034</c:v>
                </c:pt>
                <c:pt idx="86">
                  <c:v>0.333120816</c:v>
                </c:pt>
                <c:pt idx="87">
                  <c:v>0.336846053</c:v>
                </c:pt>
                <c:pt idx="88">
                  <c:v>0.341154887</c:v>
                </c:pt>
                <c:pt idx="89">
                  <c:v>0.345096788</c:v>
                </c:pt>
                <c:pt idx="90">
                  <c:v>0.349255355</c:v>
                </c:pt>
                <c:pt idx="91">
                  <c:v>0.353641069</c:v>
                </c:pt>
                <c:pt idx="92">
                  <c:v>0.357439693</c:v>
                </c:pt>
                <c:pt idx="93">
                  <c:v>0.361528367</c:v>
                </c:pt>
                <c:pt idx="94">
                  <c:v>0.365837201</c:v>
                </c:pt>
                <c:pt idx="95">
                  <c:v>0.370359205</c:v>
                </c:pt>
                <c:pt idx="96">
                  <c:v>0.374594652</c:v>
                </c:pt>
                <c:pt idx="97">
                  <c:v>0.378323383</c:v>
                </c:pt>
                <c:pt idx="98">
                  <c:v>0.382922269</c:v>
                </c:pt>
                <c:pt idx="99">
                  <c:v>0.38686417</c:v>
                </c:pt>
                <c:pt idx="100">
                  <c:v>0.390589407</c:v>
                </c:pt>
                <c:pt idx="101">
                  <c:v>0.394747973</c:v>
                </c:pt>
                <c:pt idx="102">
                  <c:v>0.398766756</c:v>
                </c:pt>
                <c:pt idx="103">
                  <c:v>0.402925322</c:v>
                </c:pt>
                <c:pt idx="104">
                  <c:v>0.40723765</c:v>
                </c:pt>
                <c:pt idx="105">
                  <c:v>0.411179552</c:v>
                </c:pt>
                <c:pt idx="106">
                  <c:v>0.415121453</c:v>
                </c:pt>
                <c:pt idx="107">
                  <c:v>0.419360395</c:v>
                </c:pt>
                <c:pt idx="108">
                  <c:v>0.423085632</c:v>
                </c:pt>
                <c:pt idx="109">
                  <c:v>0.427244198</c:v>
                </c:pt>
                <c:pt idx="110">
                  <c:v>0.431042821</c:v>
                </c:pt>
                <c:pt idx="111">
                  <c:v>0.435499192</c:v>
                </c:pt>
                <c:pt idx="112">
                  <c:v>0.439587867</c:v>
                </c:pt>
                <c:pt idx="113">
                  <c:v>0.444113365</c:v>
                </c:pt>
                <c:pt idx="114">
                  <c:v>0.448495586</c:v>
                </c:pt>
                <c:pt idx="115">
                  <c:v>0.452654152</c:v>
                </c:pt>
                <c:pt idx="116">
                  <c:v>0.456742826</c:v>
                </c:pt>
                <c:pt idx="117">
                  <c:v>0.460981768</c:v>
                </c:pt>
                <c:pt idx="118">
                  <c:v>0.46492367</c:v>
                </c:pt>
                <c:pt idx="119">
                  <c:v>0.468795679</c:v>
                </c:pt>
                <c:pt idx="120">
                  <c:v>0.473104513</c:v>
                </c:pt>
                <c:pt idx="121">
                  <c:v>0.476896147</c:v>
                </c:pt>
                <c:pt idx="122">
                  <c:v>0.481061703</c:v>
                </c:pt>
                <c:pt idx="123">
                  <c:v>0.484860326</c:v>
                </c:pt>
                <c:pt idx="124">
                  <c:v>0.489315933</c:v>
                </c:pt>
                <c:pt idx="125">
                  <c:v>0.493327726</c:v>
                </c:pt>
                <c:pt idx="126">
                  <c:v>0.497713441</c:v>
                </c:pt>
                <c:pt idx="127">
                  <c:v>0.502235445</c:v>
                </c:pt>
                <c:pt idx="128">
                  <c:v>0.506324119</c:v>
                </c:pt>
                <c:pt idx="129">
                  <c:v>0.510412794</c:v>
                </c:pt>
                <c:pt idx="130">
                  <c:v>0.514721627</c:v>
                </c:pt>
                <c:pt idx="131">
                  <c:v>0.518670518</c:v>
                </c:pt>
                <c:pt idx="132">
                  <c:v>0.522465647</c:v>
                </c:pt>
                <c:pt idx="133">
                  <c:v>0.52677448</c:v>
                </c:pt>
                <c:pt idx="134">
                  <c:v>0.530716382</c:v>
                </c:pt>
                <c:pt idx="135">
                  <c:v>0.534805056</c:v>
                </c:pt>
                <c:pt idx="136">
                  <c:v>0.539187277</c:v>
                </c:pt>
                <c:pt idx="137">
                  <c:v>0.5429859</c:v>
                </c:pt>
                <c:pt idx="138">
                  <c:v>0.546997693</c:v>
                </c:pt>
                <c:pt idx="139">
                  <c:v>0.551383408</c:v>
                </c:pt>
                <c:pt idx="140">
                  <c:v>0.555982293</c:v>
                </c:pt>
                <c:pt idx="141">
                  <c:v>0.560001076</c:v>
                </c:pt>
                <c:pt idx="142">
                  <c:v>0.563942977</c:v>
                </c:pt>
                <c:pt idx="143">
                  <c:v>0.568325197</c:v>
                </c:pt>
                <c:pt idx="144">
                  <c:v>0.572413872</c:v>
                </c:pt>
                <c:pt idx="145">
                  <c:v>0.57693937</c:v>
                </c:pt>
                <c:pt idx="146">
                  <c:v>0.581321591</c:v>
                </c:pt>
                <c:pt idx="147">
                  <c:v>0.585410265</c:v>
                </c:pt>
                <c:pt idx="148">
                  <c:v>0.589422058</c:v>
                </c:pt>
                <c:pt idx="149">
                  <c:v>0.593804279</c:v>
                </c:pt>
                <c:pt idx="150">
                  <c:v>0.597823061</c:v>
                </c:pt>
                <c:pt idx="151">
                  <c:v>0.601621684</c:v>
                </c:pt>
                <c:pt idx="152">
                  <c:v>0.605930518</c:v>
                </c:pt>
                <c:pt idx="153">
                  <c:v>0.609799033</c:v>
                </c:pt>
                <c:pt idx="154">
                  <c:v>0.613887708</c:v>
                </c:pt>
                <c:pt idx="155">
                  <c:v>0.617612944</c:v>
                </c:pt>
                <c:pt idx="156">
                  <c:v>0.622138443</c:v>
                </c:pt>
                <c:pt idx="157">
                  <c:v>0.626157225</c:v>
                </c:pt>
                <c:pt idx="158">
                  <c:v>0.630612832</c:v>
                </c:pt>
                <c:pt idx="159">
                  <c:v>0.63506145</c:v>
                </c:pt>
                <c:pt idx="160">
                  <c:v>0.639227005</c:v>
                </c:pt>
                <c:pt idx="161">
                  <c:v>0.643172401</c:v>
                </c:pt>
                <c:pt idx="162">
                  <c:v>0.647547632</c:v>
                </c:pt>
                <c:pt idx="163">
                  <c:v>0.651566415</c:v>
                </c:pt>
                <c:pt idx="164">
                  <c:v>0.655291652</c:v>
                </c:pt>
                <c:pt idx="165">
                  <c:v>0.659600485</c:v>
                </c:pt>
                <c:pt idx="166">
                  <c:v>0.663399109</c:v>
                </c:pt>
                <c:pt idx="167">
                  <c:v>0.667634556</c:v>
                </c:pt>
                <c:pt idx="168">
                  <c:v>0.672086668</c:v>
                </c:pt>
                <c:pt idx="169">
                  <c:v>0.675885291</c:v>
                </c:pt>
                <c:pt idx="170">
                  <c:v>0.679827193</c:v>
                </c:pt>
                <c:pt idx="171">
                  <c:v>0.684209413</c:v>
                </c:pt>
                <c:pt idx="172">
                  <c:v>0.688734911</c:v>
                </c:pt>
                <c:pt idx="173">
                  <c:v>0.692893478</c:v>
                </c:pt>
                <c:pt idx="174">
                  <c:v>0.696768982</c:v>
                </c:pt>
                <c:pt idx="175">
                  <c:v>0.701151202</c:v>
                </c:pt>
                <c:pt idx="176">
                  <c:v>0.705162996</c:v>
                </c:pt>
                <c:pt idx="177">
                  <c:v>0.708891727</c:v>
                </c:pt>
                <c:pt idx="178">
                  <c:v>0.71312368</c:v>
                </c:pt>
                <c:pt idx="179">
                  <c:v>0.717212354</c:v>
                </c:pt>
                <c:pt idx="180">
                  <c:v>0.721301028</c:v>
                </c:pt>
                <c:pt idx="181">
                  <c:v>0.725683249</c:v>
                </c:pt>
                <c:pt idx="182">
                  <c:v>0.729555258</c:v>
                </c:pt>
                <c:pt idx="183">
                  <c:v>0.733643933</c:v>
                </c:pt>
                <c:pt idx="184">
                  <c:v>0.737805994</c:v>
                </c:pt>
                <c:pt idx="185">
                  <c:v>0.74153123</c:v>
                </c:pt>
                <c:pt idx="186">
                  <c:v>0.745689797</c:v>
                </c:pt>
                <c:pt idx="187">
                  <c:v>0.749635193</c:v>
                </c:pt>
                <c:pt idx="188">
                  <c:v>0.753944026</c:v>
                </c:pt>
                <c:pt idx="189">
                  <c:v>0.758032701</c:v>
                </c:pt>
                <c:pt idx="190">
                  <c:v>0.762561694</c:v>
                </c:pt>
                <c:pt idx="191">
                  <c:v>0.766870528</c:v>
                </c:pt>
                <c:pt idx="192">
                  <c:v>0.770959202</c:v>
                </c:pt>
                <c:pt idx="193">
                  <c:v>0.775117769</c:v>
                </c:pt>
                <c:pt idx="194">
                  <c:v>0.779430097</c:v>
                </c:pt>
                <c:pt idx="195">
                  <c:v>0.783295117</c:v>
                </c:pt>
                <c:pt idx="196">
                  <c:v>0.787240514</c:v>
                </c:pt>
                <c:pt idx="197">
                  <c:v>0.791475961</c:v>
                </c:pt>
                <c:pt idx="198">
                  <c:v>0.795274584</c:v>
                </c:pt>
                <c:pt idx="199">
                  <c:v>0.79943315</c:v>
                </c:pt>
                <c:pt idx="200">
                  <c:v>0.80330516</c:v>
                </c:pt>
                <c:pt idx="201">
                  <c:v>0.807760767</c:v>
                </c:pt>
                <c:pt idx="202">
                  <c:v>0.811702668</c:v>
                </c:pt>
                <c:pt idx="203">
                  <c:v>0.816231661</c:v>
                </c:pt>
                <c:pt idx="204">
                  <c:v>0.820687268</c:v>
                </c:pt>
                <c:pt idx="205">
                  <c:v>0.824775942</c:v>
                </c:pt>
                <c:pt idx="206">
                  <c:v>0.828717844</c:v>
                </c:pt>
                <c:pt idx="207">
                  <c:v>0.832953291</c:v>
                </c:pt>
                <c:pt idx="208">
                  <c:v>0.836965085</c:v>
                </c:pt>
                <c:pt idx="209">
                  <c:v>0.840840589</c:v>
                </c:pt>
                <c:pt idx="210">
                  <c:v>0.845149423</c:v>
                </c:pt>
                <c:pt idx="211">
                  <c:v>0.849091324</c:v>
                </c:pt>
                <c:pt idx="212">
                  <c:v>0.853033226</c:v>
                </c:pt>
                <c:pt idx="213">
                  <c:v>0.856831849</c:v>
                </c:pt>
                <c:pt idx="214">
                  <c:v>0.861353853</c:v>
                </c:pt>
                <c:pt idx="215">
                  <c:v>0.865449516</c:v>
                </c:pt>
                <c:pt idx="216">
                  <c:v>0.869828242</c:v>
                </c:pt>
                <c:pt idx="217">
                  <c:v>0.874353741</c:v>
                </c:pt>
                <c:pt idx="218">
                  <c:v>0.878519296</c:v>
                </c:pt>
                <c:pt idx="219">
                  <c:v>0.882384317</c:v>
                </c:pt>
                <c:pt idx="220">
                  <c:v>0.886766537</c:v>
                </c:pt>
                <c:pt idx="221">
                  <c:v>0.890855211</c:v>
                </c:pt>
                <c:pt idx="222">
                  <c:v>0.895387699</c:v>
                </c:pt>
                <c:pt idx="223">
                  <c:v>0.89976293</c:v>
                </c:pt>
                <c:pt idx="224">
                  <c:v>0.903781713</c:v>
                </c:pt>
                <c:pt idx="225">
                  <c:v>0.907946394</c:v>
                </c:pt>
                <c:pt idx="226">
                  <c:v>0.912255228</c:v>
                </c:pt>
                <c:pt idx="227">
                  <c:v>0.91619713</c:v>
                </c:pt>
                <c:pt idx="228">
                  <c:v>0.920069139</c:v>
                </c:pt>
                <c:pt idx="229">
                  <c:v>0.924304587</c:v>
                </c:pt>
                <c:pt idx="230">
                  <c:v>0.928099715</c:v>
                </c:pt>
                <c:pt idx="231">
                  <c:v>0.932258282</c:v>
                </c:pt>
                <c:pt idx="232">
                  <c:v>0.936060399</c:v>
                </c:pt>
                <c:pt idx="233">
                  <c:v>0.940585898</c:v>
                </c:pt>
                <c:pt idx="234">
                  <c:v>0.944527799</c:v>
                </c:pt>
                <c:pt idx="235">
                  <c:v>0.949056793</c:v>
                </c:pt>
                <c:pt idx="236">
                  <c:v>0.953508905</c:v>
                </c:pt>
                <c:pt idx="237">
                  <c:v>0.957597579</c:v>
                </c:pt>
                <c:pt idx="238">
                  <c:v>0.961616362</c:v>
                </c:pt>
                <c:pt idx="239">
                  <c:v>0.965925195</c:v>
                </c:pt>
                <c:pt idx="240">
                  <c:v>0.969936989</c:v>
                </c:pt>
                <c:pt idx="241">
                  <c:v>0.973812493</c:v>
                </c:pt>
                <c:pt idx="242">
                  <c:v>0.977901167</c:v>
                </c:pt>
                <c:pt idx="243">
                  <c:v>0.981766188</c:v>
                </c:pt>
                <c:pt idx="244">
                  <c:v>0.985931743</c:v>
                </c:pt>
                <c:pt idx="245">
                  <c:v>0.99038735</c:v>
                </c:pt>
                <c:pt idx="246">
                  <c:v>0.994185973</c:v>
                </c:pt>
                <c:pt idx="247">
                  <c:v>0.998274648</c:v>
                </c:pt>
                <c:pt idx="248">
                  <c:v>1.002656868</c:v>
                </c:pt>
                <c:pt idx="249">
                  <c:v>1.007182367</c:v>
                </c:pt>
                <c:pt idx="250">
                  <c:v>1.011271041</c:v>
                </c:pt>
                <c:pt idx="251">
                  <c:v>1.015216437</c:v>
                </c:pt>
                <c:pt idx="252">
                  <c:v>1.019668549</c:v>
                </c:pt>
                <c:pt idx="253">
                  <c:v>1.023610451</c:v>
                </c:pt>
                <c:pt idx="254">
                  <c:v>1.027335687</c:v>
                </c:pt>
                <c:pt idx="255">
                  <c:v>1.031644521</c:v>
                </c:pt>
                <c:pt idx="256">
                  <c:v>1.035659809</c:v>
                </c:pt>
                <c:pt idx="257">
                  <c:v>1.039818375</c:v>
                </c:pt>
                <c:pt idx="258">
                  <c:v>1.04420409</c:v>
                </c:pt>
                <c:pt idx="259">
                  <c:v>1.048002713</c:v>
                </c:pt>
                <c:pt idx="260">
                  <c:v>1.051944615</c:v>
                </c:pt>
                <c:pt idx="261">
                  <c:v>1.056326835</c:v>
                </c:pt>
                <c:pt idx="262">
                  <c:v>1.060852334</c:v>
                </c:pt>
                <c:pt idx="263">
                  <c:v>1.065087781</c:v>
                </c:pt>
                <c:pt idx="264">
                  <c:v>1.068886404</c:v>
                </c:pt>
                <c:pt idx="265">
                  <c:v>1.073338516</c:v>
                </c:pt>
                <c:pt idx="266">
                  <c:v>1.077280418</c:v>
                </c:pt>
                <c:pt idx="267">
                  <c:v>1.081809411</c:v>
                </c:pt>
                <c:pt idx="268">
                  <c:v>1.086265018</c:v>
                </c:pt>
                <c:pt idx="269">
                  <c:v>1.090353692</c:v>
                </c:pt>
                <c:pt idx="270">
                  <c:v>1.094512258</c:v>
                </c:pt>
                <c:pt idx="271">
                  <c:v>1.0987512</c:v>
                </c:pt>
                <c:pt idx="272">
                  <c:v>1.102762994</c:v>
                </c:pt>
                <c:pt idx="273">
                  <c:v>1.106491725</c:v>
                </c:pt>
                <c:pt idx="274">
                  <c:v>1.110873945</c:v>
                </c:pt>
                <c:pt idx="275">
                  <c:v>1.114815847</c:v>
                </c:pt>
                <c:pt idx="276">
                  <c:v>1.11882764</c:v>
                </c:pt>
                <c:pt idx="277">
                  <c:v>1.123286741</c:v>
                </c:pt>
                <c:pt idx="278">
                  <c:v>1.127008484</c:v>
                </c:pt>
                <c:pt idx="279">
                  <c:v>1.131027266</c:v>
                </c:pt>
                <c:pt idx="280">
                  <c:v>1.135479378</c:v>
                </c:pt>
                <c:pt idx="281">
                  <c:v>1.140008371</c:v>
                </c:pt>
                <c:pt idx="282">
                  <c:v>1.144097046</c:v>
                </c:pt>
                <c:pt idx="283">
                  <c:v>1.147969055</c:v>
                </c:pt>
                <c:pt idx="284">
                  <c:v>1.152417673</c:v>
                </c:pt>
                <c:pt idx="285">
                  <c:v>1.156436456</c:v>
                </c:pt>
                <c:pt idx="286">
                  <c:v>1.160161692</c:v>
                </c:pt>
                <c:pt idx="287">
                  <c:v>1.164470526</c:v>
                </c:pt>
                <c:pt idx="288">
                  <c:v>1.168482319</c:v>
                </c:pt>
                <c:pt idx="289">
                  <c:v>1.172570994</c:v>
                </c:pt>
                <c:pt idx="290">
                  <c:v>1.176956709</c:v>
                </c:pt>
                <c:pt idx="291">
                  <c:v>1.18089861</c:v>
                </c:pt>
                <c:pt idx="292">
                  <c:v>1.184840512</c:v>
                </c:pt>
                <c:pt idx="293">
                  <c:v>1.18915284</c:v>
                </c:pt>
                <c:pt idx="294">
                  <c:v>1.193821617</c:v>
                </c:pt>
                <c:pt idx="295">
                  <c:v>1.197910291</c:v>
                </c:pt>
                <c:pt idx="296">
                  <c:v>1.201639023</c:v>
                </c:pt>
                <c:pt idx="297">
                  <c:v>1.206164521</c:v>
                </c:pt>
                <c:pt idx="298">
                  <c:v>1.210253196</c:v>
                </c:pt>
                <c:pt idx="299">
                  <c:v>1.214635416</c:v>
                </c:pt>
                <c:pt idx="300">
                  <c:v>1.219164409</c:v>
                </c:pt>
                <c:pt idx="301">
                  <c:v>1.223253084</c:v>
                </c:pt>
                <c:pt idx="302">
                  <c:v>1.227194985</c:v>
                </c:pt>
                <c:pt idx="303">
                  <c:v>1.231577205</c:v>
                </c:pt>
                <c:pt idx="304">
                  <c:v>1.23566588</c:v>
                </c:pt>
                <c:pt idx="305">
                  <c:v>1.240194873</c:v>
                </c:pt>
                <c:pt idx="306">
                  <c:v>1.244570104</c:v>
                </c:pt>
                <c:pt idx="307">
                  <c:v>1.248588887</c:v>
                </c:pt>
                <c:pt idx="308">
                  <c:v>1.252677561</c:v>
                </c:pt>
                <c:pt idx="309">
                  <c:v>1.257063276</c:v>
                </c:pt>
                <c:pt idx="310">
                  <c:v>1.260928295999999</c:v>
                </c:pt>
                <c:pt idx="311">
                  <c:v>1.264873692</c:v>
                </c:pt>
                <c:pt idx="312">
                  <c:v>1.26910914</c:v>
                </c:pt>
                <c:pt idx="313">
                  <c:v>1.272834376</c:v>
                </c:pt>
                <c:pt idx="314">
                  <c:v>1.276992943</c:v>
                </c:pt>
                <c:pt idx="315">
                  <c:v>1.28079506</c:v>
                </c:pt>
                <c:pt idx="316">
                  <c:v>1.285243678</c:v>
                </c:pt>
                <c:pt idx="317">
                  <c:v>1.289332352</c:v>
                </c:pt>
                <c:pt idx="318">
                  <c:v>1.293791454</c:v>
                </c:pt>
                <c:pt idx="319">
                  <c:v>1.298173674</c:v>
                </c:pt>
                <c:pt idx="320">
                  <c:v>1.302262348</c:v>
                </c:pt>
                <c:pt idx="321">
                  <c:v>1.306277636</c:v>
                </c:pt>
                <c:pt idx="322">
                  <c:v>1.310659857</c:v>
                </c:pt>
                <c:pt idx="323">
                  <c:v>1.314748531</c:v>
                </c:pt>
                <c:pt idx="324">
                  <c:v>1.318547154</c:v>
                </c:pt>
                <c:pt idx="325">
                  <c:v>1.322782601</c:v>
                </c:pt>
                <c:pt idx="326">
                  <c:v>1.32657773</c:v>
                </c:pt>
                <c:pt idx="327">
                  <c:v>1.330883069</c:v>
                </c:pt>
                <c:pt idx="328">
                  <c:v>1.335342171</c:v>
                </c:pt>
                <c:pt idx="329">
                  <c:v>1.339937561</c:v>
                </c:pt>
                <c:pt idx="330">
                  <c:v>1.344026235</c:v>
                </c:pt>
                <c:pt idx="331">
                  <c:v>1.348338564</c:v>
                </c:pt>
                <c:pt idx="332">
                  <c:v>1.352937449</c:v>
                </c:pt>
                <c:pt idx="333">
                  <c:v>1.357172896</c:v>
                </c:pt>
                <c:pt idx="334">
                  <c:v>1.360971519</c:v>
                </c:pt>
                <c:pt idx="335">
                  <c:v>1.365427126</c:v>
                </c:pt>
                <c:pt idx="336">
                  <c:v>1.369438919</c:v>
                </c:pt>
                <c:pt idx="337">
                  <c:v>1.373894526</c:v>
                </c:pt>
                <c:pt idx="338">
                  <c:v>1.378347512</c:v>
                </c:pt>
                <c:pt idx="339">
                  <c:v>1.382436186</c:v>
                </c:pt>
                <c:pt idx="340">
                  <c:v>1.386454969</c:v>
                </c:pt>
                <c:pt idx="341">
                  <c:v>1.390837189</c:v>
                </c:pt>
                <c:pt idx="342">
                  <c:v>1.39470221</c:v>
                </c:pt>
                <c:pt idx="343">
                  <c:v>1.398504327</c:v>
                </c:pt>
                <c:pt idx="344">
                  <c:v>1.402886548</c:v>
                </c:pt>
                <c:pt idx="345">
                  <c:v>1.406828449</c:v>
                </c:pt>
                <c:pt idx="346">
                  <c:v>1.410917124</c:v>
                </c:pt>
                <c:pt idx="347">
                  <c:v>1.415299343999999</c:v>
                </c:pt>
                <c:pt idx="348">
                  <c:v>1.419021086</c:v>
                </c:pt>
                <c:pt idx="349">
                  <c:v>1.423039868</c:v>
                </c:pt>
                <c:pt idx="350">
                  <c:v>1.427422089</c:v>
                </c:pt>
                <c:pt idx="351">
                  <c:v>1.43209436</c:v>
                </c:pt>
                <c:pt idx="352">
                  <c:v>1.436183035</c:v>
                </c:pt>
                <c:pt idx="353">
                  <c:v>1.440055044</c:v>
                </c:pt>
                <c:pt idx="354">
                  <c:v>1.444430275</c:v>
                </c:pt>
                <c:pt idx="355">
                  <c:v>1.448449058</c:v>
                </c:pt>
                <c:pt idx="356">
                  <c:v>1.452174295</c:v>
                </c:pt>
                <c:pt idx="357">
                  <c:v>1.456556515</c:v>
                </c:pt>
                <c:pt idx="358">
                  <c:v>1.460498416</c:v>
                </c:pt>
                <c:pt idx="359">
                  <c:v>1.464587091</c:v>
                </c:pt>
                <c:pt idx="360">
                  <c:v>1.468969310999999</c:v>
                </c:pt>
                <c:pt idx="361">
                  <c:v>1.472837826</c:v>
                </c:pt>
                <c:pt idx="362">
                  <c:v>1.476779728</c:v>
                </c:pt>
                <c:pt idx="363">
                  <c:v>1.481092056</c:v>
                </c:pt>
                <c:pt idx="364">
                  <c:v>1.48488369</c:v>
                </c:pt>
                <c:pt idx="365">
                  <c:v>1.488902472</c:v>
                </c:pt>
                <c:pt idx="366">
                  <c:v>1.492847869</c:v>
                </c:pt>
                <c:pt idx="367">
                  <c:v>1.497230089</c:v>
                </c:pt>
                <c:pt idx="368">
                  <c:v>1.501318763</c:v>
                </c:pt>
                <c:pt idx="369">
                  <c:v>1.505044</c:v>
                </c:pt>
                <c:pt idx="370">
                  <c:v>1.509275953</c:v>
                </c:pt>
                <c:pt idx="371">
                  <c:v>1.513144468</c:v>
                </c:pt>
                <c:pt idx="372">
                  <c:v>1.517379915</c:v>
                </c:pt>
                <c:pt idx="373">
                  <c:v>1.521839015999999</c:v>
                </c:pt>
                <c:pt idx="374">
                  <c:v>1.525634145</c:v>
                </c:pt>
                <c:pt idx="375">
                  <c:v>1.529645938</c:v>
                </c:pt>
                <c:pt idx="376">
                  <c:v>1.533958267</c:v>
                </c:pt>
                <c:pt idx="377">
                  <c:v>1.538557152</c:v>
                </c:pt>
                <c:pt idx="378">
                  <c:v>1.542645826</c:v>
                </c:pt>
                <c:pt idx="379">
                  <c:v>1.546517836</c:v>
                </c:pt>
                <c:pt idx="380">
                  <c:v>1.550969948</c:v>
                </c:pt>
                <c:pt idx="381">
                  <c:v>1.55498873</c:v>
                </c:pt>
                <c:pt idx="382">
                  <c:v>1.559444337</c:v>
                </c:pt>
                <c:pt idx="383">
                  <c:v>1.563896449</c:v>
                </c:pt>
                <c:pt idx="384">
                  <c:v>1.567915232</c:v>
                </c:pt>
                <c:pt idx="385">
                  <c:v>1.572003906</c:v>
                </c:pt>
                <c:pt idx="386">
                  <c:v>1.57631274</c:v>
                </c:pt>
                <c:pt idx="387">
                  <c:v>1.580324533</c:v>
                </c:pt>
                <c:pt idx="388">
                  <c:v>1.584196543</c:v>
                </c:pt>
                <c:pt idx="389">
                  <c:v>1.588358604</c:v>
                </c:pt>
                <c:pt idx="390">
                  <c:v>1.592227119</c:v>
                </c:pt>
                <c:pt idx="391">
                  <c:v>1.596315793</c:v>
                </c:pt>
                <c:pt idx="392">
                  <c:v>1.600117911</c:v>
                </c:pt>
                <c:pt idx="393">
                  <c:v>1.604716796</c:v>
                </c:pt>
                <c:pt idx="394">
                  <c:v>1.608728589</c:v>
                </c:pt>
                <c:pt idx="395">
                  <c:v>1.613114304</c:v>
                </c:pt>
                <c:pt idx="396">
                  <c:v>1.617639803</c:v>
                </c:pt>
                <c:pt idx="397">
                  <c:v>1.621805358</c:v>
                </c:pt>
                <c:pt idx="398">
                  <c:v>1.62574726</c:v>
                </c:pt>
                <c:pt idx="399">
                  <c:v>1.630056094</c:v>
                </c:pt>
                <c:pt idx="400">
                  <c:v>1.634067887</c:v>
                </c:pt>
                <c:pt idx="401">
                  <c:v>1.63859688</c:v>
                </c:pt>
                <c:pt idx="402">
                  <c:v>1.642979101</c:v>
                </c:pt>
                <c:pt idx="403">
                  <c:v>1.647067775</c:v>
                </c:pt>
                <c:pt idx="404">
                  <c:v>1.651226341</c:v>
                </c:pt>
                <c:pt idx="405">
                  <c:v>1.65553867</c:v>
                </c:pt>
                <c:pt idx="406">
                  <c:v>1.659480571</c:v>
                </c:pt>
                <c:pt idx="407">
                  <c:v>1.663352581</c:v>
                </c:pt>
                <c:pt idx="408">
                  <c:v>1.667588028</c:v>
                </c:pt>
                <c:pt idx="409">
                  <c:v>1.671383157</c:v>
                </c:pt>
                <c:pt idx="410">
                  <c:v>1.675548712</c:v>
                </c:pt>
                <c:pt idx="411">
                  <c:v>1.679417227</c:v>
                </c:pt>
                <c:pt idx="412">
                  <c:v>1.683795953</c:v>
                </c:pt>
                <c:pt idx="413">
                  <c:v>1.687737854</c:v>
                </c:pt>
                <c:pt idx="414">
                  <c:v>1.691466586</c:v>
                </c:pt>
                <c:pt idx="415">
                  <c:v>1.695848806</c:v>
                </c:pt>
                <c:pt idx="416">
                  <c:v>1.699860599</c:v>
                </c:pt>
                <c:pt idx="417">
                  <c:v>1.703949274</c:v>
                </c:pt>
                <c:pt idx="418">
                  <c:v>1.708188216</c:v>
                </c:pt>
                <c:pt idx="419">
                  <c:v>1.712130117</c:v>
                </c:pt>
                <c:pt idx="420">
                  <c:v>1.716072018</c:v>
                </c:pt>
                <c:pt idx="421">
                  <c:v>1.720380852</c:v>
                </c:pt>
                <c:pt idx="422">
                  <c:v>1.724106089</c:v>
                </c:pt>
                <c:pt idx="423">
                  <c:v>1.728194763</c:v>
                </c:pt>
                <c:pt idx="424">
                  <c:v>1.732066773</c:v>
                </c:pt>
                <c:pt idx="425">
                  <c:v>1.736515391</c:v>
                </c:pt>
                <c:pt idx="426">
                  <c:v>1.740464281</c:v>
                </c:pt>
                <c:pt idx="427">
                  <c:v>1.74425941</c:v>
                </c:pt>
                <c:pt idx="428">
                  <c:v>1.748568244</c:v>
                </c:pt>
                <c:pt idx="429">
                  <c:v>1.75251364</c:v>
                </c:pt>
                <c:pt idx="430">
                  <c:v>1.756602314</c:v>
                </c:pt>
                <c:pt idx="431">
                  <c:v>1.761054426</c:v>
                </c:pt>
                <c:pt idx="432">
                  <c:v>1.764922941</c:v>
                </c:pt>
                <c:pt idx="433">
                  <c:v>1.768864843</c:v>
                </c:pt>
                <c:pt idx="434">
                  <c:v>1.773250558</c:v>
                </c:pt>
                <c:pt idx="435">
                  <c:v>1.777919335</c:v>
                </c:pt>
                <c:pt idx="436">
                  <c:v>1.782008009</c:v>
                </c:pt>
                <c:pt idx="437">
                  <c:v>1.78573674</c:v>
                </c:pt>
                <c:pt idx="438">
                  <c:v>1.790262239</c:v>
                </c:pt>
                <c:pt idx="439">
                  <c:v>1.794281021</c:v>
                </c:pt>
                <c:pt idx="440">
                  <c:v>1.798733133</c:v>
                </c:pt>
                <c:pt idx="441">
                  <c:v>1.803185246</c:v>
                </c:pt>
                <c:pt idx="442">
                  <c:v>1.807204028</c:v>
                </c:pt>
                <c:pt idx="443">
                  <c:v>1.811292703</c:v>
                </c:pt>
                <c:pt idx="444">
                  <c:v>1.815671428</c:v>
                </c:pt>
                <c:pt idx="445">
                  <c:v>1.819690210999999</c:v>
                </c:pt>
                <c:pt idx="446">
                  <c:v>1.823488834</c:v>
                </c:pt>
                <c:pt idx="447">
                  <c:v>1.827724281</c:v>
                </c:pt>
                <c:pt idx="448">
                  <c:v>1.831515915</c:v>
                </c:pt>
                <c:pt idx="449">
                  <c:v>1.835828352999999</c:v>
                </c:pt>
                <c:pt idx="450">
                  <c:v>1.84028396</c:v>
                </c:pt>
                <c:pt idx="451">
                  <c:v>1.844082583</c:v>
                </c:pt>
                <c:pt idx="452">
                  <c:v>1.848024484</c:v>
                </c:pt>
                <c:pt idx="453">
                  <c:v>1.852333318</c:v>
                </c:pt>
                <c:pt idx="454">
                  <c:v>1.856858817</c:v>
                </c:pt>
                <c:pt idx="455">
                  <c:v>1.861017383</c:v>
                </c:pt>
                <c:pt idx="456">
                  <c:v>1.864892887</c:v>
                </c:pt>
                <c:pt idx="457">
                  <c:v>1.869271613</c:v>
                </c:pt>
                <c:pt idx="458">
                  <c:v>1.873360287</c:v>
                </c:pt>
                <c:pt idx="459">
                  <c:v>1.87788928</c:v>
                </c:pt>
                <c:pt idx="460">
                  <c:v>1.882198114</c:v>
                </c:pt>
                <c:pt idx="461">
                  <c:v>1.886286789</c:v>
                </c:pt>
                <c:pt idx="462">
                  <c:v>1.890375463</c:v>
                </c:pt>
                <c:pt idx="463">
                  <c:v>1.894757683</c:v>
                </c:pt>
                <c:pt idx="464">
                  <c:v>1.898699585</c:v>
                </c:pt>
                <c:pt idx="465">
                  <c:v>1.902644981</c:v>
                </c:pt>
                <c:pt idx="466">
                  <c:v>1.906880428</c:v>
                </c:pt>
                <c:pt idx="467">
                  <c:v>1.910745449</c:v>
                </c:pt>
                <c:pt idx="468">
                  <c:v>1.914834123</c:v>
                </c:pt>
                <c:pt idx="469">
                  <c:v>1.918636241</c:v>
                </c:pt>
                <c:pt idx="470">
                  <c:v>1.923018461</c:v>
                </c:pt>
                <c:pt idx="471">
                  <c:v>1.927107135</c:v>
                </c:pt>
                <c:pt idx="472">
                  <c:v>1.931485861</c:v>
                </c:pt>
                <c:pt idx="473">
                  <c:v>1.93601136</c:v>
                </c:pt>
                <c:pt idx="474">
                  <c:v>1.940100034</c:v>
                </c:pt>
                <c:pt idx="475">
                  <c:v>1.944188709</c:v>
                </c:pt>
                <c:pt idx="476">
                  <c:v>1.948501037</c:v>
                </c:pt>
                <c:pt idx="477">
                  <c:v>1.95251283</c:v>
                </c:pt>
                <c:pt idx="478">
                  <c:v>1.956241562</c:v>
                </c:pt>
                <c:pt idx="479">
                  <c:v>1.960550395</c:v>
                </c:pt>
                <c:pt idx="480">
                  <c:v>1.964488802</c:v>
                </c:pt>
                <c:pt idx="481">
                  <c:v>1.968577477</c:v>
                </c:pt>
                <c:pt idx="482">
                  <c:v>1.972306208</c:v>
                </c:pt>
                <c:pt idx="483">
                  <c:v>1.976831707</c:v>
                </c:pt>
                <c:pt idx="484">
                  <c:v>1.980773608</c:v>
                </c:pt>
                <c:pt idx="485">
                  <c:v>1.985232709</c:v>
                </c:pt>
                <c:pt idx="486">
                  <c:v>1.989831594</c:v>
                </c:pt>
                <c:pt idx="487">
                  <c:v>1.993920269</c:v>
                </c:pt>
                <c:pt idx="488">
                  <c:v>1.997718892</c:v>
                </c:pt>
                <c:pt idx="489">
                  <c:v>2.002171004</c:v>
                </c:pt>
                <c:pt idx="490">
                  <c:v>2.006043013999999</c:v>
                </c:pt>
                <c:pt idx="491">
                  <c:v>2.009838142</c:v>
                </c:pt>
                <c:pt idx="492">
                  <c:v>2.014220363</c:v>
                </c:pt>
                <c:pt idx="493">
                  <c:v>2.01815877</c:v>
                </c:pt>
                <c:pt idx="494">
                  <c:v>2.022254432999999</c:v>
                </c:pt>
                <c:pt idx="495">
                  <c:v>2.026559772</c:v>
                </c:pt>
                <c:pt idx="496">
                  <c:v>2.030501674</c:v>
                </c:pt>
                <c:pt idx="497">
                  <c:v>2.03444707</c:v>
                </c:pt>
                <c:pt idx="498">
                  <c:v>2.03882929</c:v>
                </c:pt>
                <c:pt idx="499">
                  <c:v>2.043501562</c:v>
                </c:pt>
                <c:pt idx="500">
                  <c:v>2.047660128</c:v>
                </c:pt>
                <c:pt idx="501">
                  <c:v>2.051388859</c:v>
                </c:pt>
                <c:pt idx="502">
                  <c:v>2.055914358</c:v>
                </c:pt>
                <c:pt idx="503">
                  <c:v>2.05993314</c:v>
                </c:pt>
                <c:pt idx="504">
                  <c:v>2.064385253</c:v>
                </c:pt>
                <c:pt idx="505">
                  <c:v>2.068910751</c:v>
                </c:pt>
                <c:pt idx="506">
                  <c:v>2.072929534</c:v>
                </c:pt>
                <c:pt idx="507">
                  <c:v>2.076801543</c:v>
                </c:pt>
                <c:pt idx="508">
                  <c:v>2.081250161</c:v>
                </c:pt>
                <c:pt idx="509">
                  <c:v>2.085338835</c:v>
                </c:pt>
                <c:pt idx="510">
                  <c:v>2.089140953</c:v>
                </c:pt>
                <c:pt idx="511">
                  <c:v>2.093303014</c:v>
                </c:pt>
                <c:pt idx="512">
                  <c:v>2.097244915</c:v>
                </c:pt>
                <c:pt idx="513">
                  <c:v>2.101403482</c:v>
                </c:pt>
                <c:pt idx="514">
                  <c:v>2.105862583</c:v>
                </c:pt>
                <c:pt idx="515">
                  <c:v>2.109661206</c:v>
                </c:pt>
                <c:pt idx="516">
                  <c:v>2.113672998999999</c:v>
                </c:pt>
                <c:pt idx="517">
                  <c:v>2.118058714</c:v>
                </c:pt>
                <c:pt idx="518">
                  <c:v>2.122654105</c:v>
                </c:pt>
                <c:pt idx="519">
                  <c:v>2.126742779</c:v>
                </c:pt>
                <c:pt idx="520">
                  <c:v>2.130544897</c:v>
                </c:pt>
                <c:pt idx="521">
                  <c:v>2.135066901</c:v>
                </c:pt>
                <c:pt idx="522">
                  <c:v>2.139085683999999</c:v>
                </c:pt>
                <c:pt idx="523">
                  <c:v>2.14354129</c:v>
                </c:pt>
                <c:pt idx="524">
                  <c:v>2.147923511</c:v>
                </c:pt>
                <c:pt idx="525">
                  <c:v>2.151935304</c:v>
                </c:pt>
                <c:pt idx="526">
                  <c:v>2.156023978</c:v>
                </c:pt>
                <c:pt idx="527">
                  <c:v>2.160409693</c:v>
                </c:pt>
                <c:pt idx="528">
                  <c:v>2.164351595</c:v>
                </c:pt>
                <c:pt idx="529">
                  <c:v>2.168223604</c:v>
                </c:pt>
                <c:pt idx="530">
                  <c:v>2.172459052</c:v>
                </c:pt>
                <c:pt idx="531">
                  <c:v>2.176324072</c:v>
                </c:pt>
                <c:pt idx="532">
                  <c:v>2.180412746</c:v>
                </c:pt>
                <c:pt idx="533">
                  <c:v>2.184288251</c:v>
                </c:pt>
                <c:pt idx="534">
                  <c:v>2.188740363</c:v>
                </c:pt>
                <c:pt idx="535">
                  <c:v>2.192759145</c:v>
                </c:pt>
                <c:pt idx="536">
                  <c:v>2.197211257</c:v>
                </c:pt>
                <c:pt idx="537">
                  <c:v>2.20166337</c:v>
                </c:pt>
                <c:pt idx="538">
                  <c:v>2.205828925</c:v>
                </c:pt>
                <c:pt idx="539">
                  <c:v>2.209917599</c:v>
                </c:pt>
                <c:pt idx="540">
                  <c:v>2.214153047</c:v>
                </c:pt>
                <c:pt idx="541">
                  <c:v>2.218094948</c:v>
                </c:pt>
                <c:pt idx="542">
                  <c:v>2.221820185</c:v>
                </c:pt>
                <c:pt idx="543">
                  <c:v>2.226202405</c:v>
                </c:pt>
                <c:pt idx="544">
                  <c:v>2.229994039</c:v>
                </c:pt>
                <c:pt idx="545">
                  <c:v>2.234229487</c:v>
                </c:pt>
                <c:pt idx="546">
                  <c:v>2.238031604</c:v>
                </c:pt>
                <c:pt idx="547">
                  <c:v>2.242413825</c:v>
                </c:pt>
                <c:pt idx="548">
                  <c:v>2.246502499</c:v>
                </c:pt>
                <c:pt idx="549">
                  <c:v>2.250884719</c:v>
                </c:pt>
                <c:pt idx="550">
                  <c:v>2.255410218</c:v>
                </c:pt>
                <c:pt idx="551">
                  <c:v>2.259568784</c:v>
                </c:pt>
                <c:pt idx="552">
                  <c:v>2.263444288</c:v>
                </c:pt>
                <c:pt idx="553">
                  <c:v>2.267892906</c:v>
                </c:pt>
                <c:pt idx="554">
                  <c:v>2.271841797</c:v>
                </c:pt>
                <c:pt idx="555">
                  <c:v>2.276440682</c:v>
                </c:pt>
                <c:pt idx="556">
                  <c:v>2.280896288</c:v>
                </c:pt>
                <c:pt idx="557">
                  <c:v>2.284908082</c:v>
                </c:pt>
                <c:pt idx="558">
                  <c:v>2.288853478</c:v>
                </c:pt>
                <c:pt idx="559">
                  <c:v>2.293162312</c:v>
                </c:pt>
                <c:pt idx="560">
                  <c:v>2.297174105</c:v>
                </c:pt>
                <c:pt idx="561">
                  <c:v>2.300976223</c:v>
                </c:pt>
                <c:pt idx="562">
                  <c:v>2.305358442999999</c:v>
                </c:pt>
                <c:pt idx="563">
                  <c:v>2.309223462999999</c:v>
                </c:pt>
                <c:pt idx="564">
                  <c:v>2.313242246</c:v>
                </c:pt>
                <c:pt idx="565">
                  <c:v>2.317040868999999</c:v>
                </c:pt>
                <c:pt idx="566">
                  <c:v>2.321490797</c:v>
                </c:pt>
                <c:pt idx="567">
                  <c:v>2.325579472</c:v>
                </c:pt>
                <c:pt idx="568">
                  <c:v>2.330038572999999</c:v>
                </c:pt>
                <c:pt idx="569">
                  <c:v>2.33449418</c:v>
                </c:pt>
                <c:pt idx="570">
                  <c:v>2.338652746</c:v>
                </c:pt>
                <c:pt idx="571">
                  <c:v>2.342524755</c:v>
                </c:pt>
                <c:pt idx="572">
                  <c:v>2.346906976</c:v>
                </c:pt>
                <c:pt idx="573">
                  <c:v>2.350918769</c:v>
                </c:pt>
                <c:pt idx="574">
                  <c:v>2.354720887</c:v>
                </c:pt>
                <c:pt idx="575">
                  <c:v>2.359026226</c:v>
                </c:pt>
                <c:pt idx="576">
                  <c:v>2.362968127999999</c:v>
                </c:pt>
                <c:pt idx="577">
                  <c:v>2.367056802</c:v>
                </c:pt>
                <c:pt idx="578">
                  <c:v>2.371515902999999</c:v>
                </c:pt>
                <c:pt idx="579">
                  <c:v>2.375380923999999</c:v>
                </c:pt>
                <c:pt idx="580">
                  <c:v>2.379322825</c:v>
                </c:pt>
                <c:pt idx="581">
                  <c:v>2.38370854</c:v>
                </c:pt>
                <c:pt idx="582">
                  <c:v>2.38831092</c:v>
                </c:pt>
                <c:pt idx="583">
                  <c:v>2.392399594</c:v>
                </c:pt>
                <c:pt idx="584">
                  <c:v>2.396194723</c:v>
                </c:pt>
                <c:pt idx="585">
                  <c:v>2.400650328999999</c:v>
                </c:pt>
                <c:pt idx="586">
                  <c:v>2.404808896</c:v>
                </c:pt>
                <c:pt idx="587">
                  <c:v>2.409267997</c:v>
                </c:pt>
                <c:pt idx="588">
                  <c:v>2.413643228</c:v>
                </c:pt>
                <c:pt idx="589">
                  <c:v>2.417662011</c:v>
                </c:pt>
                <c:pt idx="590">
                  <c:v>2.42175418</c:v>
                </c:pt>
                <c:pt idx="591">
                  <c:v>2.426129411</c:v>
                </c:pt>
                <c:pt idx="592">
                  <c:v>2.430078301</c:v>
                </c:pt>
                <c:pt idx="593">
                  <c:v>2.433946816</c:v>
                </c:pt>
                <c:pt idx="594">
                  <c:v>2.438108877</c:v>
                </c:pt>
                <c:pt idx="595">
                  <c:v>2.441977392</c:v>
                </c:pt>
                <c:pt idx="596">
                  <c:v>2.446142948</c:v>
                </c:pt>
                <c:pt idx="597">
                  <c:v>2.450668445999999</c:v>
                </c:pt>
                <c:pt idx="598">
                  <c:v>2.45446707</c:v>
                </c:pt>
                <c:pt idx="599">
                  <c:v>2.458408970999999</c:v>
                </c:pt>
                <c:pt idx="600">
                  <c:v>2.462791191</c:v>
                </c:pt>
                <c:pt idx="601">
                  <c:v>2.467246798</c:v>
                </c:pt>
                <c:pt idx="602">
                  <c:v>2.471335472</c:v>
                </c:pt>
                <c:pt idx="603">
                  <c:v>2.475424147</c:v>
                </c:pt>
                <c:pt idx="604">
                  <c:v>2.479732981</c:v>
                </c:pt>
                <c:pt idx="605">
                  <c:v>2.483821655</c:v>
                </c:pt>
                <c:pt idx="606">
                  <c:v>2.487546892</c:v>
                </c:pt>
                <c:pt idx="607">
                  <c:v>2.491852230999997</c:v>
                </c:pt>
                <c:pt idx="608">
                  <c:v>2.495794132</c:v>
                </c:pt>
                <c:pt idx="609">
                  <c:v>2.499959688</c:v>
                </c:pt>
                <c:pt idx="610">
                  <c:v>2.504341908</c:v>
                </c:pt>
                <c:pt idx="611">
                  <c:v>2.508137037</c:v>
                </c:pt>
                <c:pt idx="612">
                  <c:v>2.512078937999997</c:v>
                </c:pt>
                <c:pt idx="613">
                  <c:v>2.516461158999999</c:v>
                </c:pt>
                <c:pt idx="614">
                  <c:v>2.521060044</c:v>
                </c:pt>
                <c:pt idx="615">
                  <c:v>2.525225599</c:v>
                </c:pt>
                <c:pt idx="616">
                  <c:v>2.529167501</c:v>
                </c:pt>
                <c:pt idx="617">
                  <c:v>2.533476333999999</c:v>
                </c:pt>
                <c:pt idx="618">
                  <c:v>2.537565009</c:v>
                </c:pt>
                <c:pt idx="619">
                  <c:v>2.542020615</c:v>
                </c:pt>
                <c:pt idx="620">
                  <c:v>2.546469232999999</c:v>
                </c:pt>
                <c:pt idx="621">
                  <c:v>2.550557907</c:v>
                </c:pt>
                <c:pt idx="622">
                  <c:v>2.554653571</c:v>
                </c:pt>
                <c:pt idx="623">
                  <c:v>2.558958909999999</c:v>
                </c:pt>
                <c:pt idx="624">
                  <c:v>2.56283092</c:v>
                </c:pt>
                <c:pt idx="625">
                  <c:v>2.566695939999998</c:v>
                </c:pt>
                <c:pt idx="626">
                  <c:v>2.571081655</c:v>
                </c:pt>
                <c:pt idx="627">
                  <c:v>2.574953665</c:v>
                </c:pt>
                <c:pt idx="628">
                  <c:v>2.579042338999999</c:v>
                </c:pt>
                <c:pt idx="629">
                  <c:v>2.583494451</c:v>
                </c:pt>
                <c:pt idx="630">
                  <c:v>2.588166723</c:v>
                </c:pt>
                <c:pt idx="631">
                  <c:v>2.592108623999998</c:v>
                </c:pt>
                <c:pt idx="632">
                  <c:v>2.596494338999999</c:v>
                </c:pt>
                <c:pt idx="633">
                  <c:v>2.601236503</c:v>
                </c:pt>
                <c:pt idx="634">
                  <c:v>2.605325177</c:v>
                </c:pt>
                <c:pt idx="635">
                  <c:v>2.609857665</c:v>
                </c:pt>
                <c:pt idx="636">
                  <c:v>2.614453055</c:v>
                </c:pt>
                <c:pt idx="637">
                  <c:v>2.61854173</c:v>
                </c:pt>
                <c:pt idx="638">
                  <c:v>2.622927445</c:v>
                </c:pt>
                <c:pt idx="639">
                  <c:v>2.627596221</c:v>
                </c:pt>
                <c:pt idx="640">
                  <c:v>2.631684896</c:v>
                </c:pt>
                <c:pt idx="641">
                  <c:v>2.635487014</c:v>
                </c:pt>
                <c:pt idx="642">
                  <c:v>2.639942619999997</c:v>
                </c:pt>
                <c:pt idx="643">
                  <c:v>2.644031295</c:v>
                </c:pt>
                <c:pt idx="644">
                  <c:v>2.648483407</c:v>
                </c:pt>
                <c:pt idx="645">
                  <c:v>2.652935519</c:v>
                </c:pt>
                <c:pt idx="646">
                  <c:v>2.657024193</c:v>
                </c:pt>
                <c:pt idx="647">
                  <c:v>2.66096959</c:v>
                </c:pt>
                <c:pt idx="648">
                  <c:v>2.665348315</c:v>
                </c:pt>
                <c:pt idx="649">
                  <c:v>2.669367098</c:v>
                </c:pt>
                <c:pt idx="650">
                  <c:v>2.673165721</c:v>
                </c:pt>
                <c:pt idx="651">
                  <c:v>2.677401168</c:v>
                </c:pt>
                <c:pt idx="652">
                  <c:v>2.681339575</c:v>
                </c:pt>
                <c:pt idx="653">
                  <c:v>2.685505131</c:v>
                </c:pt>
                <c:pt idx="654">
                  <c:v>2.689960737</c:v>
                </c:pt>
                <c:pt idx="655">
                  <c:v>2.693755866</c:v>
                </c:pt>
                <c:pt idx="656">
                  <c:v>2.697774648</c:v>
                </c:pt>
                <c:pt idx="657">
                  <c:v>2.702083482</c:v>
                </c:pt>
                <c:pt idx="658">
                  <c:v>2.706682367</c:v>
                </c:pt>
                <c:pt idx="659">
                  <c:v>2.710840933999997</c:v>
                </c:pt>
                <c:pt idx="660">
                  <c:v>2.714643051</c:v>
                </c:pt>
                <c:pt idx="661">
                  <c:v>2.719095162999999</c:v>
                </c:pt>
                <c:pt idx="662">
                  <c:v>2.723113946</c:v>
                </c:pt>
                <c:pt idx="663">
                  <c:v>2.726835688</c:v>
                </c:pt>
                <c:pt idx="664">
                  <c:v>2.730997749</c:v>
                </c:pt>
                <c:pt idx="665">
                  <c:v>2.735016532</c:v>
                </c:pt>
                <c:pt idx="666">
                  <c:v>2.739175098</c:v>
                </c:pt>
                <c:pt idx="667">
                  <c:v>2.743557318</c:v>
                </c:pt>
                <c:pt idx="668">
                  <c:v>2.747425833</c:v>
                </c:pt>
                <c:pt idx="669">
                  <c:v>2.751444616</c:v>
                </c:pt>
                <c:pt idx="670">
                  <c:v>2.755680063</c:v>
                </c:pt>
                <c:pt idx="671">
                  <c:v>2.760352335</c:v>
                </c:pt>
                <c:pt idx="672">
                  <c:v>2.764510901</c:v>
                </c:pt>
                <c:pt idx="673">
                  <c:v>2.768313019000001</c:v>
                </c:pt>
                <c:pt idx="674">
                  <c:v>2.772765130999998</c:v>
                </c:pt>
                <c:pt idx="675">
                  <c:v>2.776853804999999</c:v>
                </c:pt>
                <c:pt idx="676">
                  <c:v>2.781236025</c:v>
                </c:pt>
                <c:pt idx="677">
                  <c:v>2.785761524</c:v>
                </c:pt>
                <c:pt idx="678">
                  <c:v>2.789927079000001</c:v>
                </c:pt>
                <c:pt idx="679">
                  <c:v>2.79393931</c:v>
                </c:pt>
                <c:pt idx="680">
                  <c:v>2.798178252</c:v>
                </c:pt>
                <c:pt idx="681">
                  <c:v>2.802190045</c:v>
                </c:pt>
                <c:pt idx="682">
                  <c:v>2.805918776</c:v>
                </c:pt>
                <c:pt idx="683">
                  <c:v>2.81022761</c:v>
                </c:pt>
                <c:pt idx="684">
                  <c:v>2.814096124999998</c:v>
                </c:pt>
                <c:pt idx="685">
                  <c:v>2.818254690999999</c:v>
                </c:pt>
                <c:pt idx="686">
                  <c:v>2.822056808999999</c:v>
                </c:pt>
                <c:pt idx="687">
                  <c:v>2.826508920999998</c:v>
                </c:pt>
                <c:pt idx="688">
                  <c:v>2.830597596</c:v>
                </c:pt>
                <c:pt idx="689">
                  <c:v>2.834909923999997</c:v>
                </c:pt>
                <c:pt idx="690">
                  <c:v>2.839431928</c:v>
                </c:pt>
                <c:pt idx="691">
                  <c:v>2.843597483</c:v>
                </c:pt>
                <c:pt idx="692">
                  <c:v>2.847539385</c:v>
                </c:pt>
                <c:pt idx="693">
                  <c:v>2.851918110999998</c:v>
                </c:pt>
                <c:pt idx="694">
                  <c:v>2.855867001</c:v>
                </c:pt>
                <c:pt idx="695">
                  <c:v>2.859585249</c:v>
                </c:pt>
                <c:pt idx="696">
                  <c:v>2.863970964</c:v>
                </c:pt>
                <c:pt idx="697">
                  <c:v>2.867912865</c:v>
                </c:pt>
                <c:pt idx="698">
                  <c:v>2.872071430999997</c:v>
                </c:pt>
                <c:pt idx="699">
                  <c:v>2.87638376</c:v>
                </c:pt>
                <c:pt idx="700">
                  <c:v>2.880252275</c:v>
                </c:pt>
                <c:pt idx="701">
                  <c:v>2.884124284</c:v>
                </c:pt>
                <c:pt idx="702">
                  <c:v>2.888506505</c:v>
                </c:pt>
                <c:pt idx="703">
                  <c:v>2.893248668</c:v>
                </c:pt>
                <c:pt idx="704">
                  <c:v>2.897267451</c:v>
                </c:pt>
                <c:pt idx="705">
                  <c:v>2.901066074</c:v>
                </c:pt>
                <c:pt idx="706">
                  <c:v>2.905591572</c:v>
                </c:pt>
                <c:pt idx="707">
                  <c:v>2.909610355</c:v>
                </c:pt>
                <c:pt idx="708">
                  <c:v>2.914135854</c:v>
                </c:pt>
                <c:pt idx="709">
                  <c:v>2.91859146</c:v>
                </c:pt>
                <c:pt idx="710">
                  <c:v>2.922680134999998</c:v>
                </c:pt>
                <c:pt idx="711">
                  <c:v>2.926622035999999</c:v>
                </c:pt>
                <c:pt idx="712">
                  <c:v>2.931004256</c:v>
                </c:pt>
                <c:pt idx="713">
                  <c:v>2.93501605</c:v>
                </c:pt>
                <c:pt idx="714">
                  <c:v>2.938818168</c:v>
                </c:pt>
                <c:pt idx="715">
                  <c:v>2.943127001</c:v>
                </c:pt>
                <c:pt idx="716">
                  <c:v>2.946992022</c:v>
                </c:pt>
                <c:pt idx="717">
                  <c:v>2.951157577</c:v>
                </c:pt>
                <c:pt idx="718">
                  <c:v>2.955539798</c:v>
                </c:pt>
                <c:pt idx="719">
                  <c:v>2.959404818</c:v>
                </c:pt>
                <c:pt idx="720">
                  <c:v>2.963353709</c:v>
                </c:pt>
                <c:pt idx="721">
                  <c:v>2.967805821</c:v>
                </c:pt>
                <c:pt idx="722">
                  <c:v>2.972334814</c:v>
                </c:pt>
                <c:pt idx="723">
                  <c:v>2.976423488</c:v>
                </c:pt>
                <c:pt idx="724">
                  <c:v>2.980295498</c:v>
                </c:pt>
                <c:pt idx="725">
                  <c:v>2.98474761</c:v>
                </c:pt>
                <c:pt idx="726">
                  <c:v>2.988836285</c:v>
                </c:pt>
                <c:pt idx="727">
                  <c:v>2.992561521</c:v>
                </c:pt>
                <c:pt idx="728">
                  <c:v>2.996723582</c:v>
                </c:pt>
                <c:pt idx="729">
                  <c:v>3.000665483999998</c:v>
                </c:pt>
                <c:pt idx="730">
                  <c:v>3.004900931</c:v>
                </c:pt>
                <c:pt idx="731">
                  <c:v>3.009283151</c:v>
                </c:pt>
                <c:pt idx="732">
                  <c:v>3.013151666</c:v>
                </c:pt>
                <c:pt idx="733">
                  <c:v>3.017170449</c:v>
                </c:pt>
                <c:pt idx="734">
                  <c:v>3.02133251</c:v>
                </c:pt>
                <c:pt idx="735">
                  <c:v>3.026004781</c:v>
                </c:pt>
                <c:pt idx="736">
                  <c:v>3.030240228999999</c:v>
                </c:pt>
                <c:pt idx="737">
                  <c:v>3.034695835</c:v>
                </c:pt>
                <c:pt idx="738">
                  <c:v>3.038490964</c:v>
                </c:pt>
                <c:pt idx="739">
                  <c:v>3.042432865</c:v>
                </c:pt>
                <c:pt idx="740">
                  <c:v>3.046888472</c:v>
                </c:pt>
                <c:pt idx="741">
                  <c:v>3.051344079</c:v>
                </c:pt>
                <c:pt idx="742">
                  <c:v>3.055432753</c:v>
                </c:pt>
                <c:pt idx="743">
                  <c:v>3.059448041</c:v>
                </c:pt>
                <c:pt idx="744">
                  <c:v>3.063830261</c:v>
                </c:pt>
                <c:pt idx="745">
                  <c:v>3.067842055</c:v>
                </c:pt>
                <c:pt idx="746">
                  <c:v>3.071570786</c:v>
                </c:pt>
                <c:pt idx="747">
                  <c:v>3.075879619999998</c:v>
                </c:pt>
                <c:pt idx="748">
                  <c:v>3.079818027</c:v>
                </c:pt>
                <c:pt idx="749">
                  <c:v>3.084053474</c:v>
                </c:pt>
                <c:pt idx="750">
                  <c:v>3.088439189</c:v>
                </c:pt>
                <c:pt idx="751">
                  <c:v>3.092160931</c:v>
                </c:pt>
                <c:pt idx="752">
                  <c:v>3.096179714</c:v>
                </c:pt>
                <c:pt idx="753">
                  <c:v>3.100558438999999</c:v>
                </c:pt>
                <c:pt idx="754">
                  <c:v>3.105083938</c:v>
                </c:pt>
                <c:pt idx="755">
                  <c:v>3.109319385</c:v>
                </c:pt>
                <c:pt idx="756">
                  <c:v>3.113191395</c:v>
                </c:pt>
                <c:pt idx="757">
                  <c:v>3.11757012</c:v>
                </c:pt>
                <c:pt idx="758">
                  <c:v>3.121588903</c:v>
                </c:pt>
                <c:pt idx="759">
                  <c:v>3.126117896</c:v>
                </c:pt>
                <c:pt idx="760">
                  <c:v>3.130500116</c:v>
                </c:pt>
                <c:pt idx="761">
                  <c:v>3.134588791</c:v>
                </c:pt>
                <c:pt idx="762">
                  <c:v>3.138677465</c:v>
                </c:pt>
                <c:pt idx="763">
                  <c:v>3.142986299</c:v>
                </c:pt>
                <c:pt idx="764">
                  <c:v>3.146928201</c:v>
                </c:pt>
                <c:pt idx="765">
                  <c:v>3.150726824</c:v>
                </c:pt>
                <c:pt idx="766">
                  <c:v>3.155105549</c:v>
                </c:pt>
                <c:pt idx="767">
                  <c:v>3.158974064</c:v>
                </c:pt>
                <c:pt idx="768">
                  <c:v>3.163062739</c:v>
                </c:pt>
                <c:pt idx="769">
                  <c:v>3.167595227</c:v>
                </c:pt>
                <c:pt idx="770">
                  <c:v>3.172264004</c:v>
                </c:pt>
                <c:pt idx="771">
                  <c:v>3.176205904999998</c:v>
                </c:pt>
                <c:pt idx="772">
                  <c:v>3.18059162</c:v>
                </c:pt>
                <c:pt idx="773">
                  <c:v>3.185260397</c:v>
                </c:pt>
                <c:pt idx="774">
                  <c:v>3.189349071</c:v>
                </c:pt>
                <c:pt idx="775">
                  <c:v>3.193151189</c:v>
                </c:pt>
                <c:pt idx="776">
                  <c:v>3.197603301</c:v>
                </c:pt>
                <c:pt idx="777">
                  <c:v>3.201622084</c:v>
                </c:pt>
                <c:pt idx="778">
                  <c:v>3.206147582</c:v>
                </c:pt>
                <c:pt idx="779">
                  <c:v>3.210599694</c:v>
                </c:pt>
                <c:pt idx="780">
                  <c:v>3.21476525</c:v>
                </c:pt>
                <c:pt idx="781">
                  <c:v>3.218707151</c:v>
                </c:pt>
                <c:pt idx="782">
                  <c:v>3.223012491</c:v>
                </c:pt>
                <c:pt idx="783">
                  <c:v>3.227101165</c:v>
                </c:pt>
                <c:pt idx="784">
                  <c:v>3.230903283</c:v>
                </c:pt>
                <c:pt idx="785">
                  <c:v>3.23513873</c:v>
                </c:pt>
                <c:pt idx="786">
                  <c:v>3.239080632</c:v>
                </c:pt>
                <c:pt idx="787">
                  <c:v>3.243169306</c:v>
                </c:pt>
                <c:pt idx="788">
                  <c:v>3.247551526</c:v>
                </c:pt>
                <c:pt idx="789">
                  <c:v>3.251493428</c:v>
                </c:pt>
                <c:pt idx="790">
                  <c:v>3.255435329</c:v>
                </c:pt>
                <c:pt idx="791">
                  <c:v>3.259821044</c:v>
                </c:pt>
                <c:pt idx="792">
                  <c:v>3.264348945</c:v>
                </c:pt>
                <c:pt idx="793">
                  <c:v>3.268507512</c:v>
                </c:pt>
                <c:pt idx="794">
                  <c:v>3.272306135</c:v>
                </c:pt>
                <c:pt idx="795">
                  <c:v>3.276835128</c:v>
                </c:pt>
                <c:pt idx="796">
                  <c:v>3.280777029000001</c:v>
                </c:pt>
                <c:pt idx="797">
                  <c:v>3.284502266</c:v>
                </c:pt>
                <c:pt idx="798">
                  <c:v>3.2888111</c:v>
                </c:pt>
                <c:pt idx="799">
                  <c:v>3.292753001</c:v>
                </c:pt>
                <c:pt idx="800">
                  <c:v>3.296911568</c:v>
                </c:pt>
                <c:pt idx="801">
                  <c:v>3.301297282</c:v>
                </c:pt>
                <c:pt idx="802">
                  <c:v>3.305239183999999</c:v>
                </c:pt>
                <c:pt idx="803">
                  <c:v>3.309181085</c:v>
                </c:pt>
                <c:pt idx="804">
                  <c:v>3.313343146</c:v>
                </c:pt>
                <c:pt idx="805">
                  <c:v>3.318018911999998</c:v>
                </c:pt>
                <c:pt idx="806">
                  <c:v>3.322177479</c:v>
                </c:pt>
                <c:pt idx="807">
                  <c:v>3.325902715</c:v>
                </c:pt>
                <c:pt idx="808">
                  <c:v>3.330428213999999</c:v>
                </c:pt>
                <c:pt idx="809">
                  <c:v>3.334516888</c:v>
                </c:pt>
                <c:pt idx="810">
                  <c:v>3.338902602999999</c:v>
                </c:pt>
                <c:pt idx="811">
                  <c:v>3.343351221</c:v>
                </c:pt>
                <c:pt idx="812">
                  <c:v>3.347516776</c:v>
                </c:pt>
                <c:pt idx="813">
                  <c:v>3.351462171999997</c:v>
                </c:pt>
                <c:pt idx="814">
                  <c:v>3.355917779</c:v>
                </c:pt>
                <c:pt idx="815">
                  <c:v>3.359859680999996</c:v>
                </c:pt>
                <c:pt idx="816">
                  <c:v>3.363654809</c:v>
                </c:pt>
                <c:pt idx="817">
                  <c:v>3.367890256</c:v>
                </c:pt>
                <c:pt idx="818">
                  <c:v>3.371832158</c:v>
                </c:pt>
                <c:pt idx="819">
                  <c:v>3.376067604999998</c:v>
                </c:pt>
                <c:pt idx="820">
                  <c:v>3.380523212</c:v>
                </c:pt>
                <c:pt idx="821">
                  <c:v>3.384248448999999</c:v>
                </c:pt>
                <c:pt idx="822">
                  <c:v>3.388260242</c:v>
                </c:pt>
                <c:pt idx="823">
                  <c:v>3.392572569999999</c:v>
                </c:pt>
                <c:pt idx="824">
                  <c:v>3.397098069</c:v>
                </c:pt>
                <c:pt idx="825">
                  <c:v>3.401333516</c:v>
                </c:pt>
                <c:pt idx="826">
                  <c:v>3.405205526</c:v>
                </c:pt>
                <c:pt idx="827">
                  <c:v>3.409661132999999</c:v>
                </c:pt>
                <c:pt idx="828">
                  <c:v>3.413603033999999</c:v>
                </c:pt>
                <c:pt idx="829">
                  <c:v>3.417328271</c:v>
                </c:pt>
                <c:pt idx="830">
                  <c:v>3.421563718</c:v>
                </c:pt>
                <c:pt idx="831">
                  <c:v>3.425575512</c:v>
                </c:pt>
                <c:pt idx="832">
                  <c:v>3.429741067</c:v>
                </c:pt>
                <c:pt idx="833">
                  <c:v>3.434123287</c:v>
                </c:pt>
                <c:pt idx="834">
                  <c:v>3.437988308</c:v>
                </c:pt>
                <c:pt idx="835">
                  <c:v>3.441860317</c:v>
                </c:pt>
                <c:pt idx="836">
                  <c:v>3.446242537999999</c:v>
                </c:pt>
                <c:pt idx="837">
                  <c:v>3.450988195999999</c:v>
                </c:pt>
                <c:pt idx="838">
                  <c:v>3.45507687</c:v>
                </c:pt>
                <c:pt idx="839">
                  <c:v>3.459605862999999</c:v>
                </c:pt>
                <c:pt idx="840">
                  <c:v>3.46427464</c:v>
                </c:pt>
                <c:pt idx="841">
                  <c:v>3.468150144</c:v>
                </c:pt>
                <c:pt idx="842">
                  <c:v>3.472605751</c:v>
                </c:pt>
                <c:pt idx="843">
                  <c:v>3.477278022999999</c:v>
                </c:pt>
                <c:pt idx="844">
                  <c:v>3.481436589</c:v>
                </c:pt>
                <c:pt idx="845">
                  <c:v>3.48516532</c:v>
                </c:pt>
                <c:pt idx="846">
                  <c:v>3.489617432</c:v>
                </c:pt>
                <c:pt idx="847">
                  <c:v>3.493706107</c:v>
                </c:pt>
                <c:pt idx="848">
                  <c:v>3.498161714</c:v>
                </c:pt>
                <c:pt idx="849">
                  <c:v>3.50261732</c:v>
                </c:pt>
                <c:pt idx="850">
                  <c:v>3.506705994999999</c:v>
                </c:pt>
                <c:pt idx="851">
                  <c:v>3.510721283</c:v>
                </c:pt>
                <c:pt idx="852">
                  <c:v>3.515103503</c:v>
                </c:pt>
                <c:pt idx="853">
                  <c:v>3.519115296</c:v>
                </c:pt>
                <c:pt idx="854">
                  <c:v>3.522844028</c:v>
                </c:pt>
                <c:pt idx="855">
                  <c:v>3.527152861</c:v>
                </c:pt>
                <c:pt idx="856">
                  <c:v>3.531094763</c:v>
                </c:pt>
                <c:pt idx="857">
                  <c:v>3.535183437</c:v>
                </c:pt>
                <c:pt idx="858">
                  <c:v>3.539639044</c:v>
                </c:pt>
                <c:pt idx="859">
                  <c:v>3.543434173</c:v>
                </c:pt>
                <c:pt idx="860">
                  <c:v>3.547376074</c:v>
                </c:pt>
                <c:pt idx="861">
                  <c:v>3.551831681</c:v>
                </c:pt>
                <c:pt idx="862">
                  <c:v>3.556360674</c:v>
                </c:pt>
                <c:pt idx="863">
                  <c:v>3.56051924</c:v>
                </c:pt>
                <c:pt idx="864">
                  <c:v>3.56439125</c:v>
                </c:pt>
                <c:pt idx="865">
                  <c:v>3.56877347</c:v>
                </c:pt>
                <c:pt idx="866">
                  <c:v>3.572862144999998</c:v>
                </c:pt>
                <c:pt idx="867">
                  <c:v>3.577391138</c:v>
                </c:pt>
                <c:pt idx="868">
                  <c:v>3.581766369</c:v>
                </c:pt>
                <c:pt idx="869">
                  <c:v>3.585862032</c:v>
                </c:pt>
                <c:pt idx="870">
                  <c:v>3.58987732</c:v>
                </c:pt>
                <c:pt idx="871">
                  <c:v>3.594259541</c:v>
                </c:pt>
                <c:pt idx="872">
                  <c:v>3.598271334</c:v>
                </c:pt>
                <c:pt idx="873">
                  <c:v>3.602143344</c:v>
                </c:pt>
                <c:pt idx="874">
                  <c:v>3.606232018</c:v>
                </c:pt>
                <c:pt idx="875">
                  <c:v>3.610030641</c:v>
                </c:pt>
                <c:pt idx="876">
                  <c:v>3.614266088</c:v>
                </c:pt>
                <c:pt idx="877">
                  <c:v>3.617991325</c:v>
                </c:pt>
                <c:pt idx="878">
                  <c:v>3.62259021</c:v>
                </c:pt>
                <c:pt idx="879">
                  <c:v>3.626532112</c:v>
                </c:pt>
                <c:pt idx="880">
                  <c:v>3.630987718</c:v>
                </c:pt>
                <c:pt idx="881">
                  <c:v>3.635369938999999</c:v>
                </c:pt>
                <c:pt idx="882">
                  <c:v>3.639458612999999</c:v>
                </c:pt>
                <c:pt idx="883">
                  <c:v>3.643547288</c:v>
                </c:pt>
                <c:pt idx="884">
                  <c:v>3.647856121</c:v>
                </c:pt>
                <c:pt idx="885">
                  <c:v>3.651944796</c:v>
                </c:pt>
                <c:pt idx="886">
                  <c:v>3.655670032</c:v>
                </c:pt>
                <c:pt idx="887">
                  <c:v>3.659978866</c:v>
                </c:pt>
                <c:pt idx="888">
                  <c:v>3.663920768</c:v>
                </c:pt>
                <c:pt idx="889">
                  <c:v>3.668079116</c:v>
                </c:pt>
                <c:pt idx="890">
                  <c:v>3.672608108999999</c:v>
                </c:pt>
                <c:pt idx="891">
                  <c:v>3.67728038</c:v>
                </c:pt>
                <c:pt idx="892">
                  <c:v>3.68115239</c:v>
                </c:pt>
                <c:pt idx="893">
                  <c:v>3.685461224</c:v>
                </c:pt>
                <c:pt idx="894">
                  <c:v>3.690130001</c:v>
                </c:pt>
                <c:pt idx="895">
                  <c:v>3.694365448</c:v>
                </c:pt>
                <c:pt idx="896">
                  <c:v>3.698094179</c:v>
                </c:pt>
                <c:pt idx="897">
                  <c:v>3.70268957</c:v>
                </c:pt>
                <c:pt idx="898">
                  <c:v>3.70663846</c:v>
                </c:pt>
                <c:pt idx="899">
                  <c:v>3.711017186</c:v>
                </c:pt>
                <c:pt idx="900">
                  <c:v>3.715542684999999</c:v>
                </c:pt>
                <c:pt idx="901">
                  <c:v>3.71970824</c:v>
                </c:pt>
                <c:pt idx="902">
                  <c:v>3.72358025</c:v>
                </c:pt>
                <c:pt idx="903">
                  <c:v>3.727955481</c:v>
                </c:pt>
                <c:pt idx="904">
                  <c:v>3.731904372</c:v>
                </c:pt>
                <c:pt idx="905">
                  <c:v>3.7356995</c:v>
                </c:pt>
                <c:pt idx="906">
                  <c:v>3.740079973</c:v>
                </c:pt>
                <c:pt idx="907">
                  <c:v>3.744021875</c:v>
                </c:pt>
                <c:pt idx="908">
                  <c:v>3.74818743</c:v>
                </c:pt>
                <c:pt idx="909">
                  <c:v>3.75256965</c:v>
                </c:pt>
                <c:pt idx="910">
                  <c:v>3.756291392</c:v>
                </c:pt>
                <c:pt idx="911">
                  <c:v>3.760233294</c:v>
                </c:pt>
                <c:pt idx="912">
                  <c:v>3.764688901</c:v>
                </c:pt>
                <c:pt idx="913">
                  <c:v>3.76929128</c:v>
                </c:pt>
                <c:pt idx="914">
                  <c:v>3.773303074</c:v>
                </c:pt>
                <c:pt idx="915">
                  <c:v>3.777175083</c:v>
                </c:pt>
                <c:pt idx="916">
                  <c:v>3.781627195</c:v>
                </c:pt>
                <c:pt idx="917">
                  <c:v>3.785645978</c:v>
                </c:pt>
                <c:pt idx="918">
                  <c:v>3.789371215</c:v>
                </c:pt>
                <c:pt idx="919">
                  <c:v>3.793753435</c:v>
                </c:pt>
                <c:pt idx="920">
                  <c:v>3.797695336</c:v>
                </c:pt>
                <c:pt idx="921">
                  <c:v>3.801784011</c:v>
                </c:pt>
                <c:pt idx="922">
                  <c:v>3.806166231</c:v>
                </c:pt>
                <c:pt idx="923">
                  <c:v>3.810108132999999</c:v>
                </c:pt>
                <c:pt idx="924">
                  <c:v>3.814050033999996</c:v>
                </c:pt>
                <c:pt idx="925">
                  <c:v>3.818362362</c:v>
                </c:pt>
                <c:pt idx="926">
                  <c:v>3.822084105</c:v>
                </c:pt>
                <c:pt idx="927">
                  <c:v>3.826242670999997</c:v>
                </c:pt>
                <c:pt idx="928">
                  <c:v>3.829971402</c:v>
                </c:pt>
                <c:pt idx="929">
                  <c:v>3.834493405999999</c:v>
                </c:pt>
                <c:pt idx="930">
                  <c:v>3.838512188999999</c:v>
                </c:pt>
                <c:pt idx="931">
                  <c:v>3.843041182</c:v>
                </c:pt>
                <c:pt idx="932">
                  <c:v>3.847423402</c:v>
                </c:pt>
                <c:pt idx="933">
                  <c:v>3.851512077</c:v>
                </c:pt>
                <c:pt idx="934">
                  <c:v>3.85552387</c:v>
                </c:pt>
                <c:pt idx="935">
                  <c:v>3.859909585</c:v>
                </c:pt>
                <c:pt idx="936">
                  <c:v>3.863921378</c:v>
                </c:pt>
                <c:pt idx="937">
                  <c:v>3.867650108999999</c:v>
                </c:pt>
                <c:pt idx="938">
                  <c:v>3.871958942999999</c:v>
                </c:pt>
                <c:pt idx="939">
                  <c:v>3.875750577</c:v>
                </c:pt>
                <c:pt idx="940">
                  <c:v>3.879986023999999</c:v>
                </c:pt>
                <c:pt idx="941">
                  <c:v>3.884445125999997</c:v>
                </c:pt>
                <c:pt idx="942">
                  <c:v>3.888243749</c:v>
                </c:pt>
                <c:pt idx="943">
                  <c:v>3.892255541999999</c:v>
                </c:pt>
                <c:pt idx="944">
                  <c:v>3.896641257</c:v>
                </c:pt>
                <c:pt idx="945">
                  <c:v>3.901019982999999</c:v>
                </c:pt>
                <c:pt idx="946">
                  <c:v>3.905108657</c:v>
                </c:pt>
                <c:pt idx="947">
                  <c:v>3.90912744</c:v>
                </c:pt>
                <c:pt idx="948">
                  <c:v>3.913506165</c:v>
                </c:pt>
                <c:pt idx="949">
                  <c:v>3.917524948</c:v>
                </c:pt>
                <c:pt idx="950">
                  <c:v>3.921320077</c:v>
                </c:pt>
                <c:pt idx="951">
                  <c:v>3.925555523999999</c:v>
                </c:pt>
                <c:pt idx="952">
                  <c:v>3.92950092</c:v>
                </c:pt>
                <c:pt idx="953">
                  <c:v>3.933589594</c:v>
                </c:pt>
                <c:pt idx="954">
                  <c:v>3.938115092999999</c:v>
                </c:pt>
                <c:pt idx="955">
                  <c:v>3.941913716</c:v>
                </c:pt>
                <c:pt idx="956">
                  <c:v>3.94592551</c:v>
                </c:pt>
                <c:pt idx="957">
                  <c:v>3.950237838</c:v>
                </c:pt>
                <c:pt idx="958">
                  <c:v>3.954910109</c:v>
                </c:pt>
                <c:pt idx="959">
                  <c:v>3.959068675999998</c:v>
                </c:pt>
                <c:pt idx="960">
                  <c:v>3.96294418</c:v>
                </c:pt>
                <c:pt idx="961">
                  <c:v>3.967246025</c:v>
                </c:pt>
                <c:pt idx="962">
                  <c:v>3.971341688</c:v>
                </c:pt>
                <c:pt idx="963">
                  <c:v>3.9757938</c:v>
                </c:pt>
                <c:pt idx="964">
                  <c:v>3.980176021</c:v>
                </c:pt>
                <c:pt idx="965">
                  <c:v>3.984334587</c:v>
                </c:pt>
                <c:pt idx="966">
                  <c:v>3.988353369</c:v>
                </c:pt>
                <c:pt idx="967">
                  <c:v>3.99273559</c:v>
                </c:pt>
                <c:pt idx="968">
                  <c:v>3.996677490999998</c:v>
                </c:pt>
                <c:pt idx="969">
                  <c:v>4.000549501</c:v>
                </c:pt>
                <c:pt idx="970">
                  <c:v>4.004784947999974</c:v>
                </c:pt>
                <c:pt idx="971">
                  <c:v>4.008649969</c:v>
                </c:pt>
                <c:pt idx="972">
                  <c:v>4.012815523999977</c:v>
                </c:pt>
                <c:pt idx="973">
                  <c:v>4.016540760999997</c:v>
                </c:pt>
                <c:pt idx="974">
                  <c:v>4.021066258999986</c:v>
                </c:pt>
                <c:pt idx="975">
                  <c:v>4.02493826899997</c:v>
                </c:pt>
                <c:pt idx="976">
                  <c:v>4.029533658999984</c:v>
                </c:pt>
                <c:pt idx="977">
                  <c:v>4.033989265999995</c:v>
                </c:pt>
                <c:pt idx="978">
                  <c:v>4.038154821999984</c:v>
                </c:pt>
                <c:pt idx="979">
                  <c:v>4.042026830999986</c:v>
                </c:pt>
                <c:pt idx="980">
                  <c:v>4.046328676</c:v>
                </c:pt>
                <c:pt idx="981">
                  <c:v>4.050347458</c:v>
                </c:pt>
                <c:pt idx="982">
                  <c:v>4.054072695</c:v>
                </c:pt>
                <c:pt idx="983">
                  <c:v>4.058454915</c:v>
                </c:pt>
                <c:pt idx="984">
                  <c:v>4.06239681699998</c:v>
                </c:pt>
                <c:pt idx="985">
                  <c:v>4.066485490999997</c:v>
                </c:pt>
                <c:pt idx="986">
                  <c:v>4.070867711</c:v>
                </c:pt>
                <c:pt idx="987">
                  <c:v>4.074666335</c:v>
                </c:pt>
                <c:pt idx="988">
                  <c:v>4.078755009</c:v>
                </c:pt>
                <c:pt idx="989">
                  <c:v>4.083063843</c:v>
                </c:pt>
                <c:pt idx="990">
                  <c:v>4.087736114</c:v>
                </c:pt>
                <c:pt idx="991">
                  <c:v>4.091894681</c:v>
                </c:pt>
                <c:pt idx="992">
                  <c:v>4.095623412</c:v>
                </c:pt>
                <c:pt idx="993">
                  <c:v>4.100148910999997</c:v>
                </c:pt>
                <c:pt idx="994">
                  <c:v>4.104167693</c:v>
                </c:pt>
                <c:pt idx="995">
                  <c:v>4.108619805</c:v>
                </c:pt>
                <c:pt idx="996">
                  <c:v>4.113075411999997</c:v>
                </c:pt>
                <c:pt idx="997">
                  <c:v>4.117164085999991</c:v>
                </c:pt>
                <c:pt idx="998">
                  <c:v>4.121105987999984</c:v>
                </c:pt>
                <c:pt idx="999">
                  <c:v>4.125561594999997</c:v>
                </c:pt>
                <c:pt idx="1000">
                  <c:v>4.129573387999997</c:v>
                </c:pt>
                <c:pt idx="1001">
                  <c:v>4.133375505999997</c:v>
                </c:pt>
                <c:pt idx="1002">
                  <c:v>4.137610952999986</c:v>
                </c:pt>
                <c:pt idx="1003">
                  <c:v>4.14154936</c:v>
                </c:pt>
                <c:pt idx="1004">
                  <c:v>4.145638034</c:v>
                </c:pt>
                <c:pt idx="1005">
                  <c:v>4.15017052199998</c:v>
                </c:pt>
                <c:pt idx="1006">
                  <c:v>4.154912685999986</c:v>
                </c:pt>
                <c:pt idx="1007">
                  <c:v>4.158854586999977</c:v>
                </c:pt>
                <c:pt idx="1008">
                  <c:v>4.163166914999997</c:v>
                </c:pt>
                <c:pt idx="1009">
                  <c:v>4.167769295</c:v>
                </c:pt>
                <c:pt idx="1010">
                  <c:v>4.172004741999986</c:v>
                </c:pt>
                <c:pt idx="1011">
                  <c:v>4.176530240999984</c:v>
                </c:pt>
                <c:pt idx="1012">
                  <c:v>4.180255477999986</c:v>
                </c:pt>
                <c:pt idx="1013">
                  <c:v>4.184267270999986</c:v>
                </c:pt>
                <c:pt idx="1014">
                  <c:v>4.188726371999997</c:v>
                </c:pt>
                <c:pt idx="1015">
                  <c:v>4.193101602999997</c:v>
                </c:pt>
                <c:pt idx="1016">
                  <c:v>4.19719726699997</c:v>
                </c:pt>
                <c:pt idx="1017">
                  <c:v>4.20120906</c:v>
                </c:pt>
                <c:pt idx="1018">
                  <c:v>4.205521389</c:v>
                </c:pt>
                <c:pt idx="1019">
                  <c:v>4.20960919</c:v>
                </c:pt>
                <c:pt idx="1020">
                  <c:v>4.213334425999999</c:v>
                </c:pt>
                <c:pt idx="1021">
                  <c:v>4.217569873999997</c:v>
                </c:pt>
                <c:pt idx="1022">
                  <c:v>4.221511774999997</c:v>
                </c:pt>
                <c:pt idx="1023">
                  <c:v>4.225670340999997</c:v>
                </c:pt>
                <c:pt idx="1024">
                  <c:v>4.230202829</c:v>
                </c:pt>
                <c:pt idx="1025">
                  <c:v>4.233924570999986</c:v>
                </c:pt>
                <c:pt idx="1026">
                  <c:v>4.238013245999999</c:v>
                </c:pt>
                <c:pt idx="1027">
                  <c:v>4.242322079</c:v>
                </c:pt>
                <c:pt idx="1028">
                  <c:v>4.246924458999997</c:v>
                </c:pt>
                <c:pt idx="1029">
                  <c:v>4.251083025</c:v>
                </c:pt>
                <c:pt idx="1030">
                  <c:v>4.254955034999984</c:v>
                </c:pt>
                <c:pt idx="1031">
                  <c:v>4.259333761</c:v>
                </c:pt>
                <c:pt idx="1032">
                  <c:v>4.263352542999997</c:v>
                </c:pt>
                <c:pt idx="1033">
                  <c:v>4.267808149999997</c:v>
                </c:pt>
                <c:pt idx="1034">
                  <c:v>4.272256768</c:v>
                </c:pt>
                <c:pt idx="1035">
                  <c:v>4.276352431</c:v>
                </c:pt>
                <c:pt idx="1036">
                  <c:v>4.280441106</c:v>
                </c:pt>
                <c:pt idx="1037">
                  <c:v>4.284816336999977</c:v>
                </c:pt>
                <c:pt idx="1038">
                  <c:v>4.288688346</c:v>
                </c:pt>
                <c:pt idx="1039">
                  <c:v>4.292630247999984</c:v>
                </c:pt>
                <c:pt idx="1040">
                  <c:v>4.296795803</c:v>
                </c:pt>
                <c:pt idx="1041">
                  <c:v>4.300664317999997</c:v>
                </c:pt>
                <c:pt idx="1042">
                  <c:v>4.304829873999984</c:v>
                </c:pt>
                <c:pt idx="1043">
                  <c:v>4.308551615999995</c:v>
                </c:pt>
                <c:pt idx="1044">
                  <c:v>4.313080608999984</c:v>
                </c:pt>
                <c:pt idx="1045">
                  <c:v>4.317022509999984</c:v>
                </c:pt>
                <c:pt idx="1046">
                  <c:v>4.321478116999997</c:v>
                </c:pt>
                <c:pt idx="1047">
                  <c:v>4.326077001999997</c:v>
                </c:pt>
                <c:pt idx="1048">
                  <c:v>4.330165676999984</c:v>
                </c:pt>
                <c:pt idx="1049">
                  <c:v>4.334037685999998</c:v>
                </c:pt>
                <c:pt idx="1050">
                  <c:v>4.33834652</c:v>
                </c:pt>
                <c:pt idx="1051">
                  <c:v>4.342358313</c:v>
                </c:pt>
                <c:pt idx="1052">
                  <c:v>4.346087045</c:v>
                </c:pt>
                <c:pt idx="1053">
                  <c:v>4.350469265</c:v>
                </c:pt>
                <c:pt idx="1054">
                  <c:v>4.354411165999985</c:v>
                </c:pt>
                <c:pt idx="1055">
                  <c:v>4.358422959999986</c:v>
                </c:pt>
                <c:pt idx="1056">
                  <c:v>4.362955447999973</c:v>
                </c:pt>
                <c:pt idx="1057">
                  <c:v>4.36667719</c:v>
                </c:pt>
                <c:pt idx="1058">
                  <c:v>4.370765864</c:v>
                </c:pt>
                <c:pt idx="1059">
                  <c:v>4.375148084</c:v>
                </c:pt>
                <c:pt idx="1060">
                  <c:v>4.379746969</c:v>
                </c:pt>
                <c:pt idx="1061">
                  <c:v>4.383835643999986</c:v>
                </c:pt>
                <c:pt idx="1062">
                  <c:v>4.387707652999997</c:v>
                </c:pt>
                <c:pt idx="1063">
                  <c:v>4.392159765999991</c:v>
                </c:pt>
                <c:pt idx="1064">
                  <c:v>4.396178547999981</c:v>
                </c:pt>
                <c:pt idx="1065">
                  <c:v>4.400707541</c:v>
                </c:pt>
                <c:pt idx="1066">
                  <c:v>4.405156158999997</c:v>
                </c:pt>
                <c:pt idx="1067">
                  <c:v>4.409174940999997</c:v>
                </c:pt>
                <c:pt idx="1068">
                  <c:v>4.413193724</c:v>
                </c:pt>
                <c:pt idx="1069">
                  <c:v>4.417575943999986</c:v>
                </c:pt>
                <c:pt idx="1070">
                  <c:v>4.421587737999986</c:v>
                </c:pt>
                <c:pt idx="1071">
                  <c:v>4.425382865999987</c:v>
                </c:pt>
                <c:pt idx="1072">
                  <c:v>4.429621808</c:v>
                </c:pt>
                <c:pt idx="1073">
                  <c:v>4.433567204</c:v>
                </c:pt>
                <c:pt idx="1074">
                  <c:v>4.437655878999986</c:v>
                </c:pt>
                <c:pt idx="1075">
                  <c:v>4.441377621</c:v>
                </c:pt>
                <c:pt idx="1076">
                  <c:v>4.445903119</c:v>
                </c:pt>
                <c:pt idx="1077">
                  <c:v>4.449921902</c:v>
                </c:pt>
                <c:pt idx="1078">
                  <c:v>4.454377508999986</c:v>
                </c:pt>
                <c:pt idx="1079">
                  <c:v>4.458833115</c:v>
                </c:pt>
                <c:pt idx="1080">
                  <c:v>4.462991682</c:v>
                </c:pt>
                <c:pt idx="1081">
                  <c:v>4.466863691</c:v>
                </c:pt>
                <c:pt idx="1082">
                  <c:v>4.471245911</c:v>
                </c:pt>
                <c:pt idx="1083">
                  <c:v>4.475334586</c:v>
                </c:pt>
                <c:pt idx="1084">
                  <c:v>4.479129714</c:v>
                </c:pt>
                <c:pt idx="1085">
                  <c:v>4.483221883</c:v>
                </c:pt>
                <c:pt idx="1086">
                  <c:v>4.487086903999997</c:v>
                </c:pt>
                <c:pt idx="1087">
                  <c:v>4.491399232</c:v>
                </c:pt>
                <c:pt idx="1088">
                  <c:v>4.495781453</c:v>
                </c:pt>
                <c:pt idx="1089">
                  <c:v>4.499576581</c:v>
                </c:pt>
                <c:pt idx="1090">
                  <c:v>4.503588373999997</c:v>
                </c:pt>
                <c:pt idx="1091">
                  <c:v>4.507900702999997</c:v>
                </c:pt>
                <c:pt idx="1092">
                  <c:v>4.512503082</c:v>
                </c:pt>
                <c:pt idx="1093">
                  <c:v>4.516661649</c:v>
                </c:pt>
                <c:pt idx="1094">
                  <c:v>4.520460271999986</c:v>
                </c:pt>
                <c:pt idx="1095">
                  <c:v>4.52498577099997</c:v>
                </c:pt>
                <c:pt idx="1096">
                  <c:v>4.529004552999984</c:v>
                </c:pt>
                <c:pt idx="1097">
                  <c:v>4.53346016</c:v>
                </c:pt>
                <c:pt idx="1098">
                  <c:v>4.537908776999985</c:v>
                </c:pt>
                <c:pt idx="1099">
                  <c:v>4.542004440999997</c:v>
                </c:pt>
                <c:pt idx="1100">
                  <c:v>4.546163007</c:v>
                </c:pt>
                <c:pt idx="1101">
                  <c:v>4.550401948999986</c:v>
                </c:pt>
                <c:pt idx="1102">
                  <c:v>4.554413742999997</c:v>
                </c:pt>
                <c:pt idx="1103">
                  <c:v>4.55813897899998</c:v>
                </c:pt>
                <c:pt idx="1104">
                  <c:v>4.562447812999986</c:v>
                </c:pt>
                <c:pt idx="1105">
                  <c:v>4.566246436</c:v>
                </c:pt>
                <c:pt idx="1106">
                  <c:v>4.570481884</c:v>
                </c:pt>
                <c:pt idx="1107">
                  <c:v>4.574203626</c:v>
                </c:pt>
                <c:pt idx="1108">
                  <c:v>4.578655738</c:v>
                </c:pt>
                <c:pt idx="1109">
                  <c:v>4.582744412</c:v>
                </c:pt>
                <c:pt idx="1110">
                  <c:v>4.587130126999984</c:v>
                </c:pt>
                <c:pt idx="1111">
                  <c:v>4.591652131</c:v>
                </c:pt>
                <c:pt idx="1112">
                  <c:v>4.595747795</c:v>
                </c:pt>
                <c:pt idx="1113">
                  <c:v>4.599836469</c:v>
                </c:pt>
                <c:pt idx="1114">
                  <c:v>4.604145302999984</c:v>
                </c:pt>
                <c:pt idx="1115">
                  <c:v>4.608087203999986</c:v>
                </c:pt>
                <c:pt idx="1116">
                  <c:v>4.611812440999997</c:v>
                </c:pt>
                <c:pt idx="1117">
                  <c:v>4.616191166999984</c:v>
                </c:pt>
                <c:pt idx="1118">
                  <c:v>4.620133067999974</c:v>
                </c:pt>
                <c:pt idx="1119">
                  <c:v>4.624221742999997</c:v>
                </c:pt>
                <c:pt idx="1120">
                  <c:v>4.628607456999984</c:v>
                </c:pt>
                <c:pt idx="1121">
                  <c:v>4.632402585999999</c:v>
                </c:pt>
                <c:pt idx="1122">
                  <c:v>4.636344487</c:v>
                </c:pt>
                <c:pt idx="1123">
                  <c:v>4.640800094</c:v>
                </c:pt>
                <c:pt idx="1124">
                  <c:v>4.645329087</c:v>
                </c:pt>
                <c:pt idx="1125">
                  <c:v>4.649487653999997</c:v>
                </c:pt>
                <c:pt idx="1126">
                  <c:v>4.653286276999974</c:v>
                </c:pt>
                <c:pt idx="1127">
                  <c:v>4.657738388999986</c:v>
                </c:pt>
                <c:pt idx="1128">
                  <c:v>4.661757171999997</c:v>
                </c:pt>
                <c:pt idx="1129">
                  <c:v>4.666286164999997</c:v>
                </c:pt>
                <c:pt idx="1130">
                  <c:v>4.670734782</c:v>
                </c:pt>
                <c:pt idx="1131">
                  <c:v>4.674900337999977</c:v>
                </c:pt>
                <c:pt idx="1132">
                  <c:v>4.678842238999997</c:v>
                </c:pt>
                <c:pt idx="1133">
                  <c:v>4.683227516999997</c:v>
                </c:pt>
                <c:pt idx="1134">
                  <c:v>4.687239310999997</c:v>
                </c:pt>
                <c:pt idx="1135">
                  <c:v>4.691111319999984</c:v>
                </c:pt>
                <c:pt idx="1136">
                  <c:v>4.695343272999997</c:v>
                </c:pt>
                <c:pt idx="1137">
                  <c:v>4.699215283</c:v>
                </c:pt>
                <c:pt idx="1138">
                  <c:v>4.703303957</c:v>
                </c:pt>
                <c:pt idx="1139">
                  <c:v>4.707032688</c:v>
                </c:pt>
                <c:pt idx="1140">
                  <c:v>4.711558187</c:v>
                </c:pt>
                <c:pt idx="1141">
                  <c:v>4.715569979999997</c:v>
                </c:pt>
                <c:pt idx="1142">
                  <c:v>4.720029082</c:v>
                </c:pt>
                <c:pt idx="1143">
                  <c:v>4.724481194</c:v>
                </c:pt>
                <c:pt idx="1144">
                  <c:v>4.728646749</c:v>
                </c:pt>
                <c:pt idx="1145">
                  <c:v>4.732441877999986</c:v>
                </c:pt>
                <c:pt idx="1146">
                  <c:v>4.736897484</c:v>
                </c:pt>
                <c:pt idx="1147">
                  <c:v>4.740909277999984</c:v>
                </c:pt>
                <c:pt idx="1148">
                  <c:v>4.744638009</c:v>
                </c:pt>
                <c:pt idx="1149">
                  <c:v>4.749020229</c:v>
                </c:pt>
                <c:pt idx="1150">
                  <c:v>4.752885249999974</c:v>
                </c:pt>
                <c:pt idx="1151">
                  <c:v>4.757050804999986</c:v>
                </c:pt>
                <c:pt idx="1152">
                  <c:v>4.761506412</c:v>
                </c:pt>
                <c:pt idx="1153">
                  <c:v>4.765371432</c:v>
                </c:pt>
                <c:pt idx="1154">
                  <c:v>4.769313333999999</c:v>
                </c:pt>
                <c:pt idx="1155">
                  <c:v>4.773552275999997</c:v>
                </c:pt>
                <c:pt idx="1156">
                  <c:v>4.778224546999997</c:v>
                </c:pt>
                <c:pt idx="1157">
                  <c:v>4.782313222</c:v>
                </c:pt>
                <c:pt idx="1158">
                  <c:v>4.786181736999997</c:v>
                </c:pt>
                <c:pt idx="1159">
                  <c:v>4.790567452</c:v>
                </c:pt>
                <c:pt idx="1160">
                  <c:v>4.794656125999999</c:v>
                </c:pt>
                <c:pt idx="1161">
                  <c:v>4.799111733</c:v>
                </c:pt>
                <c:pt idx="1162">
                  <c:v>4.803493953</c:v>
                </c:pt>
                <c:pt idx="1163">
                  <c:v>4.807652518999986</c:v>
                </c:pt>
                <c:pt idx="1164">
                  <c:v>4.811671302</c:v>
                </c:pt>
                <c:pt idx="1165">
                  <c:v>4.815980135999985</c:v>
                </c:pt>
                <c:pt idx="1166">
                  <c:v>4.819991928999986</c:v>
                </c:pt>
                <c:pt idx="1167">
                  <c:v>4.82379404699998</c:v>
                </c:pt>
                <c:pt idx="1168">
                  <c:v>4.828099386</c:v>
                </c:pt>
                <c:pt idx="1169">
                  <c:v>4.831967901</c:v>
                </c:pt>
                <c:pt idx="1170">
                  <c:v>4.836203348</c:v>
                </c:pt>
                <c:pt idx="1171">
                  <c:v>4.839928585</c:v>
                </c:pt>
                <c:pt idx="1172">
                  <c:v>4.844384191999997</c:v>
                </c:pt>
                <c:pt idx="1173">
                  <c:v>4.848395985</c:v>
                </c:pt>
                <c:pt idx="1174">
                  <c:v>4.852781699999986</c:v>
                </c:pt>
                <c:pt idx="1175">
                  <c:v>4.857237306999984</c:v>
                </c:pt>
                <c:pt idx="1176">
                  <c:v>4.861472754</c:v>
                </c:pt>
                <c:pt idx="1177">
                  <c:v>4.865484546999965</c:v>
                </c:pt>
                <c:pt idx="1178">
                  <c:v>4.869796875999987</c:v>
                </c:pt>
                <c:pt idx="1179">
                  <c:v>4.873738776999997</c:v>
                </c:pt>
                <c:pt idx="1180">
                  <c:v>4.877537399999997</c:v>
                </c:pt>
                <c:pt idx="1181">
                  <c:v>4.881772847999997</c:v>
                </c:pt>
                <c:pt idx="1182">
                  <c:v>4.88571474899998</c:v>
                </c:pt>
                <c:pt idx="1183">
                  <c:v>4.889873316</c:v>
                </c:pt>
                <c:pt idx="1184">
                  <c:v>4.893602046999997</c:v>
                </c:pt>
                <c:pt idx="1185">
                  <c:v>4.898197436999986</c:v>
                </c:pt>
                <c:pt idx="1186">
                  <c:v>4.901926169</c:v>
                </c:pt>
                <c:pt idx="1187">
                  <c:v>4.905647911</c:v>
                </c:pt>
                <c:pt idx="1188">
                  <c:v>4.910100023</c:v>
                </c:pt>
                <c:pt idx="1189">
                  <c:v>4.914188696999984</c:v>
                </c:pt>
                <c:pt idx="1190">
                  <c:v>4.918137587999997</c:v>
                </c:pt>
                <c:pt idx="1191">
                  <c:v>4.922439433</c:v>
                </c:pt>
                <c:pt idx="1192">
                  <c:v>4.926458215</c:v>
                </c:pt>
                <c:pt idx="1193">
                  <c:v>4.930183452</c:v>
                </c:pt>
                <c:pt idx="1194">
                  <c:v>4.934639059</c:v>
                </c:pt>
                <c:pt idx="1195">
                  <c:v>4.938437682</c:v>
                </c:pt>
                <c:pt idx="1196">
                  <c:v>4.942526355999997</c:v>
                </c:pt>
                <c:pt idx="1197">
                  <c:v>4.947051854999997</c:v>
                </c:pt>
                <c:pt idx="1198">
                  <c:v>4.950777091</c:v>
                </c:pt>
                <c:pt idx="1199">
                  <c:v>4.954788885</c:v>
                </c:pt>
                <c:pt idx="1200">
                  <c:v>4.959247986</c:v>
                </c:pt>
                <c:pt idx="1201">
                  <c:v>4.96376999</c:v>
                </c:pt>
                <c:pt idx="1202">
                  <c:v>4.967935545999977</c:v>
                </c:pt>
                <c:pt idx="1203">
                  <c:v>4.971734169</c:v>
                </c:pt>
                <c:pt idx="1204">
                  <c:v>4.976189775</c:v>
                </c:pt>
                <c:pt idx="1205">
                  <c:v>4.98027845</c:v>
                </c:pt>
                <c:pt idx="1206">
                  <c:v>4.984730561999985</c:v>
                </c:pt>
                <c:pt idx="1207">
                  <c:v>4.989186168999997</c:v>
                </c:pt>
                <c:pt idx="1208">
                  <c:v>4.993274843</c:v>
                </c:pt>
                <c:pt idx="1209">
                  <c:v>4.997216745</c:v>
                </c:pt>
                <c:pt idx="1210">
                  <c:v>5.001672351</c:v>
                </c:pt>
                <c:pt idx="1211">
                  <c:v>5.005614252999984</c:v>
                </c:pt>
                <c:pt idx="1212">
                  <c:v>5.009486261999986</c:v>
                </c:pt>
                <c:pt idx="1213">
                  <c:v>5.013795096</c:v>
                </c:pt>
                <c:pt idx="1214">
                  <c:v>5.017586729999977</c:v>
                </c:pt>
                <c:pt idx="1215">
                  <c:v>5.021752286</c:v>
                </c:pt>
                <c:pt idx="1216">
                  <c:v>5.026281278999984</c:v>
                </c:pt>
                <c:pt idx="1217">
                  <c:v>5.030950055999996</c:v>
                </c:pt>
                <c:pt idx="1218">
                  <c:v>5.034968837999985</c:v>
                </c:pt>
                <c:pt idx="1219">
                  <c:v>5.039351059</c:v>
                </c:pt>
                <c:pt idx="1220">
                  <c:v>5.043880051999997</c:v>
                </c:pt>
                <c:pt idx="1221">
                  <c:v>5.048115498999997</c:v>
                </c:pt>
                <c:pt idx="1222">
                  <c:v>5.052640998</c:v>
                </c:pt>
                <c:pt idx="1223">
                  <c:v>5.057309775</c:v>
                </c:pt>
                <c:pt idx="1224">
                  <c:v>5.061328556999987</c:v>
                </c:pt>
                <c:pt idx="1225">
                  <c:v>5.065640886</c:v>
                </c:pt>
                <c:pt idx="1226">
                  <c:v>5.07016289</c:v>
                </c:pt>
                <c:pt idx="1227">
                  <c:v>5.074398336999997</c:v>
                </c:pt>
                <c:pt idx="1228">
                  <c:v>5.078200455</c:v>
                </c:pt>
                <c:pt idx="1229">
                  <c:v>5.082649072</c:v>
                </c:pt>
                <c:pt idx="1230">
                  <c:v>5.086597963</c:v>
                </c:pt>
                <c:pt idx="1231">
                  <c:v>5.090393091</c:v>
                </c:pt>
                <c:pt idx="1232">
                  <c:v>5.09455515199998</c:v>
                </c:pt>
                <c:pt idx="1233">
                  <c:v>5.098643827</c:v>
                </c:pt>
                <c:pt idx="1234">
                  <c:v>5.102802393</c:v>
                </c:pt>
                <c:pt idx="1235">
                  <c:v>5.107114720999975</c:v>
                </c:pt>
                <c:pt idx="1236">
                  <c:v>5.111056622999997</c:v>
                </c:pt>
                <c:pt idx="1237">
                  <c:v>5.11499852399998</c:v>
                </c:pt>
                <c:pt idx="1238">
                  <c:v>5.119310852999984</c:v>
                </c:pt>
                <c:pt idx="1239">
                  <c:v>5.124053015999987</c:v>
                </c:pt>
                <c:pt idx="1240">
                  <c:v>5.12821857199998</c:v>
                </c:pt>
                <c:pt idx="1241">
                  <c:v>5.131943807999997</c:v>
                </c:pt>
                <c:pt idx="1242">
                  <c:v>5.136469307</c:v>
                </c:pt>
                <c:pt idx="1243">
                  <c:v>5.140341316999997</c:v>
                </c:pt>
                <c:pt idx="1244">
                  <c:v>5.144793428999997</c:v>
                </c:pt>
                <c:pt idx="1245">
                  <c:v>5.149318926999986</c:v>
                </c:pt>
                <c:pt idx="1246">
                  <c:v>5.153410659999977</c:v>
                </c:pt>
                <c:pt idx="1247">
                  <c:v>5.157425946999973</c:v>
                </c:pt>
                <c:pt idx="1248">
                  <c:v>5.161808167999986</c:v>
                </c:pt>
                <c:pt idx="1249">
                  <c:v>5.165750068999977</c:v>
                </c:pt>
                <c:pt idx="1250">
                  <c:v>5.169622078999997</c:v>
                </c:pt>
                <c:pt idx="1251">
                  <c:v>5.173857525999995</c:v>
                </c:pt>
                <c:pt idx="1252">
                  <c:v>5.17764916</c:v>
                </c:pt>
                <c:pt idx="1253">
                  <c:v>5.181961489</c:v>
                </c:pt>
                <c:pt idx="1254">
                  <c:v>5.186417095</c:v>
                </c:pt>
                <c:pt idx="1255">
                  <c:v>5.190208729</c:v>
                </c:pt>
                <c:pt idx="1256">
                  <c:v>5.194010846999965</c:v>
                </c:pt>
                <c:pt idx="1257">
                  <c:v>5.198536345999983</c:v>
                </c:pt>
                <c:pt idx="1258">
                  <c:v>5.203138725</c:v>
                </c:pt>
                <c:pt idx="1259">
                  <c:v>5.207297292</c:v>
                </c:pt>
                <c:pt idx="1260">
                  <c:v>5.211026023</c:v>
                </c:pt>
                <c:pt idx="1261">
                  <c:v>5.215401253999997</c:v>
                </c:pt>
                <c:pt idx="1262">
                  <c:v>5.219489927999997</c:v>
                </c:pt>
                <c:pt idx="1263">
                  <c:v>5.22394903</c:v>
                </c:pt>
                <c:pt idx="1264">
                  <c:v>5.228404635999987</c:v>
                </c:pt>
                <c:pt idx="1265">
                  <c:v>5.232493311</c:v>
                </c:pt>
                <c:pt idx="1266">
                  <c:v>5.236505104</c:v>
                </c:pt>
                <c:pt idx="1267">
                  <c:v>5.240817433</c:v>
                </c:pt>
                <c:pt idx="1268">
                  <c:v>5.244829225999998</c:v>
                </c:pt>
                <c:pt idx="1269">
                  <c:v>5.248701235</c:v>
                </c:pt>
                <c:pt idx="1270">
                  <c:v>5.253013563999997</c:v>
                </c:pt>
                <c:pt idx="1271">
                  <c:v>5.256878584</c:v>
                </c:pt>
                <c:pt idx="1272">
                  <c:v>5.26104414</c:v>
                </c:pt>
                <c:pt idx="1273">
                  <c:v>5.265499746999997</c:v>
                </c:pt>
                <c:pt idx="1274">
                  <c:v>5.26929138</c:v>
                </c:pt>
                <c:pt idx="1275">
                  <c:v>5.273240271</c:v>
                </c:pt>
                <c:pt idx="1276">
                  <c:v>5.277692383</c:v>
                </c:pt>
                <c:pt idx="1277">
                  <c:v>5.282221376</c:v>
                </c:pt>
                <c:pt idx="1278">
                  <c:v>5.28623317</c:v>
                </c:pt>
                <c:pt idx="1279">
                  <c:v>5.290251952</c:v>
                </c:pt>
                <c:pt idx="1280">
                  <c:v>5.29463067799998</c:v>
                </c:pt>
                <c:pt idx="1281">
                  <c:v>5.298649461</c:v>
                </c:pt>
                <c:pt idx="1282">
                  <c:v>5.302448084</c:v>
                </c:pt>
                <c:pt idx="1283">
                  <c:v>5.306610145</c:v>
                </c:pt>
                <c:pt idx="1284">
                  <c:v>5.310621937999997</c:v>
                </c:pt>
                <c:pt idx="1285">
                  <c:v>5.314787492999997</c:v>
                </c:pt>
                <c:pt idx="1286">
                  <c:v>5.319169714</c:v>
                </c:pt>
                <c:pt idx="1287">
                  <c:v>5.32303822899998</c:v>
                </c:pt>
                <c:pt idx="1288">
                  <c:v>5.32698012999998</c:v>
                </c:pt>
                <c:pt idx="1289">
                  <c:v>5.331292459</c:v>
                </c:pt>
                <c:pt idx="1290">
                  <c:v>5.335961235999997</c:v>
                </c:pt>
                <c:pt idx="1291">
                  <c:v>5.340126791</c:v>
                </c:pt>
                <c:pt idx="1292">
                  <c:v>5.343852027999997</c:v>
                </c:pt>
                <c:pt idx="1293">
                  <c:v>5.348300645</c:v>
                </c:pt>
                <c:pt idx="1294">
                  <c:v>5.352389319999986</c:v>
                </c:pt>
                <c:pt idx="1295">
                  <c:v>5.356848421</c:v>
                </c:pt>
                <c:pt idx="1296">
                  <c:v>5.361230640999997</c:v>
                </c:pt>
                <c:pt idx="1297">
                  <c:v>5.365319315999995</c:v>
                </c:pt>
                <c:pt idx="1298">
                  <c:v>5.369331109</c:v>
                </c:pt>
                <c:pt idx="1299">
                  <c:v>5.373716823999997</c:v>
                </c:pt>
                <c:pt idx="1300">
                  <c:v>5.377728616999997</c:v>
                </c:pt>
                <c:pt idx="1301">
                  <c:v>5.381530735</c:v>
                </c:pt>
                <c:pt idx="1302">
                  <c:v>5.385766182</c:v>
                </c:pt>
                <c:pt idx="1303">
                  <c:v>5.389561311</c:v>
                </c:pt>
                <c:pt idx="1304">
                  <c:v>5.393796757999997</c:v>
                </c:pt>
                <c:pt idx="1305">
                  <c:v>5.398325750999997</c:v>
                </c:pt>
                <c:pt idx="1306">
                  <c:v>5.402043999</c:v>
                </c:pt>
                <c:pt idx="1307">
                  <c:v>5.406062781</c:v>
                </c:pt>
                <c:pt idx="1308">
                  <c:v>5.410445002</c:v>
                </c:pt>
                <c:pt idx="1309">
                  <c:v>5.415047381</c:v>
                </c:pt>
                <c:pt idx="1310">
                  <c:v>5.419136055999997</c:v>
                </c:pt>
                <c:pt idx="1311">
                  <c:v>5.423151343999997</c:v>
                </c:pt>
                <c:pt idx="1312">
                  <c:v>5.427460177999997</c:v>
                </c:pt>
                <c:pt idx="1313">
                  <c:v>5.431402079</c:v>
                </c:pt>
                <c:pt idx="1314">
                  <c:v>5.435127316</c:v>
                </c:pt>
                <c:pt idx="1315">
                  <c:v>5.43943615</c:v>
                </c:pt>
                <c:pt idx="1316">
                  <c:v>5.443447943</c:v>
                </c:pt>
                <c:pt idx="1317">
                  <c:v>5.447613498</c:v>
                </c:pt>
                <c:pt idx="1318">
                  <c:v>5.451995719</c:v>
                </c:pt>
                <c:pt idx="1319">
                  <c:v>5.455864233999997</c:v>
                </c:pt>
                <c:pt idx="1320">
                  <c:v>5.459806135</c:v>
                </c:pt>
                <c:pt idx="1321">
                  <c:v>5.464118463999986</c:v>
                </c:pt>
                <c:pt idx="1322">
                  <c:v>5.468717348999986</c:v>
                </c:pt>
                <c:pt idx="1323">
                  <c:v>5.472952796</c:v>
                </c:pt>
                <c:pt idx="1324">
                  <c:v>5.476747925</c:v>
                </c:pt>
                <c:pt idx="1325">
                  <c:v>5.48112665</c:v>
                </c:pt>
                <c:pt idx="1326">
                  <c:v>5.485145433</c:v>
                </c:pt>
                <c:pt idx="1327">
                  <c:v>5.488870668999997</c:v>
                </c:pt>
                <c:pt idx="1328">
                  <c:v>5.49325289</c:v>
                </c:pt>
                <c:pt idx="1329">
                  <c:v>5.497264683</c:v>
                </c:pt>
                <c:pt idx="1330">
                  <c:v>5.501353357</c:v>
                </c:pt>
                <c:pt idx="1331">
                  <c:v>5.505518913</c:v>
                </c:pt>
                <c:pt idx="1332">
                  <c:v>5.509390923</c:v>
                </c:pt>
                <c:pt idx="1333">
                  <c:v>5.513402716</c:v>
                </c:pt>
                <c:pt idx="1334">
                  <c:v>5.517715043999984</c:v>
                </c:pt>
                <c:pt idx="1335">
                  <c:v>5.521436786</c:v>
                </c:pt>
                <c:pt idx="1336">
                  <c:v>5.525672234</c:v>
                </c:pt>
                <c:pt idx="1337">
                  <c:v>5.52939747</c:v>
                </c:pt>
                <c:pt idx="1338">
                  <c:v>5.533853076999997</c:v>
                </c:pt>
                <c:pt idx="1339">
                  <c:v>5.537941752</c:v>
                </c:pt>
                <c:pt idx="1340">
                  <c:v>5.542467249999997</c:v>
                </c:pt>
                <c:pt idx="1341">
                  <c:v>5.546845975999998</c:v>
                </c:pt>
                <c:pt idx="1342">
                  <c:v>5.550934649999975</c:v>
                </c:pt>
                <c:pt idx="1343">
                  <c:v>5.554953432999997</c:v>
                </c:pt>
                <c:pt idx="1344">
                  <c:v>5.559262267</c:v>
                </c:pt>
                <c:pt idx="1345">
                  <c:v>5.563281049</c:v>
                </c:pt>
                <c:pt idx="1346">
                  <c:v>5.567222950999997</c:v>
                </c:pt>
                <c:pt idx="1347">
                  <c:v>5.571458398</c:v>
                </c:pt>
                <c:pt idx="1348">
                  <c:v>5.575326913</c:v>
                </c:pt>
                <c:pt idx="1349">
                  <c:v>5.579345696</c:v>
                </c:pt>
                <c:pt idx="1350">
                  <c:v>5.583067438</c:v>
                </c:pt>
                <c:pt idx="1351">
                  <c:v>5.587666323</c:v>
                </c:pt>
                <c:pt idx="1352">
                  <c:v>5.591685105</c:v>
                </c:pt>
                <c:pt idx="1353">
                  <c:v>5.596067325</c:v>
                </c:pt>
                <c:pt idx="1354">
                  <c:v>5.600592823999985</c:v>
                </c:pt>
                <c:pt idx="1355">
                  <c:v>5.604681498999997</c:v>
                </c:pt>
                <c:pt idx="1356">
                  <c:v>5.608626894999999</c:v>
                </c:pt>
                <c:pt idx="1357">
                  <c:v>5.613075511999981</c:v>
                </c:pt>
                <c:pt idx="1358">
                  <c:v>5.617094294999984</c:v>
                </c:pt>
                <c:pt idx="1359">
                  <c:v>5.620819530999975</c:v>
                </c:pt>
                <c:pt idx="1360">
                  <c:v>5.625054978999968</c:v>
                </c:pt>
                <c:pt idx="1361">
                  <c:v>5.629073760999997</c:v>
                </c:pt>
                <c:pt idx="1362">
                  <c:v>5.633162436</c:v>
                </c:pt>
                <c:pt idx="1363">
                  <c:v>5.637614547999973</c:v>
                </c:pt>
                <c:pt idx="1364">
                  <c:v>5.641339784</c:v>
                </c:pt>
                <c:pt idx="1365">
                  <c:v>5.645428458999997</c:v>
                </c:pt>
                <c:pt idx="1366">
                  <c:v>5.649663906</c:v>
                </c:pt>
                <c:pt idx="1367">
                  <c:v>5.654262791</c:v>
                </c:pt>
                <c:pt idx="1368">
                  <c:v>5.658428346999984</c:v>
                </c:pt>
                <c:pt idx="1369">
                  <c:v>5.662223475</c:v>
                </c:pt>
                <c:pt idx="1370">
                  <c:v>5.666748973999997</c:v>
                </c:pt>
                <c:pt idx="1371">
                  <c:v>5.670767756</c:v>
                </c:pt>
                <c:pt idx="1372">
                  <c:v>5.675223363</c:v>
                </c:pt>
                <c:pt idx="1373">
                  <c:v>5.679598594</c:v>
                </c:pt>
                <c:pt idx="1374">
                  <c:v>5.683687268999981</c:v>
                </c:pt>
                <c:pt idx="1375">
                  <c:v>5.687782931999984</c:v>
                </c:pt>
                <c:pt idx="1376">
                  <c:v>5.692088271999974</c:v>
                </c:pt>
                <c:pt idx="1377">
                  <c:v>5.696107053999986</c:v>
                </c:pt>
                <c:pt idx="1378">
                  <c:v>5.699902183</c:v>
                </c:pt>
                <c:pt idx="1379">
                  <c:v>5.704211015999999</c:v>
                </c:pt>
                <c:pt idx="1380">
                  <c:v>5.708079531</c:v>
                </c:pt>
                <c:pt idx="1381">
                  <c:v>5.712314978999974</c:v>
                </c:pt>
                <c:pt idx="1382">
                  <c:v>5.716843972</c:v>
                </c:pt>
                <c:pt idx="1383">
                  <c:v>5.721516243999984</c:v>
                </c:pt>
                <c:pt idx="1384">
                  <c:v>5.725388252999984</c:v>
                </c:pt>
                <c:pt idx="1385">
                  <c:v>5.729770473</c:v>
                </c:pt>
                <c:pt idx="1386">
                  <c:v>5.734369358</c:v>
                </c:pt>
                <c:pt idx="1387">
                  <c:v>5.738604806</c:v>
                </c:pt>
                <c:pt idx="1388">
                  <c:v>5.742399934</c:v>
                </c:pt>
                <c:pt idx="1389">
                  <c:v>5.74677866</c:v>
                </c:pt>
                <c:pt idx="1390">
                  <c:v>5.750867334</c:v>
                </c:pt>
                <c:pt idx="1391">
                  <c:v>5.755326436</c:v>
                </c:pt>
                <c:pt idx="1392">
                  <c:v>5.759778547999997</c:v>
                </c:pt>
                <c:pt idx="1393">
                  <c:v>5.763867222</c:v>
                </c:pt>
                <c:pt idx="1394">
                  <c:v>5.767955896999973</c:v>
                </c:pt>
                <c:pt idx="1395">
                  <c:v>5.772194838999981</c:v>
                </c:pt>
                <c:pt idx="1396">
                  <c:v>5.776206632</c:v>
                </c:pt>
                <c:pt idx="1397">
                  <c:v>5.779935362999997</c:v>
                </c:pt>
                <c:pt idx="1398">
                  <c:v>5.784317584</c:v>
                </c:pt>
                <c:pt idx="1399">
                  <c:v>5.788259485</c:v>
                </c:pt>
                <c:pt idx="1400">
                  <c:v>5.792418050999986</c:v>
                </c:pt>
                <c:pt idx="1401">
                  <c:v>5.796730379999997</c:v>
                </c:pt>
                <c:pt idx="1402">
                  <c:v>5.800522014</c:v>
                </c:pt>
                <c:pt idx="1403">
                  <c:v>5.804540795999999</c:v>
                </c:pt>
                <c:pt idx="1404">
                  <c:v>5.808923016999997</c:v>
                </c:pt>
                <c:pt idx="1405">
                  <c:v>5.813525395999997</c:v>
                </c:pt>
                <c:pt idx="1406">
                  <c:v>5.817537189999986</c:v>
                </c:pt>
                <c:pt idx="1407">
                  <c:v>5.821409199</c:v>
                </c:pt>
                <c:pt idx="1408">
                  <c:v>5.825861310999997</c:v>
                </c:pt>
                <c:pt idx="1409">
                  <c:v>5.829949986</c:v>
                </c:pt>
                <c:pt idx="1410">
                  <c:v>5.834482472999997</c:v>
                </c:pt>
                <c:pt idx="1411">
                  <c:v>5.838931091</c:v>
                </c:pt>
                <c:pt idx="1412">
                  <c:v>5.842949873999986</c:v>
                </c:pt>
                <c:pt idx="1413">
                  <c:v>5.846968656</c:v>
                </c:pt>
                <c:pt idx="1414">
                  <c:v>5.851350875999987</c:v>
                </c:pt>
                <c:pt idx="1415">
                  <c:v>5.855292777999997</c:v>
                </c:pt>
                <c:pt idx="1416">
                  <c:v>5.859234678999984</c:v>
                </c:pt>
                <c:pt idx="1417">
                  <c:v>5.863466631999997</c:v>
                </c:pt>
                <c:pt idx="1418">
                  <c:v>5.867338641999983</c:v>
                </c:pt>
                <c:pt idx="1419">
                  <c:v>5.871427316</c:v>
                </c:pt>
                <c:pt idx="1420">
                  <c:v>5.875956308999985</c:v>
                </c:pt>
                <c:pt idx="1421">
                  <c:v>5.879681546</c:v>
                </c:pt>
                <c:pt idx="1422">
                  <c:v>5.883693339</c:v>
                </c:pt>
                <c:pt idx="1423">
                  <c:v>5.888079054</c:v>
                </c:pt>
                <c:pt idx="1424">
                  <c:v>5.892608046999986</c:v>
                </c:pt>
                <c:pt idx="1425">
                  <c:v>5.896696722</c:v>
                </c:pt>
                <c:pt idx="1426">
                  <c:v>5.900708515</c:v>
                </c:pt>
                <c:pt idx="1427">
                  <c:v>5.905020844</c:v>
                </c:pt>
                <c:pt idx="1428">
                  <c:v>5.909109518</c:v>
                </c:pt>
                <c:pt idx="1429">
                  <c:v>5.912834755</c:v>
                </c:pt>
                <c:pt idx="1430">
                  <c:v>5.917140094</c:v>
                </c:pt>
                <c:pt idx="1431">
                  <c:v>5.921008609</c:v>
                </c:pt>
                <c:pt idx="1432">
                  <c:v>5.925174163999987</c:v>
                </c:pt>
                <c:pt idx="1433">
                  <c:v>5.929629771</c:v>
                </c:pt>
                <c:pt idx="1434">
                  <c:v>5.9334249</c:v>
                </c:pt>
                <c:pt idx="1435">
                  <c:v>5.937436693</c:v>
                </c:pt>
                <c:pt idx="1436">
                  <c:v>5.941749021</c:v>
                </c:pt>
                <c:pt idx="1437">
                  <c:v>5.946347906</c:v>
                </c:pt>
                <c:pt idx="1438">
                  <c:v>5.950289808</c:v>
                </c:pt>
                <c:pt idx="1439">
                  <c:v>5.954308591</c:v>
                </c:pt>
                <c:pt idx="1440">
                  <c:v>5.958760703</c:v>
                </c:pt>
                <c:pt idx="1441">
                  <c:v>5.962849376999986</c:v>
                </c:pt>
                <c:pt idx="1442">
                  <c:v>5.967308477999997</c:v>
                </c:pt>
                <c:pt idx="1443">
                  <c:v>5.971617312</c:v>
                </c:pt>
                <c:pt idx="1444">
                  <c:v>5.975705987</c:v>
                </c:pt>
                <c:pt idx="1445">
                  <c:v>5.979794661</c:v>
                </c:pt>
                <c:pt idx="1446">
                  <c:v>5.984103495</c:v>
                </c:pt>
                <c:pt idx="1447">
                  <c:v>5.988115287999986</c:v>
                </c:pt>
                <c:pt idx="1448">
                  <c:v>5.991987297999997</c:v>
                </c:pt>
                <c:pt idx="1449">
                  <c:v>5.996222745</c:v>
                </c:pt>
                <c:pt idx="1450">
                  <c:v>6.000091259999997</c:v>
                </c:pt>
                <c:pt idx="1451">
                  <c:v>6.004326706999997</c:v>
                </c:pt>
                <c:pt idx="1452">
                  <c:v>6.008125330999997</c:v>
                </c:pt>
                <c:pt idx="1453">
                  <c:v>6.012507550999977</c:v>
                </c:pt>
                <c:pt idx="1454">
                  <c:v>6.016519343999997</c:v>
                </c:pt>
                <c:pt idx="1455">
                  <c:v>6.020905058999977</c:v>
                </c:pt>
                <c:pt idx="1456">
                  <c:v>6.025360665999997</c:v>
                </c:pt>
                <c:pt idx="1457">
                  <c:v>6.029519231999986</c:v>
                </c:pt>
                <c:pt idx="1458">
                  <c:v>6.033538015</c:v>
                </c:pt>
                <c:pt idx="1459">
                  <c:v>6.037920234999997</c:v>
                </c:pt>
                <c:pt idx="1460">
                  <c:v>6.041932027999997</c:v>
                </c:pt>
                <c:pt idx="1461">
                  <c:v>6.04566076</c:v>
                </c:pt>
                <c:pt idx="1462">
                  <c:v>6.049966099</c:v>
                </c:pt>
                <c:pt idx="1463">
                  <c:v>6.053834613999986</c:v>
                </c:pt>
                <c:pt idx="1464">
                  <c:v>6.058070060999997</c:v>
                </c:pt>
                <c:pt idx="1465">
                  <c:v>6.062529161999997</c:v>
                </c:pt>
                <c:pt idx="1466">
                  <c:v>6.066250905</c:v>
                </c:pt>
                <c:pt idx="1467">
                  <c:v>6.070192806</c:v>
                </c:pt>
                <c:pt idx="1468">
                  <c:v>6.074648413</c:v>
                </c:pt>
                <c:pt idx="1469">
                  <c:v>6.079247298</c:v>
                </c:pt>
                <c:pt idx="1470">
                  <c:v>6.083412852999997</c:v>
                </c:pt>
                <c:pt idx="1471">
                  <c:v>6.087207982</c:v>
                </c:pt>
                <c:pt idx="1472">
                  <c:v>6.091513320999997</c:v>
                </c:pt>
                <c:pt idx="1473">
                  <c:v>6.095532104</c:v>
                </c:pt>
                <c:pt idx="1474">
                  <c:v>6.100058475999997</c:v>
                </c:pt>
                <c:pt idx="1475">
                  <c:v>6.104583974999978</c:v>
                </c:pt>
                <c:pt idx="1476">
                  <c:v>6.108602756999997</c:v>
                </c:pt>
                <c:pt idx="1477">
                  <c:v>6.112621539999984</c:v>
                </c:pt>
                <c:pt idx="1478">
                  <c:v>6.116926878999974</c:v>
                </c:pt>
                <c:pt idx="1479">
                  <c:v>6.120945660999975</c:v>
                </c:pt>
                <c:pt idx="1480">
                  <c:v>6.124810681999977</c:v>
                </c:pt>
                <c:pt idx="1481">
                  <c:v>6.129123009999997</c:v>
                </c:pt>
                <c:pt idx="1482">
                  <c:v>6.132914643999977</c:v>
                </c:pt>
                <c:pt idx="1483">
                  <c:v>6.137080199999994</c:v>
                </c:pt>
                <c:pt idx="1484">
                  <c:v>6.140805435999995</c:v>
                </c:pt>
                <c:pt idx="1485">
                  <c:v>6.145334428999984</c:v>
                </c:pt>
                <c:pt idx="1486">
                  <c:v>6.149346223</c:v>
                </c:pt>
                <c:pt idx="1487">
                  <c:v>6.153805323999986</c:v>
                </c:pt>
                <c:pt idx="1488">
                  <c:v>6.158330822999984</c:v>
                </c:pt>
                <c:pt idx="1489">
                  <c:v>6.162419496999984</c:v>
                </c:pt>
                <c:pt idx="1490">
                  <c:v>6.166361399</c:v>
                </c:pt>
                <c:pt idx="1491">
                  <c:v>6.170740124</c:v>
                </c:pt>
                <c:pt idx="1492">
                  <c:v>6.174758906999986</c:v>
                </c:pt>
                <c:pt idx="1493">
                  <c:v>6.178484143999997</c:v>
                </c:pt>
                <c:pt idx="1494">
                  <c:v>6.182719590999997</c:v>
                </c:pt>
                <c:pt idx="1495">
                  <c:v>6.186661492</c:v>
                </c:pt>
                <c:pt idx="1496">
                  <c:v>6.190827047999984</c:v>
                </c:pt>
                <c:pt idx="1497">
                  <c:v>6.195205773999997</c:v>
                </c:pt>
                <c:pt idx="1498">
                  <c:v>6.199074288999986</c:v>
                </c:pt>
                <c:pt idx="1499">
                  <c:v>6.203162963</c:v>
                </c:pt>
                <c:pt idx="1500">
                  <c:v>6.207475290999997</c:v>
                </c:pt>
                <c:pt idx="1501">
                  <c:v>6.212070682</c:v>
                </c:pt>
                <c:pt idx="1502">
                  <c:v>6.216159355999999</c:v>
                </c:pt>
                <c:pt idx="1503">
                  <c:v>6.219961474</c:v>
                </c:pt>
                <c:pt idx="1504">
                  <c:v>6.224417080999986</c:v>
                </c:pt>
                <c:pt idx="1505">
                  <c:v>6.228505754999997</c:v>
                </c:pt>
                <c:pt idx="1506">
                  <c:v>6.232957866999977</c:v>
                </c:pt>
                <c:pt idx="1507">
                  <c:v>6.237340088</c:v>
                </c:pt>
                <c:pt idx="1508">
                  <c:v>6.241428762</c:v>
                </c:pt>
                <c:pt idx="1509">
                  <c:v>6.245440555</c:v>
                </c:pt>
                <c:pt idx="1510">
                  <c:v>6.249822776</c:v>
                </c:pt>
                <c:pt idx="1511">
                  <c:v>6.253771666</c:v>
                </c:pt>
                <c:pt idx="1512">
                  <c:v>6.25771356799998</c:v>
                </c:pt>
                <c:pt idx="1513">
                  <c:v>6.261802241999997</c:v>
                </c:pt>
                <c:pt idx="1514">
                  <c:v>6.265744144</c:v>
                </c:pt>
                <c:pt idx="1515">
                  <c:v>6.269909699</c:v>
                </c:pt>
                <c:pt idx="1516">
                  <c:v>6.273631441</c:v>
                </c:pt>
                <c:pt idx="1517">
                  <c:v>6.278083553</c:v>
                </c:pt>
                <c:pt idx="1518">
                  <c:v>6.282249109</c:v>
                </c:pt>
                <c:pt idx="1519">
                  <c:v>6.286631329</c:v>
                </c:pt>
                <c:pt idx="1520">
                  <c:v>6.291079947</c:v>
                </c:pt>
                <c:pt idx="1521">
                  <c:v>6.295245502</c:v>
                </c:pt>
                <c:pt idx="1522">
                  <c:v>6.299264285</c:v>
                </c:pt>
                <c:pt idx="1523">
                  <c:v>6.303566129</c:v>
                </c:pt>
                <c:pt idx="1524">
                  <c:v>6.307584911999974</c:v>
                </c:pt>
                <c:pt idx="1525">
                  <c:v>6.312113904999986</c:v>
                </c:pt>
                <c:pt idx="1526">
                  <c:v>6.316422739</c:v>
                </c:pt>
                <c:pt idx="1527">
                  <c:v>6.320511412999984</c:v>
                </c:pt>
                <c:pt idx="1528">
                  <c:v>6.324669978999986</c:v>
                </c:pt>
                <c:pt idx="1529">
                  <c:v>6.328982307999977</c:v>
                </c:pt>
                <c:pt idx="1530">
                  <c:v>6.332924208999977</c:v>
                </c:pt>
                <c:pt idx="1531">
                  <c:v>6.336866111</c:v>
                </c:pt>
                <c:pt idx="1532">
                  <c:v>6.341105052999997</c:v>
                </c:pt>
                <c:pt idx="1533">
                  <c:v>6.344826795</c:v>
                </c:pt>
                <c:pt idx="1534">
                  <c:v>6.348985360999977</c:v>
                </c:pt>
                <c:pt idx="1535">
                  <c:v>6.352860864999986</c:v>
                </c:pt>
                <c:pt idx="1536">
                  <c:v>6.357243086</c:v>
                </c:pt>
                <c:pt idx="1537">
                  <c:v>6.361254878999977</c:v>
                </c:pt>
                <c:pt idx="1538">
                  <c:v>6.36498011599998</c:v>
                </c:pt>
                <c:pt idx="1539">
                  <c:v>6.369358840999986</c:v>
                </c:pt>
                <c:pt idx="1540">
                  <c:v>6.373307732</c:v>
                </c:pt>
                <c:pt idx="1541">
                  <c:v>6.377319524999997</c:v>
                </c:pt>
                <c:pt idx="1542">
                  <c:v>6.381631854</c:v>
                </c:pt>
                <c:pt idx="1543">
                  <c:v>6.385496873999984</c:v>
                </c:pt>
                <c:pt idx="1544">
                  <c:v>6.389438775999999</c:v>
                </c:pt>
                <c:pt idx="1545">
                  <c:v>6.393824491</c:v>
                </c:pt>
                <c:pt idx="1546">
                  <c:v>6.397549726999986</c:v>
                </c:pt>
                <c:pt idx="1547">
                  <c:v>6.401638402</c:v>
                </c:pt>
                <c:pt idx="1548">
                  <c:v>6.405510410999997</c:v>
                </c:pt>
                <c:pt idx="1549">
                  <c:v>6.409962523</c:v>
                </c:pt>
                <c:pt idx="1550">
                  <c:v>6.413904425</c:v>
                </c:pt>
                <c:pt idx="1551">
                  <c:v>6.417703047999997</c:v>
                </c:pt>
                <c:pt idx="1552">
                  <c:v>6.422085267999972</c:v>
                </c:pt>
                <c:pt idx="1553">
                  <c:v>6.425876901999997</c:v>
                </c:pt>
                <c:pt idx="1554">
                  <c:v>6.430112349999997</c:v>
                </c:pt>
                <c:pt idx="1555">
                  <c:v>6.434571451</c:v>
                </c:pt>
                <c:pt idx="1556">
                  <c:v>6.438370074</c:v>
                </c:pt>
                <c:pt idx="1557">
                  <c:v>6.442311975999996</c:v>
                </c:pt>
                <c:pt idx="1558">
                  <c:v>6.446694196</c:v>
                </c:pt>
                <c:pt idx="1559">
                  <c:v>6.451366467</c:v>
                </c:pt>
                <c:pt idx="1560">
                  <c:v>6.455455141999997</c:v>
                </c:pt>
                <c:pt idx="1561">
                  <c:v>6.459180377999984</c:v>
                </c:pt>
                <c:pt idx="1562">
                  <c:v>6.463779264</c:v>
                </c:pt>
                <c:pt idx="1563">
                  <c:v>6.467791056999986</c:v>
                </c:pt>
                <c:pt idx="1564">
                  <c:v>6.472250158</c:v>
                </c:pt>
                <c:pt idx="1565">
                  <c:v>6.476632379</c:v>
                </c:pt>
                <c:pt idx="1566">
                  <c:v>6.480790945</c:v>
                </c:pt>
                <c:pt idx="1567">
                  <c:v>6.484809727</c:v>
                </c:pt>
                <c:pt idx="1568">
                  <c:v>6.489118560999997</c:v>
                </c:pt>
                <c:pt idx="1569">
                  <c:v>6.493207236</c:v>
                </c:pt>
                <c:pt idx="1570">
                  <c:v>6.496932472</c:v>
                </c:pt>
                <c:pt idx="1571">
                  <c:v>6.501241306</c:v>
                </c:pt>
                <c:pt idx="1572">
                  <c:v>6.505109820999997</c:v>
                </c:pt>
                <c:pt idx="1573">
                  <c:v>6.509268387</c:v>
                </c:pt>
                <c:pt idx="1574">
                  <c:v>6.513727489</c:v>
                </c:pt>
                <c:pt idx="1575">
                  <c:v>6.517449230999997</c:v>
                </c:pt>
                <c:pt idx="1576">
                  <c:v>6.521537904999997</c:v>
                </c:pt>
                <c:pt idx="1577">
                  <c:v>6.525846738999986</c:v>
                </c:pt>
                <c:pt idx="1578">
                  <c:v>6.530375732</c:v>
                </c:pt>
                <c:pt idx="1579">
                  <c:v>6.534534297999977</c:v>
                </c:pt>
                <c:pt idx="1580">
                  <c:v>6.538332922</c:v>
                </c:pt>
                <c:pt idx="1581">
                  <c:v>6.542785034</c:v>
                </c:pt>
                <c:pt idx="1582">
                  <c:v>6.546873708</c:v>
                </c:pt>
                <c:pt idx="1583">
                  <c:v>6.551332808999997</c:v>
                </c:pt>
                <c:pt idx="1584">
                  <c:v>6.555641643</c:v>
                </c:pt>
                <c:pt idx="1585">
                  <c:v>6.559800209999997</c:v>
                </c:pt>
                <c:pt idx="1586">
                  <c:v>6.563818991999997</c:v>
                </c:pt>
                <c:pt idx="1587">
                  <c:v>6.568202523</c:v>
                </c:pt>
                <c:pt idx="1588">
                  <c:v>6.572214315999997</c:v>
                </c:pt>
                <c:pt idx="1589">
                  <c:v>6.576012938999997</c:v>
                </c:pt>
                <c:pt idx="1590">
                  <c:v>6.580321773</c:v>
                </c:pt>
                <c:pt idx="1591">
                  <c:v>6.584190287999986</c:v>
                </c:pt>
                <c:pt idx="1592">
                  <c:v>6.588425736</c:v>
                </c:pt>
                <c:pt idx="1593">
                  <c:v>6.592954728999977</c:v>
                </c:pt>
                <c:pt idx="1594">
                  <c:v>6.597480226999973</c:v>
                </c:pt>
                <c:pt idx="1595">
                  <c:v>6.601568902</c:v>
                </c:pt>
                <c:pt idx="1596">
                  <c:v>6.605881229999977</c:v>
                </c:pt>
                <c:pt idx="1597">
                  <c:v>6.610550006999977</c:v>
                </c:pt>
                <c:pt idx="1598">
                  <c:v>6.61471556299997</c:v>
                </c:pt>
                <c:pt idx="1599">
                  <c:v>6.618514185999987</c:v>
                </c:pt>
                <c:pt idx="1600">
                  <c:v>6.622966297999977</c:v>
                </c:pt>
                <c:pt idx="1601">
                  <c:v>6.626978090999997</c:v>
                </c:pt>
                <c:pt idx="1602">
                  <c:v>6.631437193</c:v>
                </c:pt>
                <c:pt idx="1603">
                  <c:v>6.635892799</c:v>
                </c:pt>
                <c:pt idx="1604">
                  <c:v>6.639904592999997</c:v>
                </c:pt>
                <c:pt idx="1605">
                  <c:v>6.64399326699998</c:v>
                </c:pt>
                <c:pt idx="1606">
                  <c:v>6.648305595</c:v>
                </c:pt>
                <c:pt idx="1607">
                  <c:v>6.652317388999984</c:v>
                </c:pt>
                <c:pt idx="1608">
                  <c:v>6.65604612</c:v>
                </c:pt>
                <c:pt idx="1609">
                  <c:v>6.660428339999984</c:v>
                </c:pt>
                <c:pt idx="1610">
                  <c:v>6.664293360999986</c:v>
                </c:pt>
                <c:pt idx="1611">
                  <c:v>6.668458915999987</c:v>
                </c:pt>
                <c:pt idx="1612">
                  <c:v>6.672914522999973</c:v>
                </c:pt>
                <c:pt idx="1613">
                  <c:v>6.677660181</c:v>
                </c:pt>
                <c:pt idx="1614">
                  <c:v>6.681528696</c:v>
                </c:pt>
                <c:pt idx="1615">
                  <c:v>6.685910915999983</c:v>
                </c:pt>
                <c:pt idx="1616">
                  <c:v>6.690656573999984</c:v>
                </c:pt>
                <c:pt idx="1617">
                  <c:v>6.694745248999974</c:v>
                </c:pt>
                <c:pt idx="1618">
                  <c:v>6.699274241999986</c:v>
                </c:pt>
                <c:pt idx="1619">
                  <c:v>6.702999478999997</c:v>
                </c:pt>
                <c:pt idx="1620">
                  <c:v>6.70701127199998</c:v>
                </c:pt>
                <c:pt idx="1621">
                  <c:v>6.711470373</c:v>
                </c:pt>
                <c:pt idx="1622">
                  <c:v>6.715995871999977</c:v>
                </c:pt>
                <c:pt idx="1623">
                  <c:v>6.720084545999978</c:v>
                </c:pt>
                <c:pt idx="1624">
                  <c:v>6.723956555999983</c:v>
                </c:pt>
                <c:pt idx="1625">
                  <c:v>6.728405172999997</c:v>
                </c:pt>
                <c:pt idx="1626">
                  <c:v>6.732423956</c:v>
                </c:pt>
                <c:pt idx="1627">
                  <c:v>6.736149193</c:v>
                </c:pt>
                <c:pt idx="1628">
                  <c:v>6.740458026</c:v>
                </c:pt>
                <c:pt idx="1629">
                  <c:v>6.744399928</c:v>
                </c:pt>
                <c:pt idx="1630">
                  <c:v>6.748488602</c:v>
                </c:pt>
                <c:pt idx="1631">
                  <c:v>6.75294420899998</c:v>
                </c:pt>
                <c:pt idx="1632">
                  <c:v>6.756742832</c:v>
                </c:pt>
                <c:pt idx="1633">
                  <c:v>6.76083150699998</c:v>
                </c:pt>
                <c:pt idx="1634">
                  <c:v>6.765140339999986</c:v>
                </c:pt>
                <c:pt idx="1635">
                  <c:v>6.769809117</c:v>
                </c:pt>
                <c:pt idx="1636">
                  <c:v>6.7738279</c:v>
                </c:pt>
                <c:pt idx="1637">
                  <c:v>6.777699909</c:v>
                </c:pt>
                <c:pt idx="1638">
                  <c:v>6.78208213</c:v>
                </c:pt>
                <c:pt idx="1639">
                  <c:v>6.786170804</c:v>
                </c:pt>
                <c:pt idx="1640">
                  <c:v>6.790622916</c:v>
                </c:pt>
                <c:pt idx="1641">
                  <c:v>6.795078522999997</c:v>
                </c:pt>
                <c:pt idx="1642">
                  <c:v>6.799167197</c:v>
                </c:pt>
                <c:pt idx="1643">
                  <c:v>6.803178991</c:v>
                </c:pt>
                <c:pt idx="1644">
                  <c:v>6.80748782499998</c:v>
                </c:pt>
                <c:pt idx="1645">
                  <c:v>6.811576499</c:v>
                </c:pt>
                <c:pt idx="1646">
                  <c:v>6.81530522999998</c:v>
                </c:pt>
                <c:pt idx="1647">
                  <c:v>6.819540677999984</c:v>
                </c:pt>
                <c:pt idx="1648">
                  <c:v>6.823479085</c:v>
                </c:pt>
                <c:pt idx="1649">
                  <c:v>6.82756775899998</c:v>
                </c:pt>
                <c:pt idx="1650">
                  <c:v>6.832100246999977</c:v>
                </c:pt>
                <c:pt idx="1651">
                  <c:v>6.83684241</c:v>
                </c:pt>
                <c:pt idx="1652">
                  <c:v>6.840861193</c:v>
                </c:pt>
                <c:pt idx="1653">
                  <c:v>6.845096639999986</c:v>
                </c:pt>
                <c:pt idx="1654">
                  <c:v>6.849768912</c:v>
                </c:pt>
                <c:pt idx="1655">
                  <c:v>6.853934466999973</c:v>
                </c:pt>
                <c:pt idx="1656">
                  <c:v>6.857656208999981</c:v>
                </c:pt>
                <c:pt idx="1657">
                  <c:v>6.862181707999977</c:v>
                </c:pt>
                <c:pt idx="1658">
                  <c:v>6.866270382</c:v>
                </c:pt>
                <c:pt idx="1659">
                  <c:v>6.870656097</c:v>
                </c:pt>
                <c:pt idx="1660">
                  <c:v>6.875181595999996</c:v>
                </c:pt>
                <c:pt idx="1661">
                  <c:v>6.87927027</c:v>
                </c:pt>
                <c:pt idx="1662">
                  <c:v>6.883358944</c:v>
                </c:pt>
                <c:pt idx="1663">
                  <c:v>6.887664284</c:v>
                </c:pt>
                <c:pt idx="1664">
                  <c:v>6.891613174</c:v>
                </c:pt>
                <c:pt idx="1665">
                  <c:v>6.896138672999986</c:v>
                </c:pt>
                <c:pt idx="1666">
                  <c:v>6.900520893</c:v>
                </c:pt>
                <c:pt idx="1667">
                  <c:v>6.904532686999997</c:v>
                </c:pt>
                <c:pt idx="1668">
                  <c:v>6.908698242</c:v>
                </c:pt>
                <c:pt idx="1669">
                  <c:v>6.913080461999997</c:v>
                </c:pt>
                <c:pt idx="1670">
                  <c:v>6.917018868999977</c:v>
                </c:pt>
                <c:pt idx="1671">
                  <c:v>6.92089087899998</c:v>
                </c:pt>
                <c:pt idx="1672">
                  <c:v>6.925129820999997</c:v>
                </c:pt>
                <c:pt idx="1673">
                  <c:v>6.92892494899998</c:v>
                </c:pt>
                <c:pt idx="1674">
                  <c:v>6.933013624</c:v>
                </c:pt>
                <c:pt idx="1675">
                  <c:v>6.93695902</c:v>
                </c:pt>
                <c:pt idx="1676">
                  <c:v>6.94134124</c:v>
                </c:pt>
                <c:pt idx="1677">
                  <c:v>6.945353033</c:v>
                </c:pt>
                <c:pt idx="1678">
                  <c:v>6.949882027</c:v>
                </c:pt>
                <c:pt idx="1679">
                  <c:v>6.954337632999997</c:v>
                </c:pt>
                <c:pt idx="1680">
                  <c:v>6.958426307999997</c:v>
                </c:pt>
                <c:pt idx="1681">
                  <c:v>6.962368209</c:v>
                </c:pt>
                <c:pt idx="1682">
                  <c:v>6.966677043</c:v>
                </c:pt>
                <c:pt idx="1683">
                  <c:v>6.970695826</c:v>
                </c:pt>
                <c:pt idx="1684">
                  <c:v>6.974414072999984</c:v>
                </c:pt>
                <c:pt idx="1685">
                  <c:v>6.978799788</c:v>
                </c:pt>
                <c:pt idx="1686">
                  <c:v>6.982668303</c:v>
                </c:pt>
                <c:pt idx="1687">
                  <c:v>6.986687085</c:v>
                </c:pt>
                <c:pt idx="1688">
                  <c:v>6.990482214</c:v>
                </c:pt>
                <c:pt idx="1689">
                  <c:v>6.995007713</c:v>
                </c:pt>
                <c:pt idx="1690">
                  <c:v>6.999026495</c:v>
                </c:pt>
                <c:pt idx="1691">
                  <c:v>7.003482102</c:v>
                </c:pt>
                <c:pt idx="1692">
                  <c:v>7.008004106</c:v>
                </c:pt>
                <c:pt idx="1693">
                  <c:v>7.012092779999997</c:v>
                </c:pt>
                <c:pt idx="1694">
                  <c:v>7.015968285</c:v>
                </c:pt>
                <c:pt idx="1695">
                  <c:v>7.020423891</c:v>
                </c:pt>
                <c:pt idx="1696">
                  <c:v>7.024512565999975</c:v>
                </c:pt>
                <c:pt idx="1697">
                  <c:v>7.028234307999984</c:v>
                </c:pt>
                <c:pt idx="1698">
                  <c:v>7.032539646999984</c:v>
                </c:pt>
                <c:pt idx="1699">
                  <c:v>7.036488538</c:v>
                </c:pt>
                <c:pt idx="1700">
                  <c:v>7.040504699</c:v>
                </c:pt>
                <c:pt idx="1701">
                  <c:v>7.045030198</c:v>
                </c:pt>
                <c:pt idx="1702">
                  <c:v>7.048825325999998</c:v>
                </c:pt>
                <c:pt idx="1703">
                  <c:v>7.052767228</c:v>
                </c:pt>
                <c:pt idx="1704">
                  <c:v>7.057152942999986</c:v>
                </c:pt>
                <c:pt idx="1705">
                  <c:v>7.06182172</c:v>
                </c:pt>
                <c:pt idx="1706">
                  <c:v>7.065840501999986</c:v>
                </c:pt>
                <c:pt idx="1707">
                  <c:v>7.069782404</c:v>
                </c:pt>
                <c:pt idx="1708">
                  <c:v>7.074087742999997</c:v>
                </c:pt>
                <c:pt idx="1709">
                  <c:v>7.078253298</c:v>
                </c:pt>
                <c:pt idx="1710">
                  <c:v>7.082708905</c:v>
                </c:pt>
                <c:pt idx="1711">
                  <c:v>7.087164511999986</c:v>
                </c:pt>
                <c:pt idx="1712">
                  <c:v>7.091253186</c:v>
                </c:pt>
                <c:pt idx="1713">
                  <c:v>7.095195087999997</c:v>
                </c:pt>
                <c:pt idx="1714">
                  <c:v>7.099577307999997</c:v>
                </c:pt>
                <c:pt idx="1715">
                  <c:v>7.103592595999999</c:v>
                </c:pt>
                <c:pt idx="1716">
                  <c:v>7.107464605999994</c:v>
                </c:pt>
                <c:pt idx="1717">
                  <c:v>7.111553279999995</c:v>
                </c:pt>
                <c:pt idx="1718">
                  <c:v>7.115344913999997</c:v>
                </c:pt>
                <c:pt idx="1719">
                  <c:v>7.119580360999977</c:v>
                </c:pt>
                <c:pt idx="1720">
                  <c:v>7.123309093</c:v>
                </c:pt>
                <c:pt idx="1721">
                  <c:v>7.127838085999987</c:v>
                </c:pt>
                <c:pt idx="1722">
                  <c:v>7.131926759999997</c:v>
                </c:pt>
                <c:pt idx="1723">
                  <c:v>7.136235594</c:v>
                </c:pt>
                <c:pt idx="1724">
                  <c:v>7.140761093</c:v>
                </c:pt>
                <c:pt idx="1725">
                  <c:v>7.144849766999986</c:v>
                </c:pt>
                <c:pt idx="1726">
                  <c:v>7.148795163</c:v>
                </c:pt>
                <c:pt idx="1727">
                  <c:v>7.153170394</c:v>
                </c:pt>
                <c:pt idx="1728">
                  <c:v>7.157259068999986</c:v>
                </c:pt>
                <c:pt idx="1729">
                  <c:v>7.160987799999983</c:v>
                </c:pt>
                <c:pt idx="1730">
                  <c:v>7.165296633999997</c:v>
                </c:pt>
                <c:pt idx="1731">
                  <c:v>7.169238534999997</c:v>
                </c:pt>
                <c:pt idx="1732">
                  <c:v>7.173543873999997</c:v>
                </c:pt>
                <c:pt idx="1733">
                  <c:v>7.177856202999984</c:v>
                </c:pt>
                <c:pt idx="1734">
                  <c:v>7.181651331</c:v>
                </c:pt>
                <c:pt idx="1735">
                  <c:v>7.185523340999997</c:v>
                </c:pt>
                <c:pt idx="1736">
                  <c:v>7.189978947999986</c:v>
                </c:pt>
                <c:pt idx="1737">
                  <c:v>7.194504445999978</c:v>
                </c:pt>
                <c:pt idx="1738">
                  <c:v>7.198739894</c:v>
                </c:pt>
                <c:pt idx="1739">
                  <c:v>7.202611903</c:v>
                </c:pt>
                <c:pt idx="1740">
                  <c:v>7.206987134</c:v>
                </c:pt>
                <c:pt idx="1741">
                  <c:v>7.211005916999997</c:v>
                </c:pt>
                <c:pt idx="1742">
                  <c:v>7.214731153999997</c:v>
                </c:pt>
                <c:pt idx="1743">
                  <c:v>7.218966601</c:v>
                </c:pt>
                <c:pt idx="1744">
                  <c:v>7.222978394</c:v>
                </c:pt>
                <c:pt idx="1745">
                  <c:v>7.227143949999986</c:v>
                </c:pt>
                <c:pt idx="1746">
                  <c:v>7.23152617</c:v>
                </c:pt>
                <c:pt idx="1747">
                  <c:v>7.235324793</c:v>
                </c:pt>
                <c:pt idx="1748">
                  <c:v>7.239189814</c:v>
                </c:pt>
                <c:pt idx="1749">
                  <c:v>7.243648915</c:v>
                </c:pt>
                <c:pt idx="1750">
                  <c:v>7.247370656999986</c:v>
                </c:pt>
                <c:pt idx="1751">
                  <c:v>7.251459331</c:v>
                </c:pt>
                <c:pt idx="1752">
                  <c:v>7.255331340999997</c:v>
                </c:pt>
                <c:pt idx="1753">
                  <c:v>7.259636679999997</c:v>
                </c:pt>
                <c:pt idx="1754">
                  <c:v>7.263655463</c:v>
                </c:pt>
                <c:pt idx="1755">
                  <c:v>7.267380698999986</c:v>
                </c:pt>
                <c:pt idx="1756">
                  <c:v>7.27176292</c:v>
                </c:pt>
                <c:pt idx="1757">
                  <c:v>7.275704820999997</c:v>
                </c:pt>
                <c:pt idx="1758">
                  <c:v>7.279793496</c:v>
                </c:pt>
                <c:pt idx="1759">
                  <c:v>7.284249102</c:v>
                </c:pt>
                <c:pt idx="1760">
                  <c:v>7.288040736</c:v>
                </c:pt>
                <c:pt idx="1761">
                  <c:v>7.291989626999987</c:v>
                </c:pt>
                <c:pt idx="1762">
                  <c:v>7.296368353</c:v>
                </c:pt>
                <c:pt idx="1763">
                  <c:v>7.300093589</c:v>
                </c:pt>
                <c:pt idx="1764">
                  <c:v>7.304182263999977</c:v>
                </c:pt>
                <c:pt idx="1765">
                  <c:v>7.30805427299998</c:v>
                </c:pt>
                <c:pt idx="1766">
                  <c:v>7.312506385999995</c:v>
                </c:pt>
                <c:pt idx="1767">
                  <c:v>7.316525167999984</c:v>
                </c:pt>
                <c:pt idx="1768">
                  <c:v>7.320246909999997</c:v>
                </c:pt>
                <c:pt idx="1769">
                  <c:v>7.324555743999976</c:v>
                </c:pt>
                <c:pt idx="1770">
                  <c:v>7.328424258999973</c:v>
                </c:pt>
                <c:pt idx="1771">
                  <c:v>7.332513369999984</c:v>
                </c:pt>
                <c:pt idx="1772">
                  <c:v>7.337042363</c:v>
                </c:pt>
                <c:pt idx="1773">
                  <c:v>7.34091087799997</c:v>
                </c:pt>
                <c:pt idx="1774">
                  <c:v>7.344782887999984</c:v>
                </c:pt>
                <c:pt idx="1775">
                  <c:v>7.349165108</c:v>
                </c:pt>
                <c:pt idx="1776">
                  <c:v>7.353763993</c:v>
                </c:pt>
                <c:pt idx="1777">
                  <c:v>7.357922559999977</c:v>
                </c:pt>
                <c:pt idx="1778">
                  <c:v>7.361724676999978</c:v>
                </c:pt>
                <c:pt idx="1779">
                  <c:v>7.366180283999986</c:v>
                </c:pt>
                <c:pt idx="1780">
                  <c:v>7.370268959</c:v>
                </c:pt>
                <c:pt idx="1781">
                  <c:v>7.374721070999997</c:v>
                </c:pt>
                <c:pt idx="1782">
                  <c:v>7.379173183</c:v>
                </c:pt>
                <c:pt idx="1783">
                  <c:v>7.383191965</c:v>
                </c:pt>
                <c:pt idx="1784">
                  <c:v>7.387137360999977</c:v>
                </c:pt>
                <c:pt idx="1785">
                  <c:v>7.391585978999974</c:v>
                </c:pt>
                <c:pt idx="1786">
                  <c:v>7.395604761999997</c:v>
                </c:pt>
                <c:pt idx="1787">
                  <c:v>7.399476770999997</c:v>
                </c:pt>
                <c:pt idx="1788">
                  <c:v>7.403565446</c:v>
                </c:pt>
                <c:pt idx="1789">
                  <c:v>7.407507346999984</c:v>
                </c:pt>
                <c:pt idx="1790">
                  <c:v>7.411596021</c:v>
                </c:pt>
                <c:pt idx="1791">
                  <c:v>7.415394645</c:v>
                </c:pt>
                <c:pt idx="1792">
                  <c:v>7.419923638</c:v>
                </c:pt>
                <c:pt idx="1793">
                  <c:v>7.423935430999986</c:v>
                </c:pt>
                <c:pt idx="1794">
                  <c:v>7.42824776</c:v>
                </c:pt>
                <c:pt idx="1795">
                  <c:v>7.432769764</c:v>
                </c:pt>
                <c:pt idx="1796">
                  <c:v>7.436935318999997</c:v>
                </c:pt>
                <c:pt idx="1797">
                  <c:v>7.440877221</c:v>
                </c:pt>
                <c:pt idx="1798">
                  <c:v>7.445255946</c:v>
                </c:pt>
                <c:pt idx="1799">
                  <c:v>7.449274729</c:v>
                </c:pt>
                <c:pt idx="1800">
                  <c:v>7.452999965</c:v>
                </c:pt>
                <c:pt idx="1801">
                  <c:v>7.457308799</c:v>
                </c:pt>
                <c:pt idx="1802">
                  <c:v>7.461254195</c:v>
                </c:pt>
                <c:pt idx="1803">
                  <c:v>7.465489642999997</c:v>
                </c:pt>
                <c:pt idx="1804">
                  <c:v>7.469868368</c:v>
                </c:pt>
                <c:pt idx="1805">
                  <c:v>7.473666991</c:v>
                </c:pt>
                <c:pt idx="1806">
                  <c:v>7.477608893</c:v>
                </c:pt>
                <c:pt idx="1807">
                  <c:v>7.481991113</c:v>
                </c:pt>
                <c:pt idx="1808">
                  <c:v>7.486589998</c:v>
                </c:pt>
                <c:pt idx="1809">
                  <c:v>7.490748565</c:v>
                </c:pt>
                <c:pt idx="1810">
                  <c:v>7.494697455</c:v>
                </c:pt>
                <c:pt idx="1811">
                  <c:v>7.499006289</c:v>
                </c:pt>
                <c:pt idx="1812">
                  <c:v>7.503094962999997</c:v>
                </c:pt>
                <c:pt idx="1813">
                  <c:v>7.507547075999991</c:v>
                </c:pt>
                <c:pt idx="1814">
                  <c:v>7.511931042999997</c:v>
                </c:pt>
                <c:pt idx="1815">
                  <c:v>7.516019717999997</c:v>
                </c:pt>
                <c:pt idx="1816">
                  <c:v>7.520178284</c:v>
                </c:pt>
                <c:pt idx="1817">
                  <c:v>7.524417225999978</c:v>
                </c:pt>
                <c:pt idx="1818">
                  <c:v>7.528359126999997</c:v>
                </c:pt>
                <c:pt idx="1819">
                  <c:v>7.532157749999997</c:v>
                </c:pt>
                <c:pt idx="1820">
                  <c:v>7.536536475999998</c:v>
                </c:pt>
                <c:pt idx="1821">
                  <c:v>7.540404990999997</c:v>
                </c:pt>
                <c:pt idx="1822">
                  <c:v>7.544493665999997</c:v>
                </c:pt>
                <c:pt idx="1823">
                  <c:v>7.548222397</c:v>
                </c:pt>
                <c:pt idx="1824">
                  <c:v>7.552674508999984</c:v>
                </c:pt>
                <c:pt idx="1825">
                  <c:v>7.556686302</c:v>
                </c:pt>
                <c:pt idx="1826">
                  <c:v>7.56121879</c:v>
                </c:pt>
                <c:pt idx="1827">
                  <c:v>7.565744288999987</c:v>
                </c:pt>
                <c:pt idx="1828">
                  <c:v>7.56968619</c:v>
                </c:pt>
                <c:pt idx="1829">
                  <c:v>7.573704972999997</c:v>
                </c:pt>
                <c:pt idx="1830">
                  <c:v>7.578087193</c:v>
                </c:pt>
                <c:pt idx="1831">
                  <c:v>7.582098986</c:v>
                </c:pt>
                <c:pt idx="1832">
                  <c:v>7.585827718</c:v>
                </c:pt>
                <c:pt idx="1833">
                  <c:v>7.590209938</c:v>
                </c:pt>
                <c:pt idx="1834">
                  <c:v>7.594074957999974</c:v>
                </c:pt>
                <c:pt idx="1835">
                  <c:v>7.598163633</c:v>
                </c:pt>
                <c:pt idx="1836">
                  <c:v>7.602622734</c:v>
                </c:pt>
                <c:pt idx="1837">
                  <c:v>7.60641786299998</c:v>
                </c:pt>
                <c:pt idx="1838">
                  <c:v>7.61050653699997</c:v>
                </c:pt>
                <c:pt idx="1839">
                  <c:v>7.614815370999968</c:v>
                </c:pt>
                <c:pt idx="1840">
                  <c:v>7.619491136999997</c:v>
                </c:pt>
                <c:pt idx="1841">
                  <c:v>7.62350292999998</c:v>
                </c:pt>
                <c:pt idx="1842">
                  <c:v>7.627301552999977</c:v>
                </c:pt>
                <c:pt idx="1843">
                  <c:v>7.631827052</c:v>
                </c:pt>
                <c:pt idx="1844">
                  <c:v>7.635915725999985</c:v>
                </c:pt>
                <c:pt idx="1845">
                  <c:v>7.640374827999977</c:v>
                </c:pt>
                <c:pt idx="1846">
                  <c:v>7.644826939999977</c:v>
                </c:pt>
                <c:pt idx="1847">
                  <c:v>7.648845721999997</c:v>
                </c:pt>
                <c:pt idx="1848">
                  <c:v>7.652861009999997</c:v>
                </c:pt>
                <c:pt idx="1849">
                  <c:v>7.657243230999997</c:v>
                </c:pt>
                <c:pt idx="1850">
                  <c:v>7.661331904999997</c:v>
                </c:pt>
                <c:pt idx="1851">
                  <c:v>7.665053646999977</c:v>
                </c:pt>
                <c:pt idx="1852">
                  <c:v>7.669289095</c:v>
                </c:pt>
                <c:pt idx="1853">
                  <c:v>7.673230996</c:v>
                </c:pt>
                <c:pt idx="1854">
                  <c:v>7.677396551999986</c:v>
                </c:pt>
                <c:pt idx="1855">
                  <c:v>7.681848664</c:v>
                </c:pt>
                <c:pt idx="1856">
                  <c:v>7.685573899999997</c:v>
                </c:pt>
                <c:pt idx="1857">
                  <c:v>7.689662575</c:v>
                </c:pt>
                <c:pt idx="1858">
                  <c:v>7.693971408999986</c:v>
                </c:pt>
                <c:pt idx="1859">
                  <c:v>7.698427015</c:v>
                </c:pt>
                <c:pt idx="1860">
                  <c:v>7.702515689999986</c:v>
                </c:pt>
                <c:pt idx="1861">
                  <c:v>7.706530977999981</c:v>
                </c:pt>
                <c:pt idx="1862">
                  <c:v>7.710913198</c:v>
                </c:pt>
                <c:pt idx="1863">
                  <c:v>7.715001871999984</c:v>
                </c:pt>
                <c:pt idx="1864">
                  <c:v>7.719530865999986</c:v>
                </c:pt>
                <c:pt idx="1865">
                  <c:v>7.723836204999986</c:v>
                </c:pt>
                <c:pt idx="1866">
                  <c:v>7.727924878999968</c:v>
                </c:pt>
                <c:pt idx="1867">
                  <c:v>7.732013553999997</c:v>
                </c:pt>
                <c:pt idx="1868">
                  <c:v>7.736322387</c:v>
                </c:pt>
                <c:pt idx="1869">
                  <c:v>7.74034117</c:v>
                </c:pt>
                <c:pt idx="1870">
                  <c:v>7.744209685</c:v>
                </c:pt>
                <c:pt idx="1871">
                  <c:v>7.748518518999984</c:v>
                </c:pt>
                <c:pt idx="1872">
                  <c:v>7.752313646999986</c:v>
                </c:pt>
                <c:pt idx="1873">
                  <c:v>7.756479203</c:v>
                </c:pt>
                <c:pt idx="1874">
                  <c:v>7.760347718</c:v>
                </c:pt>
                <c:pt idx="1875">
                  <c:v>7.76465655199998</c:v>
                </c:pt>
                <c:pt idx="1876">
                  <c:v>7.768668345</c:v>
                </c:pt>
                <c:pt idx="1877">
                  <c:v>7.773127446</c:v>
                </c:pt>
                <c:pt idx="1878">
                  <c:v>7.777576063999997</c:v>
                </c:pt>
                <c:pt idx="1879">
                  <c:v>7.781671727</c:v>
                </c:pt>
                <c:pt idx="1880">
                  <c:v>7.785760402</c:v>
                </c:pt>
                <c:pt idx="1881">
                  <c:v>7.790135632999984</c:v>
                </c:pt>
                <c:pt idx="1882">
                  <c:v>7.794084523999977</c:v>
                </c:pt>
                <c:pt idx="1883">
                  <c:v>7.797879651999997</c:v>
                </c:pt>
                <c:pt idx="1884">
                  <c:v>7.802188485999999</c:v>
                </c:pt>
                <c:pt idx="1885">
                  <c:v>7.806057001</c:v>
                </c:pt>
                <c:pt idx="1886">
                  <c:v>7.810145674999986</c:v>
                </c:pt>
                <c:pt idx="1887">
                  <c:v>7.813874406999984</c:v>
                </c:pt>
                <c:pt idx="1888">
                  <c:v>7.818473292</c:v>
                </c:pt>
                <c:pt idx="1889">
                  <c:v>7.822338311999986</c:v>
                </c:pt>
                <c:pt idx="1890">
                  <c:v>7.826870799999996</c:v>
                </c:pt>
                <c:pt idx="1891">
                  <c:v>7.831392804</c:v>
                </c:pt>
                <c:pt idx="1892">
                  <c:v>7.835488467999986</c:v>
                </c:pt>
                <c:pt idx="1893">
                  <c:v>7.839356983</c:v>
                </c:pt>
                <c:pt idx="1894">
                  <c:v>7.843739203</c:v>
                </c:pt>
                <c:pt idx="1895">
                  <c:v>7.847681104</c:v>
                </c:pt>
                <c:pt idx="1896">
                  <c:v>7.851406340999997</c:v>
                </c:pt>
                <c:pt idx="1897">
                  <c:v>7.855858452999997</c:v>
                </c:pt>
                <c:pt idx="1898">
                  <c:v>7.859803848999986</c:v>
                </c:pt>
                <c:pt idx="1899">
                  <c:v>7.863815642999977</c:v>
                </c:pt>
                <c:pt idx="1900">
                  <c:v>7.868274743999997</c:v>
                </c:pt>
                <c:pt idx="1901">
                  <c:v>7.872069872</c:v>
                </c:pt>
                <c:pt idx="1902">
                  <c:v>7.876088655</c:v>
                </c:pt>
                <c:pt idx="1903">
                  <c:v>7.880467381</c:v>
                </c:pt>
                <c:pt idx="1904">
                  <c:v>7.885139651999986</c:v>
                </c:pt>
                <c:pt idx="1905">
                  <c:v>7.889228327</c:v>
                </c:pt>
                <c:pt idx="1906">
                  <c:v>7.893026949999986</c:v>
                </c:pt>
                <c:pt idx="1907">
                  <c:v>7.897479061999986</c:v>
                </c:pt>
                <c:pt idx="1908">
                  <c:v>7.901567736</c:v>
                </c:pt>
                <c:pt idx="1909">
                  <c:v>7.906026837999997</c:v>
                </c:pt>
                <c:pt idx="1910">
                  <c:v>7.910475455</c:v>
                </c:pt>
                <c:pt idx="1911">
                  <c:v>7.914564129999997</c:v>
                </c:pt>
                <c:pt idx="1912">
                  <c:v>7.918513019999997</c:v>
                </c:pt>
                <c:pt idx="1913">
                  <c:v>7.922821853999986</c:v>
                </c:pt>
                <c:pt idx="1914">
                  <c:v>7.926910527999977</c:v>
                </c:pt>
                <c:pt idx="1915">
                  <c:v>7.930779044</c:v>
                </c:pt>
                <c:pt idx="1916">
                  <c:v>7.934941104</c:v>
                </c:pt>
                <c:pt idx="1917">
                  <c:v>7.938883006</c:v>
                </c:pt>
                <c:pt idx="1918">
                  <c:v>7.94297168</c:v>
                </c:pt>
                <c:pt idx="1919">
                  <c:v>7.946700412</c:v>
                </c:pt>
                <c:pt idx="1920">
                  <c:v>7.951295802</c:v>
                </c:pt>
                <c:pt idx="1921">
                  <c:v>7.955314585</c:v>
                </c:pt>
                <c:pt idx="1922">
                  <c:v>7.959623418</c:v>
                </c:pt>
                <c:pt idx="1923">
                  <c:v>7.964222303</c:v>
                </c:pt>
                <c:pt idx="1924">
                  <c:v>7.96838086999998</c:v>
                </c:pt>
                <c:pt idx="1925">
                  <c:v>7.972182987</c:v>
                </c:pt>
                <c:pt idx="1926">
                  <c:v>7.976638594</c:v>
                </c:pt>
                <c:pt idx="1927">
                  <c:v>7.980650388</c:v>
                </c:pt>
                <c:pt idx="1928">
                  <c:v>7.984379119</c:v>
                </c:pt>
                <c:pt idx="1929">
                  <c:v>7.98854118</c:v>
                </c:pt>
                <c:pt idx="1930">
                  <c:v>7.992552972999997</c:v>
                </c:pt>
                <c:pt idx="1931">
                  <c:v>7.996718528999997</c:v>
                </c:pt>
                <c:pt idx="1932">
                  <c:v>8.001100749</c:v>
                </c:pt>
                <c:pt idx="1933">
                  <c:v>8.004965768999998</c:v>
                </c:pt>
                <c:pt idx="1934">
                  <c:v>8.008907671</c:v>
                </c:pt>
                <c:pt idx="1935">
                  <c:v>8.013219999</c:v>
                </c:pt>
                <c:pt idx="1936">
                  <c:v>8.017892271</c:v>
                </c:pt>
                <c:pt idx="1937">
                  <c:v>8.022057826</c:v>
                </c:pt>
                <c:pt idx="1938">
                  <c:v>8.025852955</c:v>
                </c:pt>
                <c:pt idx="1939">
                  <c:v>8.030305066999998</c:v>
                </c:pt>
                <c:pt idx="1940">
                  <c:v>8.034393740999972</c:v>
                </c:pt>
                <c:pt idx="1941">
                  <c:v>8.038852843</c:v>
                </c:pt>
                <c:pt idx="1942">
                  <c:v>8.043228073999998</c:v>
                </c:pt>
                <c:pt idx="1943">
                  <c:v>8.047463521</c:v>
                </c:pt>
                <c:pt idx="1944">
                  <c:v>8.051482304</c:v>
                </c:pt>
                <c:pt idx="1945">
                  <c:v>8.055717751</c:v>
                </c:pt>
                <c:pt idx="1946">
                  <c:v>8.059736533</c:v>
                </c:pt>
                <c:pt idx="1947">
                  <c:v>8.063458276</c:v>
                </c:pt>
                <c:pt idx="1948">
                  <c:v>8.067767109</c:v>
                </c:pt>
                <c:pt idx="1949">
                  <c:v>8.071635624</c:v>
                </c:pt>
                <c:pt idx="1950">
                  <c:v>8.075801180000001</c:v>
                </c:pt>
                <c:pt idx="1951">
                  <c:v>8.079522922</c:v>
                </c:pt>
                <c:pt idx="1952">
                  <c:v>8.084048420999998</c:v>
                </c:pt>
                <c:pt idx="1953">
                  <c:v>8.088137095</c:v>
                </c:pt>
                <c:pt idx="1954">
                  <c:v>8.092449423</c:v>
                </c:pt>
                <c:pt idx="1955">
                  <c:v>8.097048308</c:v>
                </c:pt>
                <c:pt idx="1956">
                  <c:v>8.101136983</c:v>
                </c:pt>
                <c:pt idx="1957">
                  <c:v>8.105082379</c:v>
                </c:pt>
                <c:pt idx="1958">
                  <c:v>8.109464599</c:v>
                </c:pt>
                <c:pt idx="1959">
                  <c:v>8.113476392</c:v>
                </c:pt>
                <c:pt idx="1960">
                  <c:v>8.118005385999998</c:v>
                </c:pt>
                <c:pt idx="1961">
                  <c:v>8.122460992</c:v>
                </c:pt>
                <c:pt idx="1962">
                  <c:v>8.126549667</c:v>
                </c:pt>
                <c:pt idx="1963">
                  <c:v>8.130491568</c:v>
                </c:pt>
                <c:pt idx="1964">
                  <c:v>8.134727016</c:v>
                </c:pt>
                <c:pt idx="1965">
                  <c:v>8.138745797999998</c:v>
                </c:pt>
                <c:pt idx="1966">
                  <c:v>8.142614313</c:v>
                </c:pt>
                <c:pt idx="1967">
                  <c:v>8.146923146999976</c:v>
                </c:pt>
                <c:pt idx="1968">
                  <c:v>8.150791662</c:v>
                </c:pt>
                <c:pt idx="1969">
                  <c:v>8.154880336</c:v>
                </c:pt>
                <c:pt idx="1970">
                  <c:v>8.158605573</c:v>
                </c:pt>
                <c:pt idx="1971">
                  <c:v>8.163057685</c:v>
                </c:pt>
                <c:pt idx="1972">
                  <c:v>8.16714636</c:v>
                </c:pt>
                <c:pt idx="1973">
                  <c:v>8.171605460999998</c:v>
                </c:pt>
                <c:pt idx="1974">
                  <c:v>8.17613096</c:v>
                </c:pt>
                <c:pt idx="1975">
                  <c:v>8.180219634</c:v>
                </c:pt>
                <c:pt idx="1976">
                  <c:v>8.184238417</c:v>
                </c:pt>
                <c:pt idx="1977">
                  <c:v>8.188540261</c:v>
                </c:pt>
                <c:pt idx="1978">
                  <c:v>8.192559044</c:v>
                </c:pt>
                <c:pt idx="1979">
                  <c:v>8.196357667</c:v>
                </c:pt>
                <c:pt idx="1980">
                  <c:v>8.200666501</c:v>
                </c:pt>
                <c:pt idx="1981">
                  <c:v>8.204535016</c:v>
                </c:pt>
                <c:pt idx="1982">
                  <c:v>8.208623689999992</c:v>
                </c:pt>
                <c:pt idx="1983">
                  <c:v>8.213079297</c:v>
                </c:pt>
                <c:pt idx="1984">
                  <c:v>8.216947812</c:v>
                </c:pt>
                <c:pt idx="1985">
                  <c:v>8.220966594</c:v>
                </c:pt>
                <c:pt idx="1986">
                  <c:v>8.225348815</c:v>
                </c:pt>
                <c:pt idx="1987">
                  <c:v>8.229874313</c:v>
                </c:pt>
                <c:pt idx="1988">
                  <c:v>8.234032880000001</c:v>
                </c:pt>
                <c:pt idx="1989">
                  <c:v>8.237834997</c:v>
                </c:pt>
                <c:pt idx="1990">
                  <c:v>8.242287109</c:v>
                </c:pt>
                <c:pt idx="1991">
                  <c:v>8.246375783999955</c:v>
                </c:pt>
                <c:pt idx="1992">
                  <c:v>8.250831391</c:v>
                </c:pt>
                <c:pt idx="1993">
                  <c:v>8.255213611</c:v>
                </c:pt>
                <c:pt idx="1994">
                  <c:v>8.259302285</c:v>
                </c:pt>
                <c:pt idx="1995">
                  <c:v>8.263390960000001</c:v>
                </c:pt>
                <c:pt idx="1996">
                  <c:v>8.267696299</c:v>
                </c:pt>
                <c:pt idx="1997">
                  <c:v>8.271715080999998</c:v>
                </c:pt>
                <c:pt idx="1998">
                  <c:v>8.275587091</c:v>
                </c:pt>
                <c:pt idx="1999">
                  <c:v>8.279749152</c:v>
                </c:pt>
                <c:pt idx="2000">
                  <c:v>8.283547775</c:v>
                </c:pt>
                <c:pt idx="2001">
                  <c:v>8.287706341</c:v>
                </c:pt>
                <c:pt idx="2002">
                  <c:v>8.291431578</c:v>
                </c:pt>
                <c:pt idx="2003">
                  <c:v>8.295960571</c:v>
                </c:pt>
                <c:pt idx="2004">
                  <c:v>8.299972364999998</c:v>
                </c:pt>
                <c:pt idx="2005">
                  <c:v>8.304431466</c:v>
                </c:pt>
                <c:pt idx="2006">
                  <c:v>8.308880083</c:v>
                </c:pt>
                <c:pt idx="2007">
                  <c:v>8.312968758</c:v>
                </c:pt>
                <c:pt idx="2008">
                  <c:v>8.316991035</c:v>
                </c:pt>
                <c:pt idx="2009">
                  <c:v>8.321439653</c:v>
                </c:pt>
                <c:pt idx="2010">
                  <c:v>8.325458435</c:v>
                </c:pt>
                <c:pt idx="2011">
                  <c:v>8.329987428</c:v>
                </c:pt>
                <c:pt idx="2012">
                  <c:v>8.334369649</c:v>
                </c:pt>
                <c:pt idx="2013">
                  <c:v>8.338381441999973</c:v>
                </c:pt>
                <c:pt idx="2014">
                  <c:v>8.342546997</c:v>
                </c:pt>
                <c:pt idx="2015">
                  <c:v>8.346855831</c:v>
                </c:pt>
                <c:pt idx="2016">
                  <c:v>8.350724346</c:v>
                </c:pt>
                <c:pt idx="2017">
                  <c:v>8.354669742</c:v>
                </c:pt>
                <c:pt idx="2018">
                  <c:v>8.358978576</c:v>
                </c:pt>
                <c:pt idx="2019">
                  <c:v>8.363647353</c:v>
                </c:pt>
                <c:pt idx="2020">
                  <c:v>8.367959681</c:v>
                </c:pt>
                <c:pt idx="2021">
                  <c:v>8.372411794</c:v>
                </c:pt>
                <c:pt idx="2022">
                  <c:v>8.37613703</c:v>
                </c:pt>
                <c:pt idx="2023">
                  <c:v>8.380078932</c:v>
                </c:pt>
                <c:pt idx="2024">
                  <c:v>8.384461152</c:v>
                </c:pt>
                <c:pt idx="2025">
                  <c:v>8.389060037</c:v>
                </c:pt>
                <c:pt idx="2026">
                  <c:v>8.393148712</c:v>
                </c:pt>
                <c:pt idx="2027">
                  <c:v>8.397167494</c:v>
                </c:pt>
                <c:pt idx="2028">
                  <c:v>8.401549714</c:v>
                </c:pt>
                <c:pt idx="2029">
                  <c:v>8.405414735</c:v>
                </c:pt>
                <c:pt idx="2030">
                  <c:v>8.409143466</c:v>
                </c:pt>
                <c:pt idx="2031">
                  <c:v>8.413525686</c:v>
                </c:pt>
                <c:pt idx="2032">
                  <c:v>8.41753748</c:v>
                </c:pt>
                <c:pt idx="2033">
                  <c:v>8.421626154</c:v>
                </c:pt>
                <c:pt idx="2034">
                  <c:v>8.425938482</c:v>
                </c:pt>
                <c:pt idx="2035">
                  <c:v>8.429806997</c:v>
                </c:pt>
                <c:pt idx="2036">
                  <c:v>8.433748899</c:v>
                </c:pt>
                <c:pt idx="2037">
                  <c:v>8.438131119</c:v>
                </c:pt>
                <c:pt idx="2038">
                  <c:v>8.442803391</c:v>
                </c:pt>
                <c:pt idx="2039">
                  <c:v>8.446892065</c:v>
                </c:pt>
                <c:pt idx="2040">
                  <c:v>8.450617302</c:v>
                </c:pt>
                <c:pt idx="2041">
                  <c:v>8.4551428</c:v>
                </c:pt>
                <c:pt idx="2042">
                  <c:v>8.459235843</c:v>
                </c:pt>
                <c:pt idx="2043">
                  <c:v>8.463618063</c:v>
                </c:pt>
                <c:pt idx="2044">
                  <c:v>8.468140067</c:v>
                </c:pt>
                <c:pt idx="2045">
                  <c:v>8.472228741999998</c:v>
                </c:pt>
                <c:pt idx="2046">
                  <c:v>8.476177632</c:v>
                </c:pt>
                <c:pt idx="2047">
                  <c:v>8.480559853</c:v>
                </c:pt>
                <c:pt idx="2048">
                  <c:v>8.484571646</c:v>
                </c:pt>
                <c:pt idx="2049">
                  <c:v>8.488443656</c:v>
                </c:pt>
                <c:pt idx="2050">
                  <c:v>8.492679103</c:v>
                </c:pt>
                <c:pt idx="2051">
                  <c:v>8.496551113</c:v>
                </c:pt>
                <c:pt idx="2052">
                  <c:v>8.500709679000006</c:v>
                </c:pt>
                <c:pt idx="2053">
                  <c:v>8.505165286</c:v>
                </c:pt>
                <c:pt idx="2054">
                  <c:v>8.508963908999998</c:v>
                </c:pt>
                <c:pt idx="2055">
                  <c:v>8.51290581</c:v>
                </c:pt>
                <c:pt idx="2056">
                  <c:v>8.517361416999998</c:v>
                </c:pt>
                <c:pt idx="2057">
                  <c:v>8.521886916</c:v>
                </c:pt>
                <c:pt idx="2058">
                  <c:v>8.526045481999997</c:v>
                </c:pt>
                <c:pt idx="2059">
                  <c:v>8.5298476</c:v>
                </c:pt>
                <c:pt idx="2060">
                  <c:v>8.534303205999998</c:v>
                </c:pt>
                <c:pt idx="2061">
                  <c:v>8.538391880999976</c:v>
                </c:pt>
                <c:pt idx="2062">
                  <c:v>8.542917379</c:v>
                </c:pt>
                <c:pt idx="2063">
                  <c:v>8.547226213</c:v>
                </c:pt>
                <c:pt idx="2064">
                  <c:v>8.551238007</c:v>
                </c:pt>
                <c:pt idx="2065">
                  <c:v>8.555403562</c:v>
                </c:pt>
                <c:pt idx="2066">
                  <c:v>8.559712396</c:v>
                </c:pt>
                <c:pt idx="2067">
                  <c:v>8.563731178</c:v>
                </c:pt>
                <c:pt idx="2068">
                  <c:v>8.567599693</c:v>
                </c:pt>
                <c:pt idx="2069">
                  <c:v>8.571761753999998</c:v>
                </c:pt>
                <c:pt idx="2070">
                  <c:v>8.575560377</c:v>
                </c:pt>
                <c:pt idx="2071">
                  <c:v>8.579795825</c:v>
                </c:pt>
                <c:pt idx="2072">
                  <c:v>8.583517567</c:v>
                </c:pt>
                <c:pt idx="2073">
                  <c:v>8.587969679</c:v>
                </c:pt>
                <c:pt idx="2074">
                  <c:v>8.592058353</c:v>
                </c:pt>
                <c:pt idx="2075">
                  <c:v>8.596444068</c:v>
                </c:pt>
                <c:pt idx="2076">
                  <c:v>8.600892686000001</c:v>
                </c:pt>
                <c:pt idx="2077">
                  <c:v>8.604981359999998</c:v>
                </c:pt>
                <c:pt idx="2078">
                  <c:v>8.609003637</c:v>
                </c:pt>
                <c:pt idx="2079">
                  <c:v>8.613378867999998</c:v>
                </c:pt>
                <c:pt idx="2080">
                  <c:v>8.617474532</c:v>
                </c:pt>
                <c:pt idx="2081">
                  <c:v>8.621196274</c:v>
                </c:pt>
                <c:pt idx="2082">
                  <c:v>8.625431722</c:v>
                </c:pt>
                <c:pt idx="2083">
                  <c:v>8.629373622999973</c:v>
                </c:pt>
                <c:pt idx="2084">
                  <c:v>8.63360907</c:v>
                </c:pt>
                <c:pt idx="2085">
                  <c:v>8.638064677</c:v>
                </c:pt>
                <c:pt idx="2086">
                  <c:v>8.641789914</c:v>
                </c:pt>
                <c:pt idx="2087">
                  <c:v>8.645731815</c:v>
                </c:pt>
                <c:pt idx="2088">
                  <c:v>8.650114036</c:v>
                </c:pt>
                <c:pt idx="2089">
                  <c:v>8.654639534</c:v>
                </c:pt>
                <c:pt idx="2090">
                  <c:v>8.658874980999998</c:v>
                </c:pt>
                <c:pt idx="2091">
                  <c:v>8.662816883</c:v>
                </c:pt>
                <c:pt idx="2092">
                  <c:v>8.667129211</c:v>
                </c:pt>
                <c:pt idx="2093">
                  <c:v>8.671141004999997</c:v>
                </c:pt>
                <c:pt idx="2094">
                  <c:v>8.674869736</c:v>
                </c:pt>
                <c:pt idx="2095">
                  <c:v>8.679171580999998</c:v>
                </c:pt>
                <c:pt idx="2096">
                  <c:v>8.68304359</c:v>
                </c:pt>
                <c:pt idx="2097">
                  <c:v>8.687355919</c:v>
                </c:pt>
                <c:pt idx="2098">
                  <c:v>8.691661258000001</c:v>
                </c:pt>
                <c:pt idx="2099">
                  <c:v>8.695529773</c:v>
                </c:pt>
                <c:pt idx="2100">
                  <c:v>8.699401781999997</c:v>
                </c:pt>
                <c:pt idx="2101">
                  <c:v>8.703784003000002</c:v>
                </c:pt>
                <c:pt idx="2102">
                  <c:v>8.708529660999998</c:v>
                </c:pt>
                <c:pt idx="2103">
                  <c:v>8.712688227</c:v>
                </c:pt>
                <c:pt idx="2104">
                  <c:v>8.717147328</c:v>
                </c:pt>
                <c:pt idx="2105">
                  <c:v>8.721819599999998</c:v>
                </c:pt>
                <c:pt idx="2106">
                  <c:v>8.725761501</c:v>
                </c:pt>
                <c:pt idx="2107">
                  <c:v>8.730143721999973</c:v>
                </c:pt>
                <c:pt idx="2108">
                  <c:v>8.734889379999998</c:v>
                </c:pt>
                <c:pt idx="2109">
                  <c:v>8.738908161999953</c:v>
                </c:pt>
                <c:pt idx="2110">
                  <c:v>8.742773182999972</c:v>
                </c:pt>
                <c:pt idx="2111">
                  <c:v>8.747082016</c:v>
                </c:pt>
                <c:pt idx="2112">
                  <c:v>8.751170690999998</c:v>
                </c:pt>
                <c:pt idx="2113">
                  <c:v>8.754899422</c:v>
                </c:pt>
                <c:pt idx="2114">
                  <c:v>8.759208256000002</c:v>
                </c:pt>
                <c:pt idx="2115">
                  <c:v>8.763220049</c:v>
                </c:pt>
                <c:pt idx="2116">
                  <c:v>8.767385605</c:v>
                </c:pt>
                <c:pt idx="2117">
                  <c:v>8.771694439</c:v>
                </c:pt>
                <c:pt idx="2118">
                  <c:v>8.775559459</c:v>
                </c:pt>
                <c:pt idx="2119">
                  <c:v>8.779578241</c:v>
                </c:pt>
                <c:pt idx="2120">
                  <c:v>8.783817182999998</c:v>
                </c:pt>
                <c:pt idx="2121">
                  <c:v>8.787612312</c:v>
                </c:pt>
                <c:pt idx="2122">
                  <c:v>8.791624104999998</c:v>
                </c:pt>
                <c:pt idx="2123">
                  <c:v>8.79549961</c:v>
                </c:pt>
                <c:pt idx="2124">
                  <c:v>8.799951721999994</c:v>
                </c:pt>
                <c:pt idx="2125">
                  <c:v>8.804040396</c:v>
                </c:pt>
                <c:pt idx="2126">
                  <c:v>8.808496003</c:v>
                </c:pt>
                <c:pt idx="2127">
                  <c:v>8.81295161</c:v>
                </c:pt>
                <c:pt idx="2128">
                  <c:v>8.816963402999997</c:v>
                </c:pt>
                <c:pt idx="2129">
                  <c:v>8.821052077</c:v>
                </c:pt>
                <c:pt idx="2130">
                  <c:v>8.825364406</c:v>
                </c:pt>
                <c:pt idx="2131">
                  <c:v>8.829376199</c:v>
                </c:pt>
                <c:pt idx="2132">
                  <c:v>8.833248209</c:v>
                </c:pt>
                <c:pt idx="2133">
                  <c:v>8.837487151</c:v>
                </c:pt>
                <c:pt idx="2134">
                  <c:v>8.841278784999961</c:v>
                </c:pt>
                <c:pt idx="2135">
                  <c:v>8.845514232</c:v>
                </c:pt>
                <c:pt idx="2136">
                  <c:v>8.849973333</c:v>
                </c:pt>
                <c:pt idx="2137">
                  <c:v>8.853771956</c:v>
                </c:pt>
                <c:pt idx="2138">
                  <c:v>8.857713858</c:v>
                </c:pt>
                <c:pt idx="2139">
                  <c:v>8.862096078</c:v>
                </c:pt>
                <c:pt idx="2140">
                  <c:v>8.866544696</c:v>
                </c:pt>
                <c:pt idx="2141">
                  <c:v>8.870710251</c:v>
                </c:pt>
                <c:pt idx="2142">
                  <c:v>8.874655647000002</c:v>
                </c:pt>
                <c:pt idx="2143">
                  <c:v>8.879034373</c:v>
                </c:pt>
                <c:pt idx="2144">
                  <c:v>8.883053155</c:v>
                </c:pt>
                <c:pt idx="2145">
                  <c:v>8.886774898</c:v>
                </c:pt>
                <c:pt idx="2146">
                  <c:v>8.891010345</c:v>
                </c:pt>
                <c:pt idx="2147">
                  <c:v>8.894952246</c:v>
                </c:pt>
                <c:pt idx="2148">
                  <c:v>8.899187694</c:v>
                </c:pt>
                <c:pt idx="2149">
                  <c:v>8.9036433</c:v>
                </c:pt>
                <c:pt idx="2150">
                  <c:v>8.907365042999998</c:v>
                </c:pt>
                <c:pt idx="2151">
                  <c:v>8.911530598</c:v>
                </c:pt>
                <c:pt idx="2152">
                  <c:v>8.915766045</c:v>
                </c:pt>
                <c:pt idx="2153">
                  <c:v>8.920364930000001</c:v>
                </c:pt>
                <c:pt idx="2154">
                  <c:v>8.924600378</c:v>
                </c:pt>
                <c:pt idx="2155">
                  <c:v>8.928473260999998</c:v>
                </c:pt>
                <c:pt idx="2156">
                  <c:v>8.932775106</c:v>
                </c:pt>
                <c:pt idx="2157">
                  <c:v>8.936793888</c:v>
                </c:pt>
                <c:pt idx="2158">
                  <c:v>8.941322880999992</c:v>
                </c:pt>
                <c:pt idx="2159">
                  <c:v>8.945705102</c:v>
                </c:pt>
                <c:pt idx="2160">
                  <c:v>8.949793776000001</c:v>
                </c:pt>
                <c:pt idx="2161">
                  <c:v>8.95388245</c:v>
                </c:pt>
                <c:pt idx="2162">
                  <c:v>8.958191284</c:v>
                </c:pt>
                <c:pt idx="2163">
                  <c:v>8.962203078000007</c:v>
                </c:pt>
                <c:pt idx="2164">
                  <c:v>8.966005195</c:v>
                </c:pt>
                <c:pt idx="2165">
                  <c:v>8.970314029</c:v>
                </c:pt>
                <c:pt idx="2166">
                  <c:v>8.974109158</c:v>
                </c:pt>
                <c:pt idx="2167">
                  <c:v>8.978344605</c:v>
                </c:pt>
                <c:pt idx="2168">
                  <c:v>8.982069842</c:v>
                </c:pt>
                <c:pt idx="2169">
                  <c:v>8.986595340000002</c:v>
                </c:pt>
                <c:pt idx="2170">
                  <c:v>8.99046735</c:v>
                </c:pt>
                <c:pt idx="2171">
                  <c:v>8.994992849</c:v>
                </c:pt>
                <c:pt idx="2172">
                  <c:v>8.999518347</c:v>
                </c:pt>
                <c:pt idx="2173">
                  <c:v>9.003607022</c:v>
                </c:pt>
                <c:pt idx="2174">
                  <c:v>9.007548923000001</c:v>
                </c:pt>
                <c:pt idx="2175">
                  <c:v>9.011784370000002</c:v>
                </c:pt>
                <c:pt idx="2176">
                  <c:v>9.015803153</c:v>
                </c:pt>
                <c:pt idx="2177">
                  <c:v>9.019601776</c:v>
                </c:pt>
                <c:pt idx="2178">
                  <c:v>9.023983996</c:v>
                </c:pt>
                <c:pt idx="2179">
                  <c:v>9.027852511</c:v>
                </c:pt>
                <c:pt idx="2180">
                  <c:v>9.031871293999998</c:v>
                </c:pt>
                <c:pt idx="2181">
                  <c:v>9.036323405999973</c:v>
                </c:pt>
                <c:pt idx="2182">
                  <c:v>9.040122029</c:v>
                </c:pt>
                <c:pt idx="2183">
                  <c:v>9.044133823</c:v>
                </c:pt>
                <c:pt idx="2184">
                  <c:v>9.048519537</c:v>
                </c:pt>
                <c:pt idx="2185">
                  <c:v>9.053191809</c:v>
                </c:pt>
                <c:pt idx="2186">
                  <c:v>9.057350375</c:v>
                </c:pt>
                <c:pt idx="2187">
                  <c:v>9.061152493</c:v>
                </c:pt>
                <c:pt idx="2188">
                  <c:v>9.065677992</c:v>
                </c:pt>
                <c:pt idx="2189">
                  <c:v>9.069619893</c:v>
                </c:pt>
                <c:pt idx="2190">
                  <c:v>9.073345130000001</c:v>
                </c:pt>
                <c:pt idx="2191">
                  <c:v>9.077653964</c:v>
                </c:pt>
                <c:pt idx="2192">
                  <c:v>9.081665757</c:v>
                </c:pt>
                <c:pt idx="2193">
                  <c:v>9.085684539</c:v>
                </c:pt>
                <c:pt idx="2194">
                  <c:v>9.090140146</c:v>
                </c:pt>
                <c:pt idx="2195">
                  <c:v>9.094085542</c:v>
                </c:pt>
                <c:pt idx="2196">
                  <c:v>9.097950563</c:v>
                </c:pt>
                <c:pt idx="2197">
                  <c:v>9.102262891</c:v>
                </c:pt>
                <c:pt idx="2198">
                  <c:v>9.105984633</c:v>
                </c:pt>
                <c:pt idx="2199">
                  <c:v>9.110003416</c:v>
                </c:pt>
                <c:pt idx="2200">
                  <c:v>9.113945317</c:v>
                </c:pt>
                <c:pt idx="2201">
                  <c:v>9.118400924</c:v>
                </c:pt>
                <c:pt idx="2202">
                  <c:v>9.122412717</c:v>
                </c:pt>
                <c:pt idx="2203">
                  <c:v>9.126945205</c:v>
                </c:pt>
                <c:pt idx="2204">
                  <c:v>9.131320435999992</c:v>
                </c:pt>
                <c:pt idx="2205">
                  <c:v>9.135339219</c:v>
                </c:pt>
                <c:pt idx="2206">
                  <c:v>9.139504774</c:v>
                </c:pt>
                <c:pt idx="2207">
                  <c:v>9.143810112999997</c:v>
                </c:pt>
                <c:pt idx="2208">
                  <c:v>9.147752015</c:v>
                </c:pt>
                <c:pt idx="2209">
                  <c:v>9.151693916</c:v>
                </c:pt>
                <c:pt idx="2210">
                  <c:v>9.155859472</c:v>
                </c:pt>
                <c:pt idx="2211">
                  <c:v>9.159654600000004</c:v>
                </c:pt>
                <c:pt idx="2212">
                  <c:v>9.163820156000001</c:v>
                </c:pt>
                <c:pt idx="2213">
                  <c:v>9.167541898</c:v>
                </c:pt>
                <c:pt idx="2214">
                  <c:v>9.172067397</c:v>
                </c:pt>
                <c:pt idx="2215">
                  <c:v>9.176086179</c:v>
                </c:pt>
                <c:pt idx="2216">
                  <c:v>9.180541786</c:v>
                </c:pt>
                <c:pt idx="2217">
                  <c:v>9.184924006</c:v>
                </c:pt>
                <c:pt idx="2218">
                  <c:v>9.189082572</c:v>
                </c:pt>
                <c:pt idx="2219">
                  <c:v>9.193101355</c:v>
                </c:pt>
                <c:pt idx="2220">
                  <c:v>9.197410189</c:v>
                </c:pt>
                <c:pt idx="2221">
                  <c:v>9.201498863</c:v>
                </c:pt>
                <c:pt idx="2222">
                  <c:v>9.205224100000001</c:v>
                </c:pt>
                <c:pt idx="2223">
                  <c:v>9.209529439</c:v>
                </c:pt>
                <c:pt idx="2224">
                  <c:v>9.213397954</c:v>
                </c:pt>
                <c:pt idx="2225">
                  <c:v>9.217710281999998</c:v>
                </c:pt>
                <c:pt idx="2226">
                  <c:v>9.222089008</c:v>
                </c:pt>
                <c:pt idx="2227">
                  <c:v>9.225814245</c:v>
                </c:pt>
                <c:pt idx="2228">
                  <c:v>9.229826038</c:v>
                </c:pt>
                <c:pt idx="2229">
                  <c:v>9.234211752999968</c:v>
                </c:pt>
                <c:pt idx="2230">
                  <c:v>9.238737252</c:v>
                </c:pt>
                <c:pt idx="2231">
                  <c:v>9.242902807</c:v>
                </c:pt>
                <c:pt idx="2232">
                  <c:v>9.246844709</c:v>
                </c:pt>
                <c:pt idx="2233">
                  <c:v>9.251226929</c:v>
                </c:pt>
                <c:pt idx="2234">
                  <c:v>9.255238722</c:v>
                </c:pt>
                <c:pt idx="2235">
                  <c:v>9.25977121</c:v>
                </c:pt>
                <c:pt idx="2236">
                  <c:v>9.264149936</c:v>
                </c:pt>
                <c:pt idx="2237">
                  <c:v>9.268168717999998</c:v>
                </c:pt>
                <c:pt idx="2238">
                  <c:v>9.272327285</c:v>
                </c:pt>
                <c:pt idx="2239">
                  <c:v>9.276636118</c:v>
                </c:pt>
                <c:pt idx="2240">
                  <c:v>9.280578019999998</c:v>
                </c:pt>
                <c:pt idx="2241">
                  <c:v>9.284376642999998</c:v>
                </c:pt>
                <c:pt idx="2242">
                  <c:v>9.288758862999998</c:v>
                </c:pt>
                <c:pt idx="2243">
                  <c:v>9.292553992</c:v>
                </c:pt>
                <c:pt idx="2244">
                  <c:v>9.296719547</c:v>
                </c:pt>
                <c:pt idx="2245">
                  <c:v>9.301171659</c:v>
                </c:pt>
                <c:pt idx="2246">
                  <c:v>9.305847426</c:v>
                </c:pt>
                <c:pt idx="2247">
                  <c:v>9.309859219</c:v>
                </c:pt>
                <c:pt idx="2248">
                  <c:v>9.314244934</c:v>
                </c:pt>
                <c:pt idx="2249">
                  <c:v>9.318917205</c:v>
                </c:pt>
                <c:pt idx="2250">
                  <c:v>9.322928999</c:v>
                </c:pt>
                <c:pt idx="2251">
                  <c:v>9.326804503</c:v>
                </c:pt>
                <c:pt idx="2252">
                  <c:v>9.331253119999997</c:v>
                </c:pt>
                <c:pt idx="2253">
                  <c:v>9.335271903000001</c:v>
                </c:pt>
                <c:pt idx="2254">
                  <c:v>9.339800896000006</c:v>
                </c:pt>
                <c:pt idx="2255">
                  <c:v>9.344256503</c:v>
                </c:pt>
                <c:pt idx="2256">
                  <c:v>9.348345176999998</c:v>
                </c:pt>
                <c:pt idx="2257">
                  <c:v>9.35228707900001</c:v>
                </c:pt>
                <c:pt idx="2258">
                  <c:v>9.356669299</c:v>
                </c:pt>
                <c:pt idx="2259">
                  <c:v>9.360681092</c:v>
                </c:pt>
                <c:pt idx="2260">
                  <c:v>9.36448321</c:v>
                </c:pt>
                <c:pt idx="2261">
                  <c:v>9.368792044</c:v>
                </c:pt>
                <c:pt idx="2262">
                  <c:v>9.372733945</c:v>
                </c:pt>
                <c:pt idx="2263">
                  <c:v>9.376675847</c:v>
                </c:pt>
                <c:pt idx="2264">
                  <c:v>9.38047447</c:v>
                </c:pt>
                <c:pt idx="2265">
                  <c:v>9.385073355</c:v>
                </c:pt>
                <c:pt idx="2266">
                  <c:v>9.389015257</c:v>
                </c:pt>
                <c:pt idx="2267">
                  <c:v>9.393470863</c:v>
                </c:pt>
                <c:pt idx="2268">
                  <c:v>9.397996362</c:v>
                </c:pt>
                <c:pt idx="2269">
                  <c:v>9.402089405000006</c:v>
                </c:pt>
                <c:pt idx="2270">
                  <c:v>9.40595792</c:v>
                </c:pt>
                <c:pt idx="2271">
                  <c:v>9.410340140000001</c:v>
                </c:pt>
                <c:pt idx="2272">
                  <c:v>9.414498706</c:v>
                </c:pt>
                <c:pt idx="2273">
                  <c:v>9.418227436999998</c:v>
                </c:pt>
                <c:pt idx="2274">
                  <c:v>9.422462885</c:v>
                </c:pt>
                <c:pt idx="2275">
                  <c:v>9.426327905</c:v>
                </c:pt>
                <c:pt idx="2276">
                  <c:v>9.430563353</c:v>
                </c:pt>
                <c:pt idx="2277">
                  <c:v>9.434949067</c:v>
                </c:pt>
                <c:pt idx="2278">
                  <c:v>9.438814088000001</c:v>
                </c:pt>
                <c:pt idx="2279">
                  <c:v>9.442755989</c:v>
                </c:pt>
                <c:pt idx="2280">
                  <c:v>9.446994931</c:v>
                </c:pt>
                <c:pt idx="2281">
                  <c:v>9.450720168</c:v>
                </c:pt>
                <c:pt idx="2282">
                  <c:v>9.454731961</c:v>
                </c:pt>
                <c:pt idx="2283">
                  <c:v>9.458750744</c:v>
                </c:pt>
                <c:pt idx="2284">
                  <c:v>9.46312947</c:v>
                </c:pt>
                <c:pt idx="2285">
                  <c:v>9.467148252</c:v>
                </c:pt>
                <c:pt idx="2286">
                  <c:v>9.470873488999998</c:v>
                </c:pt>
                <c:pt idx="2287">
                  <c:v>9.475108936</c:v>
                </c:pt>
                <c:pt idx="2288">
                  <c:v>9.479050838</c:v>
                </c:pt>
                <c:pt idx="2289">
                  <c:v>9.483216393</c:v>
                </c:pt>
                <c:pt idx="2290">
                  <c:v>9.487668505</c:v>
                </c:pt>
                <c:pt idx="2291">
                  <c:v>9.491467128</c:v>
                </c:pt>
                <c:pt idx="2292">
                  <c:v>9.495555803</c:v>
                </c:pt>
                <c:pt idx="2293">
                  <c:v>9.499864637000007</c:v>
                </c:pt>
                <c:pt idx="2294">
                  <c:v>9.504463522</c:v>
                </c:pt>
                <c:pt idx="2295">
                  <c:v>9.508622088</c:v>
                </c:pt>
                <c:pt idx="2296">
                  <c:v>9.512497592</c:v>
                </c:pt>
                <c:pt idx="2297">
                  <c:v>9.516806426</c:v>
                </c:pt>
                <c:pt idx="2298">
                  <c:v>9.520895100000001</c:v>
                </c:pt>
                <c:pt idx="2299">
                  <c:v>9.525347212</c:v>
                </c:pt>
                <c:pt idx="2300">
                  <c:v>9.529729433</c:v>
                </c:pt>
                <c:pt idx="2301">
                  <c:v>9.533818106999998</c:v>
                </c:pt>
                <c:pt idx="2302">
                  <c:v>9.537976673</c:v>
                </c:pt>
                <c:pt idx="2303">
                  <c:v>9.542362388</c:v>
                </c:pt>
                <c:pt idx="2304">
                  <c:v>9.546230903</c:v>
                </c:pt>
                <c:pt idx="2305">
                  <c:v>9.550102913000007</c:v>
                </c:pt>
                <c:pt idx="2306">
                  <c:v>9.554411747</c:v>
                </c:pt>
                <c:pt idx="2307">
                  <c:v>9.558203380999998</c:v>
                </c:pt>
                <c:pt idx="2308">
                  <c:v>9.562292055</c:v>
                </c:pt>
                <c:pt idx="2309">
                  <c:v>9.566094173</c:v>
                </c:pt>
                <c:pt idx="2310">
                  <c:v>9.570623165999997</c:v>
                </c:pt>
                <c:pt idx="2311">
                  <c:v>9.574565068</c:v>
                </c:pt>
                <c:pt idx="2312">
                  <c:v>9.579090566</c:v>
                </c:pt>
                <c:pt idx="2313">
                  <c:v>9.583619559</c:v>
                </c:pt>
                <c:pt idx="2314">
                  <c:v>9.587708234</c:v>
                </c:pt>
                <c:pt idx="2315">
                  <c:v>9.591580243</c:v>
                </c:pt>
                <c:pt idx="2316">
                  <c:v>9.595885583</c:v>
                </c:pt>
                <c:pt idx="2317">
                  <c:v>9.599904365</c:v>
                </c:pt>
                <c:pt idx="2318">
                  <c:v>9.603626107</c:v>
                </c:pt>
                <c:pt idx="2319">
                  <c:v>9.608008326999998</c:v>
                </c:pt>
                <c:pt idx="2320">
                  <c:v>9.611950229</c:v>
                </c:pt>
                <c:pt idx="2321">
                  <c:v>9.616038903</c:v>
                </c:pt>
                <c:pt idx="2322">
                  <c:v>9.62049451</c:v>
                </c:pt>
                <c:pt idx="2323">
                  <c:v>9.624293132999998</c:v>
                </c:pt>
                <c:pt idx="2324">
                  <c:v>9.628235035</c:v>
                </c:pt>
                <c:pt idx="2325">
                  <c:v>9.632617255</c:v>
                </c:pt>
                <c:pt idx="2326">
                  <c:v>9.637289527</c:v>
                </c:pt>
                <c:pt idx="2327">
                  <c:v>9.641448093</c:v>
                </c:pt>
                <c:pt idx="2328">
                  <c:v>9.645250211</c:v>
                </c:pt>
                <c:pt idx="2329">
                  <c:v>9.649632431</c:v>
                </c:pt>
                <c:pt idx="2330">
                  <c:v>9.653721104999997</c:v>
                </c:pt>
                <c:pt idx="2331">
                  <c:v>9.657442847</c:v>
                </c:pt>
                <c:pt idx="2332">
                  <c:v>9.661748186999998</c:v>
                </c:pt>
                <c:pt idx="2333">
                  <c:v>9.665697077</c:v>
                </c:pt>
                <c:pt idx="2334">
                  <c:v>9.669785752</c:v>
                </c:pt>
                <c:pt idx="2335">
                  <c:v>9.674164477</c:v>
                </c:pt>
                <c:pt idx="2336">
                  <c:v>9.678106379</c:v>
                </c:pt>
                <c:pt idx="2337">
                  <c:v>9.681978387999972</c:v>
                </c:pt>
                <c:pt idx="2338">
                  <c:v>9.686360609</c:v>
                </c:pt>
                <c:pt idx="2339">
                  <c:v>9.691106267</c:v>
                </c:pt>
                <c:pt idx="2340">
                  <c:v>9.695194941</c:v>
                </c:pt>
                <c:pt idx="2341">
                  <c:v>9.698920177999998</c:v>
                </c:pt>
                <c:pt idx="2342">
                  <c:v>9.703445676</c:v>
                </c:pt>
                <c:pt idx="2343">
                  <c:v>9.707464459</c:v>
                </c:pt>
                <c:pt idx="2344">
                  <c:v>9.711916571</c:v>
                </c:pt>
                <c:pt idx="2345">
                  <c:v>9.716372177999998</c:v>
                </c:pt>
                <c:pt idx="2346">
                  <c:v>9.720530744</c:v>
                </c:pt>
                <c:pt idx="2347">
                  <c:v>9.724406248</c:v>
                </c:pt>
                <c:pt idx="2348">
                  <c:v>9.728784974000001</c:v>
                </c:pt>
                <c:pt idx="2349">
                  <c:v>9.732803756</c:v>
                </c:pt>
                <c:pt idx="2350">
                  <c:v>9.736672272000001</c:v>
                </c:pt>
                <c:pt idx="2351">
                  <c:v>9.740760945999998</c:v>
                </c:pt>
                <c:pt idx="2352">
                  <c:v>9.744772738999998</c:v>
                </c:pt>
                <c:pt idx="2353">
                  <c:v>9.748868402999955</c:v>
                </c:pt>
                <c:pt idx="2354">
                  <c:v>9.753393900999997</c:v>
                </c:pt>
                <c:pt idx="2355">
                  <c:v>9.757119138</c:v>
                </c:pt>
                <c:pt idx="2356">
                  <c:v>9.761130932</c:v>
                </c:pt>
                <c:pt idx="2357">
                  <c:v>9.765443260000004</c:v>
                </c:pt>
                <c:pt idx="2358">
                  <c:v>9.770042145</c:v>
                </c:pt>
                <c:pt idx="2359">
                  <c:v>9.774200711000001</c:v>
                </c:pt>
                <c:pt idx="2360">
                  <c:v>9.778002829</c:v>
                </c:pt>
                <c:pt idx="2361">
                  <c:v>9.782524833</c:v>
                </c:pt>
                <c:pt idx="2362">
                  <c:v>9.786620497</c:v>
                </c:pt>
                <c:pt idx="2363">
                  <c:v>9.791072608999998</c:v>
                </c:pt>
                <c:pt idx="2364">
                  <c:v>9.795454829</c:v>
                </c:pt>
                <c:pt idx="2365">
                  <c:v>9.799543503</c:v>
                </c:pt>
                <c:pt idx="2366">
                  <c:v>9.803702070000006</c:v>
                </c:pt>
                <c:pt idx="2367">
                  <c:v>9.808014398</c:v>
                </c:pt>
                <c:pt idx="2368">
                  <c:v>9.811882913</c:v>
                </c:pt>
                <c:pt idx="2369">
                  <c:v>9.815681536</c:v>
                </c:pt>
                <c:pt idx="2370">
                  <c:v>9.81999037</c:v>
                </c:pt>
                <c:pt idx="2371">
                  <c:v>9.823858885000001</c:v>
                </c:pt>
                <c:pt idx="2372">
                  <c:v>9.828017451</c:v>
                </c:pt>
                <c:pt idx="2373">
                  <c:v>9.831746183000001</c:v>
                </c:pt>
                <c:pt idx="2374">
                  <c:v>9.836275176</c:v>
                </c:pt>
                <c:pt idx="2375">
                  <c:v>9.840286969</c:v>
                </c:pt>
                <c:pt idx="2376">
                  <c:v>9.844672683999997</c:v>
                </c:pt>
                <c:pt idx="2377">
                  <c:v>9.849198182999998</c:v>
                </c:pt>
                <c:pt idx="2378">
                  <c:v>9.853286857</c:v>
                </c:pt>
                <c:pt idx="2379">
                  <c:v>9.85729865</c:v>
                </c:pt>
                <c:pt idx="2380">
                  <c:v>9.861607484</c:v>
                </c:pt>
                <c:pt idx="2381">
                  <c:v>9.865556375</c:v>
                </c:pt>
                <c:pt idx="2382">
                  <c:v>9.869351504</c:v>
                </c:pt>
                <c:pt idx="2383">
                  <c:v>9.873733724</c:v>
                </c:pt>
                <c:pt idx="2384">
                  <c:v>9.877675625</c:v>
                </c:pt>
                <c:pt idx="2385">
                  <c:v>9.8817643</c:v>
                </c:pt>
                <c:pt idx="2386">
                  <c:v>9.88614652</c:v>
                </c:pt>
                <c:pt idx="2387">
                  <c:v>9.889868262</c:v>
                </c:pt>
                <c:pt idx="2388">
                  <c:v>9.893813658</c:v>
                </c:pt>
                <c:pt idx="2389">
                  <c:v>9.898342651</c:v>
                </c:pt>
                <c:pt idx="2390">
                  <c:v>9.902941536</c:v>
                </c:pt>
                <c:pt idx="2391">
                  <c:v>9.907030211</c:v>
                </c:pt>
                <c:pt idx="2392">
                  <c:v>9.910828834</c:v>
                </c:pt>
                <c:pt idx="2393">
                  <c:v>9.915284441</c:v>
                </c:pt>
                <c:pt idx="2394">
                  <c:v>9.919296234</c:v>
                </c:pt>
                <c:pt idx="2395">
                  <c:v>9.923021470999998</c:v>
                </c:pt>
                <c:pt idx="2396">
                  <c:v>9.927400196</c:v>
                </c:pt>
                <c:pt idx="2397">
                  <c:v>9.931349087</c:v>
                </c:pt>
                <c:pt idx="2398">
                  <c:v>9.935507653</c:v>
                </c:pt>
                <c:pt idx="2399">
                  <c:v>9.939889874</c:v>
                </c:pt>
                <c:pt idx="2400">
                  <c:v>9.943758389</c:v>
                </c:pt>
                <c:pt idx="2401">
                  <c:v>9.94770029</c:v>
                </c:pt>
                <c:pt idx="2402">
                  <c:v>9.952012619</c:v>
                </c:pt>
                <c:pt idx="2403">
                  <c:v>9.955737855</c:v>
                </c:pt>
                <c:pt idx="2404">
                  <c:v>9.95982653</c:v>
                </c:pt>
                <c:pt idx="2405">
                  <c:v>9.963621658</c:v>
                </c:pt>
                <c:pt idx="2406">
                  <c:v>9.968073769999998</c:v>
                </c:pt>
                <c:pt idx="2407">
                  <c:v>9.972092553</c:v>
                </c:pt>
                <c:pt idx="2408">
                  <c:v>9.97581779</c:v>
                </c:pt>
                <c:pt idx="2409">
                  <c:v>9.980126623</c:v>
                </c:pt>
                <c:pt idx="2410">
                  <c:v>9.984068525</c:v>
                </c:pt>
                <c:pt idx="2411">
                  <c:v>9.988227090999998</c:v>
                </c:pt>
                <c:pt idx="2412">
                  <c:v>9.992612806</c:v>
                </c:pt>
                <c:pt idx="2413">
                  <c:v>9.996554707</c:v>
                </c:pt>
                <c:pt idx="2414">
                  <c:v>10.00042672</c:v>
                </c:pt>
                <c:pt idx="2415">
                  <c:v>10.00480544</c:v>
                </c:pt>
                <c:pt idx="2416">
                  <c:v>10.00940782</c:v>
                </c:pt>
                <c:pt idx="2417">
                  <c:v>10.01364327</c:v>
                </c:pt>
                <c:pt idx="2418">
                  <c:v>10.01736851</c:v>
                </c:pt>
                <c:pt idx="2419">
                  <c:v>10.02182062</c:v>
                </c:pt>
                <c:pt idx="2420">
                  <c:v>10.02590929</c:v>
                </c:pt>
                <c:pt idx="2421">
                  <c:v>10.03029151</c:v>
                </c:pt>
                <c:pt idx="2422">
                  <c:v>10.03474363</c:v>
                </c:pt>
                <c:pt idx="2423">
                  <c:v>10.0388323</c:v>
                </c:pt>
                <c:pt idx="2424">
                  <c:v>10.04270431</c:v>
                </c:pt>
                <c:pt idx="2425">
                  <c:v>10.04715992</c:v>
                </c:pt>
                <c:pt idx="2426">
                  <c:v>10.05117171</c:v>
                </c:pt>
                <c:pt idx="2427">
                  <c:v>10.05497383</c:v>
                </c:pt>
                <c:pt idx="2428">
                  <c:v>10.05913589</c:v>
                </c:pt>
                <c:pt idx="2429">
                  <c:v>10.06314768</c:v>
                </c:pt>
                <c:pt idx="2430">
                  <c:v>10.06723636</c:v>
                </c:pt>
                <c:pt idx="2431">
                  <c:v>10.07176884</c:v>
                </c:pt>
                <c:pt idx="2432">
                  <c:v>10.07549059</c:v>
                </c:pt>
                <c:pt idx="2433">
                  <c:v>10.07964915</c:v>
                </c:pt>
                <c:pt idx="2434">
                  <c:v>10.08388809</c:v>
                </c:pt>
                <c:pt idx="2435">
                  <c:v>10.08849047</c:v>
                </c:pt>
                <c:pt idx="2436">
                  <c:v>10.09264904</c:v>
                </c:pt>
                <c:pt idx="2437">
                  <c:v>10.09652105</c:v>
                </c:pt>
                <c:pt idx="2438">
                  <c:v>10.10090327</c:v>
                </c:pt>
                <c:pt idx="2439">
                  <c:v>10.10499194</c:v>
                </c:pt>
                <c:pt idx="2440">
                  <c:v>10.10944755</c:v>
                </c:pt>
                <c:pt idx="2441">
                  <c:v>10.11382977</c:v>
                </c:pt>
                <c:pt idx="2442">
                  <c:v>10.11791845</c:v>
                </c:pt>
                <c:pt idx="2443">
                  <c:v>10.12207701</c:v>
                </c:pt>
                <c:pt idx="2444">
                  <c:v>10.12638934</c:v>
                </c:pt>
                <c:pt idx="2445">
                  <c:v>10.13025436</c:v>
                </c:pt>
                <c:pt idx="2446">
                  <c:v>10.13419976</c:v>
                </c:pt>
                <c:pt idx="2447">
                  <c:v>10.1384352</c:v>
                </c:pt>
                <c:pt idx="2448">
                  <c:v>10.14223383</c:v>
                </c:pt>
                <c:pt idx="2449">
                  <c:v>10.14646927</c:v>
                </c:pt>
                <c:pt idx="2450">
                  <c:v>10.15026091</c:v>
                </c:pt>
                <c:pt idx="2451">
                  <c:v>10.15464313</c:v>
                </c:pt>
                <c:pt idx="2452">
                  <c:v>10.15858503</c:v>
                </c:pt>
                <c:pt idx="2453">
                  <c:v>10.16231027</c:v>
                </c:pt>
                <c:pt idx="2454">
                  <c:v>10.16669598</c:v>
                </c:pt>
                <c:pt idx="2455">
                  <c:v>10.17070778</c:v>
                </c:pt>
                <c:pt idx="2456">
                  <c:v>10.17472656</c:v>
                </c:pt>
                <c:pt idx="2457">
                  <c:v>10.17903539</c:v>
                </c:pt>
                <c:pt idx="2458">
                  <c:v>10.18297729</c:v>
                </c:pt>
                <c:pt idx="2459">
                  <c:v>10.18677242</c:v>
                </c:pt>
                <c:pt idx="2460">
                  <c:v>10.19123152</c:v>
                </c:pt>
                <c:pt idx="2461">
                  <c:v>10.19494977</c:v>
                </c:pt>
                <c:pt idx="2462">
                  <c:v>10.19904543</c:v>
                </c:pt>
                <c:pt idx="2463">
                  <c:v>10.20291395</c:v>
                </c:pt>
                <c:pt idx="2464">
                  <c:v>10.20729617</c:v>
                </c:pt>
                <c:pt idx="2465">
                  <c:v>10.21130796</c:v>
                </c:pt>
                <c:pt idx="2466">
                  <c:v>10.21511008</c:v>
                </c:pt>
                <c:pt idx="2467">
                  <c:v>10.21934553</c:v>
                </c:pt>
                <c:pt idx="2468">
                  <c:v>10.22335732</c:v>
                </c:pt>
                <c:pt idx="2469">
                  <c:v>10.2273761</c:v>
                </c:pt>
                <c:pt idx="2470">
                  <c:v>10.2319051</c:v>
                </c:pt>
                <c:pt idx="2471">
                  <c:v>10.23577012</c:v>
                </c:pt>
                <c:pt idx="2472">
                  <c:v>10.23971202</c:v>
                </c:pt>
                <c:pt idx="2473">
                  <c:v>10.24409424</c:v>
                </c:pt>
                <c:pt idx="2474">
                  <c:v>10.24876651</c:v>
                </c:pt>
                <c:pt idx="2475">
                  <c:v>10.25286217</c:v>
                </c:pt>
                <c:pt idx="2476">
                  <c:v>10.25738767</c:v>
                </c:pt>
                <c:pt idx="2477">
                  <c:v>10.26111291</c:v>
                </c:pt>
                <c:pt idx="2478">
                  <c:v>10.2651247</c:v>
                </c:pt>
                <c:pt idx="2479">
                  <c:v>10.2695838</c:v>
                </c:pt>
                <c:pt idx="2480">
                  <c:v>10.27403242</c:v>
                </c:pt>
                <c:pt idx="2481">
                  <c:v>10.27826787</c:v>
                </c:pt>
                <c:pt idx="2482">
                  <c:v>10.28206999</c:v>
                </c:pt>
                <c:pt idx="2483">
                  <c:v>10.2865186</c:v>
                </c:pt>
                <c:pt idx="2484">
                  <c:v>10.29053739</c:v>
                </c:pt>
                <c:pt idx="2485">
                  <c:v>10.29426262</c:v>
                </c:pt>
                <c:pt idx="2486">
                  <c:v>10.29857146</c:v>
                </c:pt>
                <c:pt idx="2487">
                  <c:v>10.30243997</c:v>
                </c:pt>
                <c:pt idx="2488">
                  <c:v>10.30660553</c:v>
                </c:pt>
                <c:pt idx="2489">
                  <c:v>10.31098425</c:v>
                </c:pt>
                <c:pt idx="2490">
                  <c:v>10.31492616</c:v>
                </c:pt>
                <c:pt idx="2491">
                  <c:v>10.31886806</c:v>
                </c:pt>
                <c:pt idx="2492">
                  <c:v>10.32318038</c:v>
                </c:pt>
                <c:pt idx="2493">
                  <c:v>10.32770588</c:v>
                </c:pt>
                <c:pt idx="2494">
                  <c:v>10.33194133</c:v>
                </c:pt>
                <c:pt idx="2495">
                  <c:v>10.33566657</c:v>
                </c:pt>
                <c:pt idx="2496">
                  <c:v>10.34019556</c:v>
                </c:pt>
                <c:pt idx="2497">
                  <c:v>10.3442126</c:v>
                </c:pt>
                <c:pt idx="2498">
                  <c:v>10.34866471</c:v>
                </c:pt>
                <c:pt idx="2499">
                  <c:v>10.35312031</c:v>
                </c:pt>
                <c:pt idx="2500">
                  <c:v>10.35720899</c:v>
                </c:pt>
                <c:pt idx="2501">
                  <c:v>10.36122078</c:v>
                </c:pt>
                <c:pt idx="2502">
                  <c:v>10.3656065</c:v>
                </c:pt>
                <c:pt idx="2503">
                  <c:v>10.36961829</c:v>
                </c:pt>
                <c:pt idx="2504">
                  <c:v>10.37342041</c:v>
                </c:pt>
                <c:pt idx="2505">
                  <c:v>10.37765586</c:v>
                </c:pt>
                <c:pt idx="2506">
                  <c:v>10.38159776</c:v>
                </c:pt>
                <c:pt idx="2507">
                  <c:v>10.38575632</c:v>
                </c:pt>
                <c:pt idx="2508">
                  <c:v>10.39028881</c:v>
                </c:pt>
                <c:pt idx="2509">
                  <c:v>10.3948877</c:v>
                </c:pt>
                <c:pt idx="2510">
                  <c:v>10.3988296</c:v>
                </c:pt>
                <c:pt idx="2511">
                  <c:v>10.40321182</c:v>
                </c:pt>
                <c:pt idx="2512">
                  <c:v>10.4078806</c:v>
                </c:pt>
                <c:pt idx="2513">
                  <c:v>10.41204615</c:v>
                </c:pt>
                <c:pt idx="2514">
                  <c:v>10.41584477</c:v>
                </c:pt>
                <c:pt idx="2515">
                  <c:v>10.42037027</c:v>
                </c:pt>
                <c:pt idx="2516">
                  <c:v>10.42431217</c:v>
                </c:pt>
                <c:pt idx="2517">
                  <c:v>10.42884117</c:v>
                </c:pt>
                <c:pt idx="2518">
                  <c:v>10.43321989</c:v>
                </c:pt>
                <c:pt idx="2519">
                  <c:v>10.43738545</c:v>
                </c:pt>
                <c:pt idx="2520">
                  <c:v>10.44139724</c:v>
                </c:pt>
                <c:pt idx="2521">
                  <c:v>10.44577946</c:v>
                </c:pt>
                <c:pt idx="2522">
                  <c:v>10.44965147</c:v>
                </c:pt>
                <c:pt idx="2523">
                  <c:v>10.4534466</c:v>
                </c:pt>
                <c:pt idx="2524">
                  <c:v>10.45783231</c:v>
                </c:pt>
                <c:pt idx="2525">
                  <c:v>10.46170083</c:v>
                </c:pt>
                <c:pt idx="2526">
                  <c:v>10.4657895</c:v>
                </c:pt>
                <c:pt idx="2527">
                  <c:v>10.47024511</c:v>
                </c:pt>
                <c:pt idx="2528">
                  <c:v>10.47397035</c:v>
                </c:pt>
                <c:pt idx="2529">
                  <c:v>10.47791225</c:v>
                </c:pt>
                <c:pt idx="2530">
                  <c:v>10.48236786</c:v>
                </c:pt>
                <c:pt idx="2531">
                  <c:v>10.48704013</c:v>
                </c:pt>
                <c:pt idx="2532">
                  <c:v>10.49105192</c:v>
                </c:pt>
                <c:pt idx="2533">
                  <c:v>10.49492743</c:v>
                </c:pt>
                <c:pt idx="2534">
                  <c:v>10.49938303</c:v>
                </c:pt>
                <c:pt idx="2535">
                  <c:v>10.50339483</c:v>
                </c:pt>
                <c:pt idx="2536">
                  <c:v>10.50712006</c:v>
                </c:pt>
                <c:pt idx="2537">
                  <c:v>10.5114254</c:v>
                </c:pt>
                <c:pt idx="2538">
                  <c:v>10.51544418</c:v>
                </c:pt>
                <c:pt idx="2539">
                  <c:v>10.51946297</c:v>
                </c:pt>
                <c:pt idx="2540">
                  <c:v>10.52391508</c:v>
                </c:pt>
                <c:pt idx="2541">
                  <c:v>10.52786047</c:v>
                </c:pt>
                <c:pt idx="2542">
                  <c:v>10.53172549</c:v>
                </c:pt>
                <c:pt idx="2543">
                  <c:v>10.53603782</c:v>
                </c:pt>
                <c:pt idx="2544">
                  <c:v>10.53976306</c:v>
                </c:pt>
                <c:pt idx="2545">
                  <c:v>10.54377485</c:v>
                </c:pt>
                <c:pt idx="2546">
                  <c:v>10.54772025</c:v>
                </c:pt>
                <c:pt idx="2547">
                  <c:v>10.55217236</c:v>
                </c:pt>
                <c:pt idx="2548">
                  <c:v>10.55619114</c:v>
                </c:pt>
                <c:pt idx="2549">
                  <c:v>10.55991638</c:v>
                </c:pt>
                <c:pt idx="2550">
                  <c:v>10.56422521</c:v>
                </c:pt>
                <c:pt idx="2551">
                  <c:v>10.56816712</c:v>
                </c:pt>
                <c:pt idx="2552">
                  <c:v>10.57225579</c:v>
                </c:pt>
                <c:pt idx="2553">
                  <c:v>10.5767114</c:v>
                </c:pt>
                <c:pt idx="2554">
                  <c:v>10.58057991</c:v>
                </c:pt>
                <c:pt idx="2555">
                  <c:v>10.58459869</c:v>
                </c:pt>
                <c:pt idx="2556">
                  <c:v>10.58890054</c:v>
                </c:pt>
                <c:pt idx="2557">
                  <c:v>10.59350292</c:v>
                </c:pt>
                <c:pt idx="2558">
                  <c:v>10.59773837</c:v>
                </c:pt>
                <c:pt idx="2559">
                  <c:v>10.60219397</c:v>
                </c:pt>
                <c:pt idx="2560">
                  <c:v>10.60679286</c:v>
                </c:pt>
                <c:pt idx="2561">
                  <c:v>10.61095841</c:v>
                </c:pt>
                <c:pt idx="2562">
                  <c:v>10.61519386</c:v>
                </c:pt>
                <c:pt idx="2563">
                  <c:v>10.61979275</c:v>
                </c:pt>
                <c:pt idx="2564">
                  <c:v>10.62395131</c:v>
                </c:pt>
                <c:pt idx="2565">
                  <c:v>10.62768004</c:v>
                </c:pt>
                <c:pt idx="2566">
                  <c:v>10.63220205</c:v>
                </c:pt>
                <c:pt idx="2567">
                  <c:v>10.63622083</c:v>
                </c:pt>
                <c:pt idx="2568">
                  <c:v>10.63994607</c:v>
                </c:pt>
                <c:pt idx="2569">
                  <c:v>10.64410813</c:v>
                </c:pt>
                <c:pt idx="2570">
                  <c:v>10.64812691</c:v>
                </c:pt>
                <c:pt idx="2571">
                  <c:v>10.65236236</c:v>
                </c:pt>
                <c:pt idx="2572">
                  <c:v>10.65674108</c:v>
                </c:pt>
                <c:pt idx="2573">
                  <c:v>10.6606096</c:v>
                </c:pt>
                <c:pt idx="2574">
                  <c:v>10.6645515</c:v>
                </c:pt>
                <c:pt idx="2575">
                  <c:v>10.66886383</c:v>
                </c:pt>
                <c:pt idx="2576">
                  <c:v>10.67360949</c:v>
                </c:pt>
                <c:pt idx="2577">
                  <c:v>10.67784493</c:v>
                </c:pt>
                <c:pt idx="2578">
                  <c:v>10.68237393</c:v>
                </c:pt>
                <c:pt idx="2579">
                  <c:v>10.6870427</c:v>
                </c:pt>
                <c:pt idx="2580">
                  <c:v>10.69084482</c:v>
                </c:pt>
                <c:pt idx="2581">
                  <c:v>10.69522355</c:v>
                </c:pt>
                <c:pt idx="2582">
                  <c:v>10.69989582</c:v>
                </c:pt>
                <c:pt idx="2583">
                  <c:v>10.70413127</c:v>
                </c:pt>
                <c:pt idx="2584">
                  <c:v>10.7078565</c:v>
                </c:pt>
                <c:pt idx="2585">
                  <c:v>10.712382</c:v>
                </c:pt>
                <c:pt idx="2586">
                  <c:v>10.71640078</c:v>
                </c:pt>
                <c:pt idx="2587">
                  <c:v>10.72085639</c:v>
                </c:pt>
                <c:pt idx="2588">
                  <c:v>10.7253085</c:v>
                </c:pt>
                <c:pt idx="2589">
                  <c:v>10.72939718</c:v>
                </c:pt>
                <c:pt idx="2590">
                  <c:v>10.73341596</c:v>
                </c:pt>
                <c:pt idx="2591">
                  <c:v>10.73772479</c:v>
                </c:pt>
                <c:pt idx="2592">
                  <c:v>10.74173659</c:v>
                </c:pt>
                <c:pt idx="2593">
                  <c:v>10.74546182</c:v>
                </c:pt>
                <c:pt idx="2594">
                  <c:v>10.74984055</c:v>
                </c:pt>
                <c:pt idx="2595">
                  <c:v>10.75371256</c:v>
                </c:pt>
                <c:pt idx="2596">
                  <c:v>10.75787811</c:v>
                </c:pt>
                <c:pt idx="2597">
                  <c:v>10.76225684</c:v>
                </c:pt>
                <c:pt idx="2598">
                  <c:v>10.76605197</c:v>
                </c:pt>
                <c:pt idx="2599">
                  <c:v>10.76992398</c:v>
                </c:pt>
                <c:pt idx="2600">
                  <c:v>10.77437958</c:v>
                </c:pt>
                <c:pt idx="2601">
                  <c:v>10.77898196</c:v>
                </c:pt>
                <c:pt idx="2602">
                  <c:v>10.78314053</c:v>
                </c:pt>
                <c:pt idx="2603">
                  <c:v>10.78701254</c:v>
                </c:pt>
                <c:pt idx="2604">
                  <c:v>10.79139476</c:v>
                </c:pt>
                <c:pt idx="2605">
                  <c:v>10.79540655</c:v>
                </c:pt>
                <c:pt idx="2606">
                  <c:v>10.79920867</c:v>
                </c:pt>
                <c:pt idx="2607">
                  <c:v>10.80344412</c:v>
                </c:pt>
                <c:pt idx="2608">
                  <c:v>10.80738602</c:v>
                </c:pt>
                <c:pt idx="2609">
                  <c:v>10.81154459</c:v>
                </c:pt>
                <c:pt idx="2610">
                  <c:v>10.8159303</c:v>
                </c:pt>
                <c:pt idx="2611">
                  <c:v>10.81979532</c:v>
                </c:pt>
                <c:pt idx="2612">
                  <c:v>10.8238141</c:v>
                </c:pt>
                <c:pt idx="2613">
                  <c:v>10.82812294</c:v>
                </c:pt>
                <c:pt idx="2614">
                  <c:v>10.8328686</c:v>
                </c:pt>
                <c:pt idx="2615">
                  <c:v>10.83688738</c:v>
                </c:pt>
                <c:pt idx="2616">
                  <c:v>10.84068251</c:v>
                </c:pt>
                <c:pt idx="2617">
                  <c:v>10.8452115</c:v>
                </c:pt>
                <c:pt idx="2618">
                  <c:v>10.84922329</c:v>
                </c:pt>
                <c:pt idx="2619">
                  <c:v>10.85360901</c:v>
                </c:pt>
                <c:pt idx="2620">
                  <c:v>10.85813451</c:v>
                </c:pt>
                <c:pt idx="2621">
                  <c:v>10.86222318</c:v>
                </c:pt>
                <c:pt idx="2622">
                  <c:v>10.86616858</c:v>
                </c:pt>
                <c:pt idx="2623">
                  <c:v>10.87054381</c:v>
                </c:pt>
                <c:pt idx="2624">
                  <c:v>10.87456259</c:v>
                </c:pt>
                <c:pt idx="2625">
                  <c:v>10.87828783</c:v>
                </c:pt>
                <c:pt idx="2626">
                  <c:v>10.88259666</c:v>
                </c:pt>
                <c:pt idx="2627">
                  <c:v>10.88653856</c:v>
                </c:pt>
                <c:pt idx="2628">
                  <c:v>10.89070412</c:v>
                </c:pt>
                <c:pt idx="2629">
                  <c:v>10.89515623</c:v>
                </c:pt>
                <c:pt idx="2630">
                  <c:v>10.89895485</c:v>
                </c:pt>
                <c:pt idx="2631">
                  <c:v>10.90289676</c:v>
                </c:pt>
                <c:pt idx="2632">
                  <c:v>10.90720559</c:v>
                </c:pt>
                <c:pt idx="2633">
                  <c:v>10.91180447</c:v>
                </c:pt>
                <c:pt idx="2634">
                  <c:v>10.91589315</c:v>
                </c:pt>
                <c:pt idx="2635">
                  <c:v>10.91976516</c:v>
                </c:pt>
                <c:pt idx="2636">
                  <c:v>10.92422077</c:v>
                </c:pt>
                <c:pt idx="2637">
                  <c:v>10.92830944</c:v>
                </c:pt>
                <c:pt idx="2638">
                  <c:v>10.93276155</c:v>
                </c:pt>
                <c:pt idx="2639">
                  <c:v>10.93721366</c:v>
                </c:pt>
                <c:pt idx="2640">
                  <c:v>10.94123245</c:v>
                </c:pt>
                <c:pt idx="2641">
                  <c:v>10.94532112</c:v>
                </c:pt>
                <c:pt idx="2642">
                  <c:v>10.94962995</c:v>
                </c:pt>
                <c:pt idx="2643">
                  <c:v>10.95364175</c:v>
                </c:pt>
                <c:pt idx="2644">
                  <c:v>10.95751725</c:v>
                </c:pt>
                <c:pt idx="2645">
                  <c:v>10.9617527</c:v>
                </c:pt>
                <c:pt idx="2646">
                  <c:v>10.96562121</c:v>
                </c:pt>
                <c:pt idx="2647">
                  <c:v>10.96985666</c:v>
                </c:pt>
                <c:pt idx="2648">
                  <c:v>10.97438566</c:v>
                </c:pt>
                <c:pt idx="2649">
                  <c:v>10.97905443</c:v>
                </c:pt>
                <c:pt idx="2650">
                  <c:v>10.98292994</c:v>
                </c:pt>
                <c:pt idx="2651">
                  <c:v>10.98730866</c:v>
                </c:pt>
                <c:pt idx="2652">
                  <c:v>10.99198093</c:v>
                </c:pt>
                <c:pt idx="2653">
                  <c:v>10.99606961</c:v>
                </c:pt>
                <c:pt idx="2654">
                  <c:v>10.99994162</c:v>
                </c:pt>
                <c:pt idx="2655">
                  <c:v>11.00432034</c:v>
                </c:pt>
                <c:pt idx="2656">
                  <c:v>11.00840902</c:v>
                </c:pt>
                <c:pt idx="2657">
                  <c:v>11.01286812</c:v>
                </c:pt>
                <c:pt idx="2658">
                  <c:v>11.01732023</c:v>
                </c:pt>
                <c:pt idx="2659">
                  <c:v>11.0214788</c:v>
                </c:pt>
                <c:pt idx="2660">
                  <c:v>11.02542769</c:v>
                </c:pt>
                <c:pt idx="2661">
                  <c:v>11.02973652</c:v>
                </c:pt>
                <c:pt idx="2662">
                  <c:v>11.03374832</c:v>
                </c:pt>
                <c:pt idx="2663">
                  <c:v>11.0383472</c:v>
                </c:pt>
                <c:pt idx="2664">
                  <c:v>11.04273292</c:v>
                </c:pt>
                <c:pt idx="2665">
                  <c:v>11.04674471</c:v>
                </c:pt>
                <c:pt idx="2666">
                  <c:v>11.05083338</c:v>
                </c:pt>
                <c:pt idx="2667">
                  <c:v>11.05514571</c:v>
                </c:pt>
                <c:pt idx="2668">
                  <c:v>11.05908761</c:v>
                </c:pt>
                <c:pt idx="2669">
                  <c:v>11.06302951</c:v>
                </c:pt>
                <c:pt idx="2670">
                  <c:v>11.06726846</c:v>
                </c:pt>
                <c:pt idx="2671">
                  <c:v>11.07106708</c:v>
                </c:pt>
                <c:pt idx="2672">
                  <c:v>11.07515575</c:v>
                </c:pt>
                <c:pt idx="2673">
                  <c:v>11.07895088</c:v>
                </c:pt>
                <c:pt idx="2674">
                  <c:v>11.08340299</c:v>
                </c:pt>
                <c:pt idx="2675">
                  <c:v>11.08742178</c:v>
                </c:pt>
                <c:pt idx="2676">
                  <c:v>11.0912204</c:v>
                </c:pt>
                <c:pt idx="2677">
                  <c:v>11.09545585</c:v>
                </c:pt>
                <c:pt idx="2678">
                  <c:v>11.09946764</c:v>
                </c:pt>
                <c:pt idx="2679">
                  <c:v>11.10355632</c:v>
                </c:pt>
                <c:pt idx="2680">
                  <c:v>11.10794203</c:v>
                </c:pt>
                <c:pt idx="2681">
                  <c:v>11.11188393</c:v>
                </c:pt>
                <c:pt idx="2682">
                  <c:v>11.11582583</c:v>
                </c:pt>
                <c:pt idx="2683">
                  <c:v>11.12013467</c:v>
                </c:pt>
                <c:pt idx="2684">
                  <c:v>11.1238599</c:v>
                </c:pt>
                <c:pt idx="2685">
                  <c:v>11.12794858</c:v>
                </c:pt>
                <c:pt idx="2686">
                  <c:v>11.13182059</c:v>
                </c:pt>
                <c:pt idx="2687">
                  <c:v>11.1362727</c:v>
                </c:pt>
                <c:pt idx="2688">
                  <c:v>11.1402146</c:v>
                </c:pt>
                <c:pt idx="2689">
                  <c:v>11.14401322</c:v>
                </c:pt>
                <c:pt idx="2690">
                  <c:v>11.14824867</c:v>
                </c:pt>
                <c:pt idx="2691">
                  <c:v>11.15219057</c:v>
                </c:pt>
                <c:pt idx="2692">
                  <c:v>11.15642602</c:v>
                </c:pt>
                <c:pt idx="2693">
                  <c:v>11.16073485</c:v>
                </c:pt>
                <c:pt idx="2694">
                  <c:v>11.16460337</c:v>
                </c:pt>
                <c:pt idx="2695">
                  <c:v>11.16862215</c:v>
                </c:pt>
                <c:pt idx="2696">
                  <c:v>11.17293099</c:v>
                </c:pt>
                <c:pt idx="2697">
                  <c:v>11.17745648</c:v>
                </c:pt>
                <c:pt idx="2698">
                  <c:v>11.18169193</c:v>
                </c:pt>
                <c:pt idx="2699">
                  <c:v>11.18541717</c:v>
                </c:pt>
                <c:pt idx="2700">
                  <c:v>11.18994267</c:v>
                </c:pt>
                <c:pt idx="2701">
                  <c:v>11.19403134</c:v>
                </c:pt>
                <c:pt idx="2702">
                  <c:v>11.19841356</c:v>
                </c:pt>
                <c:pt idx="2703">
                  <c:v>11.20279578</c:v>
                </c:pt>
                <c:pt idx="2704">
                  <c:v>11.20688446</c:v>
                </c:pt>
                <c:pt idx="2705">
                  <c:v>11.21097313</c:v>
                </c:pt>
                <c:pt idx="2706">
                  <c:v>11.21527847</c:v>
                </c:pt>
                <c:pt idx="2707">
                  <c:v>11.21929725</c:v>
                </c:pt>
                <c:pt idx="2708">
                  <c:v>11.22309588</c:v>
                </c:pt>
                <c:pt idx="2709">
                  <c:v>11.22733132</c:v>
                </c:pt>
                <c:pt idx="2710">
                  <c:v>11.23126973</c:v>
                </c:pt>
                <c:pt idx="2711">
                  <c:v>11.2353584</c:v>
                </c:pt>
                <c:pt idx="2712">
                  <c:v>11.23916052</c:v>
                </c:pt>
                <c:pt idx="2713">
                  <c:v>11.24361263</c:v>
                </c:pt>
                <c:pt idx="2714">
                  <c:v>11.24770131</c:v>
                </c:pt>
                <c:pt idx="2715">
                  <c:v>11.25208702</c:v>
                </c:pt>
                <c:pt idx="2716">
                  <c:v>11.25660903</c:v>
                </c:pt>
                <c:pt idx="2717">
                  <c:v>11.26077458</c:v>
                </c:pt>
                <c:pt idx="2718">
                  <c:v>11.26471648</c:v>
                </c:pt>
                <c:pt idx="2719">
                  <c:v>11.26909521</c:v>
                </c:pt>
                <c:pt idx="2720">
                  <c:v>11.27311399</c:v>
                </c:pt>
                <c:pt idx="2721">
                  <c:v>11.2775696</c:v>
                </c:pt>
                <c:pt idx="2722">
                  <c:v>11.28195182</c:v>
                </c:pt>
                <c:pt idx="2723">
                  <c:v>11.28596361</c:v>
                </c:pt>
                <c:pt idx="2724">
                  <c:v>11.29020081</c:v>
                </c:pt>
                <c:pt idx="2725">
                  <c:v>11.29450964</c:v>
                </c:pt>
                <c:pt idx="2726">
                  <c:v>11.29845504</c:v>
                </c:pt>
                <c:pt idx="2727">
                  <c:v>11.30232355</c:v>
                </c:pt>
                <c:pt idx="2728">
                  <c:v>11.30663239</c:v>
                </c:pt>
                <c:pt idx="2729">
                  <c:v>11.31042752</c:v>
                </c:pt>
                <c:pt idx="2730">
                  <c:v>11.31451619</c:v>
                </c:pt>
                <c:pt idx="2731">
                  <c:v>11.3183882</c:v>
                </c:pt>
                <c:pt idx="2732">
                  <c:v>11.32276692</c:v>
                </c:pt>
                <c:pt idx="2733">
                  <c:v>11.32671232</c:v>
                </c:pt>
                <c:pt idx="2734">
                  <c:v>11.33043756</c:v>
                </c:pt>
                <c:pt idx="2735">
                  <c:v>11.33481978</c:v>
                </c:pt>
                <c:pt idx="2736">
                  <c:v>11.33883157</c:v>
                </c:pt>
                <c:pt idx="2737">
                  <c:v>11.34292025</c:v>
                </c:pt>
                <c:pt idx="2738">
                  <c:v>11.34715919</c:v>
                </c:pt>
                <c:pt idx="2739">
                  <c:v>11.35109759</c:v>
                </c:pt>
                <c:pt idx="2740">
                  <c:v>11.3549731</c:v>
                </c:pt>
                <c:pt idx="2741">
                  <c:v>11.35935532</c:v>
                </c:pt>
                <c:pt idx="2742">
                  <c:v>11.36307706</c:v>
                </c:pt>
                <c:pt idx="2743">
                  <c:v>11.36716574</c:v>
                </c:pt>
                <c:pt idx="2744">
                  <c:v>11.37103775</c:v>
                </c:pt>
                <c:pt idx="2745">
                  <c:v>11.37541997</c:v>
                </c:pt>
                <c:pt idx="2746">
                  <c:v>11.37950864</c:v>
                </c:pt>
                <c:pt idx="2747">
                  <c:v>11.38323038</c:v>
                </c:pt>
                <c:pt idx="2748">
                  <c:v>11.38753922</c:v>
                </c:pt>
                <c:pt idx="2749">
                  <c:v>11.39148461</c:v>
                </c:pt>
                <c:pt idx="2750">
                  <c:v>11.39564318</c:v>
                </c:pt>
                <c:pt idx="2751">
                  <c:v>11.4000254</c:v>
                </c:pt>
                <c:pt idx="2752">
                  <c:v>11.40389391</c:v>
                </c:pt>
                <c:pt idx="2753">
                  <c:v>11.40776592</c:v>
                </c:pt>
                <c:pt idx="2754">
                  <c:v>11.41214814</c:v>
                </c:pt>
                <c:pt idx="2755">
                  <c:v>11.41587338</c:v>
                </c:pt>
                <c:pt idx="2756">
                  <c:v>11.41988517</c:v>
                </c:pt>
                <c:pt idx="2757">
                  <c:v>11.42376068</c:v>
                </c:pt>
                <c:pt idx="2758">
                  <c:v>11.42828268</c:v>
                </c:pt>
                <c:pt idx="2759">
                  <c:v>11.43230146</c:v>
                </c:pt>
                <c:pt idx="2760">
                  <c:v>11.4360267</c:v>
                </c:pt>
                <c:pt idx="2761">
                  <c:v>11.44026215</c:v>
                </c:pt>
                <c:pt idx="2762">
                  <c:v>11.44427394</c:v>
                </c:pt>
                <c:pt idx="2763">
                  <c:v>11.44836262</c:v>
                </c:pt>
                <c:pt idx="2764">
                  <c:v>11.45282172</c:v>
                </c:pt>
                <c:pt idx="2765">
                  <c:v>11.45662034</c:v>
                </c:pt>
                <c:pt idx="2766">
                  <c:v>11.46063213</c:v>
                </c:pt>
                <c:pt idx="2767">
                  <c:v>11.46494446</c:v>
                </c:pt>
                <c:pt idx="2768">
                  <c:v>11.46954335</c:v>
                </c:pt>
                <c:pt idx="2769">
                  <c:v>11.47377879</c:v>
                </c:pt>
                <c:pt idx="2770">
                  <c:v>11.47757742</c:v>
                </c:pt>
                <c:pt idx="2771">
                  <c:v>11.48195265</c:v>
                </c:pt>
                <c:pt idx="2772">
                  <c:v>11.48604132</c:v>
                </c:pt>
                <c:pt idx="2773">
                  <c:v>11.49050042</c:v>
                </c:pt>
                <c:pt idx="2774">
                  <c:v>11.49480926</c:v>
                </c:pt>
                <c:pt idx="2775">
                  <c:v>11.49896782</c:v>
                </c:pt>
                <c:pt idx="2776">
                  <c:v>11.50291322</c:v>
                </c:pt>
                <c:pt idx="2777">
                  <c:v>11.50729544</c:v>
                </c:pt>
                <c:pt idx="2778">
                  <c:v>11.51130723</c:v>
                </c:pt>
                <c:pt idx="2779">
                  <c:v>11.51518274</c:v>
                </c:pt>
                <c:pt idx="2780">
                  <c:v>11.51941819</c:v>
                </c:pt>
                <c:pt idx="2781">
                  <c:v>11.52328321</c:v>
                </c:pt>
                <c:pt idx="2782">
                  <c:v>11.52744876</c:v>
                </c:pt>
                <c:pt idx="2783">
                  <c:v>11.53197775</c:v>
                </c:pt>
                <c:pt idx="2784">
                  <c:v>11.53665003</c:v>
                </c:pt>
                <c:pt idx="2785">
                  <c:v>11.54066531</c:v>
                </c:pt>
                <c:pt idx="2786">
                  <c:v>11.54497415</c:v>
                </c:pt>
                <c:pt idx="2787">
                  <c:v>11.54971981</c:v>
                </c:pt>
                <c:pt idx="2788">
                  <c:v>11.55387837</c:v>
                </c:pt>
                <c:pt idx="2789">
                  <c:v>11.55768049</c:v>
                </c:pt>
                <c:pt idx="2790">
                  <c:v>11.56206271</c:v>
                </c:pt>
                <c:pt idx="2791">
                  <c:v>11.5660745</c:v>
                </c:pt>
                <c:pt idx="2792">
                  <c:v>11.57053361</c:v>
                </c:pt>
                <c:pt idx="2793">
                  <c:v>11.57498222</c:v>
                </c:pt>
                <c:pt idx="2794">
                  <c:v>11.57914778</c:v>
                </c:pt>
                <c:pt idx="2795">
                  <c:v>11.58316307</c:v>
                </c:pt>
                <c:pt idx="2796">
                  <c:v>11.58746841</c:v>
                </c:pt>
                <c:pt idx="2797">
                  <c:v>11.5914173</c:v>
                </c:pt>
                <c:pt idx="2798">
                  <c:v>11.59528581</c:v>
                </c:pt>
                <c:pt idx="2799">
                  <c:v>11.59952126</c:v>
                </c:pt>
                <c:pt idx="2800">
                  <c:v>11.60338977</c:v>
                </c:pt>
                <c:pt idx="2801">
                  <c:v>11.60755533</c:v>
                </c:pt>
                <c:pt idx="2802">
                  <c:v>11.61208083</c:v>
                </c:pt>
                <c:pt idx="2803">
                  <c:v>11.61580606</c:v>
                </c:pt>
                <c:pt idx="2804">
                  <c:v>11.61974797</c:v>
                </c:pt>
                <c:pt idx="2805">
                  <c:v>11.62420357</c:v>
                </c:pt>
                <c:pt idx="2806">
                  <c:v>11.62880246</c:v>
                </c:pt>
                <c:pt idx="2807">
                  <c:v>11.63296102</c:v>
                </c:pt>
                <c:pt idx="2808">
                  <c:v>11.63676314</c:v>
                </c:pt>
                <c:pt idx="2809">
                  <c:v>11.64107198</c:v>
                </c:pt>
                <c:pt idx="2810">
                  <c:v>11.64508377</c:v>
                </c:pt>
                <c:pt idx="2811">
                  <c:v>11.6488125</c:v>
                </c:pt>
                <c:pt idx="2812">
                  <c:v>11.65318773</c:v>
                </c:pt>
                <c:pt idx="2813">
                  <c:v>11.65713662</c:v>
                </c:pt>
                <c:pt idx="2814">
                  <c:v>11.6612253</c:v>
                </c:pt>
                <c:pt idx="2815">
                  <c:v>11.66560752</c:v>
                </c:pt>
                <c:pt idx="2816">
                  <c:v>11.66947254</c:v>
                </c:pt>
                <c:pt idx="2817">
                  <c:v>11.67341444</c:v>
                </c:pt>
                <c:pt idx="2818">
                  <c:v>11.67780015</c:v>
                </c:pt>
                <c:pt idx="2819">
                  <c:v>11.68152539</c:v>
                </c:pt>
                <c:pt idx="2820">
                  <c:v>11.68546729</c:v>
                </c:pt>
                <c:pt idx="2821">
                  <c:v>11.68948258</c:v>
                </c:pt>
                <c:pt idx="2822">
                  <c:v>11.6938648</c:v>
                </c:pt>
                <c:pt idx="2823">
                  <c:v>11.69787659</c:v>
                </c:pt>
                <c:pt idx="2824">
                  <c:v>11.70167871</c:v>
                </c:pt>
                <c:pt idx="2825">
                  <c:v>11.70598754</c:v>
                </c:pt>
                <c:pt idx="2826">
                  <c:v>11.70985606</c:v>
                </c:pt>
                <c:pt idx="2827">
                  <c:v>11.71401463</c:v>
                </c:pt>
                <c:pt idx="2828">
                  <c:v>11.71847373</c:v>
                </c:pt>
                <c:pt idx="2829">
                  <c:v>11.72234224</c:v>
                </c:pt>
                <c:pt idx="2830">
                  <c:v>11.72621425</c:v>
                </c:pt>
                <c:pt idx="2831">
                  <c:v>11.73066636</c:v>
                </c:pt>
                <c:pt idx="2832">
                  <c:v>11.73526525</c:v>
                </c:pt>
                <c:pt idx="2833">
                  <c:v>11.73935392</c:v>
                </c:pt>
                <c:pt idx="2834">
                  <c:v>11.74315604</c:v>
                </c:pt>
                <c:pt idx="2835">
                  <c:v>11.74760466</c:v>
                </c:pt>
                <c:pt idx="2836">
                  <c:v>11.75169333</c:v>
                </c:pt>
                <c:pt idx="2837">
                  <c:v>11.75615243</c:v>
                </c:pt>
                <c:pt idx="2838">
                  <c:v>11.7606028</c:v>
                </c:pt>
                <c:pt idx="2839">
                  <c:v>11.76462158</c:v>
                </c:pt>
                <c:pt idx="2840">
                  <c:v>11.76871026</c:v>
                </c:pt>
                <c:pt idx="2841">
                  <c:v>11.77301909</c:v>
                </c:pt>
                <c:pt idx="2842">
                  <c:v>11.77703787</c:v>
                </c:pt>
                <c:pt idx="2843">
                  <c:v>11.78090639</c:v>
                </c:pt>
                <c:pt idx="2844">
                  <c:v>11.78499506</c:v>
                </c:pt>
                <c:pt idx="2845">
                  <c:v>11.78894046</c:v>
                </c:pt>
                <c:pt idx="2846">
                  <c:v>11.79309902</c:v>
                </c:pt>
                <c:pt idx="2847">
                  <c:v>11.79762802</c:v>
                </c:pt>
                <c:pt idx="2848">
                  <c:v>11.80229679</c:v>
                </c:pt>
                <c:pt idx="2849">
                  <c:v>11.80631907</c:v>
                </c:pt>
                <c:pt idx="2850">
                  <c:v>11.81055452</c:v>
                </c:pt>
                <c:pt idx="2851">
                  <c:v>11.81522679</c:v>
                </c:pt>
                <c:pt idx="2852">
                  <c:v>11.81946224</c:v>
                </c:pt>
                <c:pt idx="2853">
                  <c:v>11.82398774</c:v>
                </c:pt>
                <c:pt idx="2854">
                  <c:v>11.82873339</c:v>
                </c:pt>
                <c:pt idx="2855">
                  <c:v>11.83275218</c:v>
                </c:pt>
                <c:pt idx="2856">
                  <c:v>11.83698762</c:v>
                </c:pt>
                <c:pt idx="2857">
                  <c:v>11.8416599</c:v>
                </c:pt>
                <c:pt idx="2858">
                  <c:v>11.84589534</c:v>
                </c:pt>
                <c:pt idx="2859">
                  <c:v>11.84962058</c:v>
                </c:pt>
                <c:pt idx="2860">
                  <c:v>11.8540692</c:v>
                </c:pt>
                <c:pt idx="2861">
                  <c:v>11.85816486</c:v>
                </c:pt>
                <c:pt idx="2862">
                  <c:v>11.86254359</c:v>
                </c:pt>
                <c:pt idx="2863">
                  <c:v>11.86699919</c:v>
                </c:pt>
                <c:pt idx="2864">
                  <c:v>11.87115776</c:v>
                </c:pt>
                <c:pt idx="2865">
                  <c:v>11.87517654</c:v>
                </c:pt>
                <c:pt idx="2866">
                  <c:v>11.87948538</c:v>
                </c:pt>
                <c:pt idx="2867">
                  <c:v>11.88349717</c:v>
                </c:pt>
                <c:pt idx="2868">
                  <c:v>11.88729929</c:v>
                </c:pt>
                <c:pt idx="2869">
                  <c:v>11.89153473</c:v>
                </c:pt>
                <c:pt idx="2870">
                  <c:v>11.89540325</c:v>
                </c:pt>
                <c:pt idx="2871">
                  <c:v>11.8996387</c:v>
                </c:pt>
                <c:pt idx="2872">
                  <c:v>11.9040943</c:v>
                </c:pt>
                <c:pt idx="2873">
                  <c:v>11.90788594</c:v>
                </c:pt>
                <c:pt idx="2874">
                  <c:v>11.91175795</c:v>
                </c:pt>
                <c:pt idx="2875">
                  <c:v>11.91621705</c:v>
                </c:pt>
                <c:pt idx="2876">
                  <c:v>11.92081244</c:v>
                </c:pt>
                <c:pt idx="2877">
                  <c:v>11.92497799</c:v>
                </c:pt>
                <c:pt idx="2878">
                  <c:v>11.92877662</c:v>
                </c:pt>
                <c:pt idx="2879">
                  <c:v>11.93307846</c:v>
                </c:pt>
                <c:pt idx="2880">
                  <c:v>11.93717413</c:v>
                </c:pt>
                <c:pt idx="2881">
                  <c:v>11.94169962</c:v>
                </c:pt>
                <c:pt idx="2882">
                  <c:v>11.94615523</c:v>
                </c:pt>
                <c:pt idx="2883">
                  <c:v>11.95016702</c:v>
                </c:pt>
                <c:pt idx="2884">
                  <c:v>11.95418581</c:v>
                </c:pt>
                <c:pt idx="2885">
                  <c:v>11.95856803</c:v>
                </c:pt>
                <c:pt idx="2886">
                  <c:v>11.96250993</c:v>
                </c:pt>
                <c:pt idx="2887">
                  <c:v>11.96638194</c:v>
                </c:pt>
                <c:pt idx="2888">
                  <c:v>11.97069077</c:v>
                </c:pt>
                <c:pt idx="2889">
                  <c:v>11.9744859</c:v>
                </c:pt>
                <c:pt idx="2890">
                  <c:v>11.97864447</c:v>
                </c:pt>
                <c:pt idx="2891">
                  <c:v>11.9823732</c:v>
                </c:pt>
                <c:pt idx="2892">
                  <c:v>11.98697208</c:v>
                </c:pt>
                <c:pt idx="2893">
                  <c:v>11.99099087</c:v>
                </c:pt>
                <c:pt idx="2894">
                  <c:v>11.99536959</c:v>
                </c:pt>
                <c:pt idx="2895">
                  <c:v>11.99989509</c:v>
                </c:pt>
                <c:pt idx="2896">
                  <c:v>12.00398376</c:v>
                </c:pt>
                <c:pt idx="2897">
                  <c:v>12.00792916</c:v>
                </c:pt>
                <c:pt idx="2898">
                  <c:v>12.01231138</c:v>
                </c:pt>
                <c:pt idx="2899">
                  <c:v>12.01640006</c:v>
                </c:pt>
                <c:pt idx="2900">
                  <c:v>12.02092905</c:v>
                </c:pt>
                <c:pt idx="2901">
                  <c:v>12.02530428</c:v>
                </c:pt>
                <c:pt idx="2902">
                  <c:v>12.02925317</c:v>
                </c:pt>
                <c:pt idx="2903">
                  <c:v>12.03348862</c:v>
                </c:pt>
                <c:pt idx="2904">
                  <c:v>12.03779745</c:v>
                </c:pt>
                <c:pt idx="2905">
                  <c:v>12.04173935</c:v>
                </c:pt>
                <c:pt idx="2906">
                  <c:v>12.04560787</c:v>
                </c:pt>
                <c:pt idx="2907">
                  <c:v>12.0499167</c:v>
                </c:pt>
                <c:pt idx="2908">
                  <c:v>12.05364194</c:v>
                </c:pt>
                <c:pt idx="2909">
                  <c:v>12.0578005</c:v>
                </c:pt>
                <c:pt idx="2910">
                  <c:v>12.06152924</c:v>
                </c:pt>
                <c:pt idx="2911">
                  <c:v>12.06605473</c:v>
                </c:pt>
                <c:pt idx="2912">
                  <c:v>12.07014341</c:v>
                </c:pt>
                <c:pt idx="2913">
                  <c:v>12.07459902</c:v>
                </c:pt>
                <c:pt idx="2914">
                  <c:v>12.07890785</c:v>
                </c:pt>
                <c:pt idx="2915">
                  <c:v>12.08291964</c:v>
                </c:pt>
                <c:pt idx="2916">
                  <c:v>12.0870852</c:v>
                </c:pt>
                <c:pt idx="2917">
                  <c:v>12.09146742</c:v>
                </c:pt>
                <c:pt idx="2918">
                  <c:v>12.09540932</c:v>
                </c:pt>
                <c:pt idx="2919">
                  <c:v>12.09920794</c:v>
                </c:pt>
                <c:pt idx="2920">
                  <c:v>12.10337</c:v>
                </c:pt>
                <c:pt idx="2921">
                  <c:v>12.10731191</c:v>
                </c:pt>
                <c:pt idx="2922">
                  <c:v>12.11147047</c:v>
                </c:pt>
                <c:pt idx="2923">
                  <c:v>12.1151992</c:v>
                </c:pt>
                <c:pt idx="2924">
                  <c:v>12.1197247</c:v>
                </c:pt>
                <c:pt idx="2925">
                  <c:v>12.12381338</c:v>
                </c:pt>
                <c:pt idx="2926">
                  <c:v>12.1281956</c:v>
                </c:pt>
                <c:pt idx="2927">
                  <c:v>12.13264771</c:v>
                </c:pt>
                <c:pt idx="2928">
                  <c:v>12.13681326</c:v>
                </c:pt>
                <c:pt idx="2929">
                  <c:v>12.14082855</c:v>
                </c:pt>
                <c:pt idx="2930">
                  <c:v>12.14513739</c:v>
                </c:pt>
                <c:pt idx="2931">
                  <c:v>12.14914918</c:v>
                </c:pt>
                <c:pt idx="2932">
                  <c:v>12.15368167</c:v>
                </c:pt>
                <c:pt idx="2933">
                  <c:v>12.15806389</c:v>
                </c:pt>
                <c:pt idx="2934">
                  <c:v>12.16215256</c:v>
                </c:pt>
                <c:pt idx="2935">
                  <c:v>12.16624124</c:v>
                </c:pt>
                <c:pt idx="2936">
                  <c:v>12.17062346</c:v>
                </c:pt>
                <c:pt idx="2937">
                  <c:v>12.17448848</c:v>
                </c:pt>
                <c:pt idx="2938">
                  <c:v>12.17843038</c:v>
                </c:pt>
                <c:pt idx="2939">
                  <c:v>12.18274271</c:v>
                </c:pt>
                <c:pt idx="2940">
                  <c:v>12.18646794</c:v>
                </c:pt>
                <c:pt idx="2941">
                  <c:v>12.19062651</c:v>
                </c:pt>
                <c:pt idx="2942">
                  <c:v>12.19449852</c:v>
                </c:pt>
                <c:pt idx="2943">
                  <c:v>12.19880386</c:v>
                </c:pt>
                <c:pt idx="2944">
                  <c:v>12.20282264</c:v>
                </c:pt>
                <c:pt idx="2945">
                  <c:v>12.20742502</c:v>
                </c:pt>
                <c:pt idx="2946">
                  <c:v>12.21188063</c:v>
                </c:pt>
                <c:pt idx="2947">
                  <c:v>12.2159693</c:v>
                </c:pt>
                <c:pt idx="2948">
                  <c:v>12.2199112</c:v>
                </c:pt>
                <c:pt idx="2949">
                  <c:v>12.22422004</c:v>
                </c:pt>
                <c:pt idx="2950">
                  <c:v>12.22816194</c:v>
                </c:pt>
                <c:pt idx="2951">
                  <c:v>12.23196144</c:v>
                </c:pt>
                <c:pt idx="2952">
                  <c:v>12.23634016</c:v>
                </c:pt>
                <c:pt idx="2953">
                  <c:v>12.24020868</c:v>
                </c:pt>
                <c:pt idx="2954">
                  <c:v>12.24429735</c:v>
                </c:pt>
                <c:pt idx="2955">
                  <c:v>12.24802608</c:v>
                </c:pt>
                <c:pt idx="2956">
                  <c:v>12.25255158</c:v>
                </c:pt>
                <c:pt idx="2957">
                  <c:v>12.25656337</c:v>
                </c:pt>
                <c:pt idx="2958">
                  <c:v>12.26102247</c:v>
                </c:pt>
                <c:pt idx="2959">
                  <c:v>12.26554797</c:v>
                </c:pt>
                <c:pt idx="2960">
                  <c:v>12.26963665</c:v>
                </c:pt>
                <c:pt idx="2961">
                  <c:v>12.27357855</c:v>
                </c:pt>
                <c:pt idx="2962">
                  <c:v>12.27796426</c:v>
                </c:pt>
                <c:pt idx="2963">
                  <c:v>12.28197606</c:v>
                </c:pt>
                <c:pt idx="2964">
                  <c:v>12.28577818</c:v>
                </c:pt>
                <c:pt idx="2965">
                  <c:v>12.29001013</c:v>
                </c:pt>
                <c:pt idx="2966">
                  <c:v>12.29395203</c:v>
                </c:pt>
                <c:pt idx="2967">
                  <c:v>12.2980407</c:v>
                </c:pt>
                <c:pt idx="2968">
                  <c:v>12.3025697</c:v>
                </c:pt>
                <c:pt idx="2969">
                  <c:v>12.30636483</c:v>
                </c:pt>
                <c:pt idx="2970">
                  <c:v>12.31030673</c:v>
                </c:pt>
                <c:pt idx="2971">
                  <c:v>12.31469244</c:v>
                </c:pt>
                <c:pt idx="2972">
                  <c:v>12.31929133</c:v>
                </c:pt>
                <c:pt idx="2973">
                  <c:v>12.32338</c:v>
                </c:pt>
                <c:pt idx="2974">
                  <c:v>12.32725201</c:v>
                </c:pt>
                <c:pt idx="2975">
                  <c:v>12.33170412</c:v>
                </c:pt>
                <c:pt idx="2976">
                  <c:v>12.33572291</c:v>
                </c:pt>
                <c:pt idx="2977">
                  <c:v>12.33944814</c:v>
                </c:pt>
                <c:pt idx="2978">
                  <c:v>12.34368359</c:v>
                </c:pt>
                <c:pt idx="2979">
                  <c:v>12.34762549</c:v>
                </c:pt>
                <c:pt idx="2980">
                  <c:v>12.35186094</c:v>
                </c:pt>
                <c:pt idx="2981">
                  <c:v>12.35624316</c:v>
                </c:pt>
                <c:pt idx="2982">
                  <c:v>12.36010818</c:v>
                </c:pt>
                <c:pt idx="2983">
                  <c:v>12.36405707</c:v>
                </c:pt>
                <c:pt idx="2984">
                  <c:v>12.36828902</c:v>
                </c:pt>
                <c:pt idx="2985">
                  <c:v>12.3728914</c:v>
                </c:pt>
                <c:pt idx="2986">
                  <c:v>12.37712685</c:v>
                </c:pt>
                <c:pt idx="2987">
                  <c:v>12.38165235</c:v>
                </c:pt>
                <c:pt idx="2988">
                  <c:v>12.38537409</c:v>
                </c:pt>
                <c:pt idx="2989">
                  <c:v>12.38946276</c:v>
                </c:pt>
                <c:pt idx="2990">
                  <c:v>12.39377509</c:v>
                </c:pt>
                <c:pt idx="2991">
                  <c:v>12.39830059</c:v>
                </c:pt>
                <c:pt idx="2992">
                  <c:v>12.40238927</c:v>
                </c:pt>
                <c:pt idx="2993">
                  <c:v>12.40640805</c:v>
                </c:pt>
                <c:pt idx="2994">
                  <c:v>12.41079027</c:v>
                </c:pt>
                <c:pt idx="2995">
                  <c:v>12.41487894</c:v>
                </c:pt>
                <c:pt idx="2996">
                  <c:v>12.41940444</c:v>
                </c:pt>
                <c:pt idx="2997">
                  <c:v>12.42378666</c:v>
                </c:pt>
                <c:pt idx="2998">
                  <c:v>12.42779846</c:v>
                </c:pt>
                <c:pt idx="2999">
                  <c:v>12.43196401</c:v>
                </c:pt>
                <c:pt idx="3000">
                  <c:v>12.43627285</c:v>
                </c:pt>
                <c:pt idx="3001">
                  <c:v>12.44021475</c:v>
                </c:pt>
                <c:pt idx="3002">
                  <c:v>12.44401337</c:v>
                </c:pt>
                <c:pt idx="3003">
                  <c:v>12.44839559</c:v>
                </c:pt>
                <c:pt idx="3004">
                  <c:v>12.45212083</c:v>
                </c:pt>
                <c:pt idx="3005">
                  <c:v>12.4562095</c:v>
                </c:pt>
                <c:pt idx="3006">
                  <c:v>12.46007802</c:v>
                </c:pt>
                <c:pt idx="3007">
                  <c:v>12.46453362</c:v>
                </c:pt>
                <c:pt idx="3008">
                  <c:v>12.46854542</c:v>
                </c:pt>
                <c:pt idx="3009">
                  <c:v>12.47227415</c:v>
                </c:pt>
                <c:pt idx="3010">
                  <c:v>12.47650959</c:v>
                </c:pt>
                <c:pt idx="3011">
                  <c:v>12.48052139</c:v>
                </c:pt>
                <c:pt idx="3012">
                  <c:v>12.48468694</c:v>
                </c:pt>
                <c:pt idx="3013">
                  <c:v>12.48899578</c:v>
                </c:pt>
                <c:pt idx="3014">
                  <c:v>12.49293418</c:v>
                </c:pt>
                <c:pt idx="3015">
                  <c:v>12.4967363</c:v>
                </c:pt>
                <c:pt idx="3016">
                  <c:v>12.50118841</c:v>
                </c:pt>
                <c:pt idx="3017">
                  <c:v>12.50491365</c:v>
                </c:pt>
                <c:pt idx="3018">
                  <c:v>12.50900233</c:v>
                </c:pt>
                <c:pt idx="3019">
                  <c:v>12.51280095</c:v>
                </c:pt>
                <c:pt idx="3020">
                  <c:v>12.51717618</c:v>
                </c:pt>
                <c:pt idx="3021">
                  <c:v>12.52112507</c:v>
                </c:pt>
                <c:pt idx="3022">
                  <c:v>12.5249167</c:v>
                </c:pt>
                <c:pt idx="3023">
                  <c:v>12.52930242</c:v>
                </c:pt>
                <c:pt idx="3024">
                  <c:v>12.53331771</c:v>
                </c:pt>
                <c:pt idx="3025">
                  <c:v>12.53725961</c:v>
                </c:pt>
                <c:pt idx="3026">
                  <c:v>12.54171522</c:v>
                </c:pt>
                <c:pt idx="3027">
                  <c:v>12.54551384</c:v>
                </c:pt>
                <c:pt idx="3028">
                  <c:v>12.54952563</c:v>
                </c:pt>
                <c:pt idx="3029">
                  <c:v>12.55391135</c:v>
                </c:pt>
                <c:pt idx="3030">
                  <c:v>12.55865351</c:v>
                </c:pt>
                <c:pt idx="3031">
                  <c:v>12.56274218</c:v>
                </c:pt>
                <c:pt idx="3032">
                  <c:v>12.56647092</c:v>
                </c:pt>
                <c:pt idx="3033">
                  <c:v>12.57092652</c:v>
                </c:pt>
                <c:pt idx="3034">
                  <c:v>12.5750152</c:v>
                </c:pt>
                <c:pt idx="3035">
                  <c:v>12.57946731</c:v>
                </c:pt>
                <c:pt idx="3036">
                  <c:v>12.58399281</c:v>
                </c:pt>
                <c:pt idx="3037">
                  <c:v>12.58801159</c:v>
                </c:pt>
                <c:pt idx="3038">
                  <c:v>12.59202338</c:v>
                </c:pt>
                <c:pt idx="3039">
                  <c:v>12.5964091</c:v>
                </c:pt>
                <c:pt idx="3040">
                  <c:v>12.60042089</c:v>
                </c:pt>
                <c:pt idx="3041">
                  <c:v>12.60422301</c:v>
                </c:pt>
                <c:pt idx="3042">
                  <c:v>12.60845846</c:v>
                </c:pt>
                <c:pt idx="3043">
                  <c:v>12.61239686</c:v>
                </c:pt>
                <c:pt idx="3044">
                  <c:v>12.61648554</c:v>
                </c:pt>
                <c:pt idx="3045">
                  <c:v>12.62094464</c:v>
                </c:pt>
                <c:pt idx="3046">
                  <c:v>12.62473977</c:v>
                </c:pt>
                <c:pt idx="3047">
                  <c:v>12.62875855</c:v>
                </c:pt>
                <c:pt idx="3048">
                  <c:v>12.63314077</c:v>
                </c:pt>
                <c:pt idx="3049">
                  <c:v>12.63766277</c:v>
                </c:pt>
                <c:pt idx="3050">
                  <c:v>12.64182833</c:v>
                </c:pt>
                <c:pt idx="3051">
                  <c:v>12.64570034</c:v>
                </c:pt>
                <c:pt idx="3052">
                  <c:v>12.65015245</c:v>
                </c:pt>
                <c:pt idx="3053">
                  <c:v>12.65416425</c:v>
                </c:pt>
                <c:pt idx="3054">
                  <c:v>12.65789298</c:v>
                </c:pt>
                <c:pt idx="3055">
                  <c:v>12.66205504</c:v>
                </c:pt>
                <c:pt idx="3056">
                  <c:v>12.66599694</c:v>
                </c:pt>
                <c:pt idx="3057">
                  <c:v>12.67023239</c:v>
                </c:pt>
                <c:pt idx="3058">
                  <c:v>12.67461461</c:v>
                </c:pt>
                <c:pt idx="3059">
                  <c:v>12.67841323</c:v>
                </c:pt>
                <c:pt idx="3060">
                  <c:v>12.68242502</c:v>
                </c:pt>
                <c:pt idx="3061">
                  <c:v>12.68666397</c:v>
                </c:pt>
                <c:pt idx="3062">
                  <c:v>12.69140962</c:v>
                </c:pt>
                <c:pt idx="3063">
                  <c:v>12.6954983</c:v>
                </c:pt>
                <c:pt idx="3064">
                  <c:v>12.69922353</c:v>
                </c:pt>
                <c:pt idx="3065">
                  <c:v>12.70375253</c:v>
                </c:pt>
                <c:pt idx="3066">
                  <c:v>12.7078412</c:v>
                </c:pt>
                <c:pt idx="3067">
                  <c:v>12.71221993</c:v>
                </c:pt>
                <c:pt idx="3068">
                  <c:v>12.71674543</c:v>
                </c:pt>
                <c:pt idx="3069">
                  <c:v>12.72091098</c:v>
                </c:pt>
                <c:pt idx="3070">
                  <c:v>12.72492627</c:v>
                </c:pt>
                <c:pt idx="3071">
                  <c:v>12.7292351</c:v>
                </c:pt>
                <c:pt idx="3072">
                  <c:v>12.7332469</c:v>
                </c:pt>
                <c:pt idx="3073">
                  <c:v>12.73697563</c:v>
                </c:pt>
                <c:pt idx="3074">
                  <c:v>12.74121108</c:v>
                </c:pt>
                <c:pt idx="3075">
                  <c:v>12.74515298</c:v>
                </c:pt>
                <c:pt idx="3076">
                  <c:v>12.74931154</c:v>
                </c:pt>
                <c:pt idx="3077">
                  <c:v>12.75304027</c:v>
                </c:pt>
                <c:pt idx="3078">
                  <c:v>12.75756577</c:v>
                </c:pt>
                <c:pt idx="3079">
                  <c:v>12.76158456</c:v>
                </c:pt>
                <c:pt idx="3080">
                  <c:v>12.76596328</c:v>
                </c:pt>
                <c:pt idx="3081">
                  <c:v>12.77048878</c:v>
                </c:pt>
                <c:pt idx="3082">
                  <c:v>12.77465434</c:v>
                </c:pt>
                <c:pt idx="3083">
                  <c:v>12.77852634</c:v>
                </c:pt>
                <c:pt idx="3084">
                  <c:v>12.78297846</c:v>
                </c:pt>
                <c:pt idx="3085">
                  <c:v>12.78692036</c:v>
                </c:pt>
                <c:pt idx="3086">
                  <c:v>12.79152274</c:v>
                </c:pt>
                <c:pt idx="3087">
                  <c:v>12.79590496</c:v>
                </c:pt>
                <c:pt idx="3088">
                  <c:v>12.79999363</c:v>
                </c:pt>
                <c:pt idx="3089">
                  <c:v>12.80400543</c:v>
                </c:pt>
                <c:pt idx="3090">
                  <c:v>12.80824437</c:v>
                </c:pt>
                <c:pt idx="3091">
                  <c:v>12.81225616</c:v>
                </c:pt>
                <c:pt idx="3092">
                  <c:v>12.81605828</c:v>
                </c:pt>
                <c:pt idx="3093">
                  <c:v>12.8204405</c:v>
                </c:pt>
                <c:pt idx="3094">
                  <c:v>12.82423563</c:v>
                </c:pt>
                <c:pt idx="3095">
                  <c:v>12.8283243</c:v>
                </c:pt>
                <c:pt idx="3096">
                  <c:v>12.83212293</c:v>
                </c:pt>
                <c:pt idx="3097">
                  <c:v>12.83657154</c:v>
                </c:pt>
                <c:pt idx="3098">
                  <c:v>12.84059033</c:v>
                </c:pt>
                <c:pt idx="3099">
                  <c:v>12.84511932</c:v>
                </c:pt>
                <c:pt idx="3100">
                  <c:v>12.84964482</c:v>
                </c:pt>
                <c:pt idx="3101">
                  <c:v>12.8536636</c:v>
                </c:pt>
                <c:pt idx="3102">
                  <c:v>12.85767539</c:v>
                </c:pt>
                <c:pt idx="3103">
                  <c:v>12.86206111</c:v>
                </c:pt>
                <c:pt idx="3104">
                  <c:v>12.86600301</c:v>
                </c:pt>
                <c:pt idx="3105">
                  <c:v>12.86980163</c:v>
                </c:pt>
                <c:pt idx="3106">
                  <c:v>12.87411047</c:v>
                </c:pt>
                <c:pt idx="3107">
                  <c:v>12.87805237</c:v>
                </c:pt>
                <c:pt idx="3108">
                  <c:v>12.88206416</c:v>
                </c:pt>
                <c:pt idx="3109">
                  <c:v>12.88579289</c:v>
                </c:pt>
                <c:pt idx="3110">
                  <c:v>12.89046516</c:v>
                </c:pt>
                <c:pt idx="3111">
                  <c:v>12.89440707</c:v>
                </c:pt>
                <c:pt idx="3112">
                  <c:v>12.89878929</c:v>
                </c:pt>
                <c:pt idx="3113">
                  <c:v>12.90339167</c:v>
                </c:pt>
                <c:pt idx="3114">
                  <c:v>12.90748034</c:v>
                </c:pt>
                <c:pt idx="3115">
                  <c:v>12.91127896</c:v>
                </c:pt>
                <c:pt idx="3116">
                  <c:v>12.91572758</c:v>
                </c:pt>
                <c:pt idx="3117">
                  <c:v>12.91981626</c:v>
                </c:pt>
                <c:pt idx="3118">
                  <c:v>12.92434874</c:v>
                </c:pt>
                <c:pt idx="3119">
                  <c:v>12.92865758</c:v>
                </c:pt>
                <c:pt idx="3120">
                  <c:v>12.93281614</c:v>
                </c:pt>
                <c:pt idx="3121">
                  <c:v>12.93676154</c:v>
                </c:pt>
                <c:pt idx="3122">
                  <c:v>12.94114376</c:v>
                </c:pt>
                <c:pt idx="3123">
                  <c:v>12.94515555</c:v>
                </c:pt>
                <c:pt idx="3124">
                  <c:v>12.94902756</c:v>
                </c:pt>
                <c:pt idx="3125">
                  <c:v>12.95319312</c:v>
                </c:pt>
                <c:pt idx="3126">
                  <c:v>12.95706163</c:v>
                </c:pt>
                <c:pt idx="3127">
                  <c:v>12.9612202</c:v>
                </c:pt>
                <c:pt idx="3128">
                  <c:v>12.96575269</c:v>
                </c:pt>
                <c:pt idx="3129">
                  <c:v>12.97042496</c:v>
                </c:pt>
                <c:pt idx="3130">
                  <c:v>12.97451363</c:v>
                </c:pt>
                <c:pt idx="3131">
                  <c:v>12.97867569</c:v>
                </c:pt>
                <c:pt idx="3132">
                  <c:v>12.98239744</c:v>
                </c:pt>
                <c:pt idx="3133">
                  <c:v>12.98648611</c:v>
                </c:pt>
                <c:pt idx="3134">
                  <c:v>12.99043151</c:v>
                </c:pt>
                <c:pt idx="3135">
                  <c:v>12.99481373</c:v>
                </c:pt>
                <c:pt idx="3136">
                  <c:v>12.9989024</c:v>
                </c:pt>
                <c:pt idx="3137">
                  <c:v>13.00262764</c:v>
                </c:pt>
                <c:pt idx="3138">
                  <c:v>13.00686309</c:v>
                </c:pt>
                <c:pt idx="3139">
                  <c:v>13.01087488</c:v>
                </c:pt>
                <c:pt idx="3140">
                  <c:v>13.01504043</c:v>
                </c:pt>
                <c:pt idx="3141">
                  <c:v>13.01942265</c:v>
                </c:pt>
                <c:pt idx="3142">
                  <c:v>13.02321429</c:v>
                </c:pt>
                <c:pt idx="3143">
                  <c:v>13.02723307</c:v>
                </c:pt>
                <c:pt idx="3144">
                  <c:v>13.0315454</c:v>
                </c:pt>
                <c:pt idx="3145">
                  <c:v>13.03614079</c:v>
                </c:pt>
                <c:pt idx="3146">
                  <c:v>13.04030634</c:v>
                </c:pt>
                <c:pt idx="3147">
                  <c:v>13.04424825</c:v>
                </c:pt>
                <c:pt idx="3148">
                  <c:v>13.04855708</c:v>
                </c:pt>
                <c:pt idx="3149">
                  <c:v>13.05256887</c:v>
                </c:pt>
                <c:pt idx="3150">
                  <c:v>13.0562976</c:v>
                </c:pt>
                <c:pt idx="3151">
                  <c:v>13.06060644</c:v>
                </c:pt>
                <c:pt idx="3152">
                  <c:v>13.06454834</c:v>
                </c:pt>
                <c:pt idx="3153">
                  <c:v>13.06878379</c:v>
                </c:pt>
                <c:pt idx="3154">
                  <c:v>13.07316601</c:v>
                </c:pt>
                <c:pt idx="3155">
                  <c:v>13.07703452</c:v>
                </c:pt>
                <c:pt idx="3156">
                  <c:v>13.08075976</c:v>
                </c:pt>
                <c:pt idx="3157">
                  <c:v>13.08528875</c:v>
                </c:pt>
                <c:pt idx="3158">
                  <c:v>13.09003441</c:v>
                </c:pt>
                <c:pt idx="3159">
                  <c:v>13.09412309</c:v>
                </c:pt>
                <c:pt idx="3160">
                  <c:v>13.09857869</c:v>
                </c:pt>
                <c:pt idx="3161">
                  <c:v>13.10230043</c:v>
                </c:pt>
                <c:pt idx="3162">
                  <c:v>13.10624234</c:v>
                </c:pt>
                <c:pt idx="3163">
                  <c:v>13.11076783</c:v>
                </c:pt>
                <c:pt idx="3164">
                  <c:v>13.11522694</c:v>
                </c:pt>
                <c:pt idx="3165">
                  <c:v>13.11931561</c:v>
                </c:pt>
                <c:pt idx="3166">
                  <c:v>13.12325751</c:v>
                </c:pt>
                <c:pt idx="3167">
                  <c:v>13.12763973</c:v>
                </c:pt>
                <c:pt idx="3168">
                  <c:v>13.13165152</c:v>
                </c:pt>
                <c:pt idx="3169">
                  <c:v>13.13538026</c:v>
                </c:pt>
                <c:pt idx="3170">
                  <c:v>13.13976248</c:v>
                </c:pt>
                <c:pt idx="3171">
                  <c:v>13.14370438</c:v>
                </c:pt>
                <c:pt idx="3172">
                  <c:v>13.14771617</c:v>
                </c:pt>
                <c:pt idx="3173">
                  <c:v>13.1514449</c:v>
                </c:pt>
                <c:pt idx="3174">
                  <c:v>13.15611717</c:v>
                </c:pt>
                <c:pt idx="3175">
                  <c:v>13.15998918</c:v>
                </c:pt>
                <c:pt idx="3176">
                  <c:v>13.1644413</c:v>
                </c:pt>
                <c:pt idx="3177">
                  <c:v>13.16911357</c:v>
                </c:pt>
                <c:pt idx="3178">
                  <c:v>13.17313235</c:v>
                </c:pt>
                <c:pt idx="3179">
                  <c:v>13.17692923</c:v>
                </c:pt>
                <c:pt idx="3180">
                  <c:v>13.18145822</c:v>
                </c:pt>
                <c:pt idx="3181">
                  <c:v>13.18540012</c:v>
                </c:pt>
                <c:pt idx="3182">
                  <c:v>13.18992911</c:v>
                </c:pt>
                <c:pt idx="3183">
                  <c:v>13.19437773</c:v>
                </c:pt>
                <c:pt idx="3184">
                  <c:v>13.19839651</c:v>
                </c:pt>
                <c:pt idx="3185">
                  <c:v>13.20248519</c:v>
                </c:pt>
                <c:pt idx="3186">
                  <c:v>13.20679752</c:v>
                </c:pt>
                <c:pt idx="3187">
                  <c:v>13.21088619</c:v>
                </c:pt>
                <c:pt idx="3188">
                  <c:v>13.21468132</c:v>
                </c:pt>
                <c:pt idx="3189">
                  <c:v>13.21891677</c:v>
                </c:pt>
                <c:pt idx="3190">
                  <c:v>13.2227119</c:v>
                </c:pt>
                <c:pt idx="3191">
                  <c:v>13.22702422</c:v>
                </c:pt>
                <c:pt idx="3192">
                  <c:v>13.23140295</c:v>
                </c:pt>
                <c:pt idx="3193">
                  <c:v>13.23519808</c:v>
                </c:pt>
                <c:pt idx="3194">
                  <c:v>13.23921686</c:v>
                </c:pt>
                <c:pt idx="3195">
                  <c:v>13.24352569</c:v>
                </c:pt>
                <c:pt idx="3196">
                  <c:v>13.24805119</c:v>
                </c:pt>
                <c:pt idx="3197">
                  <c:v>13.25221675</c:v>
                </c:pt>
                <c:pt idx="3198">
                  <c:v>13.25608526</c:v>
                </c:pt>
                <c:pt idx="3199">
                  <c:v>13.26046748</c:v>
                </c:pt>
                <c:pt idx="3200">
                  <c:v>13.26447928</c:v>
                </c:pt>
                <c:pt idx="3201">
                  <c:v>13.26828139</c:v>
                </c:pt>
                <c:pt idx="3202">
                  <c:v>13.27244346</c:v>
                </c:pt>
                <c:pt idx="3203">
                  <c:v>13.27645525</c:v>
                </c:pt>
                <c:pt idx="3204">
                  <c:v>13.2806208</c:v>
                </c:pt>
                <c:pt idx="3205">
                  <c:v>13.28507641</c:v>
                </c:pt>
                <c:pt idx="3206">
                  <c:v>13.28886805</c:v>
                </c:pt>
                <c:pt idx="3207">
                  <c:v>13.29295672</c:v>
                </c:pt>
                <c:pt idx="3208">
                  <c:v>13.29719566</c:v>
                </c:pt>
                <c:pt idx="3209">
                  <c:v>13.30187143</c:v>
                </c:pt>
                <c:pt idx="3210">
                  <c:v>13.30602999</c:v>
                </c:pt>
                <c:pt idx="3211">
                  <c:v>13.30982862</c:v>
                </c:pt>
                <c:pt idx="3212">
                  <c:v>13.31421084</c:v>
                </c:pt>
                <c:pt idx="3213">
                  <c:v>13.31829951</c:v>
                </c:pt>
                <c:pt idx="3214">
                  <c:v>13.32275512</c:v>
                </c:pt>
                <c:pt idx="3215">
                  <c:v>13.32713035</c:v>
                </c:pt>
                <c:pt idx="3216">
                  <c:v>13.33122601</c:v>
                </c:pt>
                <c:pt idx="3217">
                  <c:v>13.33538458</c:v>
                </c:pt>
                <c:pt idx="3218">
                  <c:v>13.33968992</c:v>
                </c:pt>
                <c:pt idx="3219">
                  <c:v>13.34363881</c:v>
                </c:pt>
                <c:pt idx="3220">
                  <c:v>13.34743394</c:v>
                </c:pt>
                <c:pt idx="3221">
                  <c:v>13.35174277</c:v>
                </c:pt>
                <c:pt idx="3222">
                  <c:v>13.35561129</c:v>
                </c:pt>
                <c:pt idx="3223">
                  <c:v>13.35977684</c:v>
                </c:pt>
                <c:pt idx="3224">
                  <c:v>13.36349858</c:v>
                </c:pt>
                <c:pt idx="3225">
                  <c:v>13.36802758</c:v>
                </c:pt>
                <c:pt idx="3226">
                  <c:v>13.3718926</c:v>
                </c:pt>
                <c:pt idx="3227">
                  <c:v>13.37562133</c:v>
                </c:pt>
                <c:pt idx="3228">
                  <c:v>13.38000355</c:v>
                </c:pt>
                <c:pt idx="3229">
                  <c:v>13.38409222</c:v>
                </c:pt>
                <c:pt idx="3230">
                  <c:v>13.38803413</c:v>
                </c:pt>
                <c:pt idx="3231">
                  <c:v>13.39234296</c:v>
                </c:pt>
                <c:pt idx="3232">
                  <c:v>13.39635475</c:v>
                </c:pt>
                <c:pt idx="3233">
                  <c:v>13.40007999</c:v>
                </c:pt>
                <c:pt idx="3234">
                  <c:v>13.40453909</c:v>
                </c:pt>
                <c:pt idx="3235">
                  <c:v>13.40833072</c:v>
                </c:pt>
                <c:pt idx="3236">
                  <c:v>13.4124194</c:v>
                </c:pt>
                <c:pt idx="3237">
                  <c:v>13.41614813</c:v>
                </c:pt>
                <c:pt idx="3238">
                  <c:v>13.42067363</c:v>
                </c:pt>
                <c:pt idx="3239">
                  <c:v>13.42461553</c:v>
                </c:pt>
                <c:pt idx="3240">
                  <c:v>13.42834426</c:v>
                </c:pt>
                <c:pt idx="3241">
                  <c:v>13.4326496</c:v>
                </c:pt>
                <c:pt idx="3242">
                  <c:v>13.43673828</c:v>
                </c:pt>
                <c:pt idx="3243">
                  <c:v>13.44075706</c:v>
                </c:pt>
                <c:pt idx="3244">
                  <c:v>13.44513928</c:v>
                </c:pt>
                <c:pt idx="3245">
                  <c:v>13.44908118</c:v>
                </c:pt>
                <c:pt idx="3246">
                  <c:v>13.45309297</c:v>
                </c:pt>
                <c:pt idx="3247">
                  <c:v>13.45733191</c:v>
                </c:pt>
                <c:pt idx="3248">
                  <c:v>13.46112704</c:v>
                </c:pt>
                <c:pt idx="3249">
                  <c:v>13.46521572</c:v>
                </c:pt>
                <c:pt idx="3250">
                  <c:v>13.46894095</c:v>
                </c:pt>
                <c:pt idx="3251">
                  <c:v>13.47346995</c:v>
                </c:pt>
                <c:pt idx="3252">
                  <c:v>13.47748174</c:v>
                </c:pt>
                <c:pt idx="3253">
                  <c:v>13.48121047</c:v>
                </c:pt>
                <c:pt idx="3254">
                  <c:v>13.48544592</c:v>
                </c:pt>
                <c:pt idx="3255">
                  <c:v>13.48945771</c:v>
                </c:pt>
                <c:pt idx="3256">
                  <c:v>13.49354639</c:v>
                </c:pt>
                <c:pt idx="3257">
                  <c:v>13.4979321</c:v>
                </c:pt>
                <c:pt idx="3258">
                  <c:v>13.50187051</c:v>
                </c:pt>
                <c:pt idx="3259">
                  <c:v>13.50574601</c:v>
                </c:pt>
                <c:pt idx="3260">
                  <c:v>13.51005485</c:v>
                </c:pt>
                <c:pt idx="3261">
                  <c:v>13.51472712</c:v>
                </c:pt>
                <c:pt idx="3262">
                  <c:v>13.51896257</c:v>
                </c:pt>
                <c:pt idx="3263">
                  <c:v>13.52341817</c:v>
                </c:pt>
                <c:pt idx="3264">
                  <c:v>13.5272133</c:v>
                </c:pt>
                <c:pt idx="3265">
                  <c:v>13.53122509</c:v>
                </c:pt>
                <c:pt idx="3266">
                  <c:v>13.53561081</c:v>
                </c:pt>
                <c:pt idx="3267">
                  <c:v>13.54006292</c:v>
                </c:pt>
                <c:pt idx="3268">
                  <c:v>13.54422848</c:v>
                </c:pt>
                <c:pt idx="3269">
                  <c:v>13.54809699</c:v>
                </c:pt>
                <c:pt idx="3270">
                  <c:v>13.55247921</c:v>
                </c:pt>
                <c:pt idx="3271">
                  <c:v>13.55656789</c:v>
                </c:pt>
                <c:pt idx="3272">
                  <c:v>13.56029312</c:v>
                </c:pt>
                <c:pt idx="3273">
                  <c:v>13.56452857</c:v>
                </c:pt>
                <c:pt idx="3274">
                  <c:v>13.56847047</c:v>
                </c:pt>
                <c:pt idx="3275">
                  <c:v>13.57262904</c:v>
                </c:pt>
                <c:pt idx="3276">
                  <c:v>13.57708814</c:v>
                </c:pt>
                <c:pt idx="3277">
                  <c:v>13.58087977</c:v>
                </c:pt>
                <c:pt idx="3278">
                  <c:v>13.58497544</c:v>
                </c:pt>
                <c:pt idx="3279">
                  <c:v>13.58920739</c:v>
                </c:pt>
                <c:pt idx="3280">
                  <c:v>13.59387966</c:v>
                </c:pt>
                <c:pt idx="3281">
                  <c:v>13.59804522</c:v>
                </c:pt>
                <c:pt idx="3282">
                  <c:v>13.60191373</c:v>
                </c:pt>
                <c:pt idx="3283">
                  <c:v>13.60629246</c:v>
                </c:pt>
                <c:pt idx="3284">
                  <c:v>13.61031124</c:v>
                </c:pt>
                <c:pt idx="3285">
                  <c:v>13.61476685</c:v>
                </c:pt>
                <c:pt idx="3286">
                  <c:v>13.61922245</c:v>
                </c:pt>
                <c:pt idx="3287">
                  <c:v>13.62331113</c:v>
                </c:pt>
                <c:pt idx="3288">
                  <c:v>13.6273998</c:v>
                </c:pt>
                <c:pt idx="3289">
                  <c:v>13.63170864</c:v>
                </c:pt>
                <c:pt idx="3290">
                  <c:v>13.63572043</c:v>
                </c:pt>
                <c:pt idx="3291">
                  <c:v>13.63951905</c:v>
                </c:pt>
                <c:pt idx="3292">
                  <c:v>13.6437545</c:v>
                </c:pt>
                <c:pt idx="3293">
                  <c:v>13.64762738</c:v>
                </c:pt>
                <c:pt idx="3294">
                  <c:v>13.65178595</c:v>
                </c:pt>
                <c:pt idx="3295">
                  <c:v>13.65551119</c:v>
                </c:pt>
                <c:pt idx="3296">
                  <c:v>13.6599633</c:v>
                </c:pt>
                <c:pt idx="3297">
                  <c:v>13.66398208</c:v>
                </c:pt>
                <c:pt idx="3298">
                  <c:v>13.66843769</c:v>
                </c:pt>
                <c:pt idx="3299">
                  <c:v>13.67295969</c:v>
                </c:pt>
                <c:pt idx="3300">
                  <c:v>13.67712525</c:v>
                </c:pt>
                <c:pt idx="3301">
                  <c:v>13.68099726</c:v>
                </c:pt>
                <c:pt idx="3302">
                  <c:v>13.68530609</c:v>
                </c:pt>
                <c:pt idx="3303">
                  <c:v>13.68931788</c:v>
                </c:pt>
                <c:pt idx="3304">
                  <c:v>13.69304662</c:v>
                </c:pt>
                <c:pt idx="3305">
                  <c:v>13.69735195</c:v>
                </c:pt>
                <c:pt idx="3306">
                  <c:v>13.70137074</c:v>
                </c:pt>
                <c:pt idx="3307">
                  <c:v>13.70538253</c:v>
                </c:pt>
                <c:pt idx="3308">
                  <c:v>13.70983814</c:v>
                </c:pt>
                <c:pt idx="3309">
                  <c:v>13.71370665</c:v>
                </c:pt>
                <c:pt idx="3310">
                  <c:v>13.71772544</c:v>
                </c:pt>
                <c:pt idx="3311">
                  <c:v>13.72203427</c:v>
                </c:pt>
                <c:pt idx="3312">
                  <c:v>13.72670305</c:v>
                </c:pt>
                <c:pt idx="3313">
                  <c:v>13.73079871</c:v>
                </c:pt>
                <c:pt idx="3314">
                  <c:v>13.73466722</c:v>
                </c:pt>
                <c:pt idx="3315">
                  <c:v>13.73904944</c:v>
                </c:pt>
                <c:pt idx="3316">
                  <c:v>13.74313812</c:v>
                </c:pt>
                <c:pt idx="3317">
                  <c:v>13.74759023</c:v>
                </c:pt>
                <c:pt idx="3318">
                  <c:v>13.75204584</c:v>
                </c:pt>
                <c:pt idx="3319">
                  <c:v>13.7562044</c:v>
                </c:pt>
                <c:pt idx="3320">
                  <c:v>13.76015329</c:v>
                </c:pt>
                <c:pt idx="3321">
                  <c:v>13.76445514</c:v>
                </c:pt>
                <c:pt idx="3322">
                  <c:v>13.7685508</c:v>
                </c:pt>
                <c:pt idx="3323">
                  <c:v>13.77234593</c:v>
                </c:pt>
                <c:pt idx="3324">
                  <c:v>13.77658138</c:v>
                </c:pt>
                <c:pt idx="3325">
                  <c:v>13.78044989</c:v>
                </c:pt>
                <c:pt idx="3326">
                  <c:v>13.78461545</c:v>
                </c:pt>
                <c:pt idx="3327">
                  <c:v>13.78914095</c:v>
                </c:pt>
                <c:pt idx="3328">
                  <c:v>13.79286618</c:v>
                </c:pt>
                <c:pt idx="3329">
                  <c:v>13.79695486</c:v>
                </c:pt>
                <c:pt idx="3330">
                  <c:v>13.80126369</c:v>
                </c:pt>
                <c:pt idx="3331">
                  <c:v>13.80578919</c:v>
                </c:pt>
                <c:pt idx="3332">
                  <c:v>13.80994776</c:v>
                </c:pt>
                <c:pt idx="3333">
                  <c:v>13.81374988</c:v>
                </c:pt>
                <c:pt idx="3334">
                  <c:v>13.81819849</c:v>
                </c:pt>
                <c:pt idx="3335">
                  <c:v>13.82229416</c:v>
                </c:pt>
                <c:pt idx="3336">
                  <c:v>13.8260159</c:v>
                </c:pt>
                <c:pt idx="3337">
                  <c:v>13.83017796</c:v>
                </c:pt>
                <c:pt idx="3338">
                  <c:v>13.83412336</c:v>
                </c:pt>
                <c:pt idx="3339">
                  <c:v>13.83828192</c:v>
                </c:pt>
                <c:pt idx="3340">
                  <c:v>13.84266414</c:v>
                </c:pt>
                <c:pt idx="3341">
                  <c:v>13.84653266</c:v>
                </c:pt>
                <c:pt idx="3342">
                  <c:v>13.85055144</c:v>
                </c:pt>
                <c:pt idx="3343">
                  <c:v>13.85478689</c:v>
                </c:pt>
                <c:pt idx="3344">
                  <c:v>13.85945566</c:v>
                </c:pt>
                <c:pt idx="3345">
                  <c:v>13.86362122</c:v>
                </c:pt>
                <c:pt idx="3346">
                  <c:v>13.86741984</c:v>
                </c:pt>
                <c:pt idx="3347">
                  <c:v>13.87187545</c:v>
                </c:pt>
                <c:pt idx="3348">
                  <c:v>13.87603402</c:v>
                </c:pt>
                <c:pt idx="3349">
                  <c:v>13.88041624</c:v>
                </c:pt>
                <c:pt idx="3350">
                  <c:v>13.88486835</c:v>
                </c:pt>
                <c:pt idx="3351">
                  <c:v>13.8890339</c:v>
                </c:pt>
                <c:pt idx="3352">
                  <c:v>13.89304919</c:v>
                </c:pt>
                <c:pt idx="3353">
                  <c:v>13.89728464</c:v>
                </c:pt>
                <c:pt idx="3354">
                  <c:v>13.90137331</c:v>
                </c:pt>
                <c:pt idx="3355">
                  <c:v>13.90509855</c:v>
                </c:pt>
                <c:pt idx="3356">
                  <c:v>13.90940738</c:v>
                </c:pt>
                <c:pt idx="3357">
                  <c:v>13.9132759</c:v>
                </c:pt>
                <c:pt idx="3358">
                  <c:v>13.91744145</c:v>
                </c:pt>
                <c:pt idx="3359">
                  <c:v>13.92123658</c:v>
                </c:pt>
                <c:pt idx="3360">
                  <c:v>13.92569219</c:v>
                </c:pt>
                <c:pt idx="3361">
                  <c:v>13.92970398</c:v>
                </c:pt>
                <c:pt idx="3362">
                  <c:v>13.9340897</c:v>
                </c:pt>
                <c:pt idx="3363">
                  <c:v>13.9386152</c:v>
                </c:pt>
                <c:pt idx="3364">
                  <c:v>13.94277376</c:v>
                </c:pt>
                <c:pt idx="3365">
                  <c:v>13.94672265</c:v>
                </c:pt>
                <c:pt idx="3366">
                  <c:v>13.9510245</c:v>
                </c:pt>
                <c:pt idx="3367">
                  <c:v>13.95504328</c:v>
                </c:pt>
                <c:pt idx="3368">
                  <c:v>13.95964566</c:v>
                </c:pt>
                <c:pt idx="3369">
                  <c:v>13.96402788</c:v>
                </c:pt>
                <c:pt idx="3370">
                  <c:v>13.96811656</c:v>
                </c:pt>
                <c:pt idx="3371">
                  <c:v>13.97212835</c:v>
                </c:pt>
                <c:pt idx="3372">
                  <c:v>13.97644068</c:v>
                </c:pt>
                <c:pt idx="3373">
                  <c:v>13.98037908</c:v>
                </c:pt>
                <c:pt idx="3374">
                  <c:v>13.9841812</c:v>
                </c:pt>
                <c:pt idx="3375">
                  <c:v>13.98856342</c:v>
                </c:pt>
                <c:pt idx="3376">
                  <c:v>13.99235506</c:v>
                </c:pt>
                <c:pt idx="3377">
                  <c:v>13.99644373</c:v>
                </c:pt>
                <c:pt idx="3378">
                  <c:v>14.00024585</c:v>
                </c:pt>
                <c:pt idx="3379">
                  <c:v>14.00470145</c:v>
                </c:pt>
                <c:pt idx="3380">
                  <c:v>14.00879013</c:v>
                </c:pt>
                <c:pt idx="3381">
                  <c:v>14.01324224</c:v>
                </c:pt>
                <c:pt idx="3382">
                  <c:v>14.01769435</c:v>
                </c:pt>
                <c:pt idx="3383">
                  <c:v>14.02178303</c:v>
                </c:pt>
                <c:pt idx="3384">
                  <c:v>14.02580181</c:v>
                </c:pt>
                <c:pt idx="3385">
                  <c:v>14.03010715</c:v>
                </c:pt>
                <c:pt idx="3386">
                  <c:v>14.03419582</c:v>
                </c:pt>
                <c:pt idx="3387">
                  <c:v>14.03799794</c:v>
                </c:pt>
                <c:pt idx="3388">
                  <c:v>14.04223339</c:v>
                </c:pt>
                <c:pt idx="3389">
                  <c:v>14.04617529</c:v>
                </c:pt>
                <c:pt idx="3390">
                  <c:v>14.05026396</c:v>
                </c:pt>
                <c:pt idx="3391">
                  <c:v>14.05479296</c:v>
                </c:pt>
                <c:pt idx="3392">
                  <c:v>14.05858809</c:v>
                </c:pt>
                <c:pt idx="3393">
                  <c:v>14.06252999</c:v>
                </c:pt>
                <c:pt idx="3394">
                  <c:v>14.0669157</c:v>
                </c:pt>
                <c:pt idx="3395">
                  <c:v>14.07151109</c:v>
                </c:pt>
                <c:pt idx="3396">
                  <c:v>14.07552988</c:v>
                </c:pt>
                <c:pt idx="3397">
                  <c:v>14.07947527</c:v>
                </c:pt>
                <c:pt idx="3398">
                  <c:v>14.0838505</c:v>
                </c:pt>
                <c:pt idx="3399">
                  <c:v>14.08794617</c:v>
                </c:pt>
                <c:pt idx="3400">
                  <c:v>14.09166791</c:v>
                </c:pt>
                <c:pt idx="3401">
                  <c:v>14.09590336</c:v>
                </c:pt>
                <c:pt idx="3402">
                  <c:v>14.09984875</c:v>
                </c:pt>
                <c:pt idx="3403">
                  <c:v>14.10407721</c:v>
                </c:pt>
                <c:pt idx="3404">
                  <c:v>14.10838954</c:v>
                </c:pt>
                <c:pt idx="3405">
                  <c:v>14.11233493</c:v>
                </c:pt>
                <c:pt idx="3406">
                  <c:v>14.11619996</c:v>
                </c:pt>
                <c:pt idx="3407">
                  <c:v>14.12043802</c:v>
                </c:pt>
                <c:pt idx="3408">
                  <c:v>14.12511379</c:v>
                </c:pt>
                <c:pt idx="3409">
                  <c:v>14.12927236</c:v>
                </c:pt>
                <c:pt idx="3410">
                  <c:v>14.13307098</c:v>
                </c:pt>
                <c:pt idx="3411">
                  <c:v>14.13759997</c:v>
                </c:pt>
                <c:pt idx="3412">
                  <c:v>14.14161177</c:v>
                </c:pt>
                <c:pt idx="3413">
                  <c:v>14.14607087</c:v>
                </c:pt>
                <c:pt idx="3414">
                  <c:v>14.1504461</c:v>
                </c:pt>
                <c:pt idx="3415">
                  <c:v>14.15454176</c:v>
                </c:pt>
                <c:pt idx="3416">
                  <c:v>14.15863044</c:v>
                </c:pt>
                <c:pt idx="3417">
                  <c:v>14.16293927</c:v>
                </c:pt>
                <c:pt idx="3418">
                  <c:v>14.16702794</c:v>
                </c:pt>
                <c:pt idx="3419">
                  <c:v>14.17074969</c:v>
                </c:pt>
                <c:pt idx="3420">
                  <c:v>14.17505852</c:v>
                </c:pt>
                <c:pt idx="3421">
                  <c:v>14.17900392</c:v>
                </c:pt>
                <c:pt idx="3422">
                  <c:v>14.18323936</c:v>
                </c:pt>
                <c:pt idx="3423">
                  <c:v>14.18761809</c:v>
                </c:pt>
                <c:pt idx="3424">
                  <c:v>14.19134333</c:v>
                </c:pt>
                <c:pt idx="3425">
                  <c:v>14.19535512</c:v>
                </c:pt>
                <c:pt idx="3426">
                  <c:v>14.19974083</c:v>
                </c:pt>
                <c:pt idx="3427">
                  <c:v>14.20419295</c:v>
                </c:pt>
                <c:pt idx="3428">
                  <c:v>14.20842839</c:v>
                </c:pt>
                <c:pt idx="3429">
                  <c:v>14.21237379</c:v>
                </c:pt>
                <c:pt idx="3430">
                  <c:v>14.21668262</c:v>
                </c:pt>
                <c:pt idx="3431">
                  <c:v>14.2207713</c:v>
                </c:pt>
                <c:pt idx="3432">
                  <c:v>14.2252968</c:v>
                </c:pt>
                <c:pt idx="3433">
                  <c:v>14.22967902</c:v>
                </c:pt>
                <c:pt idx="3434">
                  <c:v>14.23369081</c:v>
                </c:pt>
                <c:pt idx="3435">
                  <c:v>14.23785637</c:v>
                </c:pt>
                <c:pt idx="3436">
                  <c:v>14.24209181</c:v>
                </c:pt>
                <c:pt idx="3437">
                  <c:v>14.2461106</c:v>
                </c:pt>
                <c:pt idx="3438">
                  <c:v>14.24990572</c:v>
                </c:pt>
                <c:pt idx="3439">
                  <c:v>14.25428794</c:v>
                </c:pt>
                <c:pt idx="3440">
                  <c:v>14.25807958</c:v>
                </c:pt>
                <c:pt idx="3441">
                  <c:v>14.26224513</c:v>
                </c:pt>
                <c:pt idx="3442">
                  <c:v>14.26597037</c:v>
                </c:pt>
                <c:pt idx="3443">
                  <c:v>14.2702792</c:v>
                </c:pt>
                <c:pt idx="3444">
                  <c:v>14.27436788</c:v>
                </c:pt>
                <c:pt idx="3445">
                  <c:v>14.27809312</c:v>
                </c:pt>
                <c:pt idx="3446">
                  <c:v>14.28240195</c:v>
                </c:pt>
                <c:pt idx="3447">
                  <c:v>14.28641374</c:v>
                </c:pt>
                <c:pt idx="3448">
                  <c:v>14.29050242</c:v>
                </c:pt>
                <c:pt idx="3449">
                  <c:v>14.29488813</c:v>
                </c:pt>
                <c:pt idx="3450">
                  <c:v>14.29875665</c:v>
                </c:pt>
                <c:pt idx="3451">
                  <c:v>14.30269855</c:v>
                </c:pt>
                <c:pt idx="3452">
                  <c:v>14.30700738</c:v>
                </c:pt>
                <c:pt idx="3453">
                  <c:v>14.31080251</c:v>
                </c:pt>
                <c:pt idx="3454">
                  <c:v>14.31474441</c:v>
                </c:pt>
                <c:pt idx="3455">
                  <c:v>14.3186933</c:v>
                </c:pt>
                <c:pt idx="3456">
                  <c:v>14.32314192</c:v>
                </c:pt>
                <c:pt idx="3457">
                  <c:v>14.32723758</c:v>
                </c:pt>
                <c:pt idx="3458">
                  <c:v>14.3316897</c:v>
                </c:pt>
                <c:pt idx="3459">
                  <c:v>14.3361453</c:v>
                </c:pt>
                <c:pt idx="3460">
                  <c:v>14.3401571</c:v>
                </c:pt>
                <c:pt idx="3461">
                  <c:v>14.34417588</c:v>
                </c:pt>
                <c:pt idx="3462">
                  <c:v>14.3485581</c:v>
                </c:pt>
                <c:pt idx="3463">
                  <c:v>14.35256989</c:v>
                </c:pt>
                <c:pt idx="3464">
                  <c:v>14.35636852</c:v>
                </c:pt>
                <c:pt idx="3465">
                  <c:v>14.36060746</c:v>
                </c:pt>
                <c:pt idx="3466">
                  <c:v>14.36454586</c:v>
                </c:pt>
                <c:pt idx="3467">
                  <c:v>14.36863454</c:v>
                </c:pt>
                <c:pt idx="3468">
                  <c:v>14.37236327</c:v>
                </c:pt>
                <c:pt idx="3469">
                  <c:v>14.37695866</c:v>
                </c:pt>
                <c:pt idx="3470">
                  <c:v>14.38090755</c:v>
                </c:pt>
                <c:pt idx="3471">
                  <c:v>14.38535966</c:v>
                </c:pt>
                <c:pt idx="3472">
                  <c:v>14.38988866</c:v>
                </c:pt>
                <c:pt idx="3473">
                  <c:v>14.39390045</c:v>
                </c:pt>
                <c:pt idx="3474">
                  <c:v>14.39791923</c:v>
                </c:pt>
                <c:pt idx="3475">
                  <c:v>14.40230145</c:v>
                </c:pt>
                <c:pt idx="3476">
                  <c:v>14.40631325</c:v>
                </c:pt>
                <c:pt idx="3477">
                  <c:v>14.41011536</c:v>
                </c:pt>
                <c:pt idx="3478">
                  <c:v>14.41420404</c:v>
                </c:pt>
                <c:pt idx="3479">
                  <c:v>14.41821583</c:v>
                </c:pt>
                <c:pt idx="3480">
                  <c:v>14.42230451</c:v>
                </c:pt>
                <c:pt idx="3481">
                  <c:v>14.42683699</c:v>
                </c:pt>
                <c:pt idx="3482">
                  <c:v>14.43063212</c:v>
                </c:pt>
                <c:pt idx="3483">
                  <c:v>14.4346509</c:v>
                </c:pt>
                <c:pt idx="3484">
                  <c:v>14.43888635</c:v>
                </c:pt>
                <c:pt idx="3485">
                  <c:v>14.44355513</c:v>
                </c:pt>
                <c:pt idx="3486">
                  <c:v>14.44772068</c:v>
                </c:pt>
                <c:pt idx="3487">
                  <c:v>14.45151931</c:v>
                </c:pt>
                <c:pt idx="3488">
                  <c:v>14.45596793</c:v>
                </c:pt>
                <c:pt idx="3489">
                  <c:v>14.4600566</c:v>
                </c:pt>
                <c:pt idx="3490">
                  <c:v>14.4645157</c:v>
                </c:pt>
                <c:pt idx="3491">
                  <c:v>14.46896781</c:v>
                </c:pt>
                <c:pt idx="3492">
                  <c:v>14.47305649</c:v>
                </c:pt>
                <c:pt idx="3493">
                  <c:v>14.47714516</c:v>
                </c:pt>
                <c:pt idx="3494">
                  <c:v>14.48145749</c:v>
                </c:pt>
                <c:pt idx="3495">
                  <c:v>14.48539939</c:v>
                </c:pt>
                <c:pt idx="3496">
                  <c:v>14.48912463</c:v>
                </c:pt>
                <c:pt idx="3497">
                  <c:v>14.49343346</c:v>
                </c:pt>
                <c:pt idx="3498">
                  <c:v>14.49729848</c:v>
                </c:pt>
                <c:pt idx="3499">
                  <c:v>14.50153393</c:v>
                </c:pt>
                <c:pt idx="3500">
                  <c:v>14.50526266</c:v>
                </c:pt>
                <c:pt idx="3501">
                  <c:v>14.50971477</c:v>
                </c:pt>
                <c:pt idx="3502">
                  <c:v>14.51380345</c:v>
                </c:pt>
                <c:pt idx="3503">
                  <c:v>14.51811228</c:v>
                </c:pt>
                <c:pt idx="3504">
                  <c:v>14.52271466</c:v>
                </c:pt>
                <c:pt idx="3505">
                  <c:v>14.52672645</c:v>
                </c:pt>
                <c:pt idx="3506">
                  <c:v>14.53074524</c:v>
                </c:pt>
                <c:pt idx="3507">
                  <c:v>14.53512396</c:v>
                </c:pt>
                <c:pt idx="3508">
                  <c:v>14.53906586</c:v>
                </c:pt>
                <c:pt idx="3509">
                  <c:v>14.5427946</c:v>
                </c:pt>
                <c:pt idx="3510">
                  <c:v>14.54717682</c:v>
                </c:pt>
                <c:pt idx="3511">
                  <c:v>14.55111872</c:v>
                </c:pt>
                <c:pt idx="3512">
                  <c:v>14.55527728</c:v>
                </c:pt>
                <c:pt idx="3513">
                  <c:v>14.55958961</c:v>
                </c:pt>
                <c:pt idx="3514">
                  <c:v>14.56338824</c:v>
                </c:pt>
                <c:pt idx="3515">
                  <c:v>14.56740003</c:v>
                </c:pt>
                <c:pt idx="3516">
                  <c:v>14.57178574</c:v>
                </c:pt>
                <c:pt idx="3517">
                  <c:v>14.57645452</c:v>
                </c:pt>
                <c:pt idx="3518">
                  <c:v>14.5804733</c:v>
                </c:pt>
                <c:pt idx="3519">
                  <c:v>14.58427193</c:v>
                </c:pt>
                <c:pt idx="3520">
                  <c:v>14.58879742</c:v>
                </c:pt>
                <c:pt idx="3521">
                  <c:v>14.59281446</c:v>
                </c:pt>
                <c:pt idx="3522">
                  <c:v>14.59734345</c:v>
                </c:pt>
                <c:pt idx="3523">
                  <c:v>14.60172218</c:v>
                </c:pt>
                <c:pt idx="3524">
                  <c:v>14.60588075</c:v>
                </c:pt>
                <c:pt idx="3525">
                  <c:v>14.60982964</c:v>
                </c:pt>
                <c:pt idx="3526">
                  <c:v>14.61420487</c:v>
                </c:pt>
                <c:pt idx="3527">
                  <c:v>14.61822365</c:v>
                </c:pt>
                <c:pt idx="3528">
                  <c:v>14.62202227</c:v>
                </c:pt>
                <c:pt idx="3529">
                  <c:v>14.62633111</c:v>
                </c:pt>
                <c:pt idx="3530">
                  <c:v>14.63027301</c:v>
                </c:pt>
                <c:pt idx="3531">
                  <c:v>14.63421491</c:v>
                </c:pt>
                <c:pt idx="3532">
                  <c:v>14.63794015</c:v>
                </c:pt>
                <c:pt idx="3533">
                  <c:v>14.64261591</c:v>
                </c:pt>
                <c:pt idx="3534">
                  <c:v>14.64662771</c:v>
                </c:pt>
                <c:pt idx="3535">
                  <c:v>14.65101342</c:v>
                </c:pt>
                <c:pt idx="3536">
                  <c:v>14.65553892</c:v>
                </c:pt>
                <c:pt idx="3537">
                  <c:v>14.65962759</c:v>
                </c:pt>
                <c:pt idx="3538">
                  <c:v>14.6634996</c:v>
                </c:pt>
                <c:pt idx="3539">
                  <c:v>14.66795172</c:v>
                </c:pt>
                <c:pt idx="3540">
                  <c:v>14.6719705</c:v>
                </c:pt>
                <c:pt idx="3541">
                  <c:v>14.67569224</c:v>
                </c:pt>
                <c:pt idx="3542">
                  <c:v>14.68000107</c:v>
                </c:pt>
                <c:pt idx="3543">
                  <c:v>14.68394647</c:v>
                </c:pt>
                <c:pt idx="3544">
                  <c:v>14.68810504</c:v>
                </c:pt>
                <c:pt idx="3545">
                  <c:v>14.69248726</c:v>
                </c:pt>
                <c:pt idx="3546">
                  <c:v>14.69635577</c:v>
                </c:pt>
                <c:pt idx="3547">
                  <c:v>14.70029767</c:v>
                </c:pt>
                <c:pt idx="3548">
                  <c:v>14.70453661</c:v>
                </c:pt>
                <c:pt idx="3549">
                  <c:v>14.70921238</c:v>
                </c:pt>
                <c:pt idx="3550">
                  <c:v>14.71330106</c:v>
                </c:pt>
                <c:pt idx="3551">
                  <c:v>14.71716957</c:v>
                </c:pt>
                <c:pt idx="3552">
                  <c:v>14.72162518</c:v>
                </c:pt>
                <c:pt idx="3553">
                  <c:v>14.72571385</c:v>
                </c:pt>
                <c:pt idx="3554">
                  <c:v>14.73009607</c:v>
                </c:pt>
                <c:pt idx="3555">
                  <c:v>14.73454469</c:v>
                </c:pt>
                <c:pt idx="3556">
                  <c:v>14.73871024</c:v>
                </c:pt>
                <c:pt idx="3557">
                  <c:v>14.74265564</c:v>
                </c:pt>
                <c:pt idx="3558">
                  <c:v>14.74703087</c:v>
                </c:pt>
                <c:pt idx="3559">
                  <c:v>14.75112654</c:v>
                </c:pt>
                <c:pt idx="3560">
                  <c:v>14.75484828</c:v>
                </c:pt>
                <c:pt idx="3561">
                  <c:v>14.75908372</c:v>
                </c:pt>
                <c:pt idx="3562">
                  <c:v>14.76302912</c:v>
                </c:pt>
                <c:pt idx="3563">
                  <c:v>14.76725758</c:v>
                </c:pt>
                <c:pt idx="3564">
                  <c:v>14.77171668</c:v>
                </c:pt>
                <c:pt idx="3565">
                  <c:v>14.77645884</c:v>
                </c:pt>
                <c:pt idx="3566">
                  <c:v>14.78033435</c:v>
                </c:pt>
                <c:pt idx="3567">
                  <c:v>14.78464318</c:v>
                </c:pt>
                <c:pt idx="3568">
                  <c:v>14.78931196</c:v>
                </c:pt>
                <c:pt idx="3569">
                  <c:v>14.79354741</c:v>
                </c:pt>
                <c:pt idx="3570">
                  <c:v>14.79727614</c:v>
                </c:pt>
                <c:pt idx="3571">
                  <c:v>14.80172475</c:v>
                </c:pt>
                <c:pt idx="3572">
                  <c:v>14.80581343</c:v>
                </c:pt>
                <c:pt idx="3573">
                  <c:v>14.81019914</c:v>
                </c:pt>
                <c:pt idx="3574">
                  <c:v>14.81472464</c:v>
                </c:pt>
                <c:pt idx="3575">
                  <c:v>14.81881332</c:v>
                </c:pt>
                <c:pt idx="3576">
                  <c:v>14.8228321</c:v>
                </c:pt>
                <c:pt idx="3577">
                  <c:v>14.82714093</c:v>
                </c:pt>
                <c:pt idx="3578">
                  <c:v>14.83108284</c:v>
                </c:pt>
                <c:pt idx="3579">
                  <c:v>14.83488146</c:v>
                </c:pt>
                <c:pt idx="3580">
                  <c:v>14.83925669</c:v>
                </c:pt>
                <c:pt idx="3581">
                  <c:v>14.84320558</c:v>
                </c:pt>
                <c:pt idx="3582">
                  <c:v>14.84729425</c:v>
                </c:pt>
                <c:pt idx="3583">
                  <c:v>14.85160309</c:v>
                </c:pt>
                <c:pt idx="3584">
                  <c:v>14.8554716</c:v>
                </c:pt>
                <c:pt idx="3585">
                  <c:v>14.8594135</c:v>
                </c:pt>
                <c:pt idx="3586">
                  <c:v>14.86379572</c:v>
                </c:pt>
                <c:pt idx="3587">
                  <c:v>14.86847149</c:v>
                </c:pt>
                <c:pt idx="3588">
                  <c:v>14.87248328</c:v>
                </c:pt>
                <c:pt idx="3589">
                  <c:v>14.8762854</c:v>
                </c:pt>
                <c:pt idx="3590">
                  <c:v>14.88080741</c:v>
                </c:pt>
                <c:pt idx="3591">
                  <c:v>14.88482619</c:v>
                </c:pt>
                <c:pt idx="3592">
                  <c:v>14.88855143</c:v>
                </c:pt>
                <c:pt idx="3593">
                  <c:v>14.89286026</c:v>
                </c:pt>
                <c:pt idx="3594">
                  <c:v>14.89687205</c:v>
                </c:pt>
                <c:pt idx="3595">
                  <c:v>14.90096073</c:v>
                </c:pt>
                <c:pt idx="3596">
                  <c:v>14.90534644</c:v>
                </c:pt>
                <c:pt idx="3597">
                  <c:v>14.90921146</c:v>
                </c:pt>
                <c:pt idx="3598">
                  <c:v>14.91323024</c:v>
                </c:pt>
                <c:pt idx="3599">
                  <c:v>14.91753908</c:v>
                </c:pt>
                <c:pt idx="3600">
                  <c:v>14.92126432</c:v>
                </c:pt>
                <c:pt idx="3601">
                  <c:v>14.92527611</c:v>
                </c:pt>
                <c:pt idx="3602">
                  <c:v>14.92915161</c:v>
                </c:pt>
                <c:pt idx="3603">
                  <c:v>14.93367711</c:v>
                </c:pt>
                <c:pt idx="3604">
                  <c:v>14.93761901</c:v>
                </c:pt>
                <c:pt idx="3605">
                  <c:v>14.94134425</c:v>
                </c:pt>
                <c:pt idx="3606">
                  <c:v>14.9455797</c:v>
                </c:pt>
                <c:pt idx="3607">
                  <c:v>14.94966837</c:v>
                </c:pt>
                <c:pt idx="3608">
                  <c:v>14.95368715</c:v>
                </c:pt>
                <c:pt idx="3609">
                  <c:v>14.95806937</c:v>
                </c:pt>
                <c:pt idx="3610">
                  <c:v>14.96201128</c:v>
                </c:pt>
                <c:pt idx="3611">
                  <c:v>14.96595318</c:v>
                </c:pt>
                <c:pt idx="3612">
                  <c:v>14.97026201</c:v>
                </c:pt>
                <c:pt idx="3613">
                  <c:v>14.97493079</c:v>
                </c:pt>
                <c:pt idx="3614">
                  <c:v>14.97916624</c:v>
                </c:pt>
                <c:pt idx="3615">
                  <c:v>14.98362534</c:v>
                </c:pt>
                <c:pt idx="3616">
                  <c:v>14.98734708</c:v>
                </c:pt>
                <c:pt idx="3617">
                  <c:v>14.99136586</c:v>
                </c:pt>
                <c:pt idx="3618">
                  <c:v>14.99582147</c:v>
                </c:pt>
                <c:pt idx="3619">
                  <c:v>15.0001967</c:v>
                </c:pt>
                <c:pt idx="3620">
                  <c:v>15.00428537</c:v>
                </c:pt>
                <c:pt idx="3621">
                  <c:v>15.00830416</c:v>
                </c:pt>
                <c:pt idx="3622">
                  <c:v>15.01268288</c:v>
                </c:pt>
                <c:pt idx="3623">
                  <c:v>15.01670166</c:v>
                </c:pt>
                <c:pt idx="3624">
                  <c:v>15.02050029</c:v>
                </c:pt>
                <c:pt idx="3625">
                  <c:v>15.02466235</c:v>
                </c:pt>
                <c:pt idx="3626">
                  <c:v>15.02860425</c:v>
                </c:pt>
                <c:pt idx="3627">
                  <c:v>15.03276981</c:v>
                </c:pt>
                <c:pt idx="3628">
                  <c:v>15.03722192</c:v>
                </c:pt>
                <c:pt idx="3629">
                  <c:v>15.04102054</c:v>
                </c:pt>
                <c:pt idx="3630">
                  <c:v>15.04510921</c:v>
                </c:pt>
                <c:pt idx="3631">
                  <c:v>15.04949144</c:v>
                </c:pt>
                <c:pt idx="3632">
                  <c:v>15.05401693</c:v>
                </c:pt>
                <c:pt idx="3633">
                  <c:v>15.0581755</c:v>
                </c:pt>
                <c:pt idx="3634">
                  <c:v>15.06212439</c:v>
                </c:pt>
                <c:pt idx="3635">
                  <c:v>15.06643322</c:v>
                </c:pt>
                <c:pt idx="3636">
                  <c:v>15.07044502</c:v>
                </c:pt>
                <c:pt idx="3637">
                  <c:v>15.07497052</c:v>
                </c:pt>
                <c:pt idx="3638">
                  <c:v>15.07928284</c:v>
                </c:pt>
                <c:pt idx="3639">
                  <c:v>15.08344141</c:v>
                </c:pt>
                <c:pt idx="3640">
                  <c:v>15.08753009</c:v>
                </c:pt>
                <c:pt idx="3641">
                  <c:v>15.09184241</c:v>
                </c:pt>
                <c:pt idx="3642">
                  <c:v>15.0958612</c:v>
                </c:pt>
                <c:pt idx="3643">
                  <c:v>15.0998031</c:v>
                </c:pt>
                <c:pt idx="3644">
                  <c:v>15.10396516</c:v>
                </c:pt>
                <c:pt idx="3645">
                  <c:v>15.10776378</c:v>
                </c:pt>
                <c:pt idx="3646">
                  <c:v>15.11192235</c:v>
                </c:pt>
                <c:pt idx="3647">
                  <c:v>15.11572097</c:v>
                </c:pt>
                <c:pt idx="3648">
                  <c:v>15.12017658</c:v>
                </c:pt>
                <c:pt idx="3649">
                  <c:v>15.12411848</c:v>
                </c:pt>
                <c:pt idx="3650">
                  <c:v>15.12864747</c:v>
                </c:pt>
                <c:pt idx="3651">
                  <c:v>15.13316948</c:v>
                </c:pt>
                <c:pt idx="3652">
                  <c:v>15.13725815</c:v>
                </c:pt>
                <c:pt idx="3653">
                  <c:v>15.14120704</c:v>
                </c:pt>
                <c:pt idx="3654">
                  <c:v>15.14551588</c:v>
                </c:pt>
                <c:pt idx="3655">
                  <c:v>15.14952767</c:v>
                </c:pt>
                <c:pt idx="3656">
                  <c:v>15.15324941</c:v>
                </c:pt>
                <c:pt idx="3657">
                  <c:v>15.15763513</c:v>
                </c:pt>
                <c:pt idx="3658">
                  <c:v>15.16143375</c:v>
                </c:pt>
                <c:pt idx="3659">
                  <c:v>15.16559232</c:v>
                </c:pt>
                <c:pt idx="3660">
                  <c:v>15.17004792</c:v>
                </c:pt>
                <c:pt idx="3661">
                  <c:v>15.17377316</c:v>
                </c:pt>
                <c:pt idx="3662">
                  <c:v>15.17786183</c:v>
                </c:pt>
                <c:pt idx="3663">
                  <c:v>15.18231744</c:v>
                </c:pt>
                <c:pt idx="3664">
                  <c:v>15.18676606</c:v>
                </c:pt>
                <c:pt idx="3665">
                  <c:v>15.19093161</c:v>
                </c:pt>
                <c:pt idx="3666">
                  <c:v>15.19480362</c:v>
                </c:pt>
                <c:pt idx="3667">
                  <c:v>15.19925923</c:v>
                </c:pt>
                <c:pt idx="3668">
                  <c:v>15.20327102</c:v>
                </c:pt>
                <c:pt idx="3669">
                  <c:v>15.20699975</c:v>
                </c:pt>
                <c:pt idx="3670">
                  <c:v>15.2113016</c:v>
                </c:pt>
                <c:pt idx="3671">
                  <c:v>15.21532038</c:v>
                </c:pt>
                <c:pt idx="3672">
                  <c:v>15.21933916</c:v>
                </c:pt>
                <c:pt idx="3673">
                  <c:v>15.22379477</c:v>
                </c:pt>
                <c:pt idx="3674">
                  <c:v>15.22773667</c:v>
                </c:pt>
                <c:pt idx="3675">
                  <c:v>15.23160169</c:v>
                </c:pt>
                <c:pt idx="3676">
                  <c:v>15.23591402</c:v>
                </c:pt>
                <c:pt idx="3677">
                  <c:v>15.23963926</c:v>
                </c:pt>
                <c:pt idx="3678">
                  <c:v>15.24365105</c:v>
                </c:pt>
                <c:pt idx="3679">
                  <c:v>15.24759645</c:v>
                </c:pt>
                <c:pt idx="3680">
                  <c:v>15.25197517</c:v>
                </c:pt>
                <c:pt idx="3681">
                  <c:v>15.25606385</c:v>
                </c:pt>
                <c:pt idx="3682">
                  <c:v>15.25979258</c:v>
                </c:pt>
                <c:pt idx="3683">
                  <c:v>15.26402803</c:v>
                </c:pt>
                <c:pt idx="3684">
                  <c:v>15.26796993</c:v>
                </c:pt>
                <c:pt idx="3685">
                  <c:v>15.27220537</c:v>
                </c:pt>
                <c:pt idx="3686">
                  <c:v>15.27658759</c:v>
                </c:pt>
                <c:pt idx="3687">
                  <c:v>15.28045611</c:v>
                </c:pt>
                <c:pt idx="3688">
                  <c:v>15.28432812</c:v>
                </c:pt>
                <c:pt idx="3689">
                  <c:v>15.28871034</c:v>
                </c:pt>
                <c:pt idx="3690">
                  <c:v>15.29330573</c:v>
                </c:pt>
                <c:pt idx="3691">
                  <c:v>15.2973944</c:v>
                </c:pt>
                <c:pt idx="3692">
                  <c:v>15.30119652</c:v>
                </c:pt>
                <c:pt idx="3693">
                  <c:v>15.30572202</c:v>
                </c:pt>
                <c:pt idx="3694">
                  <c:v>15.3097408</c:v>
                </c:pt>
                <c:pt idx="3695">
                  <c:v>15.3142663</c:v>
                </c:pt>
                <c:pt idx="3696">
                  <c:v>15.31857514</c:v>
                </c:pt>
                <c:pt idx="3697">
                  <c:v>15.3227337</c:v>
                </c:pt>
                <c:pt idx="3698">
                  <c:v>15.32675248</c:v>
                </c:pt>
                <c:pt idx="3699">
                  <c:v>15.33106132</c:v>
                </c:pt>
                <c:pt idx="3700">
                  <c:v>15.33514999</c:v>
                </c:pt>
                <c:pt idx="3701">
                  <c:v>15.33894862</c:v>
                </c:pt>
                <c:pt idx="3702">
                  <c:v>15.34318406</c:v>
                </c:pt>
                <c:pt idx="3703">
                  <c:v>15.34704908</c:v>
                </c:pt>
                <c:pt idx="3704">
                  <c:v>15.35128453</c:v>
                </c:pt>
                <c:pt idx="3705">
                  <c:v>15.35574363</c:v>
                </c:pt>
                <c:pt idx="3706">
                  <c:v>15.35946537</c:v>
                </c:pt>
                <c:pt idx="3707">
                  <c:v>15.36348416</c:v>
                </c:pt>
                <c:pt idx="3708">
                  <c:v>15.36786288</c:v>
                </c:pt>
                <c:pt idx="3709">
                  <c:v>15.37239188</c:v>
                </c:pt>
                <c:pt idx="3710">
                  <c:v>15.37655044</c:v>
                </c:pt>
                <c:pt idx="3711">
                  <c:v>15.38056922</c:v>
                </c:pt>
                <c:pt idx="3712">
                  <c:v>15.38480467</c:v>
                </c:pt>
                <c:pt idx="3713">
                  <c:v>15.38889335</c:v>
                </c:pt>
                <c:pt idx="3714">
                  <c:v>15.39261858</c:v>
                </c:pt>
                <c:pt idx="3715">
                  <c:v>15.39685403</c:v>
                </c:pt>
                <c:pt idx="3716">
                  <c:v>15.40079593</c:v>
                </c:pt>
                <c:pt idx="3717">
                  <c:v>15.40503138</c:v>
                </c:pt>
                <c:pt idx="3718">
                  <c:v>15.4094136</c:v>
                </c:pt>
                <c:pt idx="3719">
                  <c:v>15.41321222</c:v>
                </c:pt>
                <c:pt idx="3720">
                  <c:v>15.41715412</c:v>
                </c:pt>
                <c:pt idx="3721">
                  <c:v>15.42160973</c:v>
                </c:pt>
                <c:pt idx="3722">
                  <c:v>15.42613523</c:v>
                </c:pt>
                <c:pt idx="3723">
                  <c:v>15.43037068</c:v>
                </c:pt>
                <c:pt idx="3724">
                  <c:v>15.43409591</c:v>
                </c:pt>
                <c:pt idx="3725">
                  <c:v>15.43847114</c:v>
                </c:pt>
                <c:pt idx="3726">
                  <c:v>15.44248993</c:v>
                </c:pt>
                <c:pt idx="3727">
                  <c:v>15.44621167</c:v>
                </c:pt>
                <c:pt idx="3728">
                  <c:v>15.450524</c:v>
                </c:pt>
                <c:pt idx="3729">
                  <c:v>15.45453579</c:v>
                </c:pt>
                <c:pt idx="3730">
                  <c:v>15.45863145</c:v>
                </c:pt>
                <c:pt idx="3731">
                  <c:v>15.46293679</c:v>
                </c:pt>
                <c:pt idx="3732">
                  <c:v>15.4668088</c:v>
                </c:pt>
                <c:pt idx="3733">
                  <c:v>15.4708206</c:v>
                </c:pt>
                <c:pt idx="3734">
                  <c:v>15.47513293</c:v>
                </c:pt>
                <c:pt idx="3735">
                  <c:v>15.47885467</c:v>
                </c:pt>
                <c:pt idx="3736">
                  <c:v>15.48294334</c:v>
                </c:pt>
                <c:pt idx="3737">
                  <c:v>15.48688524</c:v>
                </c:pt>
                <c:pt idx="3738">
                  <c:v>15.49127096</c:v>
                </c:pt>
                <c:pt idx="3739">
                  <c:v>15.49528275</c:v>
                </c:pt>
                <c:pt idx="3740">
                  <c:v>15.49901148</c:v>
                </c:pt>
                <c:pt idx="3741">
                  <c:v>15.50332032</c:v>
                </c:pt>
                <c:pt idx="3742">
                  <c:v>15.50733211</c:v>
                </c:pt>
                <c:pt idx="3743">
                  <c:v>15.51135089</c:v>
                </c:pt>
                <c:pt idx="3744">
                  <c:v>15.51587989</c:v>
                </c:pt>
                <c:pt idx="3745">
                  <c:v>15.51967501</c:v>
                </c:pt>
                <c:pt idx="3746">
                  <c:v>15.52354702</c:v>
                </c:pt>
                <c:pt idx="3747">
                  <c:v>15.52799914</c:v>
                </c:pt>
                <c:pt idx="3748">
                  <c:v>15.53259802</c:v>
                </c:pt>
                <c:pt idx="3749">
                  <c:v>15.53676183</c:v>
                </c:pt>
                <c:pt idx="3750">
                  <c:v>15.54056045</c:v>
                </c:pt>
                <c:pt idx="3751">
                  <c:v>15.54500907</c:v>
                </c:pt>
                <c:pt idx="3752">
                  <c:v>15.54909774</c:v>
                </c:pt>
                <c:pt idx="3753">
                  <c:v>15.55355685</c:v>
                </c:pt>
                <c:pt idx="3754">
                  <c:v>15.55801245</c:v>
                </c:pt>
                <c:pt idx="3755">
                  <c:v>15.56202425</c:v>
                </c:pt>
                <c:pt idx="3756">
                  <c:v>15.56596964</c:v>
                </c:pt>
                <c:pt idx="3757">
                  <c:v>15.57042525</c:v>
                </c:pt>
                <c:pt idx="3758">
                  <c:v>15.57443704</c:v>
                </c:pt>
                <c:pt idx="3759">
                  <c:v>15.57823916</c:v>
                </c:pt>
                <c:pt idx="3760">
                  <c:v>15.58240122</c:v>
                </c:pt>
                <c:pt idx="3761">
                  <c:v>15.58634312</c:v>
                </c:pt>
                <c:pt idx="3762">
                  <c:v>15.5904318</c:v>
                </c:pt>
                <c:pt idx="3763">
                  <c:v>15.59415703</c:v>
                </c:pt>
                <c:pt idx="3764">
                  <c:v>15.59867904</c:v>
                </c:pt>
                <c:pt idx="3765">
                  <c:v>15.6027747</c:v>
                </c:pt>
                <c:pt idx="3766">
                  <c:v>15.60708004</c:v>
                </c:pt>
                <c:pt idx="3767">
                  <c:v>15.61167893</c:v>
                </c:pt>
                <c:pt idx="3768">
                  <c:v>15.6157676</c:v>
                </c:pt>
                <c:pt idx="3769">
                  <c:v>15.61963961</c:v>
                </c:pt>
                <c:pt idx="3770">
                  <c:v>15.62409522</c:v>
                </c:pt>
                <c:pt idx="3771">
                  <c:v>15.62818389</c:v>
                </c:pt>
                <c:pt idx="3772">
                  <c:v>15.63271288</c:v>
                </c:pt>
                <c:pt idx="3773">
                  <c:v>15.6370951</c:v>
                </c:pt>
                <c:pt idx="3774">
                  <c:v>15.64118378</c:v>
                </c:pt>
                <c:pt idx="3775">
                  <c:v>15.64527245</c:v>
                </c:pt>
                <c:pt idx="3776">
                  <c:v>15.64958129</c:v>
                </c:pt>
                <c:pt idx="3777">
                  <c:v>15.65352319</c:v>
                </c:pt>
                <c:pt idx="3778">
                  <c:v>15.65732181</c:v>
                </c:pt>
                <c:pt idx="3779">
                  <c:v>15.66162715</c:v>
                </c:pt>
                <c:pt idx="3780">
                  <c:v>15.66542228</c:v>
                </c:pt>
                <c:pt idx="3781">
                  <c:v>15.66958783</c:v>
                </c:pt>
                <c:pt idx="3782">
                  <c:v>15.67338646</c:v>
                </c:pt>
                <c:pt idx="3783">
                  <c:v>15.67783857</c:v>
                </c:pt>
                <c:pt idx="3784">
                  <c:v>15.68185036</c:v>
                </c:pt>
                <c:pt idx="3785">
                  <c:v>15.68630946</c:v>
                </c:pt>
                <c:pt idx="3786">
                  <c:v>15.69076507</c:v>
                </c:pt>
                <c:pt idx="3787">
                  <c:v>15.69485375</c:v>
                </c:pt>
                <c:pt idx="3788">
                  <c:v>15.69894242</c:v>
                </c:pt>
                <c:pt idx="3789">
                  <c:v>15.70325125</c:v>
                </c:pt>
                <c:pt idx="3790">
                  <c:v>15.70719315</c:v>
                </c:pt>
                <c:pt idx="3791">
                  <c:v>15.71091839</c:v>
                </c:pt>
                <c:pt idx="3792">
                  <c:v>15.715374</c:v>
                </c:pt>
                <c:pt idx="3793">
                  <c:v>15.71923902</c:v>
                </c:pt>
                <c:pt idx="3794">
                  <c:v>15.72340457</c:v>
                </c:pt>
                <c:pt idx="3795">
                  <c:v>15.72778679</c:v>
                </c:pt>
                <c:pt idx="3796">
                  <c:v>15.73157843</c:v>
                </c:pt>
                <c:pt idx="3797">
                  <c:v>15.73545044</c:v>
                </c:pt>
                <c:pt idx="3798">
                  <c:v>15.73997943</c:v>
                </c:pt>
                <c:pt idx="3799">
                  <c:v>15.74457832</c:v>
                </c:pt>
                <c:pt idx="3800">
                  <c:v>15.7485971</c:v>
                </c:pt>
                <c:pt idx="3801">
                  <c:v>15.75246561</c:v>
                </c:pt>
                <c:pt idx="3802">
                  <c:v>15.75691773</c:v>
                </c:pt>
                <c:pt idx="3803">
                  <c:v>15.76093651</c:v>
                </c:pt>
                <c:pt idx="3804">
                  <c:v>15.76466175</c:v>
                </c:pt>
                <c:pt idx="3805">
                  <c:v>15.76897058</c:v>
                </c:pt>
                <c:pt idx="3806">
                  <c:v>15.77291248</c:v>
                </c:pt>
                <c:pt idx="3807">
                  <c:v>15.77700116</c:v>
                </c:pt>
                <c:pt idx="3808">
                  <c:v>15.78145676</c:v>
                </c:pt>
                <c:pt idx="3809">
                  <c:v>15.78532178</c:v>
                </c:pt>
                <c:pt idx="3810">
                  <c:v>15.78919729</c:v>
                </c:pt>
                <c:pt idx="3811">
                  <c:v>15.79365289</c:v>
                </c:pt>
                <c:pt idx="3812">
                  <c:v>15.79832167</c:v>
                </c:pt>
                <c:pt idx="3813">
                  <c:v>15.80234045</c:v>
                </c:pt>
                <c:pt idx="3814">
                  <c:v>15.80613908</c:v>
                </c:pt>
                <c:pt idx="3815">
                  <c:v>15.81080785</c:v>
                </c:pt>
                <c:pt idx="3816">
                  <c:v>15.81467986</c:v>
                </c:pt>
                <c:pt idx="3817">
                  <c:v>15.81913547</c:v>
                </c:pt>
                <c:pt idx="3818">
                  <c:v>15.82359108</c:v>
                </c:pt>
                <c:pt idx="3819">
                  <c:v>15.82774964</c:v>
                </c:pt>
                <c:pt idx="3820">
                  <c:v>15.83169154</c:v>
                </c:pt>
                <c:pt idx="3821">
                  <c:v>15.83607726</c:v>
                </c:pt>
                <c:pt idx="3822">
                  <c:v>15.84016593</c:v>
                </c:pt>
                <c:pt idx="3823">
                  <c:v>15.84389117</c:v>
                </c:pt>
                <c:pt idx="3824">
                  <c:v>15.84812662</c:v>
                </c:pt>
                <c:pt idx="3825">
                  <c:v>15.85199164</c:v>
                </c:pt>
                <c:pt idx="3826">
                  <c:v>15.85622708</c:v>
                </c:pt>
                <c:pt idx="3827">
                  <c:v>15.8606128</c:v>
                </c:pt>
                <c:pt idx="3828">
                  <c:v>15.86447782</c:v>
                </c:pt>
                <c:pt idx="3829">
                  <c:v>15.86842671</c:v>
                </c:pt>
                <c:pt idx="3830">
                  <c:v>15.87273205</c:v>
                </c:pt>
                <c:pt idx="3831">
                  <c:v>15.87725755</c:v>
                </c:pt>
                <c:pt idx="3832">
                  <c:v>15.8814231</c:v>
                </c:pt>
                <c:pt idx="3833">
                  <c:v>15.88529162</c:v>
                </c:pt>
                <c:pt idx="3834">
                  <c:v>15.88974373</c:v>
                </c:pt>
                <c:pt idx="3835">
                  <c:v>15.89376251</c:v>
                </c:pt>
                <c:pt idx="3836">
                  <c:v>15.89821812</c:v>
                </c:pt>
                <c:pt idx="3837">
                  <c:v>15.90267373</c:v>
                </c:pt>
                <c:pt idx="3838">
                  <c:v>15.9067624</c:v>
                </c:pt>
                <c:pt idx="3839">
                  <c:v>15.91077769</c:v>
                </c:pt>
                <c:pt idx="3840">
                  <c:v>15.91515991</c:v>
                </c:pt>
                <c:pt idx="3841">
                  <c:v>15.9191717</c:v>
                </c:pt>
                <c:pt idx="3842">
                  <c:v>15.92297382</c:v>
                </c:pt>
                <c:pt idx="3843">
                  <c:v>15.92727916</c:v>
                </c:pt>
                <c:pt idx="3844">
                  <c:v>15.93115117</c:v>
                </c:pt>
                <c:pt idx="3845">
                  <c:v>15.93538662</c:v>
                </c:pt>
                <c:pt idx="3846">
                  <c:v>15.93983873</c:v>
                </c:pt>
                <c:pt idx="3847">
                  <c:v>15.94458439</c:v>
                </c:pt>
                <c:pt idx="3848">
                  <c:v>15.9484564</c:v>
                </c:pt>
                <c:pt idx="3849">
                  <c:v>15.95276523</c:v>
                </c:pt>
                <c:pt idx="3850">
                  <c:v>15.9574375</c:v>
                </c:pt>
                <c:pt idx="3851">
                  <c:v>15.96159607</c:v>
                </c:pt>
                <c:pt idx="3852">
                  <c:v>15.96547157</c:v>
                </c:pt>
                <c:pt idx="3853">
                  <c:v>15.9698503</c:v>
                </c:pt>
                <c:pt idx="3854">
                  <c:v>15.97393897</c:v>
                </c:pt>
                <c:pt idx="3855">
                  <c:v>15.97839458</c:v>
                </c:pt>
                <c:pt idx="3856">
                  <c:v>15.98284669</c:v>
                </c:pt>
                <c:pt idx="3857">
                  <c:v>15.98693537</c:v>
                </c:pt>
                <c:pt idx="3858">
                  <c:v>15.99095415</c:v>
                </c:pt>
                <c:pt idx="3859">
                  <c:v>15.99526298</c:v>
                </c:pt>
                <c:pt idx="3860">
                  <c:v>15.99927478</c:v>
                </c:pt>
                <c:pt idx="3861">
                  <c:v>16.00300001</c:v>
                </c:pt>
                <c:pt idx="3862">
                  <c:v>16.00738747</c:v>
                </c:pt>
                <c:pt idx="3863">
                  <c:v>16.01132938</c:v>
                </c:pt>
                <c:pt idx="3864">
                  <c:v>16.01541805</c:v>
                </c:pt>
                <c:pt idx="3865">
                  <c:v>16.01980027</c:v>
                </c:pt>
                <c:pt idx="3866">
                  <c:v>16.0235919</c:v>
                </c:pt>
                <c:pt idx="3867">
                  <c:v>16.02746391000001</c:v>
                </c:pt>
                <c:pt idx="3868">
                  <c:v>16.03199291</c:v>
                </c:pt>
                <c:pt idx="3869">
                  <c:v>16.03659529</c:v>
                </c:pt>
                <c:pt idx="3870">
                  <c:v>16.04068396</c:v>
                </c:pt>
                <c:pt idx="3871">
                  <c:v>16.04447909</c:v>
                </c:pt>
                <c:pt idx="3872">
                  <c:v>16.04893119999999</c:v>
                </c:pt>
                <c:pt idx="3873">
                  <c:v>16.05294998</c:v>
                </c:pt>
                <c:pt idx="3874">
                  <c:v>16.05667522</c:v>
                </c:pt>
                <c:pt idx="3875">
                  <c:v>16.06098406</c:v>
                </c:pt>
                <c:pt idx="3876">
                  <c:v>16.06492596</c:v>
                </c:pt>
                <c:pt idx="3877">
                  <c:v>16.06908452</c:v>
                </c:pt>
                <c:pt idx="3878">
                  <c:v>16.07347024</c:v>
                </c:pt>
                <c:pt idx="3879">
                  <c:v>16.07733526000001</c:v>
                </c:pt>
                <c:pt idx="3880">
                  <c:v>16.08135404</c:v>
                </c:pt>
                <c:pt idx="3881">
                  <c:v>16.08566636999998</c:v>
                </c:pt>
                <c:pt idx="3882">
                  <c:v>16.08938811000001</c:v>
                </c:pt>
                <c:pt idx="3883">
                  <c:v>16.09333001</c:v>
                </c:pt>
                <c:pt idx="3884">
                  <c:v>16.0973488</c:v>
                </c:pt>
                <c:pt idx="3885">
                  <c:v>16.10172752</c:v>
                </c:pt>
                <c:pt idx="3886">
                  <c:v>16.1057463</c:v>
                </c:pt>
                <c:pt idx="3887">
                  <c:v>16.10954143</c:v>
                </c:pt>
                <c:pt idx="3888">
                  <c:v>16.11370349</c:v>
                </c:pt>
                <c:pt idx="3889">
                  <c:v>16.11772228</c:v>
                </c:pt>
                <c:pt idx="3890">
                  <c:v>16.12188084</c:v>
                </c:pt>
                <c:pt idx="3891">
                  <c:v>16.12626306</c:v>
                </c:pt>
                <c:pt idx="3892">
                  <c:v>16.13006169000001</c:v>
                </c:pt>
                <c:pt idx="3893">
                  <c:v>16.13407348</c:v>
                </c:pt>
                <c:pt idx="3894">
                  <c:v>16.13838581</c:v>
                </c:pt>
                <c:pt idx="3895">
                  <c:v>16.14305458</c:v>
                </c:pt>
                <c:pt idx="3896">
                  <c:v>16.14722014000001</c:v>
                </c:pt>
                <c:pt idx="3897">
                  <c:v>16.15094538</c:v>
                </c:pt>
                <c:pt idx="3898">
                  <c:v>16.15554776</c:v>
                </c:pt>
                <c:pt idx="3899">
                  <c:v>16.15955955</c:v>
                </c:pt>
                <c:pt idx="3900">
                  <c:v>16.16394525999999</c:v>
                </c:pt>
                <c:pt idx="3901">
                  <c:v>16.16832049</c:v>
                </c:pt>
                <c:pt idx="3902">
                  <c:v>16.17240917</c:v>
                </c:pt>
                <c:pt idx="3903">
                  <c:v>16.17643145</c:v>
                </c:pt>
                <c:pt idx="3904">
                  <c:v>16.18080668</c:v>
                </c:pt>
                <c:pt idx="3905">
                  <c:v>16.18490234</c:v>
                </c:pt>
                <c:pt idx="3906">
                  <c:v>16.18862408</c:v>
                </c:pt>
                <c:pt idx="3907">
                  <c:v>16.19285953</c:v>
                </c:pt>
                <c:pt idx="3908">
                  <c:v>16.19672805</c:v>
                </c:pt>
                <c:pt idx="3909">
                  <c:v>16.20096349</c:v>
                </c:pt>
                <c:pt idx="3910">
                  <c:v>16.2054191</c:v>
                </c:pt>
                <c:pt idx="3911">
                  <c:v>16.20914084</c:v>
                </c:pt>
                <c:pt idx="3912">
                  <c:v>16.21322952</c:v>
                </c:pt>
                <c:pt idx="3913">
                  <c:v>16.21761523</c:v>
                </c:pt>
                <c:pt idx="3914">
                  <c:v>16.22214073</c:v>
                </c:pt>
                <c:pt idx="3915">
                  <c:v>16.2262993</c:v>
                </c:pt>
                <c:pt idx="3916">
                  <c:v>16.23024819</c:v>
                </c:pt>
                <c:pt idx="3917">
                  <c:v>16.23455702</c:v>
                </c:pt>
                <c:pt idx="3918">
                  <c:v>16.23864568999998</c:v>
                </c:pt>
                <c:pt idx="3919">
                  <c:v>16.24309780999998</c:v>
                </c:pt>
                <c:pt idx="3920">
                  <c:v>16.24748002999999</c:v>
                </c:pt>
                <c:pt idx="3921">
                  <c:v>16.2515687</c:v>
                </c:pt>
                <c:pt idx="3922">
                  <c:v>16.25572726999998</c:v>
                </c:pt>
                <c:pt idx="3923">
                  <c:v>16.26003959999997</c:v>
                </c:pt>
                <c:pt idx="3924">
                  <c:v>16.26397800000001</c:v>
                </c:pt>
                <c:pt idx="3925">
                  <c:v>16.26785001</c:v>
                </c:pt>
                <c:pt idx="3926">
                  <c:v>16.27208895</c:v>
                </c:pt>
                <c:pt idx="3927">
                  <c:v>16.2758107</c:v>
                </c:pt>
                <c:pt idx="3928">
                  <c:v>16.28004614</c:v>
                </c:pt>
                <c:pt idx="3929">
                  <c:v>16.28384477</c:v>
                </c:pt>
                <c:pt idx="3930">
                  <c:v>16.28830036999998</c:v>
                </c:pt>
                <c:pt idx="3931">
                  <c:v>16.29231217</c:v>
                </c:pt>
                <c:pt idx="3932">
                  <c:v>16.29684116</c:v>
                </c:pt>
                <c:pt idx="3933">
                  <c:v>16.30129327</c:v>
                </c:pt>
                <c:pt idx="3934">
                  <c:v>16.30538195</c:v>
                </c:pt>
                <c:pt idx="3935">
                  <c:v>16.30925745</c:v>
                </c:pt>
                <c:pt idx="3936">
                  <c:v>16.31356279</c:v>
                </c:pt>
                <c:pt idx="3937">
                  <c:v>16.31758157000001</c:v>
                </c:pt>
                <c:pt idx="3938">
                  <c:v>16.32137669999999</c:v>
                </c:pt>
                <c:pt idx="3939">
                  <c:v>16.32575891999999</c:v>
                </c:pt>
                <c:pt idx="3940">
                  <c:v>16.32962744</c:v>
                </c:pt>
                <c:pt idx="3941">
                  <c:v>16.33371611</c:v>
                </c:pt>
                <c:pt idx="3942">
                  <c:v>16.33817172</c:v>
                </c:pt>
                <c:pt idx="3943">
                  <c:v>16.34196685</c:v>
                </c:pt>
                <c:pt idx="3944">
                  <c:v>16.34590875</c:v>
                </c:pt>
                <c:pt idx="3945">
                  <c:v>16.35044123999998</c:v>
                </c:pt>
                <c:pt idx="3946">
                  <c:v>16.35488985</c:v>
                </c:pt>
                <c:pt idx="3947">
                  <c:v>16.35905541</c:v>
                </c:pt>
                <c:pt idx="3948">
                  <c:v>16.36292741999999</c:v>
                </c:pt>
                <c:pt idx="3949">
                  <c:v>16.36737604</c:v>
                </c:pt>
                <c:pt idx="3950">
                  <c:v>16.37139482</c:v>
                </c:pt>
                <c:pt idx="3951">
                  <c:v>16.37519344</c:v>
                </c:pt>
                <c:pt idx="3952">
                  <c:v>16.37942889</c:v>
                </c:pt>
                <c:pt idx="3953">
                  <c:v>16.38337079</c:v>
                </c:pt>
                <c:pt idx="3954">
                  <c:v>16.38745947</c:v>
                </c:pt>
                <c:pt idx="3955">
                  <c:v>16.39191507</c:v>
                </c:pt>
                <c:pt idx="3956">
                  <c:v>16.39578359</c:v>
                </c:pt>
                <c:pt idx="3957">
                  <c:v>16.39972549000001</c:v>
                </c:pt>
                <c:pt idx="3958">
                  <c:v>16.4041112</c:v>
                </c:pt>
                <c:pt idx="3959">
                  <c:v>16.40870658999987</c:v>
                </c:pt>
                <c:pt idx="3960">
                  <c:v>16.41294204</c:v>
                </c:pt>
                <c:pt idx="3961">
                  <c:v>16.41740114</c:v>
                </c:pt>
                <c:pt idx="3962">
                  <c:v>16.42207341</c:v>
                </c:pt>
                <c:pt idx="3963">
                  <c:v>16.42616208999998</c:v>
                </c:pt>
                <c:pt idx="3964">
                  <c:v>16.43047092</c:v>
                </c:pt>
                <c:pt idx="3965">
                  <c:v>16.43514669</c:v>
                </c:pt>
                <c:pt idx="3966">
                  <c:v>16.43930525</c:v>
                </c:pt>
                <c:pt idx="3967">
                  <c:v>16.44383424999998</c:v>
                </c:pt>
                <c:pt idx="3968">
                  <c:v>16.44850302</c:v>
                </c:pt>
                <c:pt idx="3969">
                  <c:v>16.45252181</c:v>
                </c:pt>
                <c:pt idx="3970">
                  <c:v>16.45683414000001</c:v>
                </c:pt>
                <c:pt idx="3971">
                  <c:v>16.46135963</c:v>
                </c:pt>
                <c:pt idx="3972">
                  <c:v>16.46559508</c:v>
                </c:pt>
                <c:pt idx="3973">
                  <c:v>16.46932032</c:v>
                </c:pt>
                <c:pt idx="3974">
                  <c:v>16.47384582</c:v>
                </c:pt>
                <c:pt idx="3975">
                  <c:v>16.47785761</c:v>
                </c:pt>
                <c:pt idx="3976">
                  <c:v>16.4823901</c:v>
                </c:pt>
                <c:pt idx="3977">
                  <c:v>16.48669893</c:v>
                </c:pt>
                <c:pt idx="3978">
                  <c:v>16.49078761</c:v>
                </c:pt>
                <c:pt idx="3979">
                  <c:v>16.49487628</c:v>
                </c:pt>
                <c:pt idx="3980">
                  <c:v>16.4992585</c:v>
                </c:pt>
                <c:pt idx="3981">
                  <c:v>16.5032004</c:v>
                </c:pt>
                <c:pt idx="3982">
                  <c:v>16.50707241</c:v>
                </c:pt>
                <c:pt idx="3983">
                  <c:v>16.51130436</c:v>
                </c:pt>
                <c:pt idx="3984">
                  <c:v>16.51517288</c:v>
                </c:pt>
                <c:pt idx="3985">
                  <c:v>16.51940833</c:v>
                </c:pt>
                <c:pt idx="3986">
                  <c:v>16.52313706</c:v>
                </c:pt>
                <c:pt idx="3987">
                  <c:v>16.52758917</c:v>
                </c:pt>
                <c:pt idx="3988">
                  <c:v>16.53160096</c:v>
                </c:pt>
                <c:pt idx="3989">
                  <c:v>16.53598668</c:v>
                </c:pt>
                <c:pt idx="3990">
                  <c:v>16.54044228999987</c:v>
                </c:pt>
                <c:pt idx="3991">
                  <c:v>16.54460084999998</c:v>
                </c:pt>
                <c:pt idx="3992">
                  <c:v>16.54868952999998</c:v>
                </c:pt>
                <c:pt idx="3993">
                  <c:v>16.55292847</c:v>
                </c:pt>
                <c:pt idx="3994">
                  <c:v>16.55701714</c:v>
                </c:pt>
                <c:pt idx="3995">
                  <c:v>16.56081577</c:v>
                </c:pt>
                <c:pt idx="3996">
                  <c:v>16.56505121</c:v>
                </c:pt>
                <c:pt idx="3997">
                  <c:v>16.56891623</c:v>
                </c:pt>
                <c:pt idx="3998">
                  <c:v>16.57315168</c:v>
                </c:pt>
                <c:pt idx="3999">
                  <c:v>16.57761078</c:v>
                </c:pt>
                <c:pt idx="4000">
                  <c:v>16.58133252</c:v>
                </c:pt>
                <c:pt idx="4001">
                  <c:v>16.58520453</c:v>
                </c:pt>
                <c:pt idx="4002">
                  <c:v>16.58973002999998</c:v>
                </c:pt>
                <c:pt idx="4003">
                  <c:v>16.59432892</c:v>
                </c:pt>
                <c:pt idx="4004">
                  <c:v>16.59841759</c:v>
                </c:pt>
                <c:pt idx="4005">
                  <c:v>16.60214632</c:v>
                </c:pt>
                <c:pt idx="4006">
                  <c:v>16.60659494</c:v>
                </c:pt>
                <c:pt idx="4007">
                  <c:v>16.61061372</c:v>
                </c:pt>
                <c:pt idx="4008">
                  <c:v>16.61433896</c:v>
                </c:pt>
                <c:pt idx="4009">
                  <c:v>16.61864779</c:v>
                </c:pt>
                <c:pt idx="4010">
                  <c:v>16.62265959</c:v>
                </c:pt>
                <c:pt idx="4011">
                  <c:v>16.62674826</c:v>
                </c:pt>
                <c:pt idx="4012">
                  <c:v>16.63113398</c:v>
                </c:pt>
                <c:pt idx="4013">
                  <c:v>16.63500249</c:v>
                </c:pt>
                <c:pt idx="4014">
                  <c:v>16.6388745</c:v>
                </c:pt>
                <c:pt idx="4015">
                  <c:v>16.64333011</c:v>
                </c:pt>
                <c:pt idx="4016">
                  <c:v>16.64799888</c:v>
                </c:pt>
                <c:pt idx="4017">
                  <c:v>16.65216444</c:v>
                </c:pt>
                <c:pt idx="4018">
                  <c:v>16.65668994</c:v>
                </c:pt>
                <c:pt idx="4019">
                  <c:v>16.66041168</c:v>
                </c:pt>
                <c:pt idx="4020">
                  <c:v>16.66443045999999</c:v>
                </c:pt>
                <c:pt idx="4021">
                  <c:v>16.66888607</c:v>
                </c:pt>
                <c:pt idx="4022">
                  <c:v>16.67341157</c:v>
                </c:pt>
                <c:pt idx="4023">
                  <c:v>16.67743035000001</c:v>
                </c:pt>
                <c:pt idx="4024">
                  <c:v>16.68137225</c:v>
                </c:pt>
                <c:pt idx="4025">
                  <c:v>16.68575447</c:v>
                </c:pt>
                <c:pt idx="4026">
                  <c:v>16.68984315</c:v>
                </c:pt>
                <c:pt idx="4027">
                  <c:v>16.69356838</c:v>
                </c:pt>
                <c:pt idx="4028">
                  <c:v>16.69787722</c:v>
                </c:pt>
                <c:pt idx="4029">
                  <c:v>16.70181912</c:v>
                </c:pt>
                <c:pt idx="4030">
                  <c:v>16.70597769</c:v>
                </c:pt>
                <c:pt idx="4031">
                  <c:v>16.71029001</c:v>
                </c:pt>
                <c:pt idx="4032">
                  <c:v>16.71415503</c:v>
                </c:pt>
                <c:pt idx="4033">
                  <c:v>16.71817382</c:v>
                </c:pt>
                <c:pt idx="4034">
                  <c:v>16.72248265</c:v>
                </c:pt>
                <c:pt idx="4035">
                  <c:v>16.72708503</c:v>
                </c:pt>
                <c:pt idx="4036">
                  <c:v>16.73132048</c:v>
                </c:pt>
                <c:pt idx="4037">
                  <c:v>16.73504222</c:v>
                </c:pt>
                <c:pt idx="4038">
                  <c:v>16.73949783</c:v>
                </c:pt>
                <c:pt idx="4039">
                  <c:v>16.7435865</c:v>
                </c:pt>
                <c:pt idx="4040">
                  <c:v>16.74804211</c:v>
                </c:pt>
                <c:pt idx="4041">
                  <c:v>16.75235094</c:v>
                </c:pt>
                <c:pt idx="4042">
                  <c:v>16.75650951</c:v>
                </c:pt>
                <c:pt idx="4043">
                  <c:v>16.76052829</c:v>
                </c:pt>
                <c:pt idx="4044">
                  <c:v>16.76483712</c:v>
                </c:pt>
                <c:pt idx="4045">
                  <c:v>16.76884892</c:v>
                </c:pt>
                <c:pt idx="4046">
                  <c:v>16.77272092999998</c:v>
                </c:pt>
                <c:pt idx="4047">
                  <c:v>16.77695637</c:v>
                </c:pt>
                <c:pt idx="4048">
                  <c:v>16.780755</c:v>
                </c:pt>
                <c:pt idx="4049">
                  <c:v>16.78499045</c:v>
                </c:pt>
                <c:pt idx="4050">
                  <c:v>16.78944604999997</c:v>
                </c:pt>
                <c:pt idx="4051">
                  <c:v>16.79324118</c:v>
                </c:pt>
                <c:pt idx="4052">
                  <c:v>16.79732985</c:v>
                </c:pt>
                <c:pt idx="4053">
                  <c:v>16.80163869</c:v>
                </c:pt>
                <c:pt idx="4054">
                  <c:v>16.80616419</c:v>
                </c:pt>
                <c:pt idx="4055">
                  <c:v>16.81032974</c:v>
                </c:pt>
                <c:pt idx="4056">
                  <c:v>16.81427164</c:v>
                </c:pt>
                <c:pt idx="4057">
                  <c:v>16.81858048</c:v>
                </c:pt>
                <c:pt idx="4058">
                  <c:v>16.82266915</c:v>
                </c:pt>
                <c:pt idx="4059">
                  <c:v>16.82719815</c:v>
                </c:pt>
                <c:pt idx="4060">
                  <c:v>16.83150348</c:v>
                </c:pt>
                <c:pt idx="4061">
                  <c:v>16.83559216</c:v>
                </c:pt>
                <c:pt idx="4062">
                  <c:v>16.83975771</c:v>
                </c:pt>
                <c:pt idx="4063">
                  <c:v>16.84406305</c:v>
                </c:pt>
                <c:pt idx="4064">
                  <c:v>16.84800496</c:v>
                </c:pt>
                <c:pt idx="4065">
                  <c:v>16.85187696</c:v>
                </c:pt>
                <c:pt idx="4066">
                  <c:v>16.8561858</c:v>
                </c:pt>
                <c:pt idx="4067">
                  <c:v>16.85991104</c:v>
                </c:pt>
                <c:pt idx="4068">
                  <c:v>16.8640696</c:v>
                </c:pt>
                <c:pt idx="4069">
                  <c:v>16.86794161</c:v>
                </c:pt>
                <c:pt idx="4070">
                  <c:v>16.87239372000001</c:v>
                </c:pt>
                <c:pt idx="4071">
                  <c:v>16.87633562</c:v>
                </c:pt>
                <c:pt idx="4072">
                  <c:v>16.88006436</c:v>
                </c:pt>
                <c:pt idx="4073">
                  <c:v>16.88437319000001</c:v>
                </c:pt>
                <c:pt idx="4074">
                  <c:v>16.88838498</c:v>
                </c:pt>
                <c:pt idx="4075">
                  <c:v>16.89247366</c:v>
                </c:pt>
                <c:pt idx="4076">
                  <c:v>16.89678599</c:v>
                </c:pt>
                <c:pt idx="4077">
                  <c:v>16.90065101</c:v>
                </c:pt>
                <c:pt idx="4078">
                  <c:v>16.90466979</c:v>
                </c:pt>
                <c:pt idx="4079">
                  <c:v>16.90898212</c:v>
                </c:pt>
                <c:pt idx="4080">
                  <c:v>16.91365089</c:v>
                </c:pt>
                <c:pt idx="4081">
                  <c:v>16.91781645</c:v>
                </c:pt>
                <c:pt idx="4082">
                  <c:v>16.92227206</c:v>
                </c:pt>
                <c:pt idx="4083">
                  <c:v>16.9259938</c:v>
                </c:pt>
                <c:pt idx="4084">
                  <c:v>16.93000559</c:v>
                </c:pt>
                <c:pt idx="4085">
                  <c:v>16.93373432</c:v>
                </c:pt>
                <c:pt idx="4086">
                  <c:v>16.93804316</c:v>
                </c:pt>
                <c:pt idx="4087">
                  <c:v>16.94205495</c:v>
                </c:pt>
                <c:pt idx="4088">
                  <c:v>16.94614362</c:v>
                </c:pt>
                <c:pt idx="4089">
                  <c:v>16.95052933999997</c:v>
                </c:pt>
                <c:pt idx="4090">
                  <c:v>16.95447299</c:v>
                </c:pt>
                <c:pt idx="4091">
                  <c:v>16.958345</c:v>
                </c:pt>
                <c:pt idx="4092">
                  <c:v>16.96265382999998</c:v>
                </c:pt>
                <c:pt idx="4093">
                  <c:v>16.96637207999998</c:v>
                </c:pt>
                <c:pt idx="4094">
                  <c:v>16.97053764</c:v>
                </c:pt>
                <c:pt idx="4095">
                  <c:v>16.97426287</c:v>
                </c:pt>
                <c:pt idx="4096">
                  <c:v>16.97885826</c:v>
                </c:pt>
                <c:pt idx="4097">
                  <c:v>16.98280715</c:v>
                </c:pt>
                <c:pt idx="4098">
                  <c:v>16.98725927</c:v>
                </c:pt>
                <c:pt idx="4099">
                  <c:v>16.99171487</c:v>
                </c:pt>
                <c:pt idx="4100">
                  <c:v>16.99580355</c:v>
                </c:pt>
                <c:pt idx="4101">
                  <c:v>16.99974545</c:v>
                </c:pt>
                <c:pt idx="4102">
                  <c:v>17.00412417</c:v>
                </c:pt>
                <c:pt idx="4103">
                  <c:v>17.00814296</c:v>
                </c:pt>
                <c:pt idx="4104">
                  <c:v>17.01194157999999</c:v>
                </c:pt>
                <c:pt idx="4105">
                  <c:v>17.01625041</c:v>
                </c:pt>
                <c:pt idx="4106">
                  <c:v>17.02011893</c:v>
                </c:pt>
                <c:pt idx="4107">
                  <c:v>17.02427749</c:v>
                </c:pt>
                <c:pt idx="4108">
                  <c:v>17.02800623</c:v>
                </c:pt>
                <c:pt idx="4109">
                  <c:v>17.03253172</c:v>
                </c:pt>
                <c:pt idx="4110">
                  <c:v>17.03655051</c:v>
                </c:pt>
                <c:pt idx="4111">
                  <c:v>17.04093273</c:v>
                </c:pt>
                <c:pt idx="4112">
                  <c:v>17.04538134</c:v>
                </c:pt>
                <c:pt idx="4113">
                  <c:v>17.04954689999998</c:v>
                </c:pt>
                <c:pt idx="4114">
                  <c:v>17.05349229999998</c:v>
                </c:pt>
                <c:pt idx="4115">
                  <c:v>17.05786753</c:v>
                </c:pt>
                <c:pt idx="4116">
                  <c:v>17.06188630999999</c:v>
                </c:pt>
                <c:pt idx="4117">
                  <c:v>17.06561155</c:v>
                </c:pt>
                <c:pt idx="4118">
                  <c:v>17.06984698999998</c:v>
                </c:pt>
                <c:pt idx="4119">
                  <c:v>17.07379239</c:v>
                </c:pt>
                <c:pt idx="4120">
                  <c:v>17.07795096</c:v>
                </c:pt>
                <c:pt idx="4121">
                  <c:v>17.08240655999997</c:v>
                </c:pt>
                <c:pt idx="4122">
                  <c:v>17.08627508</c:v>
                </c:pt>
                <c:pt idx="4123">
                  <c:v>17.09022046999999</c:v>
                </c:pt>
                <c:pt idx="4124">
                  <c:v>17.09460268999998</c:v>
                </c:pt>
                <c:pt idx="4125">
                  <c:v>17.09919808</c:v>
                </c:pt>
                <c:pt idx="4126">
                  <c:v>17.10351040999999</c:v>
                </c:pt>
                <c:pt idx="4127">
                  <c:v>17.10723565</c:v>
                </c:pt>
                <c:pt idx="4128">
                  <c:v>17.11168776</c:v>
                </c:pt>
                <c:pt idx="4129">
                  <c:v>17.11562966</c:v>
                </c:pt>
                <c:pt idx="4130">
                  <c:v>17.12008527</c:v>
                </c:pt>
                <c:pt idx="4131">
                  <c:v>17.12453738</c:v>
                </c:pt>
                <c:pt idx="4132">
                  <c:v>17.12870294</c:v>
                </c:pt>
                <c:pt idx="4133">
                  <c:v>17.13271822999999</c:v>
                </c:pt>
                <c:pt idx="4134">
                  <c:v>17.13702706</c:v>
                </c:pt>
                <c:pt idx="4135">
                  <c:v>17.14103885</c:v>
                </c:pt>
                <c:pt idx="4136">
                  <c:v>17.14484097</c:v>
                </c:pt>
                <c:pt idx="4137">
                  <c:v>17.14907642</c:v>
                </c:pt>
                <c:pt idx="4138">
                  <c:v>17.15301482</c:v>
                </c:pt>
                <c:pt idx="4139">
                  <c:v>17.15718038</c:v>
                </c:pt>
                <c:pt idx="4140">
                  <c:v>17.16163599</c:v>
                </c:pt>
                <c:pt idx="4141">
                  <c:v>17.16542762</c:v>
                </c:pt>
                <c:pt idx="4142">
                  <c:v>17.16929963</c:v>
                </c:pt>
                <c:pt idx="4143">
                  <c:v>17.17375873</c:v>
                </c:pt>
                <c:pt idx="4144">
                  <c:v>17.17835762</c:v>
                </c:pt>
                <c:pt idx="4145">
                  <c:v>17.18251618</c:v>
                </c:pt>
                <c:pt idx="4146">
                  <c:v>17.1863183</c:v>
                </c:pt>
                <c:pt idx="4147">
                  <c:v>17.19069353</c:v>
                </c:pt>
                <c:pt idx="4148">
                  <c:v>17.19464242</c:v>
                </c:pt>
                <c:pt idx="4149">
                  <c:v>17.19836416</c:v>
                </c:pt>
                <c:pt idx="4150">
                  <c:v>17.20274637999987</c:v>
                </c:pt>
                <c:pt idx="4151">
                  <c:v>17.20675818</c:v>
                </c:pt>
                <c:pt idx="4152">
                  <c:v>17.21077696</c:v>
                </c:pt>
                <c:pt idx="4153">
                  <c:v>17.21523256999998</c:v>
                </c:pt>
                <c:pt idx="4154">
                  <c:v>17.21903119</c:v>
                </c:pt>
                <c:pt idx="4155">
                  <c:v>17.22304297999997</c:v>
                </c:pt>
                <c:pt idx="4156">
                  <c:v>17.2274287</c:v>
                </c:pt>
                <c:pt idx="4157">
                  <c:v>17.23209748</c:v>
                </c:pt>
                <c:pt idx="4158">
                  <c:v>17.23618615000001</c:v>
                </c:pt>
                <c:pt idx="4159">
                  <c:v>17.23998827</c:v>
                </c:pt>
                <c:pt idx="4160">
                  <c:v>17.24444038</c:v>
                </c:pt>
                <c:pt idx="4161">
                  <c:v>17.24852904999987</c:v>
                </c:pt>
                <c:pt idx="4162">
                  <c:v>17.25298466</c:v>
                </c:pt>
                <c:pt idx="4163">
                  <c:v>17.25744027</c:v>
                </c:pt>
                <c:pt idx="4164">
                  <c:v>17.26152894</c:v>
                </c:pt>
                <c:pt idx="4165">
                  <c:v>17.26547083999997</c:v>
                </c:pt>
                <c:pt idx="4166">
                  <c:v>17.26985306</c:v>
                </c:pt>
                <c:pt idx="4167">
                  <c:v>17.27394174</c:v>
                </c:pt>
                <c:pt idx="4168">
                  <c:v>17.27766698</c:v>
                </c:pt>
                <c:pt idx="4169">
                  <c:v>17.28190242000001</c:v>
                </c:pt>
                <c:pt idx="4170">
                  <c:v>17.28584082999998</c:v>
                </c:pt>
                <c:pt idx="4171">
                  <c:v>17.29000638999998</c:v>
                </c:pt>
                <c:pt idx="4172">
                  <c:v>17.29438861</c:v>
                </c:pt>
                <c:pt idx="4173">
                  <c:v>17.29818373</c:v>
                </c:pt>
                <c:pt idx="4174">
                  <c:v>17.30227241</c:v>
                </c:pt>
                <c:pt idx="4175">
                  <c:v>17.30665463</c:v>
                </c:pt>
                <c:pt idx="4176">
                  <c:v>17.31110674</c:v>
                </c:pt>
                <c:pt idx="4177">
                  <c:v>17.31534219</c:v>
                </c:pt>
                <c:pt idx="4178">
                  <c:v>17.31907092</c:v>
                </c:pt>
                <c:pt idx="4179">
                  <c:v>17.32359292</c:v>
                </c:pt>
                <c:pt idx="4180">
                  <c:v>17.32761171</c:v>
                </c:pt>
                <c:pt idx="4181">
                  <c:v>17.3321407</c:v>
                </c:pt>
                <c:pt idx="4182">
                  <c:v>17.33644953</c:v>
                </c:pt>
                <c:pt idx="4183">
                  <c:v>17.34053820999998</c:v>
                </c:pt>
                <c:pt idx="4184">
                  <c:v>17.34462688</c:v>
                </c:pt>
                <c:pt idx="4185">
                  <c:v>17.3490091</c:v>
                </c:pt>
                <c:pt idx="4186">
                  <c:v>17.35294751</c:v>
                </c:pt>
                <c:pt idx="4187">
                  <c:v>17.35682301</c:v>
                </c:pt>
                <c:pt idx="4188">
                  <c:v>17.36105846</c:v>
                </c:pt>
                <c:pt idx="4189">
                  <c:v>17.36485009</c:v>
                </c:pt>
                <c:pt idx="4190">
                  <c:v>17.36901565</c:v>
                </c:pt>
                <c:pt idx="4191">
                  <c:v>17.37274088999998</c:v>
                </c:pt>
                <c:pt idx="4192">
                  <c:v>17.37726289</c:v>
                </c:pt>
                <c:pt idx="4193">
                  <c:v>17.38135855000001</c:v>
                </c:pt>
                <c:pt idx="4194">
                  <c:v>17.38573727999987</c:v>
                </c:pt>
                <c:pt idx="4195">
                  <c:v>17.39026627</c:v>
                </c:pt>
                <c:pt idx="4196">
                  <c:v>17.39435495</c:v>
                </c:pt>
                <c:pt idx="4197">
                  <c:v>17.39844361999998</c:v>
                </c:pt>
                <c:pt idx="4198">
                  <c:v>17.40267906999998</c:v>
                </c:pt>
                <c:pt idx="4199">
                  <c:v>17.40669086</c:v>
                </c:pt>
                <c:pt idx="4200">
                  <c:v>17.41041959</c:v>
                </c:pt>
                <c:pt idx="4201">
                  <c:v>17.41472843</c:v>
                </c:pt>
                <c:pt idx="4202">
                  <c:v>17.41866683</c:v>
                </c:pt>
                <c:pt idx="4203">
                  <c:v>17.42283239</c:v>
                </c:pt>
                <c:pt idx="4204">
                  <c:v>17.42735789</c:v>
                </c:pt>
                <c:pt idx="4205">
                  <c:v>17.43203016</c:v>
                </c:pt>
                <c:pt idx="4206">
                  <c:v>17.43597556</c:v>
                </c:pt>
                <c:pt idx="4207">
                  <c:v>17.440211</c:v>
                </c:pt>
                <c:pt idx="4208">
                  <c:v>17.44400963</c:v>
                </c:pt>
                <c:pt idx="4209">
                  <c:v>17.44816819</c:v>
                </c:pt>
                <c:pt idx="4210">
                  <c:v>17.45196682</c:v>
                </c:pt>
                <c:pt idx="4211">
                  <c:v>17.45641893</c:v>
                </c:pt>
                <c:pt idx="4212">
                  <c:v>17.46043771</c:v>
                </c:pt>
                <c:pt idx="4213">
                  <c:v>17.46496670000001</c:v>
                </c:pt>
                <c:pt idx="4214">
                  <c:v>17.46934194</c:v>
                </c:pt>
                <c:pt idx="4215">
                  <c:v>17.47343061</c:v>
                </c:pt>
                <c:pt idx="4216">
                  <c:v>17.47744939</c:v>
                </c:pt>
                <c:pt idx="4217">
                  <c:v>17.48168833</c:v>
                </c:pt>
                <c:pt idx="4218">
                  <c:v>17.48577701</c:v>
                </c:pt>
                <c:pt idx="4219">
                  <c:v>17.48949875</c:v>
                </c:pt>
                <c:pt idx="4220">
                  <c:v>17.49388097</c:v>
                </c:pt>
                <c:pt idx="4221">
                  <c:v>17.49774949</c:v>
                </c:pt>
                <c:pt idx="4222">
                  <c:v>17.50183816</c:v>
                </c:pt>
                <c:pt idx="4223">
                  <c:v>17.50556689</c:v>
                </c:pt>
                <c:pt idx="4224">
                  <c:v>17.51009239</c:v>
                </c:pt>
                <c:pt idx="4225">
                  <c:v>17.51410418</c:v>
                </c:pt>
                <c:pt idx="4226">
                  <c:v>17.51856328</c:v>
                </c:pt>
                <c:pt idx="4227">
                  <c:v>17.52301889</c:v>
                </c:pt>
                <c:pt idx="4228">
                  <c:v>17.52717746</c:v>
                </c:pt>
                <c:pt idx="4229">
                  <c:v>17.53112285</c:v>
                </c:pt>
                <c:pt idx="4230">
                  <c:v>17.53557497</c:v>
                </c:pt>
                <c:pt idx="4231">
                  <c:v>17.53951687</c:v>
                </c:pt>
                <c:pt idx="4232">
                  <c:v>17.54331549</c:v>
                </c:pt>
                <c:pt idx="4233">
                  <c:v>17.54755094</c:v>
                </c:pt>
                <c:pt idx="4234">
                  <c:v>17.55156972</c:v>
                </c:pt>
                <c:pt idx="4235">
                  <c:v>17.55558151</c:v>
                </c:pt>
                <c:pt idx="4236">
                  <c:v>17.56010701</c:v>
                </c:pt>
                <c:pt idx="4237">
                  <c:v>17.56398252</c:v>
                </c:pt>
                <c:pt idx="4238">
                  <c:v>17.56784754</c:v>
                </c:pt>
                <c:pt idx="4239">
                  <c:v>17.57223325</c:v>
                </c:pt>
                <c:pt idx="4240">
                  <c:v>17.57683563</c:v>
                </c:pt>
                <c:pt idx="4241">
                  <c:v>17.5809942</c:v>
                </c:pt>
                <c:pt idx="4242">
                  <c:v>17.58471943</c:v>
                </c:pt>
                <c:pt idx="4243">
                  <c:v>17.58924493</c:v>
                </c:pt>
                <c:pt idx="4244">
                  <c:v>17.59326372</c:v>
                </c:pt>
                <c:pt idx="4245">
                  <c:v>17.59698895</c:v>
                </c:pt>
                <c:pt idx="4246">
                  <c:v>17.6012244</c:v>
                </c:pt>
                <c:pt idx="4247">
                  <c:v>17.6051663</c:v>
                </c:pt>
                <c:pt idx="4248">
                  <c:v>17.60940175</c:v>
                </c:pt>
                <c:pt idx="4249">
                  <c:v>17.61371058</c:v>
                </c:pt>
                <c:pt idx="4250">
                  <c:v>17.61765248</c:v>
                </c:pt>
                <c:pt idx="4251">
                  <c:v>17.62159438999999</c:v>
                </c:pt>
                <c:pt idx="4252">
                  <c:v>17.62575993999998</c:v>
                </c:pt>
                <c:pt idx="4253">
                  <c:v>17.63043220999998</c:v>
                </c:pt>
                <c:pt idx="4254">
                  <c:v>17.63466766000001</c:v>
                </c:pt>
                <c:pt idx="4255">
                  <c:v>17.6383894</c:v>
                </c:pt>
                <c:pt idx="4256">
                  <c:v>17.64291838999999</c:v>
                </c:pt>
                <c:pt idx="4257">
                  <c:v>17.64700707</c:v>
                </c:pt>
                <c:pt idx="4258">
                  <c:v>17.65138929</c:v>
                </c:pt>
                <c:pt idx="4259">
                  <c:v>17.6558414</c:v>
                </c:pt>
                <c:pt idx="4260">
                  <c:v>17.65993008</c:v>
                </c:pt>
                <c:pt idx="4261">
                  <c:v>17.66394886</c:v>
                </c:pt>
                <c:pt idx="4262">
                  <c:v>17.66833108</c:v>
                </c:pt>
                <c:pt idx="4263">
                  <c:v>17.67234286999998</c:v>
                </c:pt>
                <c:pt idx="4264">
                  <c:v>17.6760716</c:v>
                </c:pt>
                <c:pt idx="4265">
                  <c:v>17.68037693999998</c:v>
                </c:pt>
                <c:pt idx="4266">
                  <c:v>17.68431884</c:v>
                </c:pt>
                <c:pt idx="4267">
                  <c:v>17.68855429</c:v>
                </c:pt>
                <c:pt idx="4268">
                  <c:v>17.69293651</c:v>
                </c:pt>
                <c:pt idx="4269">
                  <c:v>17.69665825</c:v>
                </c:pt>
                <c:pt idx="4270">
                  <c:v>17.70067704</c:v>
                </c:pt>
                <c:pt idx="4271">
                  <c:v>17.70505926</c:v>
                </c:pt>
                <c:pt idx="4272">
                  <c:v>17.70951486</c:v>
                </c:pt>
                <c:pt idx="4273">
                  <c:v>17.7138202</c:v>
                </c:pt>
                <c:pt idx="4274">
                  <c:v>17.71769221</c:v>
                </c:pt>
                <c:pt idx="4275">
                  <c:v>17.72207093999998</c:v>
                </c:pt>
                <c:pt idx="4276">
                  <c:v>17.72608972</c:v>
                </c:pt>
                <c:pt idx="4277">
                  <c:v>17.73061871000001</c:v>
                </c:pt>
                <c:pt idx="4278">
                  <c:v>17.73499394</c:v>
                </c:pt>
                <c:pt idx="4279">
                  <c:v>17.7391595</c:v>
                </c:pt>
                <c:pt idx="4280">
                  <c:v>17.74317828</c:v>
                </c:pt>
                <c:pt idx="4281">
                  <c:v>17.74748013</c:v>
                </c:pt>
                <c:pt idx="4282">
                  <c:v>17.75142902</c:v>
                </c:pt>
                <c:pt idx="4283">
                  <c:v>17.75529404</c:v>
                </c:pt>
                <c:pt idx="4284">
                  <c:v>17.75960637</c:v>
                </c:pt>
                <c:pt idx="4285">
                  <c:v>17.76347838</c:v>
                </c:pt>
                <c:pt idx="4286">
                  <c:v>17.76756705</c:v>
                </c:pt>
                <c:pt idx="4287">
                  <c:v>17.77201916</c:v>
                </c:pt>
                <c:pt idx="4288">
                  <c:v>17.7757444</c:v>
                </c:pt>
                <c:pt idx="4289">
                  <c:v>17.7796863</c:v>
                </c:pt>
                <c:pt idx="4290">
                  <c:v>17.78421529</c:v>
                </c:pt>
                <c:pt idx="4291">
                  <c:v>17.78874078999987</c:v>
                </c:pt>
                <c:pt idx="4292">
                  <c:v>17.79282947</c:v>
                </c:pt>
                <c:pt idx="4293">
                  <c:v>17.79670148</c:v>
                </c:pt>
                <c:pt idx="4294">
                  <c:v>17.80115708</c:v>
                </c:pt>
                <c:pt idx="4295">
                  <c:v>17.80509899</c:v>
                </c:pt>
                <c:pt idx="4296">
                  <c:v>17.80889761</c:v>
                </c:pt>
                <c:pt idx="4297">
                  <c:v>17.81320295</c:v>
                </c:pt>
                <c:pt idx="4298">
                  <c:v>17.81714834</c:v>
                </c:pt>
                <c:pt idx="4299">
                  <c:v>17.82123702000001</c:v>
                </c:pt>
                <c:pt idx="4300">
                  <c:v>17.82575902</c:v>
                </c:pt>
                <c:pt idx="4301">
                  <c:v>17.82955765000001</c:v>
                </c:pt>
                <c:pt idx="4302">
                  <c:v>17.83349955</c:v>
                </c:pt>
                <c:pt idx="4303">
                  <c:v>17.83788526</c:v>
                </c:pt>
                <c:pt idx="4304">
                  <c:v>17.84255404</c:v>
                </c:pt>
                <c:pt idx="4305">
                  <c:v>17.8466497</c:v>
                </c:pt>
                <c:pt idx="4306">
                  <c:v>17.85044483</c:v>
                </c:pt>
                <c:pt idx="4307">
                  <c:v>17.85482705</c:v>
                </c:pt>
                <c:pt idx="4308">
                  <c:v>17.85891573</c:v>
                </c:pt>
                <c:pt idx="4309">
                  <c:v>17.86337133</c:v>
                </c:pt>
                <c:pt idx="4310">
                  <c:v>17.86781995</c:v>
                </c:pt>
                <c:pt idx="4311">
                  <c:v>17.87198551</c:v>
                </c:pt>
                <c:pt idx="4312">
                  <c:v>17.87585751</c:v>
                </c:pt>
                <c:pt idx="4313">
                  <c:v>17.88030613</c:v>
                </c:pt>
                <c:pt idx="4314">
                  <c:v>17.88432491</c:v>
                </c:pt>
                <c:pt idx="4315">
                  <c:v>17.88812353999997</c:v>
                </c:pt>
                <c:pt idx="4316">
                  <c:v>17.89235899000001</c:v>
                </c:pt>
                <c:pt idx="4317">
                  <c:v>17.89622925</c:v>
                </c:pt>
                <c:pt idx="4318">
                  <c:v>17.9004647</c:v>
                </c:pt>
                <c:pt idx="4319">
                  <c:v>17.9049203</c:v>
                </c:pt>
                <c:pt idx="4320">
                  <c:v>17.90959256999998</c:v>
                </c:pt>
                <c:pt idx="4321">
                  <c:v>17.91368125</c:v>
                </c:pt>
                <c:pt idx="4322">
                  <c:v>17.91784331</c:v>
                </c:pt>
                <c:pt idx="4323">
                  <c:v>17.92156855</c:v>
                </c:pt>
                <c:pt idx="4324">
                  <c:v>17.92565722</c:v>
                </c:pt>
                <c:pt idx="4325">
                  <c:v>17.92952223999987</c:v>
                </c:pt>
                <c:pt idx="4326">
                  <c:v>17.93398134</c:v>
                </c:pt>
                <c:pt idx="4327">
                  <c:v>17.93792324</c:v>
                </c:pt>
                <c:pt idx="4328">
                  <c:v>17.94172186999998</c:v>
                </c:pt>
                <c:pt idx="4329">
                  <c:v>17.94588393</c:v>
                </c:pt>
                <c:pt idx="4330">
                  <c:v>17.94989572</c:v>
                </c:pt>
                <c:pt idx="4331">
                  <c:v>17.95406128</c:v>
                </c:pt>
                <c:pt idx="4332">
                  <c:v>17.95851687999987</c:v>
                </c:pt>
                <c:pt idx="4333">
                  <c:v>17.9623854</c:v>
                </c:pt>
                <c:pt idx="4334">
                  <c:v>17.9663273</c:v>
                </c:pt>
                <c:pt idx="4335">
                  <c:v>17.97063962999998</c:v>
                </c:pt>
                <c:pt idx="4336">
                  <c:v>17.9753084</c:v>
                </c:pt>
                <c:pt idx="4337">
                  <c:v>17.97954384999997</c:v>
                </c:pt>
                <c:pt idx="4338">
                  <c:v>17.98334246999998</c:v>
                </c:pt>
                <c:pt idx="4339">
                  <c:v>17.9877212</c:v>
                </c:pt>
                <c:pt idx="4340">
                  <c:v>17.99173997999987</c:v>
                </c:pt>
                <c:pt idx="4341">
                  <c:v>17.99619559</c:v>
                </c:pt>
                <c:pt idx="4342">
                  <c:v>18.00057781</c:v>
                </c:pt>
                <c:pt idx="4343">
                  <c:v>18.00473638</c:v>
                </c:pt>
                <c:pt idx="4344">
                  <c:v>18.00875516</c:v>
                </c:pt>
                <c:pt idx="4345">
                  <c:v>18.01313738</c:v>
                </c:pt>
                <c:pt idx="4346">
                  <c:v>18.01707928</c:v>
                </c:pt>
                <c:pt idx="4347">
                  <c:v>18.0208779</c:v>
                </c:pt>
                <c:pt idx="4348">
                  <c:v>18.02518674</c:v>
                </c:pt>
                <c:pt idx="4349">
                  <c:v>18.02905176000001</c:v>
                </c:pt>
                <c:pt idx="4350">
                  <c:v>18.03328721</c:v>
                </c:pt>
                <c:pt idx="4351">
                  <c:v>18.03774631</c:v>
                </c:pt>
                <c:pt idx="4352">
                  <c:v>18.04146805</c:v>
                </c:pt>
                <c:pt idx="4353">
                  <c:v>18.04534006</c:v>
                </c:pt>
                <c:pt idx="4354">
                  <c:v>18.0490618</c:v>
                </c:pt>
                <c:pt idx="4355">
                  <c:v>18.05344053</c:v>
                </c:pt>
                <c:pt idx="4356">
                  <c:v>18.0575292</c:v>
                </c:pt>
                <c:pt idx="4357">
                  <c:v>18.06154798</c:v>
                </c:pt>
                <c:pt idx="4358">
                  <c:v>18.06585332</c:v>
                </c:pt>
                <c:pt idx="4359">
                  <c:v>18.06972533</c:v>
                </c:pt>
                <c:pt idx="4360">
                  <c:v>18.07366723</c:v>
                </c:pt>
                <c:pt idx="4361">
                  <c:v>18.07790618</c:v>
                </c:pt>
                <c:pt idx="4362">
                  <c:v>18.0817013</c:v>
                </c:pt>
                <c:pt idx="4363">
                  <c:v>18.08586686</c:v>
                </c:pt>
                <c:pt idx="4364">
                  <c:v>18.0895886</c:v>
                </c:pt>
                <c:pt idx="4365">
                  <c:v>18.09411759</c:v>
                </c:pt>
                <c:pt idx="4366">
                  <c:v>18.09812939</c:v>
                </c:pt>
                <c:pt idx="4367">
                  <c:v>18.10185812</c:v>
                </c:pt>
                <c:pt idx="4368">
                  <c:v>18.10609357</c:v>
                </c:pt>
                <c:pt idx="4369">
                  <c:v>18.11025213</c:v>
                </c:pt>
                <c:pt idx="4370">
                  <c:v>18.11427092</c:v>
                </c:pt>
                <c:pt idx="4371">
                  <c:v>18.11865314</c:v>
                </c:pt>
                <c:pt idx="4372">
                  <c:v>18.12259153999998</c:v>
                </c:pt>
                <c:pt idx="4373">
                  <c:v>18.12646355</c:v>
                </c:pt>
                <c:pt idx="4374">
                  <c:v>18.13077239</c:v>
                </c:pt>
                <c:pt idx="4375">
                  <c:v>18.13456751</c:v>
                </c:pt>
                <c:pt idx="4376">
                  <c:v>18.1385863</c:v>
                </c:pt>
                <c:pt idx="4377">
                  <c:v>18.1425282</c:v>
                </c:pt>
                <c:pt idx="4378">
                  <c:v>18.14690692</c:v>
                </c:pt>
                <c:pt idx="4379">
                  <c:v>18.15092571</c:v>
                </c:pt>
                <c:pt idx="4380">
                  <c:v>18.15552809</c:v>
                </c:pt>
                <c:pt idx="4381">
                  <c:v>18.15983692</c:v>
                </c:pt>
                <c:pt idx="4382">
                  <c:v>18.16392559000001</c:v>
                </c:pt>
                <c:pt idx="4383">
                  <c:v>18.16794088</c:v>
                </c:pt>
                <c:pt idx="4384">
                  <c:v>18.1723231</c:v>
                </c:pt>
                <c:pt idx="4385">
                  <c:v>18.176265</c:v>
                </c:pt>
                <c:pt idx="4386">
                  <c:v>18.18013701</c:v>
                </c:pt>
                <c:pt idx="4387">
                  <c:v>18.18444585</c:v>
                </c:pt>
                <c:pt idx="4388">
                  <c:v>18.18824098</c:v>
                </c:pt>
                <c:pt idx="4389">
                  <c:v>18.19239954</c:v>
                </c:pt>
                <c:pt idx="4390">
                  <c:v>18.19693203</c:v>
                </c:pt>
                <c:pt idx="4391">
                  <c:v>18.20065377</c:v>
                </c:pt>
                <c:pt idx="4392">
                  <c:v>18.20474245</c:v>
                </c:pt>
                <c:pt idx="4393">
                  <c:v>18.20912467</c:v>
                </c:pt>
                <c:pt idx="4394">
                  <c:v>18.21350339</c:v>
                </c:pt>
                <c:pt idx="4395">
                  <c:v>18.21766895</c:v>
                </c:pt>
                <c:pt idx="4396">
                  <c:v>18.22146757</c:v>
                </c:pt>
                <c:pt idx="4397">
                  <c:v>18.22598958</c:v>
                </c:pt>
                <c:pt idx="4398">
                  <c:v>18.23007824999999</c:v>
                </c:pt>
                <c:pt idx="4399">
                  <c:v>18.23461074</c:v>
                </c:pt>
                <c:pt idx="4400">
                  <c:v>18.23891957</c:v>
                </c:pt>
                <c:pt idx="4401">
                  <c:v>18.24300825</c:v>
                </c:pt>
                <c:pt idx="4402">
                  <c:v>18.24709692</c:v>
                </c:pt>
                <c:pt idx="4403">
                  <c:v>18.25140575</c:v>
                </c:pt>
                <c:pt idx="4404">
                  <c:v>18.25541755</c:v>
                </c:pt>
                <c:pt idx="4405">
                  <c:v>18.25929305</c:v>
                </c:pt>
                <c:pt idx="4406">
                  <c:v>18.26359838999998</c:v>
                </c:pt>
                <c:pt idx="4407">
                  <c:v>18.26732363</c:v>
                </c:pt>
                <c:pt idx="4408">
                  <c:v>18.27155908</c:v>
                </c:pt>
                <c:pt idx="4409">
                  <c:v>18.2753577</c:v>
                </c:pt>
                <c:pt idx="4410">
                  <c:v>18.27973292999998</c:v>
                </c:pt>
                <c:pt idx="4411">
                  <c:v>18.28382859</c:v>
                </c:pt>
                <c:pt idx="4412">
                  <c:v>18.28820732</c:v>
                </c:pt>
                <c:pt idx="4413">
                  <c:v>18.29266293</c:v>
                </c:pt>
                <c:pt idx="4414">
                  <c:v>18.2967516</c:v>
                </c:pt>
                <c:pt idx="4415">
                  <c:v>18.30084026999999</c:v>
                </c:pt>
                <c:pt idx="4416">
                  <c:v>18.30522248999998</c:v>
                </c:pt>
                <c:pt idx="4417">
                  <c:v>18.3091644</c:v>
                </c:pt>
                <c:pt idx="4418">
                  <c:v>18.31296302000001</c:v>
                </c:pt>
                <c:pt idx="4419">
                  <c:v>18.31727185</c:v>
                </c:pt>
                <c:pt idx="4420">
                  <c:v>18.32099359</c:v>
                </c:pt>
                <c:pt idx="4421">
                  <c:v>18.32529893</c:v>
                </c:pt>
                <c:pt idx="4422">
                  <c:v>18.32983142</c:v>
                </c:pt>
                <c:pt idx="4423">
                  <c:v>18.3345002</c:v>
                </c:pt>
                <c:pt idx="4424">
                  <c:v>18.33837221</c:v>
                </c:pt>
                <c:pt idx="4425">
                  <c:v>18.34275443</c:v>
                </c:pt>
                <c:pt idx="4426">
                  <c:v>18.34647967</c:v>
                </c:pt>
                <c:pt idx="4427">
                  <c:v>18.35063823</c:v>
                </c:pt>
                <c:pt idx="4428">
                  <c:v>18.35450675</c:v>
                </c:pt>
                <c:pt idx="4429">
                  <c:v>18.35874569</c:v>
                </c:pt>
                <c:pt idx="4430">
                  <c:v>18.36283436</c:v>
                </c:pt>
                <c:pt idx="4431">
                  <c:v>18.3665596</c:v>
                </c:pt>
                <c:pt idx="4432">
                  <c:v>18.37086319</c:v>
                </c:pt>
                <c:pt idx="4433">
                  <c:v>18.37488197</c:v>
                </c:pt>
                <c:pt idx="4434">
                  <c:v>18.37890076</c:v>
                </c:pt>
                <c:pt idx="4435">
                  <c:v>18.38335636</c:v>
                </c:pt>
                <c:pt idx="4436">
                  <c:v>18.38715149</c:v>
                </c:pt>
                <c:pt idx="4437">
                  <c:v>18.39116329</c:v>
                </c:pt>
                <c:pt idx="4438">
                  <c:v>18.395549</c:v>
                </c:pt>
                <c:pt idx="4439">
                  <c:v>18.40014789</c:v>
                </c:pt>
                <c:pt idx="4440">
                  <c:v>18.40423656</c:v>
                </c:pt>
                <c:pt idx="4441">
                  <c:v>18.40810507</c:v>
                </c:pt>
                <c:pt idx="4442">
                  <c:v>18.41256067999998</c:v>
                </c:pt>
                <c:pt idx="4443">
                  <c:v>18.41657946</c:v>
                </c:pt>
                <c:pt idx="4444">
                  <c:v>18.42110846</c:v>
                </c:pt>
                <c:pt idx="4445">
                  <c:v>18.42555707</c:v>
                </c:pt>
                <c:pt idx="4446">
                  <c:v>18.42957586</c:v>
                </c:pt>
                <c:pt idx="4447">
                  <c:v>18.43359464</c:v>
                </c:pt>
                <c:pt idx="4448">
                  <c:v>18.43796987</c:v>
                </c:pt>
                <c:pt idx="4449">
                  <c:v>18.44198865</c:v>
                </c:pt>
                <c:pt idx="4450">
                  <c:v>18.44578727999987</c:v>
                </c:pt>
                <c:pt idx="4451">
                  <c:v>18.45002272</c:v>
                </c:pt>
                <c:pt idx="4452">
                  <c:v>18.45396812</c:v>
                </c:pt>
                <c:pt idx="4453">
                  <c:v>18.45805679</c:v>
                </c:pt>
                <c:pt idx="4454">
                  <c:v>18.46258228999987</c:v>
                </c:pt>
                <c:pt idx="4455">
                  <c:v>18.46638092</c:v>
                </c:pt>
                <c:pt idx="4456">
                  <c:v>18.47032282</c:v>
                </c:pt>
                <c:pt idx="4457">
                  <c:v>18.47477842</c:v>
                </c:pt>
                <c:pt idx="4458">
                  <c:v>18.47930392</c:v>
                </c:pt>
                <c:pt idx="4459">
                  <c:v>18.48339259999987</c:v>
                </c:pt>
                <c:pt idx="4460">
                  <c:v>18.48726461</c:v>
                </c:pt>
                <c:pt idx="4461">
                  <c:v>18.49164682999998</c:v>
                </c:pt>
                <c:pt idx="4462">
                  <c:v>18.49573549999998</c:v>
                </c:pt>
                <c:pt idx="4463">
                  <c:v>18.49946074</c:v>
                </c:pt>
                <c:pt idx="4464">
                  <c:v>18.5036228</c:v>
                </c:pt>
                <c:pt idx="4465">
                  <c:v>18.5075647</c:v>
                </c:pt>
                <c:pt idx="4466">
                  <c:v>18.51180015</c:v>
                </c:pt>
                <c:pt idx="4467">
                  <c:v>18.51618237</c:v>
                </c:pt>
                <c:pt idx="4468">
                  <c:v>18.5199775</c:v>
                </c:pt>
                <c:pt idx="4469">
                  <c:v>18.52406617</c:v>
                </c:pt>
                <c:pt idx="4470">
                  <c:v>18.52830162</c:v>
                </c:pt>
                <c:pt idx="4471">
                  <c:v>18.53290399999999</c:v>
                </c:pt>
                <c:pt idx="4472">
                  <c:v>18.53713945000001</c:v>
                </c:pt>
                <c:pt idx="4473">
                  <c:v>18.54166494</c:v>
                </c:pt>
                <c:pt idx="4474">
                  <c:v>18.54538669</c:v>
                </c:pt>
                <c:pt idx="4475">
                  <c:v>18.54947536</c:v>
                </c:pt>
                <c:pt idx="4476">
                  <c:v>18.55386108</c:v>
                </c:pt>
                <c:pt idx="4477">
                  <c:v>18.55838657</c:v>
                </c:pt>
                <c:pt idx="4478">
                  <c:v>18.56254514</c:v>
                </c:pt>
                <c:pt idx="4479">
                  <c:v>18.56649403</c:v>
                </c:pt>
                <c:pt idx="4480">
                  <c:v>18.57079937</c:v>
                </c:pt>
                <c:pt idx="4481">
                  <c:v>18.57481815</c:v>
                </c:pt>
                <c:pt idx="4482">
                  <c:v>18.57853989999997</c:v>
                </c:pt>
                <c:pt idx="4483">
                  <c:v>18.58284872999999</c:v>
                </c:pt>
                <c:pt idx="4484">
                  <c:v>18.58671723999997</c:v>
                </c:pt>
                <c:pt idx="4485">
                  <c:v>18.59095269000001</c:v>
                </c:pt>
                <c:pt idx="4486">
                  <c:v>18.5954083</c:v>
                </c:pt>
                <c:pt idx="4487">
                  <c:v>18.59913004</c:v>
                </c:pt>
                <c:pt idx="4488">
                  <c:v>18.60314882</c:v>
                </c:pt>
                <c:pt idx="4489">
                  <c:v>18.60753104</c:v>
                </c:pt>
                <c:pt idx="4490">
                  <c:v>18.61205654</c:v>
                </c:pt>
                <c:pt idx="4491">
                  <c:v>18.61621511</c:v>
                </c:pt>
                <c:pt idx="4492">
                  <c:v>18.620164</c:v>
                </c:pt>
                <c:pt idx="4493">
                  <c:v>18.62454622</c:v>
                </c:pt>
                <c:pt idx="4494">
                  <c:v>18.62848812</c:v>
                </c:pt>
                <c:pt idx="4495">
                  <c:v>18.63221336</c:v>
                </c:pt>
                <c:pt idx="4496">
                  <c:v>18.63666197</c:v>
                </c:pt>
                <c:pt idx="4497">
                  <c:v>18.64061087</c:v>
                </c:pt>
                <c:pt idx="4498">
                  <c:v>18.64469954</c:v>
                </c:pt>
                <c:pt idx="4499">
                  <c:v>18.64900837</c:v>
                </c:pt>
                <c:pt idx="4500">
                  <c:v>18.65287689000001</c:v>
                </c:pt>
                <c:pt idx="4501">
                  <c:v>18.65667551</c:v>
                </c:pt>
                <c:pt idx="4502">
                  <c:v>18.66039725</c:v>
                </c:pt>
                <c:pt idx="4503">
                  <c:v>18.66477598000001</c:v>
                </c:pt>
                <c:pt idx="4504">
                  <c:v>18.66886465</c:v>
                </c:pt>
                <c:pt idx="4505">
                  <c:v>18.67288344</c:v>
                </c:pt>
                <c:pt idx="4506">
                  <c:v>18.67718878000001</c:v>
                </c:pt>
                <c:pt idx="4507">
                  <c:v>18.68120756</c:v>
                </c:pt>
                <c:pt idx="4508">
                  <c:v>18.68500617999998</c:v>
                </c:pt>
                <c:pt idx="4509">
                  <c:v>18.68931501</c:v>
                </c:pt>
                <c:pt idx="4510">
                  <c:v>18.69325692</c:v>
                </c:pt>
                <c:pt idx="4511">
                  <c:v>18.69741548</c:v>
                </c:pt>
                <c:pt idx="4512">
                  <c:v>18.7018012</c:v>
                </c:pt>
                <c:pt idx="4513">
                  <c:v>18.70559982</c:v>
                </c:pt>
                <c:pt idx="4514">
                  <c:v>18.70961161</c:v>
                </c:pt>
                <c:pt idx="4515">
                  <c:v>18.71399733000001</c:v>
                </c:pt>
                <c:pt idx="4516">
                  <c:v>18.71859621</c:v>
                </c:pt>
                <c:pt idx="4517">
                  <c:v>18.72268489</c:v>
                </c:pt>
                <c:pt idx="4518">
                  <c:v>18.72648351</c:v>
                </c:pt>
                <c:pt idx="4519">
                  <c:v>18.73108239999999</c:v>
                </c:pt>
                <c:pt idx="4520">
                  <c:v>18.7350243</c:v>
                </c:pt>
                <c:pt idx="4521">
                  <c:v>18.7394799</c:v>
                </c:pt>
                <c:pt idx="4522">
                  <c:v>18.74393551</c:v>
                </c:pt>
                <c:pt idx="4523">
                  <c:v>18.7479473</c:v>
                </c:pt>
                <c:pt idx="4524">
                  <c:v>18.75203598</c:v>
                </c:pt>
                <c:pt idx="4525">
                  <c:v>18.75634831</c:v>
                </c:pt>
                <c:pt idx="4526">
                  <c:v>18.7603601</c:v>
                </c:pt>
                <c:pt idx="4527">
                  <c:v>18.76423561</c:v>
                </c:pt>
                <c:pt idx="4528">
                  <c:v>18.76854443999998</c:v>
                </c:pt>
                <c:pt idx="4529">
                  <c:v>18.77233606999998</c:v>
                </c:pt>
                <c:pt idx="4530">
                  <c:v>18.77650162999999</c:v>
                </c:pt>
                <c:pt idx="4531">
                  <c:v>18.78095724</c:v>
                </c:pt>
                <c:pt idx="4532">
                  <c:v>18.78474886999998</c:v>
                </c:pt>
                <c:pt idx="4533">
                  <c:v>18.78876765</c:v>
                </c:pt>
                <c:pt idx="4534">
                  <c:v>18.79314986999998</c:v>
                </c:pt>
                <c:pt idx="4535">
                  <c:v>18.79760548</c:v>
                </c:pt>
                <c:pt idx="4536">
                  <c:v>18.80169415</c:v>
                </c:pt>
                <c:pt idx="4537">
                  <c:v>18.80570944</c:v>
                </c:pt>
                <c:pt idx="4538">
                  <c:v>18.81009166</c:v>
                </c:pt>
                <c:pt idx="4539">
                  <c:v>18.81410345</c:v>
                </c:pt>
                <c:pt idx="4540">
                  <c:v>18.81783219</c:v>
                </c:pt>
                <c:pt idx="4541">
                  <c:v>18.82199425</c:v>
                </c:pt>
                <c:pt idx="4542">
                  <c:v>18.82600604</c:v>
                </c:pt>
                <c:pt idx="4543">
                  <c:v>18.8301716</c:v>
                </c:pt>
                <c:pt idx="4544">
                  <c:v>18.8346272</c:v>
                </c:pt>
                <c:pt idx="4545">
                  <c:v>18.83842582999999</c:v>
                </c:pt>
                <c:pt idx="4546">
                  <c:v>18.8425145</c:v>
                </c:pt>
                <c:pt idx="4547">
                  <c:v>18.84682333</c:v>
                </c:pt>
                <c:pt idx="4548">
                  <c:v>18.85135233</c:v>
                </c:pt>
                <c:pt idx="4549">
                  <c:v>18.85565767</c:v>
                </c:pt>
                <c:pt idx="4550">
                  <c:v>18.8593829</c:v>
                </c:pt>
                <c:pt idx="4551">
                  <c:v>18.86383851</c:v>
                </c:pt>
                <c:pt idx="4552">
                  <c:v>18.8678503</c:v>
                </c:pt>
                <c:pt idx="4553">
                  <c:v>18.8723094</c:v>
                </c:pt>
                <c:pt idx="4554">
                  <c:v>18.87668464</c:v>
                </c:pt>
                <c:pt idx="4555">
                  <c:v>18.88085019</c:v>
                </c:pt>
                <c:pt idx="4556">
                  <c:v>18.88493887</c:v>
                </c:pt>
                <c:pt idx="4557">
                  <c:v>18.88924769999998</c:v>
                </c:pt>
                <c:pt idx="4558">
                  <c:v>18.89326648</c:v>
                </c:pt>
                <c:pt idx="4559">
                  <c:v>18.89706161000001</c:v>
                </c:pt>
                <c:pt idx="4560">
                  <c:v>18.90137044</c:v>
                </c:pt>
                <c:pt idx="4561">
                  <c:v>18.90516907</c:v>
                </c:pt>
                <c:pt idx="4562">
                  <c:v>18.90932763</c:v>
                </c:pt>
                <c:pt idx="4563">
                  <c:v>18.91305287</c:v>
                </c:pt>
                <c:pt idx="4564">
                  <c:v>18.91758186</c:v>
                </c:pt>
                <c:pt idx="4565">
                  <c:v>18.92145038</c:v>
                </c:pt>
                <c:pt idx="4566">
                  <c:v>18.92597937</c:v>
                </c:pt>
                <c:pt idx="4567">
                  <c:v>18.93057826</c:v>
                </c:pt>
                <c:pt idx="4568">
                  <c:v>18.93466693</c:v>
                </c:pt>
                <c:pt idx="4569">
                  <c:v>18.93853894</c:v>
                </c:pt>
                <c:pt idx="4570">
                  <c:v>18.94284777</c:v>
                </c:pt>
                <c:pt idx="4571">
                  <c:v>18.94685957</c:v>
                </c:pt>
                <c:pt idx="4572">
                  <c:v>18.9505883</c:v>
                </c:pt>
                <c:pt idx="4573">
                  <c:v>18.95496702000001</c:v>
                </c:pt>
                <c:pt idx="4574">
                  <c:v>18.95898231</c:v>
                </c:pt>
                <c:pt idx="4575">
                  <c:v>18.9630011</c:v>
                </c:pt>
                <c:pt idx="4576">
                  <c:v>18.96738332</c:v>
                </c:pt>
                <c:pt idx="4577">
                  <c:v>18.97117844</c:v>
                </c:pt>
                <c:pt idx="4578">
                  <c:v>18.97526712000001</c:v>
                </c:pt>
                <c:pt idx="4579">
                  <c:v>18.97964933999987</c:v>
                </c:pt>
                <c:pt idx="4580">
                  <c:v>18.98424473</c:v>
                </c:pt>
                <c:pt idx="4581">
                  <c:v>18.98834038999987</c:v>
                </c:pt>
                <c:pt idx="4582">
                  <c:v>18.99213552</c:v>
                </c:pt>
                <c:pt idx="4583">
                  <c:v>18.99666102</c:v>
                </c:pt>
                <c:pt idx="4584">
                  <c:v>19.0006798</c:v>
                </c:pt>
                <c:pt idx="4585">
                  <c:v>19.00513541</c:v>
                </c:pt>
                <c:pt idx="4586">
                  <c:v>19.00958403</c:v>
                </c:pt>
                <c:pt idx="4587">
                  <c:v>19.0136727</c:v>
                </c:pt>
                <c:pt idx="4588">
                  <c:v>19.01769148</c:v>
                </c:pt>
                <c:pt idx="4589">
                  <c:v>19.02207021</c:v>
                </c:pt>
                <c:pt idx="4590">
                  <c:v>19.02608899000001</c:v>
                </c:pt>
                <c:pt idx="4591">
                  <c:v>19.02988762</c:v>
                </c:pt>
                <c:pt idx="4592">
                  <c:v>19.03412306</c:v>
                </c:pt>
                <c:pt idx="4593">
                  <c:v>19.03799158</c:v>
                </c:pt>
                <c:pt idx="4594">
                  <c:v>19.04215713</c:v>
                </c:pt>
                <c:pt idx="4595">
                  <c:v>19.04660924999998</c:v>
                </c:pt>
                <c:pt idx="4596">
                  <c:v>19.05040787</c:v>
                </c:pt>
                <c:pt idx="4597">
                  <c:v>19.05441966</c:v>
                </c:pt>
                <c:pt idx="4598">
                  <c:v>19.05880538</c:v>
                </c:pt>
                <c:pt idx="4599">
                  <c:v>19.06333087999997</c:v>
                </c:pt>
                <c:pt idx="4600">
                  <c:v>19.06748944</c:v>
                </c:pt>
                <c:pt idx="4601">
                  <c:v>19.07136495</c:v>
                </c:pt>
                <c:pt idx="4602">
                  <c:v>19.07574717</c:v>
                </c:pt>
                <c:pt idx="4603">
                  <c:v>19.07983584</c:v>
                </c:pt>
                <c:pt idx="4604">
                  <c:v>19.08355758</c:v>
                </c:pt>
                <c:pt idx="4605">
                  <c:v>19.08771964</c:v>
                </c:pt>
                <c:pt idx="4606">
                  <c:v>19.09166504</c:v>
                </c:pt>
                <c:pt idx="4607">
                  <c:v>19.09590048999999</c:v>
                </c:pt>
                <c:pt idx="4608">
                  <c:v>19.10027921</c:v>
                </c:pt>
                <c:pt idx="4609">
                  <c:v>19.10407784</c:v>
                </c:pt>
                <c:pt idx="4610">
                  <c:v>19.10816651</c:v>
                </c:pt>
                <c:pt idx="4611">
                  <c:v>19.11240196</c:v>
                </c:pt>
                <c:pt idx="4612">
                  <c:v>19.11700434</c:v>
                </c:pt>
                <c:pt idx="4613">
                  <c:v>19.1212328</c:v>
                </c:pt>
                <c:pt idx="4614">
                  <c:v>19.12496153</c:v>
                </c:pt>
                <c:pt idx="4615">
                  <c:v>19.12948702</c:v>
                </c:pt>
                <c:pt idx="4616">
                  <c:v>19.13350581</c:v>
                </c:pt>
                <c:pt idx="4617">
                  <c:v>19.13796141</c:v>
                </c:pt>
                <c:pt idx="4618">
                  <c:v>19.14241353</c:v>
                </c:pt>
                <c:pt idx="4619">
                  <c:v>19.14657209</c:v>
                </c:pt>
                <c:pt idx="4620">
                  <c:v>19.15059088</c:v>
                </c:pt>
                <c:pt idx="4621">
                  <c:v>19.15489971</c:v>
                </c:pt>
                <c:pt idx="4622">
                  <c:v>19.15891849</c:v>
                </c:pt>
                <c:pt idx="4623">
                  <c:v>19.16263674</c:v>
                </c:pt>
                <c:pt idx="4624">
                  <c:v>19.16687568</c:v>
                </c:pt>
                <c:pt idx="4625">
                  <c:v>19.1707442</c:v>
                </c:pt>
                <c:pt idx="4626">
                  <c:v>19.17497964</c:v>
                </c:pt>
                <c:pt idx="4627">
                  <c:v>19.17870488</c:v>
                </c:pt>
                <c:pt idx="4628">
                  <c:v>19.18330376999999</c:v>
                </c:pt>
                <c:pt idx="4629">
                  <c:v>19.18724567</c:v>
                </c:pt>
                <c:pt idx="4630">
                  <c:v>19.19163138</c:v>
                </c:pt>
                <c:pt idx="4631">
                  <c:v>19.19615688</c:v>
                </c:pt>
                <c:pt idx="4632">
                  <c:v>19.20031545000001</c:v>
                </c:pt>
                <c:pt idx="4633">
                  <c:v>19.20426434000001</c:v>
                </c:pt>
                <c:pt idx="4634">
                  <c:v>19.20857317</c:v>
                </c:pt>
                <c:pt idx="4635">
                  <c:v>19.21258496</c:v>
                </c:pt>
                <c:pt idx="4636">
                  <c:v>19.21711396</c:v>
                </c:pt>
                <c:pt idx="4637">
                  <c:v>19.22156956</c:v>
                </c:pt>
                <c:pt idx="4638">
                  <c:v>19.22565824</c:v>
                </c:pt>
                <c:pt idx="4639">
                  <c:v>19.22967003</c:v>
                </c:pt>
                <c:pt idx="4640">
                  <c:v>19.23397887</c:v>
                </c:pt>
                <c:pt idx="4641">
                  <c:v>19.23792776000001</c:v>
                </c:pt>
                <c:pt idx="4642">
                  <c:v>19.2388713</c:v>
                </c:pt>
                <c:pt idx="4643">
                  <c:v>19.24267340999998</c:v>
                </c:pt>
                <c:pt idx="4644">
                  <c:v>19.24698224999998</c:v>
                </c:pt>
                <c:pt idx="4645">
                  <c:v>19.25092415</c:v>
                </c:pt>
                <c:pt idx="4646">
                  <c:v>19.26034207999987</c:v>
                </c:pt>
                <c:pt idx="4647">
                  <c:v>19.26998366</c:v>
                </c:pt>
                <c:pt idx="4648">
                  <c:v>19.27940159</c:v>
                </c:pt>
                <c:pt idx="4649">
                  <c:v>19.28867275</c:v>
                </c:pt>
                <c:pt idx="4650">
                  <c:v>19.29809417</c:v>
                </c:pt>
                <c:pt idx="4651">
                  <c:v>19.30780914</c:v>
                </c:pt>
                <c:pt idx="4652">
                  <c:v>19.31707855000001</c:v>
                </c:pt>
                <c:pt idx="4653">
                  <c:v>19.32620643</c:v>
                </c:pt>
                <c:pt idx="4654">
                  <c:v>19.33613807</c:v>
                </c:pt>
                <c:pt idx="4655">
                  <c:v>19.3454861</c:v>
                </c:pt>
                <c:pt idx="4656">
                  <c:v>19.35439382</c:v>
                </c:pt>
                <c:pt idx="4657">
                  <c:v>19.36425207</c:v>
                </c:pt>
                <c:pt idx="4658">
                  <c:v>19.37381677</c:v>
                </c:pt>
                <c:pt idx="4659">
                  <c:v>19.3826511</c:v>
                </c:pt>
                <c:pt idx="4660">
                  <c:v>19.39229269</c:v>
                </c:pt>
                <c:pt idx="4661">
                  <c:v>19.40193078</c:v>
                </c:pt>
                <c:pt idx="4662">
                  <c:v>19.41105516</c:v>
                </c:pt>
                <c:pt idx="4663">
                  <c:v>19.42048008</c:v>
                </c:pt>
                <c:pt idx="4664">
                  <c:v>19.43004478</c:v>
                </c:pt>
                <c:pt idx="4665">
                  <c:v>19.43968287</c:v>
                </c:pt>
                <c:pt idx="4666">
                  <c:v>19.44888414</c:v>
                </c:pt>
                <c:pt idx="4667">
                  <c:v>19.45808540000001</c:v>
                </c:pt>
                <c:pt idx="4668">
                  <c:v>19.46801353999987</c:v>
                </c:pt>
                <c:pt idx="4669">
                  <c:v>19.47728469999999</c:v>
                </c:pt>
                <c:pt idx="4670">
                  <c:v>19.4862693</c:v>
                </c:pt>
                <c:pt idx="4671">
                  <c:v>19.49627432</c:v>
                </c:pt>
                <c:pt idx="4672">
                  <c:v>19.50554897</c:v>
                </c:pt>
                <c:pt idx="4673">
                  <c:v>19.51459997</c:v>
                </c:pt>
                <c:pt idx="4674">
                  <c:v>19.52424155</c:v>
                </c:pt>
                <c:pt idx="4675">
                  <c:v>19.53190869000001</c:v>
                </c:pt>
                <c:pt idx="4676">
                  <c:v>19.5408863</c:v>
                </c:pt>
                <c:pt idx="4677">
                  <c:v>19.55067466</c:v>
                </c:pt>
                <c:pt idx="4678">
                  <c:v>19.56023936</c:v>
                </c:pt>
                <c:pt idx="4679">
                  <c:v>19.56929385</c:v>
                </c:pt>
                <c:pt idx="4680">
                  <c:v>19.57878866</c:v>
                </c:pt>
                <c:pt idx="4681">
                  <c:v>19.58842675</c:v>
                </c:pt>
                <c:pt idx="4682">
                  <c:v>19.59769791</c:v>
                </c:pt>
                <c:pt idx="4683">
                  <c:v>19.60711933</c:v>
                </c:pt>
                <c:pt idx="4684">
                  <c:v>19.61646737</c:v>
                </c:pt>
                <c:pt idx="4685">
                  <c:v>19.62617884</c:v>
                </c:pt>
                <c:pt idx="4686">
                  <c:v>19.63545</c:v>
                </c:pt>
                <c:pt idx="4687">
                  <c:v>19.64458137</c:v>
                </c:pt>
                <c:pt idx="4688">
                  <c:v>19.65450951</c:v>
                </c:pt>
                <c:pt idx="4689">
                  <c:v>19.66378416</c:v>
                </c:pt>
                <c:pt idx="4690">
                  <c:v>19.67262199</c:v>
                </c:pt>
                <c:pt idx="4691">
                  <c:v>19.6826969</c:v>
                </c:pt>
                <c:pt idx="4692">
                  <c:v>19.69211833</c:v>
                </c:pt>
                <c:pt idx="4693">
                  <c:v>19.70109593999999</c:v>
                </c:pt>
                <c:pt idx="4694">
                  <c:v>19.71081091</c:v>
                </c:pt>
                <c:pt idx="4695">
                  <c:v>19.72030572</c:v>
                </c:pt>
                <c:pt idx="4696">
                  <c:v>19.72949999</c:v>
                </c:pt>
                <c:pt idx="4697">
                  <c:v>19.73892491</c:v>
                </c:pt>
                <c:pt idx="4698">
                  <c:v>19.74841622999998</c:v>
                </c:pt>
                <c:pt idx="4699">
                  <c:v>19.75798443</c:v>
                </c:pt>
                <c:pt idx="4700">
                  <c:v>19.76725558</c:v>
                </c:pt>
                <c:pt idx="4701">
                  <c:v>19.77653023</c:v>
                </c:pt>
                <c:pt idx="4702">
                  <c:v>19.78646187</c:v>
                </c:pt>
                <c:pt idx="4703">
                  <c:v>19.79558975</c:v>
                </c:pt>
                <c:pt idx="4704">
                  <c:v>19.80471763</c:v>
                </c:pt>
                <c:pt idx="4705">
                  <c:v>19.81464926</c:v>
                </c:pt>
                <c:pt idx="4706">
                  <c:v>19.82392042</c:v>
                </c:pt>
                <c:pt idx="4707">
                  <c:v>19.83290502</c:v>
                </c:pt>
                <c:pt idx="4708">
                  <c:v>19.84268987999987</c:v>
                </c:pt>
                <c:pt idx="4709">
                  <c:v>19.85225109</c:v>
                </c:pt>
                <c:pt idx="4710">
                  <c:v>19.86130558</c:v>
                </c:pt>
                <c:pt idx="4711">
                  <c:v>19.87087027999999</c:v>
                </c:pt>
                <c:pt idx="4712">
                  <c:v>19.88044197</c:v>
                </c:pt>
                <c:pt idx="4713">
                  <c:v>19.88978652</c:v>
                </c:pt>
                <c:pt idx="4714">
                  <c:v>19.89913105999999</c:v>
                </c:pt>
                <c:pt idx="4715">
                  <c:v>19.90855248</c:v>
                </c:pt>
                <c:pt idx="4716">
                  <c:v>19.91826046</c:v>
                </c:pt>
                <c:pt idx="4717">
                  <c:v>19.92753861</c:v>
                </c:pt>
                <c:pt idx="4718">
                  <c:v>19.93666649</c:v>
                </c:pt>
                <c:pt idx="4719">
                  <c:v>19.94652474</c:v>
                </c:pt>
                <c:pt idx="4720">
                  <c:v>19.95594616</c:v>
                </c:pt>
                <c:pt idx="4721">
                  <c:v>19.96470711</c:v>
                </c:pt>
                <c:pt idx="4722">
                  <c:v>19.97463874</c:v>
                </c:pt>
                <c:pt idx="4723">
                  <c:v>19.98419995</c:v>
                </c:pt>
                <c:pt idx="4724">
                  <c:v>19.99310767</c:v>
                </c:pt>
                <c:pt idx="4725">
                  <c:v>20.00282264</c:v>
                </c:pt>
                <c:pt idx="4726">
                  <c:v>20.01239083</c:v>
                </c:pt>
                <c:pt idx="4727">
                  <c:v>20.0215886</c:v>
                </c:pt>
                <c:pt idx="4728">
                  <c:v>20.03108342000001</c:v>
                </c:pt>
                <c:pt idx="4729">
                  <c:v>20.04050484</c:v>
                </c:pt>
                <c:pt idx="4730">
                  <c:v>20.04999616</c:v>
                </c:pt>
                <c:pt idx="4731">
                  <c:v>20.0593407</c:v>
                </c:pt>
                <c:pt idx="4732">
                  <c:v>20.06854196</c:v>
                </c:pt>
                <c:pt idx="4733">
                  <c:v>20.0784736</c:v>
                </c:pt>
                <c:pt idx="4734">
                  <c:v>20.08759798</c:v>
                </c:pt>
                <c:pt idx="4735">
                  <c:v>20.09672935</c:v>
                </c:pt>
                <c:pt idx="4736">
                  <c:v>20.10666099000001</c:v>
                </c:pt>
                <c:pt idx="4737">
                  <c:v>20.11600903</c:v>
                </c:pt>
                <c:pt idx="4738">
                  <c:v>20.12491325</c:v>
                </c:pt>
                <c:pt idx="4739">
                  <c:v>20.13470161</c:v>
                </c:pt>
                <c:pt idx="4740">
                  <c:v>20.14426282000001</c:v>
                </c:pt>
                <c:pt idx="4741">
                  <c:v>20.15339419</c:v>
                </c:pt>
                <c:pt idx="4742">
                  <c:v>20.16295889</c:v>
                </c:pt>
                <c:pt idx="4743">
                  <c:v>20.17252709</c:v>
                </c:pt>
                <c:pt idx="4744">
                  <c:v>20.18179475000001</c:v>
                </c:pt>
                <c:pt idx="4745">
                  <c:v>20.19114279</c:v>
                </c:pt>
                <c:pt idx="4746">
                  <c:v>20.20056771</c:v>
                </c:pt>
                <c:pt idx="4747">
                  <c:v>20.21027918</c:v>
                </c:pt>
                <c:pt idx="4748">
                  <c:v>20.21955034</c:v>
                </c:pt>
                <c:pt idx="4749">
                  <c:v>20.22867822</c:v>
                </c:pt>
                <c:pt idx="4750">
                  <c:v>20.23860636</c:v>
                </c:pt>
                <c:pt idx="4751">
                  <c:v>20.2478845</c:v>
                </c:pt>
                <c:pt idx="4752">
                  <c:v>20.25672058</c:v>
                </c:pt>
                <c:pt idx="4753">
                  <c:v>20.26665222</c:v>
                </c:pt>
                <c:pt idx="4754">
                  <c:v>20.27621342</c:v>
                </c:pt>
                <c:pt idx="4755">
                  <c:v>20.28512463999998</c:v>
                </c:pt>
                <c:pt idx="4756">
                  <c:v>20.29476622</c:v>
                </c:pt>
                <c:pt idx="4757">
                  <c:v>20.30440431</c:v>
                </c:pt>
                <c:pt idx="4758">
                  <c:v>20.31360558</c:v>
                </c:pt>
                <c:pt idx="4759">
                  <c:v>20.32309689</c:v>
                </c:pt>
                <c:pt idx="4760">
                  <c:v>20.33258471</c:v>
                </c:pt>
                <c:pt idx="4761">
                  <c:v>20.34200963</c:v>
                </c:pt>
                <c:pt idx="4762">
                  <c:v>20.35143106</c:v>
                </c:pt>
                <c:pt idx="4763">
                  <c:v>20.36062883</c:v>
                </c:pt>
                <c:pt idx="4764">
                  <c:v>20.37055697</c:v>
                </c:pt>
                <c:pt idx="4765">
                  <c:v>20.37968484</c:v>
                </c:pt>
                <c:pt idx="4766">
                  <c:v>20.38881622</c:v>
                </c:pt>
                <c:pt idx="4767">
                  <c:v>20.39867447</c:v>
                </c:pt>
                <c:pt idx="4768">
                  <c:v>20.40801901</c:v>
                </c:pt>
                <c:pt idx="4769">
                  <c:v>20.41700360999999</c:v>
                </c:pt>
                <c:pt idx="4770">
                  <c:v>20.42671508</c:v>
                </c:pt>
                <c:pt idx="4771">
                  <c:v>20.43627979</c:v>
                </c:pt>
                <c:pt idx="4772">
                  <c:v>20.44540417</c:v>
                </c:pt>
                <c:pt idx="4773">
                  <c:v>20.45489898</c:v>
                </c:pt>
                <c:pt idx="4774">
                  <c:v>20.46461395</c:v>
                </c:pt>
                <c:pt idx="4775">
                  <c:v>20.47374182999998</c:v>
                </c:pt>
                <c:pt idx="4776">
                  <c:v>20.48315626</c:v>
                </c:pt>
                <c:pt idx="4777">
                  <c:v>20.49258117999998</c:v>
                </c:pt>
                <c:pt idx="4778">
                  <c:v>20.50229265999998</c:v>
                </c:pt>
                <c:pt idx="4779">
                  <c:v>20.51156380999999</c:v>
                </c:pt>
                <c:pt idx="4780">
                  <c:v>20.52069169</c:v>
                </c:pt>
                <c:pt idx="4781">
                  <c:v>20.53062333</c:v>
                </c:pt>
                <c:pt idx="4782">
                  <c:v>20.53996787000001</c:v>
                </c:pt>
                <c:pt idx="4783">
                  <c:v>20.5488057</c:v>
                </c:pt>
                <c:pt idx="4784">
                  <c:v>20.55873733</c:v>
                </c:pt>
                <c:pt idx="4785">
                  <c:v>20.56830202999998</c:v>
                </c:pt>
                <c:pt idx="4786">
                  <c:v>20.57713637</c:v>
                </c:pt>
                <c:pt idx="4787">
                  <c:v>20.58685134</c:v>
                </c:pt>
                <c:pt idx="4788">
                  <c:v>20.59641604</c:v>
                </c:pt>
                <c:pt idx="4789">
                  <c:v>20.60561381</c:v>
                </c:pt>
                <c:pt idx="4790">
                  <c:v>20.61510513</c:v>
                </c:pt>
                <c:pt idx="4791">
                  <c:v>20.62460343</c:v>
                </c:pt>
                <c:pt idx="4792">
                  <c:v>20.63409125</c:v>
                </c:pt>
                <c:pt idx="4793">
                  <c:v>20.6433659</c:v>
                </c:pt>
                <c:pt idx="4794">
                  <c:v>20.65264405</c:v>
                </c:pt>
                <c:pt idx="4795">
                  <c:v>20.66249531</c:v>
                </c:pt>
                <c:pt idx="4796">
                  <c:v>20.67169657</c:v>
                </c:pt>
                <c:pt idx="4797">
                  <c:v>20.68082795</c:v>
                </c:pt>
                <c:pt idx="4798">
                  <c:v>20.69075958</c:v>
                </c:pt>
                <c:pt idx="4799">
                  <c:v>20.70003074</c:v>
                </c:pt>
                <c:pt idx="4800">
                  <c:v>20.70901534</c:v>
                </c:pt>
                <c:pt idx="4801">
                  <c:v>20.71887359</c:v>
                </c:pt>
                <c:pt idx="4802">
                  <c:v>20.72836141000001</c:v>
                </c:pt>
                <c:pt idx="4803">
                  <c:v>20.73741589999999</c:v>
                </c:pt>
                <c:pt idx="4804">
                  <c:v>20.7469142</c:v>
                </c:pt>
                <c:pt idx="4805">
                  <c:v>20.75662568</c:v>
                </c:pt>
                <c:pt idx="4806">
                  <c:v>20.76589334</c:v>
                </c:pt>
                <c:pt idx="4807">
                  <c:v>20.77524486999998</c:v>
                </c:pt>
                <c:pt idx="4808">
                  <c:v>20.7846663</c:v>
                </c:pt>
                <c:pt idx="4809">
                  <c:v>20.79430089</c:v>
                </c:pt>
                <c:pt idx="4810">
                  <c:v>20.80364893</c:v>
                </c:pt>
                <c:pt idx="4811">
                  <c:v>20.81270341999999</c:v>
                </c:pt>
                <c:pt idx="4812">
                  <c:v>20.82263156</c:v>
                </c:pt>
                <c:pt idx="4813">
                  <c:v>20.8319796</c:v>
                </c:pt>
                <c:pt idx="4814">
                  <c:v>20.84081743</c:v>
                </c:pt>
                <c:pt idx="4815">
                  <c:v>20.85074905999998</c:v>
                </c:pt>
                <c:pt idx="4816">
                  <c:v>20.86031027</c:v>
                </c:pt>
                <c:pt idx="4817">
                  <c:v>20.86922497999998</c:v>
                </c:pt>
                <c:pt idx="4818">
                  <c:v>20.87886307</c:v>
                </c:pt>
                <c:pt idx="4819">
                  <c:v>20.88850115</c:v>
                </c:pt>
                <c:pt idx="4820">
                  <c:v>20.89762554</c:v>
                </c:pt>
                <c:pt idx="4821">
                  <c:v>20.90712035</c:v>
                </c:pt>
                <c:pt idx="4822">
                  <c:v>20.91661516</c:v>
                </c:pt>
                <c:pt idx="4823">
                  <c:v>20.92610298</c:v>
                </c:pt>
                <c:pt idx="4824">
                  <c:v>20.93537763</c:v>
                </c:pt>
                <c:pt idx="4825">
                  <c:v>20.94472916</c:v>
                </c:pt>
                <c:pt idx="4826">
                  <c:v>20.95458392</c:v>
                </c:pt>
                <c:pt idx="4827">
                  <c:v>20.9637118</c:v>
                </c:pt>
                <c:pt idx="4828">
                  <c:v>20.96765894</c:v>
                </c:pt>
                <c:pt idx="4829">
                  <c:v>20.96787734999999</c:v>
                </c:pt>
                <c:pt idx="4830">
                  <c:v>20.96787734999999</c:v>
                </c:pt>
                <c:pt idx="4831">
                  <c:v>20.96787734999999</c:v>
                </c:pt>
                <c:pt idx="4832">
                  <c:v>20.96787734999999</c:v>
                </c:pt>
                <c:pt idx="4833">
                  <c:v>20.96780397</c:v>
                </c:pt>
                <c:pt idx="4834">
                  <c:v>20.96780397</c:v>
                </c:pt>
                <c:pt idx="4835">
                  <c:v>20.96780397</c:v>
                </c:pt>
                <c:pt idx="4836">
                  <c:v>20.96780397</c:v>
                </c:pt>
                <c:pt idx="4837">
                  <c:v>20.96780397</c:v>
                </c:pt>
                <c:pt idx="4838">
                  <c:v>20.96773057999987</c:v>
                </c:pt>
                <c:pt idx="4839">
                  <c:v>20.96773057999987</c:v>
                </c:pt>
                <c:pt idx="4840">
                  <c:v>20.96773057999987</c:v>
                </c:pt>
                <c:pt idx="4841">
                  <c:v>20.96773057999987</c:v>
                </c:pt>
                <c:pt idx="4842">
                  <c:v>20.96773057999987</c:v>
                </c:pt>
                <c:pt idx="4843">
                  <c:v>20.96773057999987</c:v>
                </c:pt>
                <c:pt idx="4844">
                  <c:v>20.96773057999987</c:v>
                </c:pt>
                <c:pt idx="4845">
                  <c:v>20.96773057999987</c:v>
                </c:pt>
                <c:pt idx="4846">
                  <c:v>20.96773057999987</c:v>
                </c:pt>
                <c:pt idx="4847">
                  <c:v>20.96773057999987</c:v>
                </c:pt>
                <c:pt idx="4848">
                  <c:v>20.96773057999987</c:v>
                </c:pt>
                <c:pt idx="4849">
                  <c:v>20.96773057999987</c:v>
                </c:pt>
                <c:pt idx="4850">
                  <c:v>20.96773057999987</c:v>
                </c:pt>
                <c:pt idx="4851">
                  <c:v>20.96773057999987</c:v>
                </c:pt>
                <c:pt idx="4852">
                  <c:v>20.96773057999987</c:v>
                </c:pt>
                <c:pt idx="4853">
                  <c:v>20.96773057999987</c:v>
                </c:pt>
                <c:pt idx="4854">
                  <c:v>20.96773057999987</c:v>
                </c:pt>
                <c:pt idx="4855">
                  <c:v>20.96773057999987</c:v>
                </c:pt>
                <c:pt idx="4856">
                  <c:v>20.96773057999987</c:v>
                </c:pt>
                <c:pt idx="4857">
                  <c:v>20.96773057999987</c:v>
                </c:pt>
                <c:pt idx="4858">
                  <c:v>20.96773057999987</c:v>
                </c:pt>
                <c:pt idx="4859">
                  <c:v>20.96773057999987</c:v>
                </c:pt>
                <c:pt idx="4860">
                  <c:v>20.96773057999987</c:v>
                </c:pt>
                <c:pt idx="4861">
                  <c:v>20.96773057999987</c:v>
                </c:pt>
                <c:pt idx="4862">
                  <c:v>20.96773057999987</c:v>
                </c:pt>
                <c:pt idx="4863">
                  <c:v>20.96773057999987</c:v>
                </c:pt>
                <c:pt idx="4864">
                  <c:v>20.96773057999987</c:v>
                </c:pt>
                <c:pt idx="4865">
                  <c:v>20.96773057999987</c:v>
                </c:pt>
                <c:pt idx="4866">
                  <c:v>20.96773057999987</c:v>
                </c:pt>
                <c:pt idx="4867">
                  <c:v>20.96773057999987</c:v>
                </c:pt>
                <c:pt idx="4868">
                  <c:v>20.96773057999987</c:v>
                </c:pt>
                <c:pt idx="4869">
                  <c:v>20.96773057999987</c:v>
                </c:pt>
                <c:pt idx="4870">
                  <c:v>20.96773057999987</c:v>
                </c:pt>
                <c:pt idx="4871">
                  <c:v>20.96773057999987</c:v>
                </c:pt>
                <c:pt idx="4872">
                  <c:v>20.96773057999987</c:v>
                </c:pt>
                <c:pt idx="4873">
                  <c:v>20.96773057999987</c:v>
                </c:pt>
                <c:pt idx="4874">
                  <c:v>20.96773057999987</c:v>
                </c:pt>
                <c:pt idx="4875">
                  <c:v>20.96773057999987</c:v>
                </c:pt>
                <c:pt idx="4876">
                  <c:v>20.96773057999987</c:v>
                </c:pt>
                <c:pt idx="4877">
                  <c:v>20.96773057999987</c:v>
                </c:pt>
                <c:pt idx="4878">
                  <c:v>20.96773057999987</c:v>
                </c:pt>
                <c:pt idx="4879">
                  <c:v>20.96773057999987</c:v>
                </c:pt>
                <c:pt idx="4880">
                  <c:v>20.96773057999987</c:v>
                </c:pt>
                <c:pt idx="4881">
                  <c:v>20.96773057999987</c:v>
                </c:pt>
                <c:pt idx="4882">
                  <c:v>20.96773057999987</c:v>
                </c:pt>
                <c:pt idx="4883">
                  <c:v>20.96773057999987</c:v>
                </c:pt>
                <c:pt idx="4884">
                  <c:v>20.96773057999987</c:v>
                </c:pt>
                <c:pt idx="4885">
                  <c:v>20.96773057999987</c:v>
                </c:pt>
                <c:pt idx="4886">
                  <c:v>20.96773057999987</c:v>
                </c:pt>
                <c:pt idx="4887">
                  <c:v>20.96773057999987</c:v>
                </c:pt>
                <c:pt idx="4888">
                  <c:v>20.96773057999987</c:v>
                </c:pt>
                <c:pt idx="4889">
                  <c:v>20.96773057999987</c:v>
                </c:pt>
                <c:pt idx="4890">
                  <c:v>20.96773057999987</c:v>
                </c:pt>
                <c:pt idx="4891">
                  <c:v>20.96773057999987</c:v>
                </c:pt>
                <c:pt idx="4892">
                  <c:v>20.96773057999987</c:v>
                </c:pt>
                <c:pt idx="4893">
                  <c:v>20.96773057999987</c:v>
                </c:pt>
                <c:pt idx="4894">
                  <c:v>20.96773057999987</c:v>
                </c:pt>
                <c:pt idx="4895">
                  <c:v>20.96773057999987</c:v>
                </c:pt>
                <c:pt idx="4896">
                  <c:v>20.96773057999987</c:v>
                </c:pt>
                <c:pt idx="4897">
                  <c:v>20.96773057999987</c:v>
                </c:pt>
                <c:pt idx="4898">
                  <c:v>20.96773057999987</c:v>
                </c:pt>
                <c:pt idx="4899">
                  <c:v>20.96773057999987</c:v>
                </c:pt>
                <c:pt idx="4900">
                  <c:v>20.96773057999987</c:v>
                </c:pt>
                <c:pt idx="4901">
                  <c:v>20.96773057999987</c:v>
                </c:pt>
                <c:pt idx="4902">
                  <c:v>20.96773057999987</c:v>
                </c:pt>
                <c:pt idx="4903">
                  <c:v>20.96773057999987</c:v>
                </c:pt>
                <c:pt idx="4904">
                  <c:v>20.96773057999987</c:v>
                </c:pt>
                <c:pt idx="4905">
                  <c:v>20.96773057999987</c:v>
                </c:pt>
                <c:pt idx="4906">
                  <c:v>20.96773057999987</c:v>
                </c:pt>
                <c:pt idx="4907">
                  <c:v>20.96773057999987</c:v>
                </c:pt>
                <c:pt idx="4908">
                  <c:v>20.96773057999987</c:v>
                </c:pt>
                <c:pt idx="4909">
                  <c:v>20.96773057999987</c:v>
                </c:pt>
                <c:pt idx="4910">
                  <c:v>20.96773057999987</c:v>
                </c:pt>
                <c:pt idx="4911">
                  <c:v>20.96773057999987</c:v>
                </c:pt>
                <c:pt idx="4912">
                  <c:v>20.96773057999987</c:v>
                </c:pt>
                <c:pt idx="4913">
                  <c:v>20.96773057999987</c:v>
                </c:pt>
              </c:numCache>
            </c:numRef>
          </c:xVal>
          <c:yVal>
            <c:numRef>
              <c:f>'3.534 mm Circle'!$C$4:$C$4917</c:f>
              <c:numCache>
                <c:formatCode>General</c:formatCode>
                <c:ptCount val="4914"/>
                <c:pt idx="0">
                  <c:v>0.019946902</c:v>
                </c:pt>
                <c:pt idx="1">
                  <c:v>0.013850062</c:v>
                </c:pt>
                <c:pt idx="2">
                  <c:v>-0.00190845299999998</c:v>
                </c:pt>
                <c:pt idx="3">
                  <c:v>-0.012393982</c:v>
                </c:pt>
                <c:pt idx="4">
                  <c:v>0.000867574000000037</c:v>
                </c:pt>
                <c:pt idx="5">
                  <c:v>0.012563436</c:v>
                </c:pt>
                <c:pt idx="6">
                  <c:v>0.007945745</c:v>
                </c:pt>
                <c:pt idx="7">
                  <c:v>0.018199651</c:v>
                </c:pt>
                <c:pt idx="8">
                  <c:v>0.02313587</c:v>
                </c:pt>
                <c:pt idx="9">
                  <c:v>0.027053564</c:v>
                </c:pt>
                <c:pt idx="10">
                  <c:v>0.015090673</c:v>
                </c:pt>
                <c:pt idx="11">
                  <c:v>0.025779455</c:v>
                </c:pt>
                <c:pt idx="12">
                  <c:v>0.0494153190000001</c:v>
                </c:pt>
                <c:pt idx="13">
                  <c:v>0.032554357</c:v>
                </c:pt>
                <c:pt idx="14">
                  <c:v>0.040641515</c:v>
                </c:pt>
                <c:pt idx="15">
                  <c:v>0.040240972</c:v>
                </c:pt>
                <c:pt idx="16">
                  <c:v>0.048221319</c:v>
                </c:pt>
                <c:pt idx="17">
                  <c:v>0.051093786</c:v>
                </c:pt>
                <c:pt idx="18">
                  <c:v>0.050277441</c:v>
                </c:pt>
                <c:pt idx="19">
                  <c:v>0.051711767</c:v>
                </c:pt>
                <c:pt idx="20">
                  <c:v>0.057990758</c:v>
                </c:pt>
                <c:pt idx="21">
                  <c:v>0.054977148</c:v>
                </c:pt>
                <c:pt idx="22">
                  <c:v>0.05059406</c:v>
                </c:pt>
                <c:pt idx="23">
                  <c:v>0.0608784840000001</c:v>
                </c:pt>
                <c:pt idx="24">
                  <c:v>0.076215475</c:v>
                </c:pt>
                <c:pt idx="25">
                  <c:v>0.071450918</c:v>
                </c:pt>
                <c:pt idx="26">
                  <c:v>0.078366964</c:v>
                </c:pt>
                <c:pt idx="27">
                  <c:v>0.073953359</c:v>
                </c:pt>
                <c:pt idx="28">
                  <c:v>0.084256856</c:v>
                </c:pt>
                <c:pt idx="29">
                  <c:v>0.083911626</c:v>
                </c:pt>
                <c:pt idx="30">
                  <c:v>0.086452215</c:v>
                </c:pt>
                <c:pt idx="31">
                  <c:v>0.099605291</c:v>
                </c:pt>
                <c:pt idx="32">
                  <c:v>0.096683233</c:v>
                </c:pt>
                <c:pt idx="33">
                  <c:v>0.089687078</c:v>
                </c:pt>
                <c:pt idx="34">
                  <c:v>0.085773199</c:v>
                </c:pt>
                <c:pt idx="35">
                  <c:v>0.080653875</c:v>
                </c:pt>
                <c:pt idx="36">
                  <c:v>0.091165273</c:v>
                </c:pt>
                <c:pt idx="37">
                  <c:v>0.112298696</c:v>
                </c:pt>
                <c:pt idx="38">
                  <c:v>0.116853445</c:v>
                </c:pt>
                <c:pt idx="39">
                  <c:v>0.103105276</c:v>
                </c:pt>
                <c:pt idx="40">
                  <c:v>0.102945297</c:v>
                </c:pt>
                <c:pt idx="41">
                  <c:v>0.101411788</c:v>
                </c:pt>
                <c:pt idx="42">
                  <c:v>0.108980148</c:v>
                </c:pt>
                <c:pt idx="43">
                  <c:v>0.104570477</c:v>
                </c:pt>
                <c:pt idx="44">
                  <c:v>0.09017381</c:v>
                </c:pt>
                <c:pt idx="45">
                  <c:v>0.0957871370000001</c:v>
                </c:pt>
                <c:pt idx="46">
                  <c:v>0.098161786</c:v>
                </c:pt>
                <c:pt idx="47">
                  <c:v>0.103303998</c:v>
                </c:pt>
                <c:pt idx="48">
                  <c:v>0.111757367</c:v>
                </c:pt>
                <c:pt idx="49">
                  <c:v>0.130567639</c:v>
                </c:pt>
                <c:pt idx="50">
                  <c:v>0.139715283</c:v>
                </c:pt>
                <c:pt idx="51">
                  <c:v>0.151411145</c:v>
                </c:pt>
                <c:pt idx="52">
                  <c:v>0.156404583</c:v>
                </c:pt>
                <c:pt idx="53">
                  <c:v>0.149614422</c:v>
                </c:pt>
                <c:pt idx="54">
                  <c:v>0.149765103</c:v>
                </c:pt>
                <c:pt idx="55">
                  <c:v>0.161224453</c:v>
                </c:pt>
                <c:pt idx="56">
                  <c:v>0.156475155</c:v>
                </c:pt>
                <c:pt idx="57">
                  <c:v>0.145565121</c:v>
                </c:pt>
                <c:pt idx="58">
                  <c:v>0.147010891</c:v>
                </c:pt>
                <c:pt idx="59">
                  <c:v>0.15642175</c:v>
                </c:pt>
                <c:pt idx="60">
                  <c:v>0.15351495</c:v>
                </c:pt>
                <c:pt idx="61">
                  <c:v>0.159969418</c:v>
                </c:pt>
                <c:pt idx="62">
                  <c:v>0.161213009</c:v>
                </c:pt>
                <c:pt idx="63">
                  <c:v>0.174148648</c:v>
                </c:pt>
                <c:pt idx="64">
                  <c:v>0.173606961</c:v>
                </c:pt>
                <c:pt idx="65">
                  <c:v>0.17746362</c:v>
                </c:pt>
                <c:pt idx="66">
                  <c:v>0.182468503</c:v>
                </c:pt>
                <c:pt idx="67">
                  <c:v>0.177951901</c:v>
                </c:pt>
                <c:pt idx="68">
                  <c:v>0.198398678</c:v>
                </c:pt>
                <c:pt idx="69">
                  <c:v>0.199495404</c:v>
                </c:pt>
                <c:pt idx="70">
                  <c:v>0.196617215</c:v>
                </c:pt>
                <c:pt idx="71">
                  <c:v>0.193885891</c:v>
                </c:pt>
                <c:pt idx="72">
                  <c:v>0.193728297</c:v>
                </c:pt>
                <c:pt idx="73">
                  <c:v>0.190119593</c:v>
                </c:pt>
                <c:pt idx="74">
                  <c:v>0.193411677</c:v>
                </c:pt>
                <c:pt idx="75">
                  <c:v>0.194842188</c:v>
                </c:pt>
                <c:pt idx="76">
                  <c:v>0.207026331</c:v>
                </c:pt>
                <c:pt idx="77">
                  <c:v>0.219492762</c:v>
                </c:pt>
                <c:pt idx="78">
                  <c:v>0.223307459</c:v>
                </c:pt>
                <c:pt idx="79">
                  <c:v>0.226633875</c:v>
                </c:pt>
                <c:pt idx="80">
                  <c:v>0.217638819</c:v>
                </c:pt>
                <c:pt idx="81">
                  <c:v>0.217795222</c:v>
                </c:pt>
                <c:pt idx="82">
                  <c:v>0.222514002</c:v>
                </c:pt>
                <c:pt idx="83">
                  <c:v>0.21396908</c:v>
                </c:pt>
                <c:pt idx="84">
                  <c:v>0.213196604</c:v>
                </c:pt>
                <c:pt idx="85">
                  <c:v>0.209238856</c:v>
                </c:pt>
                <c:pt idx="86">
                  <c:v>0.216067164</c:v>
                </c:pt>
                <c:pt idx="87">
                  <c:v>0.218402712</c:v>
                </c:pt>
                <c:pt idx="88">
                  <c:v>0.230357974</c:v>
                </c:pt>
                <c:pt idx="89">
                  <c:v>0.247905581</c:v>
                </c:pt>
                <c:pt idx="90">
                  <c:v>0.242675631</c:v>
                </c:pt>
                <c:pt idx="91">
                  <c:v>0.248939364</c:v>
                </c:pt>
                <c:pt idx="92">
                  <c:v>0.252815096</c:v>
                </c:pt>
                <c:pt idx="93">
                  <c:v>0.256416171</c:v>
                </c:pt>
                <c:pt idx="94">
                  <c:v>0.250785677</c:v>
                </c:pt>
                <c:pt idx="95">
                  <c:v>0.267143099</c:v>
                </c:pt>
                <c:pt idx="96">
                  <c:v>0.276450961</c:v>
                </c:pt>
                <c:pt idx="97">
                  <c:v>0.294616549</c:v>
                </c:pt>
                <c:pt idx="98">
                  <c:v>0.292404025</c:v>
                </c:pt>
                <c:pt idx="99">
                  <c:v>0.278987734</c:v>
                </c:pt>
                <c:pt idx="100">
                  <c:v>0.27544102</c:v>
                </c:pt>
                <c:pt idx="101">
                  <c:v>0.290356486</c:v>
                </c:pt>
                <c:pt idx="102">
                  <c:v>0.300907938</c:v>
                </c:pt>
                <c:pt idx="103">
                  <c:v>0.282505839</c:v>
                </c:pt>
                <c:pt idx="104">
                  <c:v>0.255192606</c:v>
                </c:pt>
                <c:pt idx="105">
                  <c:v>0.267437785</c:v>
                </c:pt>
                <c:pt idx="106">
                  <c:v>0.278324931</c:v>
                </c:pt>
                <c:pt idx="107">
                  <c:v>0.308735697</c:v>
                </c:pt>
                <c:pt idx="108">
                  <c:v>0.317654459</c:v>
                </c:pt>
                <c:pt idx="109">
                  <c:v>0.322931139</c:v>
                </c:pt>
                <c:pt idx="110">
                  <c:v>0.324483721</c:v>
                </c:pt>
                <c:pt idx="111">
                  <c:v>0.326007931</c:v>
                </c:pt>
                <c:pt idx="112">
                  <c:v>0.310596554</c:v>
                </c:pt>
                <c:pt idx="113">
                  <c:v>0.302738278</c:v>
                </c:pt>
                <c:pt idx="114">
                  <c:v>0.312275021</c:v>
                </c:pt>
                <c:pt idx="115">
                  <c:v>0.321605771</c:v>
                </c:pt>
                <c:pt idx="116">
                  <c:v>0.319011776</c:v>
                </c:pt>
                <c:pt idx="117">
                  <c:v>0.325824826</c:v>
                </c:pt>
                <c:pt idx="118">
                  <c:v>0.338817685</c:v>
                </c:pt>
                <c:pt idx="119">
                  <c:v>0.348167508</c:v>
                </c:pt>
                <c:pt idx="120">
                  <c:v>0.347652524</c:v>
                </c:pt>
                <c:pt idx="121">
                  <c:v>0.354049771</c:v>
                </c:pt>
                <c:pt idx="122">
                  <c:v>0.346138089</c:v>
                </c:pt>
                <c:pt idx="123">
                  <c:v>0.35059747</c:v>
                </c:pt>
                <c:pt idx="124">
                  <c:v>0.354522793</c:v>
                </c:pt>
                <c:pt idx="125">
                  <c:v>0.3671647</c:v>
                </c:pt>
                <c:pt idx="126">
                  <c:v>0.366005032</c:v>
                </c:pt>
                <c:pt idx="127">
                  <c:v>0.364158719</c:v>
                </c:pt>
                <c:pt idx="128">
                  <c:v>0.369599431</c:v>
                </c:pt>
                <c:pt idx="129">
                  <c:v>0.383179753</c:v>
                </c:pt>
                <c:pt idx="130">
                  <c:v>0.371934025</c:v>
                </c:pt>
                <c:pt idx="131">
                  <c:v>0.366608708</c:v>
                </c:pt>
                <c:pt idx="132">
                  <c:v>0.374360173</c:v>
                </c:pt>
                <c:pt idx="133">
                  <c:v>0.380168049</c:v>
                </c:pt>
                <c:pt idx="134">
                  <c:v>0.378832905</c:v>
                </c:pt>
                <c:pt idx="135">
                  <c:v>0.378905683</c:v>
                </c:pt>
                <c:pt idx="136">
                  <c:v>0.385035901</c:v>
                </c:pt>
                <c:pt idx="137">
                  <c:v>0.390353589</c:v>
                </c:pt>
                <c:pt idx="138">
                  <c:v>0.38252583</c:v>
                </c:pt>
                <c:pt idx="139">
                  <c:v>0.36041203</c:v>
                </c:pt>
                <c:pt idx="140">
                  <c:v>0.351241498</c:v>
                </c:pt>
                <c:pt idx="141">
                  <c:v>0.357627301</c:v>
                </c:pt>
                <c:pt idx="142">
                  <c:v>0.356564431</c:v>
                </c:pt>
                <c:pt idx="143">
                  <c:v>0.374306111</c:v>
                </c:pt>
                <c:pt idx="144">
                  <c:v>0.400642781</c:v>
                </c:pt>
                <c:pt idx="145">
                  <c:v>0.387062459</c:v>
                </c:pt>
                <c:pt idx="146">
                  <c:v>0.382809072</c:v>
                </c:pt>
                <c:pt idx="147">
                  <c:v>0.404163747</c:v>
                </c:pt>
                <c:pt idx="148">
                  <c:v>0.403807073</c:v>
                </c:pt>
                <c:pt idx="149">
                  <c:v>0.390704541</c:v>
                </c:pt>
                <c:pt idx="150">
                  <c:v>0.397801785</c:v>
                </c:pt>
                <c:pt idx="151">
                  <c:v>0.400861173</c:v>
                </c:pt>
                <c:pt idx="152">
                  <c:v>0.405026822</c:v>
                </c:pt>
                <c:pt idx="153">
                  <c:v>0.40310183</c:v>
                </c:pt>
                <c:pt idx="154">
                  <c:v>0.406672387</c:v>
                </c:pt>
                <c:pt idx="155">
                  <c:v>0.424448876</c:v>
                </c:pt>
                <c:pt idx="156">
                  <c:v>0.441893487</c:v>
                </c:pt>
                <c:pt idx="157">
                  <c:v>0.448526053</c:v>
                </c:pt>
                <c:pt idx="158">
                  <c:v>0.457536368</c:v>
                </c:pt>
                <c:pt idx="159">
                  <c:v>0.43918386</c:v>
                </c:pt>
                <c:pt idx="160">
                  <c:v>0.448343306</c:v>
                </c:pt>
                <c:pt idx="161">
                  <c:v>0.452539473</c:v>
                </c:pt>
                <c:pt idx="162">
                  <c:v>0.447965651</c:v>
                </c:pt>
                <c:pt idx="163">
                  <c:v>0.460844069</c:v>
                </c:pt>
                <c:pt idx="164">
                  <c:v>0.468849807</c:v>
                </c:pt>
                <c:pt idx="165">
                  <c:v>0.485962539</c:v>
                </c:pt>
                <c:pt idx="166">
                  <c:v>0.491417556</c:v>
                </c:pt>
                <c:pt idx="167">
                  <c:v>0.486115127</c:v>
                </c:pt>
                <c:pt idx="168">
                  <c:v>0.489105849</c:v>
                </c:pt>
                <c:pt idx="169">
                  <c:v>0.489628463</c:v>
                </c:pt>
                <c:pt idx="170">
                  <c:v>0.493168502</c:v>
                </c:pt>
                <c:pt idx="171">
                  <c:v>0.488011031</c:v>
                </c:pt>
                <c:pt idx="172">
                  <c:v>0.486336379</c:v>
                </c:pt>
                <c:pt idx="173">
                  <c:v>0.493481307</c:v>
                </c:pt>
                <c:pt idx="174">
                  <c:v>0.508967071</c:v>
                </c:pt>
                <c:pt idx="175">
                  <c:v>0.489794402</c:v>
                </c:pt>
                <c:pt idx="176">
                  <c:v>0.489992766</c:v>
                </c:pt>
                <c:pt idx="177">
                  <c:v>0.496596007</c:v>
                </c:pt>
                <c:pt idx="178">
                  <c:v>0.499514251</c:v>
                </c:pt>
                <c:pt idx="179">
                  <c:v>0.504974036</c:v>
                </c:pt>
                <c:pt idx="180">
                  <c:v>0.507911353</c:v>
                </c:pt>
                <c:pt idx="181">
                  <c:v>0.503631263</c:v>
                </c:pt>
                <c:pt idx="182">
                  <c:v>0.511684089</c:v>
                </c:pt>
                <c:pt idx="183">
                  <c:v>0.517425208</c:v>
                </c:pt>
                <c:pt idx="184">
                  <c:v>0.527578025</c:v>
                </c:pt>
                <c:pt idx="185">
                  <c:v>0.525487571</c:v>
                </c:pt>
                <c:pt idx="186">
                  <c:v>0.530812888</c:v>
                </c:pt>
                <c:pt idx="187">
                  <c:v>0.53331533</c:v>
                </c:pt>
                <c:pt idx="188">
                  <c:v>0.541573195</c:v>
                </c:pt>
                <c:pt idx="189">
                  <c:v>0.544788985</c:v>
                </c:pt>
                <c:pt idx="190">
                  <c:v>0.543400435</c:v>
                </c:pt>
                <c:pt idx="191">
                  <c:v>0.554505019</c:v>
                </c:pt>
                <c:pt idx="192">
                  <c:v>0.549339919</c:v>
                </c:pt>
                <c:pt idx="193">
                  <c:v>0.54290071</c:v>
                </c:pt>
                <c:pt idx="194">
                  <c:v>0.553848891</c:v>
                </c:pt>
                <c:pt idx="195">
                  <c:v>0.558350234</c:v>
                </c:pt>
                <c:pt idx="196">
                  <c:v>0.556317</c:v>
                </c:pt>
                <c:pt idx="197">
                  <c:v>0.560932784</c:v>
                </c:pt>
                <c:pt idx="198">
                  <c:v>0.561451583</c:v>
                </c:pt>
                <c:pt idx="199">
                  <c:v>0.561573653</c:v>
                </c:pt>
                <c:pt idx="200">
                  <c:v>0.568592696</c:v>
                </c:pt>
                <c:pt idx="201">
                  <c:v>0.572529464</c:v>
                </c:pt>
                <c:pt idx="202">
                  <c:v>0.582447677</c:v>
                </c:pt>
                <c:pt idx="203">
                  <c:v>0.573521285</c:v>
                </c:pt>
                <c:pt idx="204">
                  <c:v>0.564942031</c:v>
                </c:pt>
                <c:pt idx="205">
                  <c:v>0.557984023</c:v>
                </c:pt>
                <c:pt idx="206">
                  <c:v>0.560759215</c:v>
                </c:pt>
                <c:pt idx="207">
                  <c:v>0.566055923</c:v>
                </c:pt>
                <c:pt idx="208">
                  <c:v>0.570044188</c:v>
                </c:pt>
                <c:pt idx="209">
                  <c:v>0.562407165</c:v>
                </c:pt>
                <c:pt idx="210">
                  <c:v>0.555752425</c:v>
                </c:pt>
                <c:pt idx="211">
                  <c:v>0.583614974</c:v>
                </c:pt>
                <c:pt idx="212">
                  <c:v>0.577358871</c:v>
                </c:pt>
                <c:pt idx="213">
                  <c:v>0.576122909</c:v>
                </c:pt>
                <c:pt idx="214">
                  <c:v>0.58091083</c:v>
                </c:pt>
                <c:pt idx="215">
                  <c:v>0.582635074</c:v>
                </c:pt>
                <c:pt idx="216">
                  <c:v>0.59307447</c:v>
                </c:pt>
                <c:pt idx="217">
                  <c:v>0.598369269</c:v>
                </c:pt>
                <c:pt idx="218">
                  <c:v>0.594705253</c:v>
                </c:pt>
                <c:pt idx="219">
                  <c:v>0.599366813</c:v>
                </c:pt>
                <c:pt idx="220">
                  <c:v>0.608657985</c:v>
                </c:pt>
                <c:pt idx="221">
                  <c:v>0.611416011</c:v>
                </c:pt>
                <c:pt idx="222">
                  <c:v>0.617088466</c:v>
                </c:pt>
                <c:pt idx="223">
                  <c:v>0.627144008</c:v>
                </c:pt>
                <c:pt idx="224">
                  <c:v>0.63482204</c:v>
                </c:pt>
                <c:pt idx="225">
                  <c:v>0.642702847</c:v>
                </c:pt>
                <c:pt idx="226">
                  <c:v>0.635782986</c:v>
                </c:pt>
                <c:pt idx="227">
                  <c:v>0.629862576</c:v>
                </c:pt>
                <c:pt idx="228">
                  <c:v>0.616511135</c:v>
                </c:pt>
                <c:pt idx="229">
                  <c:v>0.61606863</c:v>
                </c:pt>
                <c:pt idx="230">
                  <c:v>0.632029324</c:v>
                </c:pt>
                <c:pt idx="231">
                  <c:v>0.63560751</c:v>
                </c:pt>
                <c:pt idx="232">
                  <c:v>0.621928005</c:v>
                </c:pt>
                <c:pt idx="233">
                  <c:v>0.634253292</c:v>
                </c:pt>
                <c:pt idx="234">
                  <c:v>0.644278316</c:v>
                </c:pt>
                <c:pt idx="235">
                  <c:v>0.642020016</c:v>
                </c:pt>
                <c:pt idx="236">
                  <c:v>0.651816158</c:v>
                </c:pt>
                <c:pt idx="237">
                  <c:v>0.659556179</c:v>
                </c:pt>
                <c:pt idx="238">
                  <c:v>0.669092922</c:v>
                </c:pt>
                <c:pt idx="239">
                  <c:v>0.662485867</c:v>
                </c:pt>
                <c:pt idx="240">
                  <c:v>0.653296261</c:v>
                </c:pt>
                <c:pt idx="241">
                  <c:v>0.645739346</c:v>
                </c:pt>
                <c:pt idx="242">
                  <c:v>0.649748592</c:v>
                </c:pt>
                <c:pt idx="243">
                  <c:v>0.662668018</c:v>
                </c:pt>
                <c:pt idx="244">
                  <c:v>0.678552418</c:v>
                </c:pt>
                <c:pt idx="245">
                  <c:v>0.697717457</c:v>
                </c:pt>
                <c:pt idx="246">
                  <c:v>0.702798634</c:v>
                </c:pt>
                <c:pt idx="247">
                  <c:v>0.703634052</c:v>
                </c:pt>
                <c:pt idx="248">
                  <c:v>0.695695667</c:v>
                </c:pt>
                <c:pt idx="249">
                  <c:v>0.689592152</c:v>
                </c:pt>
                <c:pt idx="250">
                  <c:v>0.691423206</c:v>
                </c:pt>
                <c:pt idx="251">
                  <c:v>0.699502735</c:v>
                </c:pt>
                <c:pt idx="252">
                  <c:v>0.701471119</c:v>
                </c:pt>
                <c:pt idx="253">
                  <c:v>0.695581226</c:v>
                </c:pt>
                <c:pt idx="254">
                  <c:v>0.701036243</c:v>
                </c:pt>
                <c:pt idx="255">
                  <c:v>0.710126667</c:v>
                </c:pt>
                <c:pt idx="256">
                  <c:v>0.719625263</c:v>
                </c:pt>
                <c:pt idx="257">
                  <c:v>0.724538593</c:v>
                </c:pt>
                <c:pt idx="258">
                  <c:v>0.707631855</c:v>
                </c:pt>
                <c:pt idx="259">
                  <c:v>0.713285236</c:v>
                </c:pt>
                <c:pt idx="260">
                  <c:v>0.694776325</c:v>
                </c:pt>
                <c:pt idx="261">
                  <c:v>0.707799702</c:v>
                </c:pt>
                <c:pt idx="262">
                  <c:v>0.726331501</c:v>
                </c:pt>
                <c:pt idx="263">
                  <c:v>0.736158161</c:v>
                </c:pt>
                <c:pt idx="264">
                  <c:v>0.733228474</c:v>
                </c:pt>
                <c:pt idx="265">
                  <c:v>0.725103168</c:v>
                </c:pt>
                <c:pt idx="266">
                  <c:v>0.714422016</c:v>
                </c:pt>
                <c:pt idx="267">
                  <c:v>0.737737446</c:v>
                </c:pt>
                <c:pt idx="268">
                  <c:v>0.759206562</c:v>
                </c:pt>
                <c:pt idx="269">
                  <c:v>0.744081287</c:v>
                </c:pt>
                <c:pt idx="270">
                  <c:v>0.74120882</c:v>
                </c:pt>
                <c:pt idx="271">
                  <c:v>0.755636005</c:v>
                </c:pt>
                <c:pt idx="272">
                  <c:v>0.779500751</c:v>
                </c:pt>
                <c:pt idx="273">
                  <c:v>0.764592915</c:v>
                </c:pt>
                <c:pt idx="274">
                  <c:v>0.756647854</c:v>
                </c:pt>
                <c:pt idx="275">
                  <c:v>0.759768276</c:v>
                </c:pt>
                <c:pt idx="276">
                  <c:v>0.769127636</c:v>
                </c:pt>
                <c:pt idx="277">
                  <c:v>0.773323803</c:v>
                </c:pt>
                <c:pt idx="278">
                  <c:v>0.767174511</c:v>
                </c:pt>
                <c:pt idx="279">
                  <c:v>0.778055935</c:v>
                </c:pt>
                <c:pt idx="280">
                  <c:v>0.775782375</c:v>
                </c:pt>
                <c:pt idx="281">
                  <c:v>0.776534348</c:v>
                </c:pt>
                <c:pt idx="282">
                  <c:v>0.786864548</c:v>
                </c:pt>
                <c:pt idx="283">
                  <c:v>0.788943558</c:v>
                </c:pt>
                <c:pt idx="284">
                  <c:v>0.787066727</c:v>
                </c:pt>
                <c:pt idx="285">
                  <c:v>0.798655777</c:v>
                </c:pt>
                <c:pt idx="286">
                  <c:v>0.7909272</c:v>
                </c:pt>
                <c:pt idx="287">
                  <c:v>0.788367538</c:v>
                </c:pt>
                <c:pt idx="288">
                  <c:v>0.800254135</c:v>
                </c:pt>
                <c:pt idx="289">
                  <c:v>0.812903671</c:v>
                </c:pt>
                <c:pt idx="290">
                  <c:v>0.803239613</c:v>
                </c:pt>
                <c:pt idx="291">
                  <c:v>0.808908253</c:v>
                </c:pt>
                <c:pt idx="292">
                  <c:v>0.808671741</c:v>
                </c:pt>
                <c:pt idx="293">
                  <c:v>0.820764332</c:v>
                </c:pt>
                <c:pt idx="294">
                  <c:v>0.820889263</c:v>
                </c:pt>
                <c:pt idx="295">
                  <c:v>0.807583599</c:v>
                </c:pt>
                <c:pt idx="296">
                  <c:v>0.813092022</c:v>
                </c:pt>
                <c:pt idx="297">
                  <c:v>0.816651134</c:v>
                </c:pt>
                <c:pt idx="298">
                  <c:v>0.827980785</c:v>
                </c:pt>
                <c:pt idx="299">
                  <c:v>0.825676708</c:v>
                </c:pt>
                <c:pt idx="300">
                  <c:v>0.832252293</c:v>
                </c:pt>
                <c:pt idx="301">
                  <c:v>0.840442448</c:v>
                </c:pt>
                <c:pt idx="302">
                  <c:v>0.831796436</c:v>
                </c:pt>
                <c:pt idx="303">
                  <c:v>0.838594227</c:v>
                </c:pt>
                <c:pt idx="304">
                  <c:v>0.834459095</c:v>
                </c:pt>
                <c:pt idx="305">
                  <c:v>0.835077076</c:v>
                </c:pt>
                <c:pt idx="306">
                  <c:v>0.846193104</c:v>
                </c:pt>
                <c:pt idx="307">
                  <c:v>0.847940235</c:v>
                </c:pt>
                <c:pt idx="308">
                  <c:v>0.842021732</c:v>
                </c:pt>
                <c:pt idx="309">
                  <c:v>0.852388172</c:v>
                </c:pt>
                <c:pt idx="310">
                  <c:v>0.849473743</c:v>
                </c:pt>
                <c:pt idx="311">
                  <c:v>0.846727161</c:v>
                </c:pt>
                <c:pt idx="312">
                  <c:v>0.848840504</c:v>
                </c:pt>
                <c:pt idx="313">
                  <c:v>0.85981348</c:v>
                </c:pt>
                <c:pt idx="314">
                  <c:v>0.846240788</c:v>
                </c:pt>
                <c:pt idx="315">
                  <c:v>0.839137821</c:v>
                </c:pt>
                <c:pt idx="316">
                  <c:v>0.846709995</c:v>
                </c:pt>
                <c:pt idx="317">
                  <c:v>0.86155489</c:v>
                </c:pt>
                <c:pt idx="318">
                  <c:v>0.87024477</c:v>
                </c:pt>
                <c:pt idx="319">
                  <c:v>0.867914228</c:v>
                </c:pt>
                <c:pt idx="320">
                  <c:v>0.857488661</c:v>
                </c:pt>
                <c:pt idx="321">
                  <c:v>0.855260878</c:v>
                </c:pt>
                <c:pt idx="322">
                  <c:v>0.876901655</c:v>
                </c:pt>
                <c:pt idx="323">
                  <c:v>0.884677916</c:v>
                </c:pt>
                <c:pt idx="324">
                  <c:v>0.886259108</c:v>
                </c:pt>
                <c:pt idx="325">
                  <c:v>0.900331526</c:v>
                </c:pt>
                <c:pt idx="326">
                  <c:v>0.902261763</c:v>
                </c:pt>
                <c:pt idx="327">
                  <c:v>0.909988432</c:v>
                </c:pt>
                <c:pt idx="328">
                  <c:v>0.904686003</c:v>
                </c:pt>
                <c:pt idx="329">
                  <c:v>0.921179323</c:v>
                </c:pt>
                <c:pt idx="330">
                  <c:v>0.925817995</c:v>
                </c:pt>
                <c:pt idx="331">
                  <c:v>0.920940905</c:v>
                </c:pt>
                <c:pt idx="332">
                  <c:v>0.922859697</c:v>
                </c:pt>
                <c:pt idx="333">
                  <c:v>0.921492128</c:v>
                </c:pt>
                <c:pt idx="334">
                  <c:v>0.916868715</c:v>
                </c:pt>
                <c:pt idx="335">
                  <c:v>0.933134584</c:v>
                </c:pt>
                <c:pt idx="336">
                  <c:v>0.937746553</c:v>
                </c:pt>
                <c:pt idx="337">
                  <c:v>0.940569429</c:v>
                </c:pt>
                <c:pt idx="338">
                  <c:v>0.940671711</c:v>
                </c:pt>
                <c:pt idx="339">
                  <c:v>0.950986652</c:v>
                </c:pt>
                <c:pt idx="340">
                  <c:v>0.940915852</c:v>
                </c:pt>
                <c:pt idx="341">
                  <c:v>0.945752888</c:v>
                </c:pt>
                <c:pt idx="342">
                  <c:v>0.944125919</c:v>
                </c:pt>
                <c:pt idx="343">
                  <c:v>0.942610054</c:v>
                </c:pt>
                <c:pt idx="344">
                  <c:v>0.94631794</c:v>
                </c:pt>
                <c:pt idx="345">
                  <c:v>0.953985481</c:v>
                </c:pt>
                <c:pt idx="346">
                  <c:v>0.965872078</c:v>
                </c:pt>
                <c:pt idx="347">
                  <c:v>0.965734749</c:v>
                </c:pt>
                <c:pt idx="348">
                  <c:v>0.965563087</c:v>
                </c:pt>
                <c:pt idx="349">
                  <c:v>0.954841404</c:v>
                </c:pt>
                <c:pt idx="350">
                  <c:v>0.962310581</c:v>
                </c:pt>
                <c:pt idx="351">
                  <c:v>0.975301533</c:v>
                </c:pt>
                <c:pt idx="352">
                  <c:v>0.973193913</c:v>
                </c:pt>
                <c:pt idx="353">
                  <c:v>0.974872379</c:v>
                </c:pt>
                <c:pt idx="354">
                  <c:v>0.975374012</c:v>
                </c:pt>
                <c:pt idx="355">
                  <c:v>0.98041132</c:v>
                </c:pt>
                <c:pt idx="356">
                  <c:v>0.985801487</c:v>
                </c:pt>
                <c:pt idx="357">
                  <c:v>0.993739872</c:v>
                </c:pt>
                <c:pt idx="358">
                  <c:v>0.990283756</c:v>
                </c:pt>
                <c:pt idx="359">
                  <c:v>1.002029209</c:v>
                </c:pt>
                <c:pt idx="360">
                  <c:v>1.007896214</c:v>
                </c:pt>
                <c:pt idx="361">
                  <c:v>0.996604233</c:v>
                </c:pt>
                <c:pt idx="362">
                  <c:v>0.995890884</c:v>
                </c:pt>
                <c:pt idx="363">
                  <c:v>1.006572037</c:v>
                </c:pt>
                <c:pt idx="364">
                  <c:v>1.017665176</c:v>
                </c:pt>
                <c:pt idx="365">
                  <c:v>1.019352345</c:v>
                </c:pt>
                <c:pt idx="366">
                  <c:v>1.019131092999999</c:v>
                </c:pt>
                <c:pt idx="367">
                  <c:v>1.010115056</c:v>
                </c:pt>
                <c:pt idx="368">
                  <c:v>1.018576055</c:v>
                </c:pt>
                <c:pt idx="369">
                  <c:v>1.027418523</c:v>
                </c:pt>
                <c:pt idx="370">
                  <c:v>1.029783635</c:v>
                </c:pt>
                <c:pt idx="371">
                  <c:v>1.023176579</c:v>
                </c:pt>
                <c:pt idx="372">
                  <c:v>1.01063004</c:v>
                </c:pt>
                <c:pt idx="373">
                  <c:v>1.015911489</c:v>
                </c:pt>
                <c:pt idx="374">
                  <c:v>1.021267323</c:v>
                </c:pt>
                <c:pt idx="375">
                  <c:v>1.02521935</c:v>
                </c:pt>
                <c:pt idx="376">
                  <c:v>1.029217153</c:v>
                </c:pt>
                <c:pt idx="377">
                  <c:v>1.038108258</c:v>
                </c:pt>
                <c:pt idx="378">
                  <c:v>1.045006661</c:v>
                </c:pt>
                <c:pt idx="379">
                  <c:v>1.05208674</c:v>
                </c:pt>
                <c:pt idx="380">
                  <c:v>1.039300709</c:v>
                </c:pt>
                <c:pt idx="381">
                  <c:v>1.028581409</c:v>
                </c:pt>
                <c:pt idx="382">
                  <c:v>1.029100208</c:v>
                </c:pt>
                <c:pt idx="383">
                  <c:v>1.051782398</c:v>
                </c:pt>
                <c:pt idx="384">
                  <c:v>1.048074512</c:v>
                </c:pt>
                <c:pt idx="385">
                  <c:v>1.042970448</c:v>
                </c:pt>
                <c:pt idx="386">
                  <c:v>1.036863117</c:v>
                </c:pt>
                <c:pt idx="387">
                  <c:v>1.013486652</c:v>
                </c:pt>
                <c:pt idx="388">
                  <c:v>1.015037327</c:v>
                </c:pt>
                <c:pt idx="389">
                  <c:v>1.016542225</c:v>
                </c:pt>
                <c:pt idx="390">
                  <c:v>1.025224476</c:v>
                </c:pt>
                <c:pt idx="391">
                  <c:v>1.046693592</c:v>
                </c:pt>
                <c:pt idx="392">
                  <c:v>1.057222157</c:v>
                </c:pt>
                <c:pt idx="393">
                  <c:v>1.059388905</c:v>
                </c:pt>
                <c:pt idx="394">
                  <c:v>1.047683506</c:v>
                </c:pt>
                <c:pt idx="395">
                  <c:v>1.054598122</c:v>
                </c:pt>
                <c:pt idx="396">
                  <c:v>1.060220985</c:v>
                </c:pt>
                <c:pt idx="397">
                  <c:v>1.053255348</c:v>
                </c:pt>
                <c:pt idx="398">
                  <c:v>1.046917229</c:v>
                </c:pt>
                <c:pt idx="399">
                  <c:v>1.069744377</c:v>
                </c:pt>
                <c:pt idx="400">
                  <c:v>1.075680046</c:v>
                </c:pt>
                <c:pt idx="401">
                  <c:v>1.069919853</c:v>
                </c:pt>
                <c:pt idx="402">
                  <c:v>1.082577019</c:v>
                </c:pt>
                <c:pt idx="403">
                  <c:v>1.079738884</c:v>
                </c:pt>
                <c:pt idx="404">
                  <c:v>1.089573174</c:v>
                </c:pt>
                <c:pt idx="405">
                  <c:v>1.099489479</c:v>
                </c:pt>
                <c:pt idx="406">
                  <c:v>1.101930885</c:v>
                </c:pt>
                <c:pt idx="407">
                  <c:v>1.092195778</c:v>
                </c:pt>
                <c:pt idx="408">
                  <c:v>1.089830666</c:v>
                </c:pt>
                <c:pt idx="409">
                  <c:v>1.102491646</c:v>
                </c:pt>
                <c:pt idx="410">
                  <c:v>1.102960854</c:v>
                </c:pt>
                <c:pt idx="411">
                  <c:v>1.105520515</c:v>
                </c:pt>
                <c:pt idx="412">
                  <c:v>1.113224296999999</c:v>
                </c:pt>
                <c:pt idx="413">
                  <c:v>1.105861931</c:v>
                </c:pt>
                <c:pt idx="414">
                  <c:v>1.102337151</c:v>
                </c:pt>
                <c:pt idx="415">
                  <c:v>1.117130547</c:v>
                </c:pt>
                <c:pt idx="416">
                  <c:v>1.112217216</c:v>
                </c:pt>
                <c:pt idx="417">
                  <c:v>1.111942558</c:v>
                </c:pt>
                <c:pt idx="418">
                  <c:v>1.10709837</c:v>
                </c:pt>
                <c:pt idx="419">
                  <c:v>1.12435606</c:v>
                </c:pt>
                <c:pt idx="420">
                  <c:v>1.133526592</c:v>
                </c:pt>
                <c:pt idx="421">
                  <c:v>1.128725796</c:v>
                </c:pt>
                <c:pt idx="422">
                  <c:v>1.130818157</c:v>
                </c:pt>
                <c:pt idx="423">
                  <c:v>1.129483013</c:v>
                </c:pt>
                <c:pt idx="424">
                  <c:v>1.131401806</c:v>
                </c:pt>
                <c:pt idx="425">
                  <c:v>1.133843212</c:v>
                </c:pt>
                <c:pt idx="426">
                  <c:v>1.148354321</c:v>
                </c:pt>
                <c:pt idx="427">
                  <c:v>1.150402813</c:v>
                </c:pt>
                <c:pt idx="428">
                  <c:v>1.141190319</c:v>
                </c:pt>
                <c:pt idx="429">
                  <c:v>1.144685535</c:v>
                </c:pt>
                <c:pt idx="430">
                  <c:v>1.135827808</c:v>
                </c:pt>
                <c:pt idx="431">
                  <c:v>1.140283375</c:v>
                </c:pt>
                <c:pt idx="432">
                  <c:v>1.149619846</c:v>
                </c:pt>
                <c:pt idx="433">
                  <c:v>1.159747868</c:v>
                </c:pt>
                <c:pt idx="434">
                  <c:v>1.175282269</c:v>
                </c:pt>
                <c:pt idx="435">
                  <c:v>1.169529705</c:v>
                </c:pt>
                <c:pt idx="436">
                  <c:v>1.171509533</c:v>
                </c:pt>
                <c:pt idx="437">
                  <c:v>1.171043663</c:v>
                </c:pt>
                <c:pt idx="438">
                  <c:v>1.169456749</c:v>
                </c:pt>
                <c:pt idx="439">
                  <c:v>1.185257225</c:v>
                </c:pt>
                <c:pt idx="440">
                  <c:v>1.17842701</c:v>
                </c:pt>
                <c:pt idx="441">
                  <c:v>1.16312149</c:v>
                </c:pt>
                <c:pt idx="442">
                  <c:v>1.177006989</c:v>
                </c:pt>
                <c:pt idx="443">
                  <c:v>1.174908905</c:v>
                </c:pt>
                <c:pt idx="444">
                  <c:v>1.177266388</c:v>
                </c:pt>
                <c:pt idx="445">
                  <c:v>1.167607574</c:v>
                </c:pt>
                <c:pt idx="446">
                  <c:v>1.174777298</c:v>
                </c:pt>
                <c:pt idx="447">
                  <c:v>1.190188675</c:v>
                </c:pt>
                <c:pt idx="448">
                  <c:v>1.197468548</c:v>
                </c:pt>
                <c:pt idx="449">
                  <c:v>1.198963909</c:v>
                </c:pt>
                <c:pt idx="450">
                  <c:v>1.220494061</c:v>
                </c:pt>
                <c:pt idx="451">
                  <c:v>1.210694103</c:v>
                </c:pt>
                <c:pt idx="452">
                  <c:v>1.225970057999999</c:v>
                </c:pt>
                <c:pt idx="453">
                  <c:v>1.233827739</c:v>
                </c:pt>
                <c:pt idx="454">
                  <c:v>1.23040977</c:v>
                </c:pt>
                <c:pt idx="455">
                  <c:v>1.245050578</c:v>
                </c:pt>
                <c:pt idx="456">
                  <c:v>1.254297404</c:v>
                </c:pt>
                <c:pt idx="457">
                  <c:v>1.24206367</c:v>
                </c:pt>
                <c:pt idx="458">
                  <c:v>1.237363963</c:v>
                </c:pt>
                <c:pt idx="459">
                  <c:v>1.234853892</c:v>
                </c:pt>
                <c:pt idx="460">
                  <c:v>1.224985271</c:v>
                </c:pt>
                <c:pt idx="461">
                  <c:v>1.22114387</c:v>
                </c:pt>
                <c:pt idx="462">
                  <c:v>1.230081706</c:v>
                </c:pt>
                <c:pt idx="463">
                  <c:v>1.23894134</c:v>
                </c:pt>
                <c:pt idx="464">
                  <c:v>1.224613338</c:v>
                </c:pt>
                <c:pt idx="465">
                  <c:v>1.222435145</c:v>
                </c:pt>
                <c:pt idx="466">
                  <c:v>1.223571925</c:v>
                </c:pt>
                <c:pt idx="467">
                  <c:v>1.235328822</c:v>
                </c:pt>
                <c:pt idx="468">
                  <c:v>1.236503749</c:v>
                </c:pt>
                <c:pt idx="469">
                  <c:v>1.24325767</c:v>
                </c:pt>
                <c:pt idx="470">
                  <c:v>1.259218364</c:v>
                </c:pt>
                <c:pt idx="471">
                  <c:v>1.249799876</c:v>
                </c:pt>
                <c:pt idx="472">
                  <c:v>1.249284892</c:v>
                </c:pt>
                <c:pt idx="473">
                  <c:v>1.267480998</c:v>
                </c:pt>
                <c:pt idx="474">
                  <c:v>1.271572261</c:v>
                </c:pt>
                <c:pt idx="475">
                  <c:v>1.275371698999999</c:v>
                </c:pt>
                <c:pt idx="476">
                  <c:v>1.275402217</c:v>
                </c:pt>
                <c:pt idx="477">
                  <c:v>1.279171138</c:v>
                </c:pt>
                <c:pt idx="478">
                  <c:v>1.275783687</c:v>
                </c:pt>
                <c:pt idx="479">
                  <c:v>1.27168098</c:v>
                </c:pt>
                <c:pt idx="480">
                  <c:v>1.279487758</c:v>
                </c:pt>
                <c:pt idx="481">
                  <c:v>1.285930781</c:v>
                </c:pt>
                <c:pt idx="482">
                  <c:v>1.290065913</c:v>
                </c:pt>
                <c:pt idx="483">
                  <c:v>1.295910029</c:v>
                </c:pt>
                <c:pt idx="484">
                  <c:v>1.298137813</c:v>
                </c:pt>
                <c:pt idx="485">
                  <c:v>1.30885139</c:v>
                </c:pt>
                <c:pt idx="486">
                  <c:v>1.313618927</c:v>
                </c:pt>
                <c:pt idx="487">
                  <c:v>1.316411285</c:v>
                </c:pt>
                <c:pt idx="488">
                  <c:v>1.317845612</c:v>
                </c:pt>
                <c:pt idx="489">
                  <c:v>1.321797638</c:v>
                </c:pt>
                <c:pt idx="490">
                  <c:v>1.332310944</c:v>
                </c:pt>
                <c:pt idx="491">
                  <c:v>1.323544769</c:v>
                </c:pt>
                <c:pt idx="492">
                  <c:v>1.29896286</c:v>
                </c:pt>
                <c:pt idx="493">
                  <c:v>1.297215729</c:v>
                </c:pt>
                <c:pt idx="494">
                  <c:v>1.300771027</c:v>
                </c:pt>
                <c:pt idx="495">
                  <c:v>1.317231445</c:v>
                </c:pt>
                <c:pt idx="496">
                  <c:v>1.29889801</c:v>
                </c:pt>
                <c:pt idx="497">
                  <c:v>1.297902374</c:v>
                </c:pt>
                <c:pt idx="498">
                  <c:v>1.303448944</c:v>
                </c:pt>
                <c:pt idx="499">
                  <c:v>1.304795532</c:v>
                </c:pt>
                <c:pt idx="500">
                  <c:v>1.314042358</c:v>
                </c:pt>
                <c:pt idx="501">
                  <c:v>1.332154541</c:v>
                </c:pt>
                <c:pt idx="502">
                  <c:v>1.346871643</c:v>
                </c:pt>
                <c:pt idx="503">
                  <c:v>1.341805725</c:v>
                </c:pt>
                <c:pt idx="504">
                  <c:v>1.341782837</c:v>
                </c:pt>
                <c:pt idx="505">
                  <c:v>1.340165405</c:v>
                </c:pt>
                <c:pt idx="506">
                  <c:v>1.340798645</c:v>
                </c:pt>
                <c:pt idx="507">
                  <c:v>1.351128845</c:v>
                </c:pt>
                <c:pt idx="508">
                  <c:v>1.346581726</c:v>
                </c:pt>
                <c:pt idx="509">
                  <c:v>1.341698914</c:v>
                </c:pt>
                <c:pt idx="510">
                  <c:v>1.357754974</c:v>
                </c:pt>
                <c:pt idx="511">
                  <c:v>1.366650848</c:v>
                </c:pt>
                <c:pt idx="512">
                  <c:v>1.36391571</c:v>
                </c:pt>
                <c:pt idx="513">
                  <c:v>1.362945824</c:v>
                </c:pt>
                <c:pt idx="514">
                  <c:v>1.368734627</c:v>
                </c:pt>
                <c:pt idx="515">
                  <c:v>1.371488838</c:v>
                </c:pt>
                <c:pt idx="516">
                  <c:v>1.373403816</c:v>
                </c:pt>
                <c:pt idx="517">
                  <c:v>1.377065926</c:v>
                </c:pt>
                <c:pt idx="518">
                  <c:v>1.377552299</c:v>
                </c:pt>
                <c:pt idx="519">
                  <c:v>1.371479301</c:v>
                </c:pt>
                <c:pt idx="520">
                  <c:v>1.376362114</c:v>
                </c:pt>
                <c:pt idx="521">
                  <c:v>1.393177538</c:v>
                </c:pt>
                <c:pt idx="522">
                  <c:v>1.381367235</c:v>
                </c:pt>
                <c:pt idx="523">
                  <c:v>1.379314928</c:v>
                </c:pt>
                <c:pt idx="524">
                  <c:v>1.385662584</c:v>
                </c:pt>
                <c:pt idx="525">
                  <c:v>1.393169909</c:v>
                </c:pt>
                <c:pt idx="526">
                  <c:v>1.393291979</c:v>
                </c:pt>
                <c:pt idx="527">
                  <c:v>1.39118722</c:v>
                </c:pt>
                <c:pt idx="528">
                  <c:v>1.379067926</c:v>
                </c:pt>
                <c:pt idx="529">
                  <c:v>1.386262445</c:v>
                </c:pt>
                <c:pt idx="530">
                  <c:v>1.403470545</c:v>
                </c:pt>
                <c:pt idx="531">
                  <c:v>1.401559381</c:v>
                </c:pt>
                <c:pt idx="532">
                  <c:v>1.393395929</c:v>
                </c:pt>
                <c:pt idx="533">
                  <c:v>1.389613657</c:v>
                </c:pt>
                <c:pt idx="534">
                  <c:v>1.398060589</c:v>
                </c:pt>
                <c:pt idx="535">
                  <c:v>1.398281841</c:v>
                </c:pt>
                <c:pt idx="536">
                  <c:v>1.410395412</c:v>
                </c:pt>
                <c:pt idx="537">
                  <c:v>1.431853085</c:v>
                </c:pt>
                <c:pt idx="538">
                  <c:v>1.430609493</c:v>
                </c:pt>
                <c:pt idx="539">
                  <c:v>1.431986599</c:v>
                </c:pt>
                <c:pt idx="540">
                  <c:v>1.422846584</c:v>
                </c:pt>
                <c:pt idx="541">
                  <c:v>1.424537449</c:v>
                </c:pt>
                <c:pt idx="542">
                  <c:v>1.417747287999999</c:v>
                </c:pt>
                <c:pt idx="543">
                  <c:v>1.420799046</c:v>
                </c:pt>
                <c:pt idx="544">
                  <c:v>1.41935709</c:v>
                </c:pt>
                <c:pt idx="545">
                  <c:v>1.41882494</c:v>
                </c:pt>
                <c:pt idx="546">
                  <c:v>1.413629322</c:v>
                </c:pt>
                <c:pt idx="547">
                  <c:v>1.424783497</c:v>
                </c:pt>
                <c:pt idx="548">
                  <c:v>1.429646282</c:v>
                </c:pt>
                <c:pt idx="549">
                  <c:v>1.446511536</c:v>
                </c:pt>
                <c:pt idx="550">
                  <c:v>1.448937445</c:v>
                </c:pt>
                <c:pt idx="551">
                  <c:v>1.441433935</c:v>
                </c:pt>
                <c:pt idx="552">
                  <c:v>1.453255682</c:v>
                </c:pt>
                <c:pt idx="553">
                  <c:v>1.472741156</c:v>
                </c:pt>
                <c:pt idx="554">
                  <c:v>1.472023993</c:v>
                </c:pt>
                <c:pt idx="555">
                  <c:v>1.470528631</c:v>
                </c:pt>
                <c:pt idx="556">
                  <c:v>1.470620184</c:v>
                </c:pt>
                <c:pt idx="557">
                  <c:v>1.474226503</c:v>
                </c:pt>
                <c:pt idx="558">
                  <c:v>1.477140932</c:v>
                </c:pt>
                <c:pt idx="559">
                  <c:v>1.490091829</c:v>
                </c:pt>
                <c:pt idx="560">
                  <c:v>1.490737705</c:v>
                </c:pt>
                <c:pt idx="561">
                  <c:v>1.496001987</c:v>
                </c:pt>
                <c:pt idx="562">
                  <c:v>1.503059177</c:v>
                </c:pt>
                <c:pt idx="563">
                  <c:v>1.509659557</c:v>
                </c:pt>
                <c:pt idx="564">
                  <c:v>1.497651844</c:v>
                </c:pt>
                <c:pt idx="565">
                  <c:v>1.504213123</c:v>
                </c:pt>
                <c:pt idx="566">
                  <c:v>1.511474161</c:v>
                </c:pt>
                <c:pt idx="567">
                  <c:v>1.515751867</c:v>
                </c:pt>
                <c:pt idx="568">
                  <c:v>1.520384817</c:v>
                </c:pt>
                <c:pt idx="569">
                  <c:v>1.519133596</c:v>
                </c:pt>
                <c:pt idx="570">
                  <c:v>1.493056326</c:v>
                </c:pt>
                <c:pt idx="571">
                  <c:v>1.483061819</c:v>
                </c:pt>
                <c:pt idx="572">
                  <c:v>1.504601507</c:v>
                </c:pt>
                <c:pt idx="573">
                  <c:v>1.503327397999999</c:v>
                </c:pt>
                <c:pt idx="574">
                  <c:v>1.508029013</c:v>
                </c:pt>
                <c:pt idx="575">
                  <c:v>1.505572348</c:v>
                </c:pt>
                <c:pt idx="576">
                  <c:v>1.505808859</c:v>
                </c:pt>
                <c:pt idx="577">
                  <c:v>1.502863913</c:v>
                </c:pt>
                <c:pt idx="578">
                  <c:v>1.50818923</c:v>
                </c:pt>
                <c:pt idx="579">
                  <c:v>1.515360861</c:v>
                </c:pt>
                <c:pt idx="580">
                  <c:v>1.521128682999999</c:v>
                </c:pt>
                <c:pt idx="581">
                  <c:v>1.529273062</c:v>
                </c:pt>
                <c:pt idx="582">
                  <c:v>1.532858877</c:v>
                </c:pt>
                <c:pt idx="583">
                  <c:v>1.536034613</c:v>
                </c:pt>
                <c:pt idx="584">
                  <c:v>1.542183905</c:v>
                </c:pt>
                <c:pt idx="585">
                  <c:v>1.543969183</c:v>
                </c:pt>
                <c:pt idx="586">
                  <c:v>1.540314703</c:v>
                </c:pt>
                <c:pt idx="587">
                  <c:v>1.546330481</c:v>
                </c:pt>
                <c:pt idx="588">
                  <c:v>1.562012701</c:v>
                </c:pt>
                <c:pt idx="589">
                  <c:v>1.556935339</c:v>
                </c:pt>
                <c:pt idx="590">
                  <c:v>1.562039404</c:v>
                </c:pt>
                <c:pt idx="591">
                  <c:v>1.564051657</c:v>
                </c:pt>
                <c:pt idx="592">
                  <c:v>1.553066759</c:v>
                </c:pt>
                <c:pt idx="593">
                  <c:v>1.551449327</c:v>
                </c:pt>
                <c:pt idx="594">
                  <c:v>1.542610674</c:v>
                </c:pt>
                <c:pt idx="595">
                  <c:v>1.546869783</c:v>
                </c:pt>
                <c:pt idx="596">
                  <c:v>1.551714449</c:v>
                </c:pt>
                <c:pt idx="597">
                  <c:v>1.554819613</c:v>
                </c:pt>
                <c:pt idx="598">
                  <c:v>1.559877901</c:v>
                </c:pt>
                <c:pt idx="599">
                  <c:v>1.56625083</c:v>
                </c:pt>
                <c:pt idx="600">
                  <c:v>1.576873808</c:v>
                </c:pt>
                <c:pt idx="601">
                  <c:v>1.57118228</c:v>
                </c:pt>
                <c:pt idx="602">
                  <c:v>1.579513578</c:v>
                </c:pt>
                <c:pt idx="603">
                  <c:v>1.587966948</c:v>
                </c:pt>
                <c:pt idx="604">
                  <c:v>1.584825544</c:v>
                </c:pt>
                <c:pt idx="605">
                  <c:v>1.583848982</c:v>
                </c:pt>
                <c:pt idx="606">
                  <c:v>1.591638594</c:v>
                </c:pt>
                <c:pt idx="607">
                  <c:v>1.585351973</c:v>
                </c:pt>
                <c:pt idx="608">
                  <c:v>1.582345991</c:v>
                </c:pt>
                <c:pt idx="609">
                  <c:v>1.590501814</c:v>
                </c:pt>
                <c:pt idx="610">
                  <c:v>1.613283186</c:v>
                </c:pt>
                <c:pt idx="611">
                  <c:v>1.620622663</c:v>
                </c:pt>
                <c:pt idx="612">
                  <c:v>1.622310667</c:v>
                </c:pt>
                <c:pt idx="613">
                  <c:v>1.628162413</c:v>
                </c:pt>
                <c:pt idx="614">
                  <c:v>1.630723982</c:v>
                </c:pt>
                <c:pt idx="615">
                  <c:v>1.625391035</c:v>
                </c:pt>
                <c:pt idx="616">
                  <c:v>1.627361326</c:v>
                </c:pt>
                <c:pt idx="617">
                  <c:v>1.624992399</c:v>
                </c:pt>
                <c:pt idx="618">
                  <c:v>1.638580351</c:v>
                </c:pt>
                <c:pt idx="619">
                  <c:v>1.619342833</c:v>
                </c:pt>
                <c:pt idx="620">
                  <c:v>1.621952085</c:v>
                </c:pt>
                <c:pt idx="621">
                  <c:v>1.634647398</c:v>
                </c:pt>
                <c:pt idx="622">
                  <c:v>1.642284422</c:v>
                </c:pt>
                <c:pt idx="623">
                  <c:v>1.640941648</c:v>
                </c:pt>
                <c:pt idx="624">
                  <c:v>1.637015848</c:v>
                </c:pt>
                <c:pt idx="625">
                  <c:v>1.637015848</c:v>
                </c:pt>
                <c:pt idx="626">
                  <c:v>1.644271402</c:v>
                </c:pt>
                <c:pt idx="627">
                  <c:v>1.632094889</c:v>
                </c:pt>
                <c:pt idx="628">
                  <c:v>1.62857583</c:v>
                </c:pt>
                <c:pt idx="629">
                  <c:v>1.631185083</c:v>
                </c:pt>
                <c:pt idx="630">
                  <c:v>1.643971949</c:v>
                </c:pt>
                <c:pt idx="631">
                  <c:v>1.65038064</c:v>
                </c:pt>
                <c:pt idx="632">
                  <c:v>1.648863344</c:v>
                </c:pt>
                <c:pt idx="633">
                  <c:v>1.652227907</c:v>
                </c:pt>
                <c:pt idx="634">
                  <c:v>1.659204988</c:v>
                </c:pt>
                <c:pt idx="635">
                  <c:v>1.662278204</c:v>
                </c:pt>
                <c:pt idx="636">
                  <c:v>1.663136511</c:v>
                </c:pt>
                <c:pt idx="637">
                  <c:v>1.651295691</c:v>
                </c:pt>
                <c:pt idx="638">
                  <c:v>1.661793737</c:v>
                </c:pt>
                <c:pt idx="639">
                  <c:v>1.672886877</c:v>
                </c:pt>
                <c:pt idx="640">
                  <c:v>1.674531012</c:v>
                </c:pt>
                <c:pt idx="641">
                  <c:v>1.674119024</c:v>
                </c:pt>
                <c:pt idx="642">
                  <c:v>1.677620916</c:v>
                </c:pt>
                <c:pt idx="643">
                  <c:v>1.678855925</c:v>
                </c:pt>
                <c:pt idx="644">
                  <c:v>1.691333799</c:v>
                </c:pt>
                <c:pt idx="645">
                  <c:v>1.704921751</c:v>
                </c:pt>
                <c:pt idx="646">
                  <c:v>1.691692381</c:v>
                </c:pt>
                <c:pt idx="647">
                  <c:v>1.69069293</c:v>
                </c:pt>
                <c:pt idx="648">
                  <c:v>1.701876431</c:v>
                </c:pt>
                <c:pt idx="649">
                  <c:v>1.703554897</c:v>
                </c:pt>
                <c:pt idx="650">
                  <c:v>1.702929287</c:v>
                </c:pt>
                <c:pt idx="651">
                  <c:v>1.703570156</c:v>
                </c:pt>
                <c:pt idx="652">
                  <c:v>1.699642448</c:v>
                </c:pt>
                <c:pt idx="653">
                  <c:v>1.700554161</c:v>
                </c:pt>
                <c:pt idx="654">
                  <c:v>1.707968025</c:v>
                </c:pt>
                <c:pt idx="655">
                  <c:v>1.717199593</c:v>
                </c:pt>
                <c:pt idx="656">
                  <c:v>1.706800728</c:v>
                </c:pt>
                <c:pt idx="657">
                  <c:v>1.722391396</c:v>
                </c:pt>
                <c:pt idx="658">
                  <c:v>1.733003883</c:v>
                </c:pt>
                <c:pt idx="659">
                  <c:v>1.708269386</c:v>
                </c:pt>
                <c:pt idx="660">
                  <c:v>1.715776711</c:v>
                </c:pt>
                <c:pt idx="661">
                  <c:v>1.7074683</c:v>
                </c:pt>
                <c:pt idx="662">
                  <c:v>1.708001404</c:v>
                </c:pt>
                <c:pt idx="663">
                  <c:v>1.720254211</c:v>
                </c:pt>
                <c:pt idx="664">
                  <c:v>1.723202972</c:v>
                </c:pt>
                <c:pt idx="665">
                  <c:v>1.72275856</c:v>
                </c:pt>
                <c:pt idx="666">
                  <c:v>1.733920364</c:v>
                </c:pt>
                <c:pt idx="667">
                  <c:v>1.737649231</c:v>
                </c:pt>
                <c:pt idx="668">
                  <c:v>1.741921692</c:v>
                </c:pt>
                <c:pt idx="669">
                  <c:v>1.732624083</c:v>
                </c:pt>
                <c:pt idx="670">
                  <c:v>1.737806349</c:v>
                </c:pt>
                <c:pt idx="671">
                  <c:v>1.738559752</c:v>
                </c:pt>
                <c:pt idx="672">
                  <c:v>1.727977781</c:v>
                </c:pt>
                <c:pt idx="673">
                  <c:v>1.724922209</c:v>
                </c:pt>
                <c:pt idx="674">
                  <c:v>1.740100889</c:v>
                </c:pt>
                <c:pt idx="675">
                  <c:v>1.738590269</c:v>
                </c:pt>
                <c:pt idx="676">
                  <c:v>1.754039793</c:v>
                </c:pt>
                <c:pt idx="677">
                  <c:v>1.760112791</c:v>
                </c:pt>
                <c:pt idx="678">
                  <c:v>1.756177931</c:v>
                </c:pt>
                <c:pt idx="679">
                  <c:v>1.767959623</c:v>
                </c:pt>
                <c:pt idx="680">
                  <c:v>1.765679388</c:v>
                </c:pt>
                <c:pt idx="681">
                  <c:v>1.778176336</c:v>
                </c:pt>
                <c:pt idx="682">
                  <c:v>1.784157782</c:v>
                </c:pt>
                <c:pt idx="683">
                  <c:v>1.769857435</c:v>
                </c:pt>
                <c:pt idx="684">
                  <c:v>1.769104033</c:v>
                </c:pt>
                <c:pt idx="685">
                  <c:v>1.769920378</c:v>
                </c:pt>
                <c:pt idx="686">
                  <c:v>1.772869139</c:v>
                </c:pt>
                <c:pt idx="687">
                  <c:v>1.779980927</c:v>
                </c:pt>
                <c:pt idx="688">
                  <c:v>1.784962921</c:v>
                </c:pt>
                <c:pt idx="689">
                  <c:v>1.782628326</c:v>
                </c:pt>
                <c:pt idx="690">
                  <c:v>1.77917984</c:v>
                </c:pt>
                <c:pt idx="691">
                  <c:v>1.780080109</c:v>
                </c:pt>
                <c:pt idx="692">
                  <c:v>1.798657684</c:v>
                </c:pt>
                <c:pt idx="693">
                  <c:v>1.805251389</c:v>
                </c:pt>
                <c:pt idx="694">
                  <c:v>1.806367188</c:v>
                </c:pt>
                <c:pt idx="695">
                  <c:v>1.810761719</c:v>
                </c:pt>
                <c:pt idx="696">
                  <c:v>1.799920349</c:v>
                </c:pt>
                <c:pt idx="697">
                  <c:v>1.799226074</c:v>
                </c:pt>
                <c:pt idx="698">
                  <c:v>1.807565002</c:v>
                </c:pt>
                <c:pt idx="699">
                  <c:v>1.815453796</c:v>
                </c:pt>
                <c:pt idx="700">
                  <c:v>1.836465149</c:v>
                </c:pt>
                <c:pt idx="701">
                  <c:v>1.839306145</c:v>
                </c:pt>
                <c:pt idx="702">
                  <c:v>1.826469688</c:v>
                </c:pt>
                <c:pt idx="703">
                  <c:v>1.822578697</c:v>
                </c:pt>
                <c:pt idx="704">
                  <c:v>1.815704613</c:v>
                </c:pt>
                <c:pt idx="705">
                  <c:v>1.816928415</c:v>
                </c:pt>
                <c:pt idx="706">
                  <c:v>1.833095102</c:v>
                </c:pt>
                <c:pt idx="707">
                  <c:v>1.848140268</c:v>
                </c:pt>
                <c:pt idx="708">
                  <c:v>1.853120356</c:v>
                </c:pt>
                <c:pt idx="709">
                  <c:v>1.849061518</c:v>
                </c:pt>
                <c:pt idx="710">
                  <c:v>1.844800501</c:v>
                </c:pt>
                <c:pt idx="711">
                  <c:v>1.830602198</c:v>
                </c:pt>
                <c:pt idx="712">
                  <c:v>1.823491602</c:v>
                </c:pt>
                <c:pt idx="713">
                  <c:v>1.83359292</c:v>
                </c:pt>
                <c:pt idx="714">
                  <c:v>1.845510035</c:v>
                </c:pt>
                <c:pt idx="715">
                  <c:v>1.860791712</c:v>
                </c:pt>
                <c:pt idx="716">
                  <c:v>1.85268548</c:v>
                </c:pt>
                <c:pt idx="717">
                  <c:v>1.858312159</c:v>
                </c:pt>
                <c:pt idx="718">
                  <c:v>1.855664758999999</c:v>
                </c:pt>
                <c:pt idx="719">
                  <c:v>1.878667383</c:v>
                </c:pt>
                <c:pt idx="720">
                  <c:v>1.869069605</c:v>
                </c:pt>
                <c:pt idx="721">
                  <c:v>1.876817255</c:v>
                </c:pt>
                <c:pt idx="722">
                  <c:v>1.883927851</c:v>
                </c:pt>
                <c:pt idx="723">
                  <c:v>1.877528695999999</c:v>
                </c:pt>
                <c:pt idx="724">
                  <c:v>1.866609125</c:v>
                </c:pt>
                <c:pt idx="725">
                  <c:v>1.872045069</c:v>
                </c:pt>
                <c:pt idx="726">
                  <c:v>1.868978052</c:v>
                </c:pt>
                <c:pt idx="727">
                  <c:v>1.878301172</c:v>
                </c:pt>
                <c:pt idx="728">
                  <c:v>1.893909006</c:v>
                </c:pt>
                <c:pt idx="729">
                  <c:v>1.895518808</c:v>
                </c:pt>
                <c:pt idx="730">
                  <c:v>1.895885019</c:v>
                </c:pt>
                <c:pt idx="731">
                  <c:v>1.887034922</c:v>
                </c:pt>
                <c:pt idx="732">
                  <c:v>1.890735178</c:v>
                </c:pt>
                <c:pt idx="733">
                  <c:v>1.902863054</c:v>
                </c:pt>
                <c:pt idx="734">
                  <c:v>1.895866899</c:v>
                </c:pt>
                <c:pt idx="735">
                  <c:v>1.898705034</c:v>
                </c:pt>
                <c:pt idx="736">
                  <c:v>1.901382952</c:v>
                </c:pt>
                <c:pt idx="737">
                  <c:v>1.906406908</c:v>
                </c:pt>
                <c:pt idx="738">
                  <c:v>1.905415087</c:v>
                </c:pt>
                <c:pt idx="739">
                  <c:v>1.892673998</c:v>
                </c:pt>
                <c:pt idx="740">
                  <c:v>1.892498522</c:v>
                </c:pt>
                <c:pt idx="741">
                  <c:v>1.888748674</c:v>
                </c:pt>
                <c:pt idx="742">
                  <c:v>1.894691973</c:v>
                </c:pt>
                <c:pt idx="743">
                  <c:v>1.894676714</c:v>
                </c:pt>
                <c:pt idx="744">
                  <c:v>1.900991945</c:v>
                </c:pt>
                <c:pt idx="745">
                  <c:v>1.905588655</c:v>
                </c:pt>
                <c:pt idx="746">
                  <c:v>1.911234407</c:v>
                </c:pt>
                <c:pt idx="747">
                  <c:v>1.928503542</c:v>
                </c:pt>
                <c:pt idx="748">
                  <c:v>1.92820981</c:v>
                </c:pt>
                <c:pt idx="749">
                  <c:v>1.919672518</c:v>
                </c:pt>
                <c:pt idx="750">
                  <c:v>1.919283419</c:v>
                </c:pt>
                <c:pt idx="751">
                  <c:v>1.947886019</c:v>
                </c:pt>
                <c:pt idx="752">
                  <c:v>1.956476717</c:v>
                </c:pt>
                <c:pt idx="753">
                  <c:v>1.953772097</c:v>
                </c:pt>
                <c:pt idx="754">
                  <c:v>1.947515993</c:v>
                </c:pt>
                <c:pt idx="755">
                  <c:v>1.941832094</c:v>
                </c:pt>
                <c:pt idx="756">
                  <c:v>1.930822878</c:v>
                </c:pt>
                <c:pt idx="757">
                  <c:v>1.918661623</c:v>
                </c:pt>
                <c:pt idx="758">
                  <c:v>1.92355278</c:v>
                </c:pt>
                <c:pt idx="759">
                  <c:v>1.929154663</c:v>
                </c:pt>
                <c:pt idx="760">
                  <c:v>1.946601181</c:v>
                </c:pt>
                <c:pt idx="761">
                  <c:v>1.939723281999999</c:v>
                </c:pt>
                <c:pt idx="762">
                  <c:v>1.952109604</c:v>
                </c:pt>
                <c:pt idx="763">
                  <c:v>1.952475815</c:v>
                </c:pt>
                <c:pt idx="764">
                  <c:v>1.956992416</c:v>
                </c:pt>
                <c:pt idx="765">
                  <c:v>1.966090469</c:v>
                </c:pt>
                <c:pt idx="766">
                  <c:v>1.974927216</c:v>
                </c:pt>
                <c:pt idx="767">
                  <c:v>1.982297211</c:v>
                </c:pt>
                <c:pt idx="768">
                  <c:v>1.974599152</c:v>
                </c:pt>
                <c:pt idx="769">
                  <c:v>1.966258316</c:v>
                </c:pt>
                <c:pt idx="770">
                  <c:v>1.967459946</c:v>
                </c:pt>
                <c:pt idx="771">
                  <c:v>1.960761337</c:v>
                </c:pt>
                <c:pt idx="772">
                  <c:v>1.972704677999999</c:v>
                </c:pt>
                <c:pt idx="773">
                  <c:v>1.966303616</c:v>
                </c:pt>
                <c:pt idx="774">
                  <c:v>1.965717583</c:v>
                </c:pt>
                <c:pt idx="775">
                  <c:v>1.978763847</c:v>
                </c:pt>
                <c:pt idx="776">
                  <c:v>1.986931114</c:v>
                </c:pt>
                <c:pt idx="777">
                  <c:v>1.98824337</c:v>
                </c:pt>
                <c:pt idx="778">
                  <c:v>1.988880424</c:v>
                </c:pt>
                <c:pt idx="779">
                  <c:v>2.00241497</c:v>
                </c:pt>
                <c:pt idx="780">
                  <c:v>2.011066704</c:v>
                </c:pt>
                <c:pt idx="781">
                  <c:v>1.995468407</c:v>
                </c:pt>
                <c:pt idx="782">
                  <c:v>1.997650414</c:v>
                </c:pt>
                <c:pt idx="783">
                  <c:v>2.009269981</c:v>
                </c:pt>
                <c:pt idx="784">
                  <c:v>2.010948448</c:v>
                </c:pt>
                <c:pt idx="785">
                  <c:v>2.006042747</c:v>
                </c:pt>
                <c:pt idx="786">
                  <c:v>2.014511375</c:v>
                </c:pt>
                <c:pt idx="787">
                  <c:v>2.007885246</c:v>
                </c:pt>
                <c:pt idx="788">
                  <c:v>2.019466905999999</c:v>
                </c:pt>
                <c:pt idx="789">
                  <c:v>2.021008043</c:v>
                </c:pt>
                <c:pt idx="790">
                  <c:v>2.021648911999999</c:v>
                </c:pt>
                <c:pt idx="791">
                  <c:v>2.021120577</c:v>
                </c:pt>
                <c:pt idx="792">
                  <c:v>2.011688261</c:v>
                </c:pt>
                <c:pt idx="793">
                  <c:v>2.022598295</c:v>
                </c:pt>
                <c:pt idx="794">
                  <c:v>2.023967772</c:v>
                </c:pt>
                <c:pt idx="795">
                  <c:v>2.033199339</c:v>
                </c:pt>
                <c:pt idx="796">
                  <c:v>2.040840178</c:v>
                </c:pt>
                <c:pt idx="797">
                  <c:v>2.035121946</c:v>
                </c:pt>
                <c:pt idx="798">
                  <c:v>2.056636838999999</c:v>
                </c:pt>
                <c:pt idx="799">
                  <c:v>2.058467894</c:v>
                </c:pt>
                <c:pt idx="800">
                  <c:v>2.049205809</c:v>
                </c:pt>
                <c:pt idx="801">
                  <c:v>2.048206358</c:v>
                </c:pt>
                <c:pt idx="802">
                  <c:v>2.064453154</c:v>
                </c:pt>
                <c:pt idx="803">
                  <c:v>2.062774687</c:v>
                </c:pt>
                <c:pt idx="804">
                  <c:v>2.065788298</c:v>
                </c:pt>
                <c:pt idx="805">
                  <c:v>2.063560514</c:v>
                </c:pt>
                <c:pt idx="806">
                  <c:v>2.056652097999998</c:v>
                </c:pt>
                <c:pt idx="807">
                  <c:v>2.052845029999987</c:v>
                </c:pt>
                <c:pt idx="808">
                  <c:v>2.072849301999998</c:v>
                </c:pt>
                <c:pt idx="809">
                  <c:v>2.08006671</c:v>
                </c:pt>
                <c:pt idx="810">
                  <c:v>2.084377317</c:v>
                </c:pt>
                <c:pt idx="811">
                  <c:v>2.083500891</c:v>
                </c:pt>
                <c:pt idx="812">
                  <c:v>2.066510229</c:v>
                </c:pt>
                <c:pt idx="813">
                  <c:v>2.064925222</c:v>
                </c:pt>
                <c:pt idx="814">
                  <c:v>2.068197994</c:v>
                </c:pt>
                <c:pt idx="815">
                  <c:v>2.078440456</c:v>
                </c:pt>
                <c:pt idx="816">
                  <c:v>2.069844036</c:v>
                </c:pt>
                <c:pt idx="817">
                  <c:v>2.068928509</c:v>
                </c:pt>
                <c:pt idx="818">
                  <c:v>2.077019482</c:v>
                </c:pt>
                <c:pt idx="819">
                  <c:v>2.07228735</c:v>
                </c:pt>
                <c:pt idx="820">
                  <c:v>2.078657894</c:v>
                </c:pt>
                <c:pt idx="821">
                  <c:v>2.090124874</c:v>
                </c:pt>
                <c:pt idx="822">
                  <c:v>2.099340944</c:v>
                </c:pt>
                <c:pt idx="823">
                  <c:v>2.095427065</c:v>
                </c:pt>
                <c:pt idx="824">
                  <c:v>2.094473391</c:v>
                </c:pt>
                <c:pt idx="825">
                  <c:v>2.093721895</c:v>
                </c:pt>
                <c:pt idx="826">
                  <c:v>2.108629732</c:v>
                </c:pt>
                <c:pt idx="827">
                  <c:v>2.114306002</c:v>
                </c:pt>
                <c:pt idx="828">
                  <c:v>2.113251238</c:v>
                </c:pt>
                <c:pt idx="829">
                  <c:v>2.110943346</c:v>
                </c:pt>
                <c:pt idx="830">
                  <c:v>2.114155321</c:v>
                </c:pt>
                <c:pt idx="831">
                  <c:v>2.117207079</c:v>
                </c:pt>
                <c:pt idx="832">
                  <c:v>2.121876268</c:v>
                </c:pt>
                <c:pt idx="833">
                  <c:v>2.114338427</c:v>
                </c:pt>
                <c:pt idx="834">
                  <c:v>2.127171068</c:v>
                </c:pt>
                <c:pt idx="835">
                  <c:v>2.130164175</c:v>
                </c:pt>
                <c:pt idx="836">
                  <c:v>2.129927664</c:v>
                </c:pt>
                <c:pt idx="837">
                  <c:v>2.130522757</c:v>
                </c:pt>
                <c:pt idx="838">
                  <c:v>2.129302053</c:v>
                </c:pt>
                <c:pt idx="839">
                  <c:v>2.126006155</c:v>
                </c:pt>
                <c:pt idx="840">
                  <c:v>2.134913473</c:v>
                </c:pt>
                <c:pt idx="841">
                  <c:v>2.144644766</c:v>
                </c:pt>
                <c:pt idx="842">
                  <c:v>2.136355428999999</c:v>
                </c:pt>
                <c:pt idx="843">
                  <c:v>2.137988119</c:v>
                </c:pt>
                <c:pt idx="844">
                  <c:v>2.14288619</c:v>
                </c:pt>
                <c:pt idx="845">
                  <c:v>2.138133078</c:v>
                </c:pt>
                <c:pt idx="846">
                  <c:v>2.155886679</c:v>
                </c:pt>
                <c:pt idx="847">
                  <c:v>2.157610922</c:v>
                </c:pt>
                <c:pt idx="848">
                  <c:v>2.169665365</c:v>
                </c:pt>
                <c:pt idx="849">
                  <c:v>2.161227255</c:v>
                </c:pt>
                <c:pt idx="850">
                  <c:v>2.158139257</c:v>
                </c:pt>
                <c:pt idx="851">
                  <c:v>2.167889624</c:v>
                </c:pt>
                <c:pt idx="852">
                  <c:v>2.174073248</c:v>
                </c:pt>
                <c:pt idx="853">
                  <c:v>2.165097265</c:v>
                </c:pt>
                <c:pt idx="854">
                  <c:v>2.161068945</c:v>
                </c:pt>
                <c:pt idx="855">
                  <c:v>2.17054656</c:v>
                </c:pt>
                <c:pt idx="856">
                  <c:v>2.172107725</c:v>
                </c:pt>
                <c:pt idx="857">
                  <c:v>2.172519712</c:v>
                </c:pt>
                <c:pt idx="858">
                  <c:v>2.188060789</c:v>
                </c:pt>
                <c:pt idx="859">
                  <c:v>2.192071943</c:v>
                </c:pt>
                <c:pt idx="860">
                  <c:v>2.202814131</c:v>
                </c:pt>
                <c:pt idx="861">
                  <c:v>2.192667036</c:v>
                </c:pt>
                <c:pt idx="862">
                  <c:v>2.184711008</c:v>
                </c:pt>
                <c:pt idx="863">
                  <c:v>2.186668901</c:v>
                </c:pt>
                <c:pt idx="864">
                  <c:v>2.19590333</c:v>
                </c:pt>
                <c:pt idx="865">
                  <c:v>2.196681528</c:v>
                </c:pt>
                <c:pt idx="866">
                  <c:v>2.189502268</c:v>
                </c:pt>
                <c:pt idx="867">
                  <c:v>2.198108225</c:v>
                </c:pt>
                <c:pt idx="868">
                  <c:v>2.201303034</c:v>
                </c:pt>
                <c:pt idx="869">
                  <c:v>2.201547174</c:v>
                </c:pt>
                <c:pt idx="870">
                  <c:v>2.214913874</c:v>
                </c:pt>
                <c:pt idx="871">
                  <c:v>2.217999964</c:v>
                </c:pt>
                <c:pt idx="872">
                  <c:v>2.214627771</c:v>
                </c:pt>
                <c:pt idx="873">
                  <c:v>2.214013605</c:v>
                </c:pt>
                <c:pt idx="874">
                  <c:v>2.220167665</c:v>
                </c:pt>
                <c:pt idx="875">
                  <c:v>2.224481134</c:v>
                </c:pt>
                <c:pt idx="876">
                  <c:v>2.219272165</c:v>
                </c:pt>
                <c:pt idx="877">
                  <c:v>2.219928293</c:v>
                </c:pt>
                <c:pt idx="878">
                  <c:v>2.239517717</c:v>
                </c:pt>
                <c:pt idx="879">
                  <c:v>2.244293718</c:v>
                </c:pt>
                <c:pt idx="880">
                  <c:v>2.229290514</c:v>
                </c:pt>
                <c:pt idx="881">
                  <c:v>2.24042943</c:v>
                </c:pt>
                <c:pt idx="882">
                  <c:v>2.246334581</c:v>
                </c:pt>
                <c:pt idx="883">
                  <c:v>2.248009233</c:v>
                </c:pt>
                <c:pt idx="884">
                  <c:v>2.238022356</c:v>
                </c:pt>
                <c:pt idx="885">
                  <c:v>2.244835405</c:v>
                </c:pt>
                <c:pt idx="886">
                  <c:v>2.256390123</c:v>
                </c:pt>
                <c:pt idx="887">
                  <c:v>2.262997179</c:v>
                </c:pt>
                <c:pt idx="888">
                  <c:v>2.242962389</c:v>
                </c:pt>
                <c:pt idx="889">
                  <c:v>2.260540514</c:v>
                </c:pt>
                <c:pt idx="890">
                  <c:v>2.270580797</c:v>
                </c:pt>
                <c:pt idx="891">
                  <c:v>2.263958483</c:v>
                </c:pt>
                <c:pt idx="892">
                  <c:v>2.258373766</c:v>
                </c:pt>
                <c:pt idx="893">
                  <c:v>2.259021788</c:v>
                </c:pt>
                <c:pt idx="894">
                  <c:v>2.258987455</c:v>
                </c:pt>
                <c:pt idx="895">
                  <c:v>2.271713285</c:v>
                </c:pt>
                <c:pt idx="896">
                  <c:v>2.286935358</c:v>
                </c:pt>
                <c:pt idx="897">
                  <c:v>2.283929377</c:v>
                </c:pt>
                <c:pt idx="898">
                  <c:v>2.277047663</c:v>
                </c:pt>
                <c:pt idx="899">
                  <c:v>2.285707026</c:v>
                </c:pt>
                <c:pt idx="900">
                  <c:v>2.290238886</c:v>
                </c:pt>
                <c:pt idx="901">
                  <c:v>2.313020258</c:v>
                </c:pt>
                <c:pt idx="902">
                  <c:v>2.280641108</c:v>
                </c:pt>
                <c:pt idx="903">
                  <c:v>2.271839647</c:v>
                </c:pt>
                <c:pt idx="904">
                  <c:v>2.285908251</c:v>
                </c:pt>
                <c:pt idx="905">
                  <c:v>2.287159472</c:v>
                </c:pt>
                <c:pt idx="906">
                  <c:v>2.293229847</c:v>
                </c:pt>
                <c:pt idx="907">
                  <c:v>2.285600452</c:v>
                </c:pt>
                <c:pt idx="908">
                  <c:v>2.281152515</c:v>
                </c:pt>
                <c:pt idx="909">
                  <c:v>2.299356251</c:v>
                </c:pt>
                <c:pt idx="910">
                  <c:v>2.300199299</c:v>
                </c:pt>
                <c:pt idx="911">
                  <c:v>2.314725666</c:v>
                </c:pt>
                <c:pt idx="912">
                  <c:v>2.320035725</c:v>
                </c:pt>
                <c:pt idx="913">
                  <c:v>2.324502735</c:v>
                </c:pt>
                <c:pt idx="914">
                  <c:v>2.331694392999999</c:v>
                </c:pt>
                <c:pt idx="915">
                  <c:v>2.333441525</c:v>
                </c:pt>
                <c:pt idx="916">
                  <c:v>2.320845393999996</c:v>
                </c:pt>
                <c:pt idx="917">
                  <c:v>2.321224957</c:v>
                </c:pt>
                <c:pt idx="918">
                  <c:v>2.320156603</c:v>
                </c:pt>
                <c:pt idx="919">
                  <c:v>2.332213906999998</c:v>
                </c:pt>
                <c:pt idx="920">
                  <c:v>2.326896218999999</c:v>
                </c:pt>
                <c:pt idx="921">
                  <c:v>2.345895318999999</c:v>
                </c:pt>
                <c:pt idx="922">
                  <c:v>2.344344645</c:v>
                </c:pt>
                <c:pt idx="923">
                  <c:v>2.346412209999999</c:v>
                </c:pt>
                <c:pt idx="924">
                  <c:v>2.334281472999999</c:v>
                </c:pt>
                <c:pt idx="925">
                  <c:v>2.351504831</c:v>
                </c:pt>
                <c:pt idx="926">
                  <c:v>2.34823945</c:v>
                </c:pt>
                <c:pt idx="927">
                  <c:v>2.362628488999999</c:v>
                </c:pt>
                <c:pt idx="928">
                  <c:v>2.358233957</c:v>
                </c:pt>
                <c:pt idx="929">
                  <c:v>2.352161435999998</c:v>
                </c:pt>
                <c:pt idx="930">
                  <c:v>2.361454038999999</c:v>
                </c:pt>
                <c:pt idx="931">
                  <c:v>2.379298238999999</c:v>
                </c:pt>
                <c:pt idx="932">
                  <c:v>2.369050055</c:v>
                </c:pt>
                <c:pt idx="933">
                  <c:v>2.359467534999998</c:v>
                </c:pt>
                <c:pt idx="934">
                  <c:v>2.354569463999999</c:v>
                </c:pt>
                <c:pt idx="935">
                  <c:v>2.372086554</c:v>
                </c:pt>
                <c:pt idx="936">
                  <c:v>2.363105803</c:v>
                </c:pt>
                <c:pt idx="937">
                  <c:v>2.364559202</c:v>
                </c:pt>
                <c:pt idx="938">
                  <c:v>2.370368985999999</c:v>
                </c:pt>
                <c:pt idx="939">
                  <c:v>2.383659391</c:v>
                </c:pt>
                <c:pt idx="940">
                  <c:v>2.402946501</c:v>
                </c:pt>
                <c:pt idx="941">
                  <c:v>2.385551481</c:v>
                </c:pt>
                <c:pt idx="942">
                  <c:v>2.384147673</c:v>
                </c:pt>
                <c:pt idx="943">
                  <c:v>2.387809782</c:v>
                </c:pt>
                <c:pt idx="944">
                  <c:v>2.376725224999999</c:v>
                </c:pt>
                <c:pt idx="945">
                  <c:v>2.384591131</c:v>
                </c:pt>
                <c:pt idx="946">
                  <c:v>2.39758399</c:v>
                </c:pt>
                <c:pt idx="947">
                  <c:v>2.392418889999996</c:v>
                </c:pt>
                <c:pt idx="948">
                  <c:v>2.394074468999999</c:v>
                </c:pt>
                <c:pt idx="949">
                  <c:v>2.405159979</c:v>
                </c:pt>
                <c:pt idx="950">
                  <c:v>2.400124578</c:v>
                </c:pt>
                <c:pt idx="951">
                  <c:v>2.390583067</c:v>
                </c:pt>
                <c:pt idx="952">
                  <c:v>2.392459897999998</c:v>
                </c:pt>
                <c:pt idx="953">
                  <c:v>2.394081144</c:v>
                </c:pt>
                <c:pt idx="954">
                  <c:v>2.400856047</c:v>
                </c:pt>
                <c:pt idx="955">
                  <c:v>2.388114958</c:v>
                </c:pt>
                <c:pt idx="956">
                  <c:v>2.404319792</c:v>
                </c:pt>
                <c:pt idx="957">
                  <c:v>2.399513273</c:v>
                </c:pt>
                <c:pt idx="958">
                  <c:v>2.395736723</c:v>
                </c:pt>
                <c:pt idx="959">
                  <c:v>2.407089262</c:v>
                </c:pt>
                <c:pt idx="960">
                  <c:v>2.417182951</c:v>
                </c:pt>
                <c:pt idx="961">
                  <c:v>2.42583087</c:v>
                </c:pt>
                <c:pt idx="962">
                  <c:v>2.433292418</c:v>
                </c:pt>
                <c:pt idx="963">
                  <c:v>2.430973082</c:v>
                </c:pt>
                <c:pt idx="964">
                  <c:v>2.422397642</c:v>
                </c:pt>
                <c:pt idx="965">
                  <c:v>2.420192747</c:v>
                </c:pt>
                <c:pt idx="966">
                  <c:v>2.432857542</c:v>
                </c:pt>
                <c:pt idx="967">
                  <c:v>2.462169676</c:v>
                </c:pt>
                <c:pt idx="968">
                  <c:v>2.455890207</c:v>
                </c:pt>
                <c:pt idx="969">
                  <c:v>2.450114756</c:v>
                </c:pt>
                <c:pt idx="970">
                  <c:v>2.45976594</c:v>
                </c:pt>
                <c:pt idx="971">
                  <c:v>2.458747416</c:v>
                </c:pt>
                <c:pt idx="972">
                  <c:v>2.448462992</c:v>
                </c:pt>
                <c:pt idx="973">
                  <c:v>2.456453828999999</c:v>
                </c:pt>
                <c:pt idx="974">
                  <c:v>2.44742444</c:v>
                </c:pt>
                <c:pt idx="975">
                  <c:v>2.453077822</c:v>
                </c:pt>
                <c:pt idx="976">
                  <c:v>2.455336122999999</c:v>
                </c:pt>
                <c:pt idx="977">
                  <c:v>2.467253237</c:v>
                </c:pt>
                <c:pt idx="978">
                  <c:v>2.464144974</c:v>
                </c:pt>
                <c:pt idx="979">
                  <c:v>2.469362526</c:v>
                </c:pt>
                <c:pt idx="980">
                  <c:v>2.46728447</c:v>
                </c:pt>
                <c:pt idx="981">
                  <c:v>2.46176651</c:v>
                </c:pt>
                <c:pt idx="982">
                  <c:v>2.473534374</c:v>
                </c:pt>
                <c:pt idx="983">
                  <c:v>2.487541943</c:v>
                </c:pt>
                <c:pt idx="984">
                  <c:v>2.4885042</c:v>
                </c:pt>
                <c:pt idx="985">
                  <c:v>2.490588932</c:v>
                </c:pt>
                <c:pt idx="986">
                  <c:v>2.496478824999996</c:v>
                </c:pt>
                <c:pt idx="987">
                  <c:v>2.491443423999987</c:v>
                </c:pt>
                <c:pt idx="988">
                  <c:v>2.49936655</c:v>
                </c:pt>
                <c:pt idx="989">
                  <c:v>2.507655888</c:v>
                </c:pt>
                <c:pt idx="990">
                  <c:v>2.514213352</c:v>
                </c:pt>
                <c:pt idx="991">
                  <c:v>2.509879856</c:v>
                </c:pt>
                <c:pt idx="992">
                  <c:v>2.509799747</c:v>
                </c:pt>
                <c:pt idx="993">
                  <c:v>2.504733829</c:v>
                </c:pt>
                <c:pt idx="994">
                  <c:v>2.509578495</c:v>
                </c:pt>
                <c:pt idx="995">
                  <c:v>2.497813969</c:v>
                </c:pt>
                <c:pt idx="996">
                  <c:v>2.496043948999999</c:v>
                </c:pt>
                <c:pt idx="997">
                  <c:v>2.512447147</c:v>
                </c:pt>
                <c:pt idx="998">
                  <c:v>2.511083392999999</c:v>
                </c:pt>
                <c:pt idx="999">
                  <c:v>2.523635654</c:v>
                </c:pt>
                <c:pt idx="1000">
                  <c:v>2.526702671</c:v>
                </c:pt>
                <c:pt idx="1001">
                  <c:v>2.526801853</c:v>
                </c:pt>
                <c:pt idx="1002">
                  <c:v>2.517726688</c:v>
                </c:pt>
                <c:pt idx="1003">
                  <c:v>2.521413593</c:v>
                </c:pt>
                <c:pt idx="1004">
                  <c:v>2.530942707</c:v>
                </c:pt>
                <c:pt idx="1005">
                  <c:v>2.528631001</c:v>
                </c:pt>
                <c:pt idx="1006">
                  <c:v>2.537994175</c:v>
                </c:pt>
                <c:pt idx="1007">
                  <c:v>2.543700962</c:v>
                </c:pt>
                <c:pt idx="1008">
                  <c:v>2.546098498999999</c:v>
                </c:pt>
                <c:pt idx="1009">
                  <c:v>2.541757374</c:v>
                </c:pt>
                <c:pt idx="1010">
                  <c:v>2.539775638999999</c:v>
                </c:pt>
                <c:pt idx="1011">
                  <c:v>2.545116215</c:v>
                </c:pt>
                <c:pt idx="1012">
                  <c:v>2.552005558</c:v>
                </c:pt>
                <c:pt idx="1013">
                  <c:v>2.553699284</c:v>
                </c:pt>
                <c:pt idx="1014">
                  <c:v>2.559345035999999</c:v>
                </c:pt>
                <c:pt idx="1015">
                  <c:v>2.555789738</c:v>
                </c:pt>
                <c:pt idx="1016">
                  <c:v>2.546359806</c:v>
                </c:pt>
                <c:pt idx="1017">
                  <c:v>2.545580177</c:v>
                </c:pt>
                <c:pt idx="1018">
                  <c:v>2.562047987</c:v>
                </c:pt>
                <c:pt idx="1019">
                  <c:v>2.575559406</c:v>
                </c:pt>
                <c:pt idx="1020">
                  <c:v>2.572639256</c:v>
                </c:pt>
                <c:pt idx="1021">
                  <c:v>2.566337376</c:v>
                </c:pt>
                <c:pt idx="1022">
                  <c:v>2.569693117</c:v>
                </c:pt>
                <c:pt idx="1023">
                  <c:v>2.579250841</c:v>
                </c:pt>
                <c:pt idx="1024">
                  <c:v>2.574986963</c:v>
                </c:pt>
                <c:pt idx="1025">
                  <c:v>2.572240380999999</c:v>
                </c:pt>
                <c:pt idx="1026">
                  <c:v>2.58758214</c:v>
                </c:pt>
                <c:pt idx="1027">
                  <c:v>2.607204943</c:v>
                </c:pt>
                <c:pt idx="1028">
                  <c:v>2.602421312</c:v>
                </c:pt>
                <c:pt idx="1029">
                  <c:v>2.605982332</c:v>
                </c:pt>
                <c:pt idx="1030">
                  <c:v>2.608950167</c:v>
                </c:pt>
                <c:pt idx="1031">
                  <c:v>2.609022646</c:v>
                </c:pt>
                <c:pt idx="1032">
                  <c:v>2.587676554</c:v>
                </c:pt>
                <c:pt idx="1033">
                  <c:v>2.589316874</c:v>
                </c:pt>
                <c:pt idx="1034">
                  <c:v>2.599608926999998</c:v>
                </c:pt>
                <c:pt idx="1035">
                  <c:v>2.606784372</c:v>
                </c:pt>
                <c:pt idx="1036">
                  <c:v>2.61736062</c:v>
                </c:pt>
                <c:pt idx="1037">
                  <c:v>2.609021692</c:v>
                </c:pt>
                <c:pt idx="1038">
                  <c:v>2.622075586</c:v>
                </c:pt>
                <c:pt idx="1039">
                  <c:v>2.630841761</c:v>
                </c:pt>
                <c:pt idx="1040">
                  <c:v>2.625680475</c:v>
                </c:pt>
                <c:pt idx="1041">
                  <c:v>2.629331141</c:v>
                </c:pt>
                <c:pt idx="1042">
                  <c:v>2.622205286</c:v>
                </c:pt>
                <c:pt idx="1043">
                  <c:v>2.622838526</c:v>
                </c:pt>
                <c:pt idx="1044">
                  <c:v>2.625981836</c:v>
                </c:pt>
                <c:pt idx="1045">
                  <c:v>2.626645593999997</c:v>
                </c:pt>
                <c:pt idx="1046">
                  <c:v>2.614499598</c:v>
                </c:pt>
                <c:pt idx="1047">
                  <c:v>2.625783472</c:v>
                </c:pt>
                <c:pt idx="1048">
                  <c:v>2.62241128</c:v>
                </c:pt>
                <c:pt idx="1049">
                  <c:v>2.617024927</c:v>
                </c:pt>
                <c:pt idx="1050">
                  <c:v>2.627995996</c:v>
                </c:pt>
                <c:pt idx="1051">
                  <c:v>2.643600016</c:v>
                </c:pt>
                <c:pt idx="1052">
                  <c:v>2.654838113999998</c:v>
                </c:pt>
                <c:pt idx="1053">
                  <c:v>2.663959055</c:v>
                </c:pt>
                <c:pt idx="1054">
                  <c:v>2.657414942</c:v>
                </c:pt>
                <c:pt idx="1055">
                  <c:v>2.656819849</c:v>
                </c:pt>
                <c:pt idx="1056">
                  <c:v>2.655782251</c:v>
                </c:pt>
                <c:pt idx="1057">
                  <c:v>2.662541895</c:v>
                </c:pt>
                <c:pt idx="1058">
                  <c:v>2.665294199</c:v>
                </c:pt>
                <c:pt idx="1059">
                  <c:v>2.642360239</c:v>
                </c:pt>
                <c:pt idx="1060">
                  <c:v>2.638423471</c:v>
                </c:pt>
                <c:pt idx="1061">
                  <c:v>2.642390757</c:v>
                </c:pt>
                <c:pt idx="1062">
                  <c:v>2.649165659</c:v>
                </c:pt>
                <c:pt idx="1063">
                  <c:v>2.657341032</c:v>
                </c:pt>
                <c:pt idx="1064">
                  <c:v>2.670127897</c:v>
                </c:pt>
                <c:pt idx="1065">
                  <c:v>2.666342764</c:v>
                </c:pt>
                <c:pt idx="1066">
                  <c:v>2.686392813</c:v>
                </c:pt>
                <c:pt idx="1067">
                  <c:v>2.685111074</c:v>
                </c:pt>
                <c:pt idx="1068">
                  <c:v>2.684256582</c:v>
                </c:pt>
                <c:pt idx="1069">
                  <c:v>2.679680853</c:v>
                </c:pt>
                <c:pt idx="1070">
                  <c:v>2.686871557</c:v>
                </c:pt>
                <c:pt idx="1071">
                  <c:v>2.678280859</c:v>
                </c:pt>
                <c:pt idx="1072">
                  <c:v>2.679987936</c:v>
                </c:pt>
                <c:pt idx="1073">
                  <c:v>2.688670187</c:v>
                </c:pt>
                <c:pt idx="1074">
                  <c:v>2.687106161</c:v>
                </c:pt>
                <c:pt idx="1075">
                  <c:v>2.691058186999998</c:v>
                </c:pt>
                <c:pt idx="1076">
                  <c:v>2.694907217</c:v>
                </c:pt>
                <c:pt idx="1077">
                  <c:v>2.693594961</c:v>
                </c:pt>
                <c:pt idx="1078">
                  <c:v>2.699713736</c:v>
                </c:pt>
                <c:pt idx="1079">
                  <c:v>2.703024893000001</c:v>
                </c:pt>
                <c:pt idx="1080">
                  <c:v>2.709348707</c:v>
                </c:pt>
                <c:pt idx="1081">
                  <c:v>2.713463812</c:v>
                </c:pt>
                <c:pt idx="1082">
                  <c:v>2.713913946</c:v>
                </c:pt>
                <c:pt idx="1083">
                  <c:v>2.716608075999999</c:v>
                </c:pt>
                <c:pt idx="1084">
                  <c:v>2.717353849</c:v>
                </c:pt>
                <c:pt idx="1085">
                  <c:v>2.726493864</c:v>
                </c:pt>
                <c:pt idx="1086">
                  <c:v>2.744241266</c:v>
                </c:pt>
                <c:pt idx="1087">
                  <c:v>2.735803632999999</c:v>
                </c:pt>
                <c:pt idx="1088">
                  <c:v>2.727977781</c:v>
                </c:pt>
                <c:pt idx="1089">
                  <c:v>2.725559263</c:v>
                </c:pt>
                <c:pt idx="1090">
                  <c:v>2.740631132</c:v>
                </c:pt>
                <c:pt idx="1091">
                  <c:v>2.7468262</c:v>
                </c:pt>
                <c:pt idx="1092">
                  <c:v>2.752082853</c:v>
                </c:pt>
                <c:pt idx="1093">
                  <c:v>2.74544528</c:v>
                </c:pt>
                <c:pt idx="1094">
                  <c:v>2.741951017</c:v>
                </c:pt>
                <c:pt idx="1095">
                  <c:v>2.729530363000001</c:v>
                </c:pt>
                <c:pt idx="1096">
                  <c:v>2.739089993999999</c:v>
                </c:pt>
                <c:pt idx="1097">
                  <c:v>2.762538939</c:v>
                </c:pt>
                <c:pt idx="1098">
                  <c:v>2.7607899</c:v>
                </c:pt>
                <c:pt idx="1099">
                  <c:v>2.75513938</c:v>
                </c:pt>
                <c:pt idx="1100">
                  <c:v>2.763028173</c:v>
                </c:pt>
                <c:pt idx="1101">
                  <c:v>2.759617834</c:v>
                </c:pt>
                <c:pt idx="1102">
                  <c:v>2.766606359</c:v>
                </c:pt>
                <c:pt idx="1103">
                  <c:v>2.759938269</c:v>
                </c:pt>
                <c:pt idx="1104">
                  <c:v>2.756642369999997</c:v>
                </c:pt>
                <c:pt idx="1105">
                  <c:v>2.76055625</c:v>
                </c:pt>
                <c:pt idx="1106">
                  <c:v>2.772336035</c:v>
                </c:pt>
                <c:pt idx="1107">
                  <c:v>2.777012854</c:v>
                </c:pt>
                <c:pt idx="1108">
                  <c:v>2.78424552</c:v>
                </c:pt>
                <c:pt idx="1109">
                  <c:v>2.784852057</c:v>
                </c:pt>
                <c:pt idx="1110">
                  <c:v>2.792481451</c:v>
                </c:pt>
                <c:pt idx="1111">
                  <c:v>2.809144049</c:v>
                </c:pt>
                <c:pt idx="1112">
                  <c:v>2.805230169</c:v>
                </c:pt>
                <c:pt idx="1113">
                  <c:v>2.808762579</c:v>
                </c:pt>
                <c:pt idx="1114">
                  <c:v>2.811493902</c:v>
                </c:pt>
                <c:pt idx="1115">
                  <c:v>2.82463172</c:v>
                </c:pt>
                <c:pt idx="1116">
                  <c:v>2.827652959999999</c:v>
                </c:pt>
                <c:pt idx="1117">
                  <c:v>2.832394628999999</c:v>
                </c:pt>
                <c:pt idx="1118">
                  <c:v>2.821904211</c:v>
                </c:pt>
                <c:pt idx="1119">
                  <c:v>2.823548346</c:v>
                </c:pt>
                <c:pt idx="1120">
                  <c:v>2.820389776</c:v>
                </c:pt>
                <c:pt idx="1121">
                  <c:v>2.827485112999999</c:v>
                </c:pt>
                <c:pt idx="1122">
                  <c:v>2.829766302</c:v>
                </c:pt>
                <c:pt idx="1123">
                  <c:v>2.821438818</c:v>
                </c:pt>
                <c:pt idx="1124">
                  <c:v>2.813941031</c:v>
                </c:pt>
                <c:pt idx="1125">
                  <c:v>2.818884878</c:v>
                </c:pt>
                <c:pt idx="1126">
                  <c:v>2.809599905</c:v>
                </c:pt>
                <c:pt idx="1127">
                  <c:v>2.821253805</c:v>
                </c:pt>
                <c:pt idx="1128">
                  <c:v>2.835558919999987</c:v>
                </c:pt>
                <c:pt idx="1129">
                  <c:v>2.848753958</c:v>
                </c:pt>
                <c:pt idx="1130">
                  <c:v>2.837359457</c:v>
                </c:pt>
                <c:pt idx="1131">
                  <c:v>2.843684225</c:v>
                </c:pt>
                <c:pt idx="1132">
                  <c:v>2.846585302</c:v>
                </c:pt>
                <c:pt idx="1133">
                  <c:v>2.859118967</c:v>
                </c:pt>
                <c:pt idx="1134">
                  <c:v>2.857326059</c:v>
                </c:pt>
                <c:pt idx="1135">
                  <c:v>2.855348615999997</c:v>
                </c:pt>
                <c:pt idx="1136">
                  <c:v>2.847354918</c:v>
                </c:pt>
                <c:pt idx="1137">
                  <c:v>2.863493948</c:v>
                </c:pt>
                <c:pt idx="1138">
                  <c:v>2.861113577</c:v>
                </c:pt>
                <c:pt idx="1139">
                  <c:v>2.869299917</c:v>
                </c:pt>
                <c:pt idx="1140">
                  <c:v>2.86019805</c:v>
                </c:pt>
                <c:pt idx="1141">
                  <c:v>2.865515738</c:v>
                </c:pt>
                <c:pt idx="1142">
                  <c:v>2.875717192</c:v>
                </c:pt>
                <c:pt idx="1143">
                  <c:v>2.877197294</c:v>
                </c:pt>
                <c:pt idx="1144">
                  <c:v>2.893173246</c:v>
                </c:pt>
                <c:pt idx="1145">
                  <c:v>2.905769377</c:v>
                </c:pt>
                <c:pt idx="1146">
                  <c:v>2.900642423999987</c:v>
                </c:pt>
                <c:pt idx="1147">
                  <c:v>2.887882261</c:v>
                </c:pt>
                <c:pt idx="1148">
                  <c:v>2.878943472</c:v>
                </c:pt>
                <c:pt idx="1149">
                  <c:v>2.893347769</c:v>
                </c:pt>
                <c:pt idx="1150">
                  <c:v>2.8884764</c:v>
                </c:pt>
                <c:pt idx="1151">
                  <c:v>2.888308554</c:v>
                </c:pt>
                <c:pt idx="1152">
                  <c:v>2.898318318999999</c:v>
                </c:pt>
                <c:pt idx="1153">
                  <c:v>2.90076354</c:v>
                </c:pt>
                <c:pt idx="1154">
                  <c:v>2.909255056</c:v>
                </c:pt>
                <c:pt idx="1155">
                  <c:v>2.902831106</c:v>
                </c:pt>
                <c:pt idx="1156">
                  <c:v>2.909086256</c:v>
                </c:pt>
                <c:pt idx="1157">
                  <c:v>2.90853694</c:v>
                </c:pt>
                <c:pt idx="1158">
                  <c:v>2.909387617</c:v>
                </c:pt>
                <c:pt idx="1159">
                  <c:v>2.908403424999999</c:v>
                </c:pt>
                <c:pt idx="1160">
                  <c:v>2.909639387</c:v>
                </c:pt>
                <c:pt idx="1161">
                  <c:v>2.898950604999999</c:v>
                </c:pt>
                <c:pt idx="1162">
                  <c:v>2.910570173</c:v>
                </c:pt>
                <c:pt idx="1163">
                  <c:v>2.914292125999999</c:v>
                </c:pt>
                <c:pt idx="1164">
                  <c:v>2.912758616999997</c:v>
                </c:pt>
                <c:pt idx="1165">
                  <c:v>2.914681225</c:v>
                </c:pt>
                <c:pt idx="1166">
                  <c:v>2.915352611999999</c:v>
                </c:pt>
                <c:pt idx="1167">
                  <c:v>2.925936489</c:v>
                </c:pt>
                <c:pt idx="1168">
                  <c:v>2.929796963</c:v>
                </c:pt>
                <c:pt idx="1169">
                  <c:v>2.939249782999999</c:v>
                </c:pt>
                <c:pt idx="1170">
                  <c:v>2.924027233</c:v>
                </c:pt>
                <c:pt idx="1171">
                  <c:v>2.932060985999998</c:v>
                </c:pt>
                <c:pt idx="1172">
                  <c:v>2.934876232</c:v>
                </c:pt>
                <c:pt idx="1173">
                  <c:v>2.924607067</c:v>
                </c:pt>
                <c:pt idx="1174">
                  <c:v>2.930306225</c:v>
                </c:pt>
                <c:pt idx="1175">
                  <c:v>2.937380342</c:v>
                </c:pt>
                <c:pt idx="1176">
                  <c:v>2.937120943</c:v>
                </c:pt>
                <c:pt idx="1177">
                  <c:v>2.926043062</c:v>
                </c:pt>
                <c:pt idx="1178">
                  <c:v>2.930937319</c:v>
                </c:pt>
                <c:pt idx="1179">
                  <c:v>2.932024508</c:v>
                </c:pt>
                <c:pt idx="1180">
                  <c:v>2.949582605</c:v>
                </c:pt>
                <c:pt idx="1181">
                  <c:v>2.95761445</c:v>
                </c:pt>
                <c:pt idx="1182">
                  <c:v>2.957236557</c:v>
                </c:pt>
                <c:pt idx="1183">
                  <c:v>2.950118332</c:v>
                </c:pt>
                <c:pt idx="1184">
                  <c:v>2.955245284999997</c:v>
                </c:pt>
                <c:pt idx="1185">
                  <c:v>2.956580428999999</c:v>
                </c:pt>
                <c:pt idx="1186">
                  <c:v>2.962534218</c:v>
                </c:pt>
                <c:pt idx="1187">
                  <c:v>2.969322472</c:v>
                </c:pt>
                <c:pt idx="1188">
                  <c:v>2.969414024</c:v>
                </c:pt>
                <c:pt idx="1189">
                  <c:v>2.971000938</c:v>
                </c:pt>
                <c:pt idx="1190">
                  <c:v>2.978554039</c:v>
                </c:pt>
                <c:pt idx="1191">
                  <c:v>2.981102257</c:v>
                </c:pt>
                <c:pt idx="1192">
                  <c:v>2.970936089</c:v>
                </c:pt>
                <c:pt idx="1193">
                  <c:v>2.971331863</c:v>
                </c:pt>
                <c:pt idx="1194">
                  <c:v>2.975913315</c:v>
                </c:pt>
                <c:pt idx="1195">
                  <c:v>2.983977585</c:v>
                </c:pt>
                <c:pt idx="1196">
                  <c:v>2.984467773</c:v>
                </c:pt>
                <c:pt idx="1197">
                  <c:v>2.979597359</c:v>
                </c:pt>
                <c:pt idx="1198">
                  <c:v>2.981535225</c:v>
                </c:pt>
                <c:pt idx="1199">
                  <c:v>3.007108955</c:v>
                </c:pt>
                <c:pt idx="1200">
                  <c:v>3.003383904</c:v>
                </c:pt>
                <c:pt idx="1201">
                  <c:v>3.002940445</c:v>
                </c:pt>
                <c:pt idx="1202">
                  <c:v>3.009639053</c:v>
                </c:pt>
                <c:pt idx="1203">
                  <c:v>2.999957352</c:v>
                </c:pt>
                <c:pt idx="1204">
                  <c:v>3.000933914</c:v>
                </c:pt>
                <c:pt idx="1205">
                  <c:v>3.007495193</c:v>
                </c:pt>
                <c:pt idx="1206">
                  <c:v>3.026685028</c:v>
                </c:pt>
                <c:pt idx="1207">
                  <c:v>3.025873451</c:v>
                </c:pt>
                <c:pt idx="1208">
                  <c:v>3.014910011</c:v>
                </c:pt>
                <c:pt idx="1209">
                  <c:v>3.018352299</c:v>
                </c:pt>
                <c:pt idx="1210">
                  <c:v>3.021606236</c:v>
                </c:pt>
                <c:pt idx="1211">
                  <c:v>3.026439457</c:v>
                </c:pt>
                <c:pt idx="1212">
                  <c:v>3.027446537</c:v>
                </c:pt>
                <c:pt idx="1213">
                  <c:v>3.028131752</c:v>
                </c:pt>
                <c:pt idx="1214">
                  <c:v>3.023271828</c:v>
                </c:pt>
                <c:pt idx="1215">
                  <c:v>3.015321999</c:v>
                </c:pt>
                <c:pt idx="1216">
                  <c:v>3.02985981</c:v>
                </c:pt>
                <c:pt idx="1217">
                  <c:v>3.035486488</c:v>
                </c:pt>
                <c:pt idx="1218">
                  <c:v>3.040493279</c:v>
                </c:pt>
                <c:pt idx="1219">
                  <c:v>3.040710716</c:v>
                </c:pt>
                <c:pt idx="1220">
                  <c:v>3.028984337</c:v>
                </c:pt>
                <c:pt idx="1221">
                  <c:v>3.036555079999999</c:v>
                </c:pt>
                <c:pt idx="1222">
                  <c:v>3.032279282</c:v>
                </c:pt>
                <c:pt idx="1223">
                  <c:v>3.046973495</c:v>
                </c:pt>
                <c:pt idx="1224">
                  <c:v>3.050437241</c:v>
                </c:pt>
                <c:pt idx="1225">
                  <c:v>3.048476486</c:v>
                </c:pt>
                <c:pt idx="1226">
                  <c:v>3.058821945</c:v>
                </c:pt>
                <c:pt idx="1227">
                  <c:v>3.063994675</c:v>
                </c:pt>
                <c:pt idx="1228">
                  <c:v>3.075423508</c:v>
                </c:pt>
                <c:pt idx="1229">
                  <c:v>3.078963547</c:v>
                </c:pt>
                <c:pt idx="1230">
                  <c:v>3.064189224</c:v>
                </c:pt>
                <c:pt idx="1231">
                  <c:v>3.064845352</c:v>
                </c:pt>
                <c:pt idx="1232">
                  <c:v>3.064952164</c:v>
                </c:pt>
                <c:pt idx="1233">
                  <c:v>3.075454025</c:v>
                </c:pt>
                <c:pt idx="1234">
                  <c:v>3.068942337</c:v>
                </c:pt>
                <c:pt idx="1235">
                  <c:v>3.078305035</c:v>
                </c:pt>
                <c:pt idx="1236">
                  <c:v>3.083874493</c:v>
                </c:pt>
                <c:pt idx="1237">
                  <c:v>3.088642864</c:v>
                </c:pt>
                <c:pt idx="1238">
                  <c:v>3.097065716</c:v>
                </c:pt>
                <c:pt idx="1239">
                  <c:v>3.094114094</c:v>
                </c:pt>
                <c:pt idx="1240">
                  <c:v>3.094695835</c:v>
                </c:pt>
                <c:pt idx="1241">
                  <c:v>3.10017374</c:v>
                </c:pt>
                <c:pt idx="1242">
                  <c:v>3.109580784</c:v>
                </c:pt>
                <c:pt idx="1243">
                  <c:v>3.099464207</c:v>
                </c:pt>
                <c:pt idx="1244">
                  <c:v>3.095496922</c:v>
                </c:pt>
                <c:pt idx="1245">
                  <c:v>3.110618382</c:v>
                </c:pt>
                <c:pt idx="1246">
                  <c:v>3.115349321</c:v>
                </c:pt>
                <c:pt idx="1247">
                  <c:v>3.112235575</c:v>
                </c:pt>
                <c:pt idx="1248">
                  <c:v>3.111823587</c:v>
                </c:pt>
                <c:pt idx="1249">
                  <c:v>3.101722269</c:v>
                </c:pt>
                <c:pt idx="1250">
                  <c:v>3.10510972</c:v>
                </c:pt>
                <c:pt idx="1251">
                  <c:v>3.130157022</c:v>
                </c:pt>
                <c:pt idx="1252">
                  <c:v>3.128257303</c:v>
                </c:pt>
                <c:pt idx="1253">
                  <c:v>3.137771158</c:v>
                </c:pt>
                <c:pt idx="1254">
                  <c:v>3.137939005</c:v>
                </c:pt>
                <c:pt idx="1255">
                  <c:v>3.128692179</c:v>
                </c:pt>
                <c:pt idx="1256">
                  <c:v>3.145263224</c:v>
                </c:pt>
                <c:pt idx="1257">
                  <c:v>3.15274766</c:v>
                </c:pt>
                <c:pt idx="1258">
                  <c:v>3.139289408</c:v>
                </c:pt>
                <c:pt idx="1259">
                  <c:v>3.124610453</c:v>
                </c:pt>
                <c:pt idx="1260">
                  <c:v>3.131637125</c:v>
                </c:pt>
                <c:pt idx="1261">
                  <c:v>3.137801676</c:v>
                </c:pt>
                <c:pt idx="1262">
                  <c:v>3.144883661</c:v>
                </c:pt>
                <c:pt idx="1263">
                  <c:v>3.149354486</c:v>
                </c:pt>
                <c:pt idx="1264">
                  <c:v>3.149728327</c:v>
                </c:pt>
                <c:pt idx="1265">
                  <c:v>3.136468438999997</c:v>
                </c:pt>
                <c:pt idx="1266">
                  <c:v>3.140397577</c:v>
                </c:pt>
                <c:pt idx="1267">
                  <c:v>3.157418756</c:v>
                </c:pt>
                <c:pt idx="1268">
                  <c:v>3.157771616</c:v>
                </c:pt>
                <c:pt idx="1269">
                  <c:v>3.145444182999999</c:v>
                </c:pt>
                <c:pt idx="1270">
                  <c:v>3.144643097</c:v>
                </c:pt>
                <c:pt idx="1271">
                  <c:v>3.13546875</c:v>
                </c:pt>
                <c:pt idx="1272">
                  <c:v>3.1499646</c:v>
                </c:pt>
                <c:pt idx="1273">
                  <c:v>3.161263733</c:v>
                </c:pt>
                <c:pt idx="1274">
                  <c:v>3.148476868</c:v>
                </c:pt>
                <c:pt idx="1275">
                  <c:v>3.173669128</c:v>
                </c:pt>
                <c:pt idx="1276">
                  <c:v>3.184472351</c:v>
                </c:pt>
                <c:pt idx="1277">
                  <c:v>3.171288757</c:v>
                </c:pt>
                <c:pt idx="1278">
                  <c:v>3.181222229</c:v>
                </c:pt>
                <c:pt idx="1279">
                  <c:v>3.181441574</c:v>
                </c:pt>
                <c:pt idx="1280">
                  <c:v>3.171819</c:v>
                </c:pt>
                <c:pt idx="1281">
                  <c:v>3.173215656</c:v>
                </c:pt>
                <c:pt idx="1282">
                  <c:v>3.174627094</c:v>
                </c:pt>
                <c:pt idx="1283">
                  <c:v>3.190263538</c:v>
                </c:pt>
                <c:pt idx="1284">
                  <c:v>3.184343128</c:v>
                </c:pt>
                <c:pt idx="1285">
                  <c:v>3.180009632</c:v>
                </c:pt>
                <c:pt idx="1286">
                  <c:v>3.179151325</c:v>
                </c:pt>
                <c:pt idx="1287">
                  <c:v>3.183778553000001</c:v>
                </c:pt>
                <c:pt idx="1288">
                  <c:v>3.184495716</c:v>
                </c:pt>
                <c:pt idx="1289">
                  <c:v>3.203553944</c:v>
                </c:pt>
                <c:pt idx="1290">
                  <c:v>3.198308735</c:v>
                </c:pt>
                <c:pt idx="1291">
                  <c:v>3.203162937</c:v>
                </c:pt>
                <c:pt idx="1292">
                  <c:v>3.184489994</c:v>
                </c:pt>
                <c:pt idx="1293">
                  <c:v>3.178790836</c:v>
                </c:pt>
                <c:pt idx="1294">
                  <c:v>3.186947613</c:v>
                </c:pt>
                <c:pt idx="1295">
                  <c:v>3.185757427</c:v>
                </c:pt>
                <c:pt idx="1296">
                  <c:v>3.203335552</c:v>
                </c:pt>
                <c:pt idx="1297">
                  <c:v>3.218472271</c:v>
                </c:pt>
                <c:pt idx="1298">
                  <c:v>3.204960613</c:v>
                </c:pt>
                <c:pt idx="1299">
                  <c:v>3.205662518</c:v>
                </c:pt>
                <c:pt idx="1300">
                  <c:v>3.216728954</c:v>
                </c:pt>
                <c:pt idx="1301">
                  <c:v>3.230259686</c:v>
                </c:pt>
                <c:pt idx="1302">
                  <c:v>3.218754559</c:v>
                </c:pt>
                <c:pt idx="1303">
                  <c:v>3.217453747</c:v>
                </c:pt>
                <c:pt idx="1304">
                  <c:v>3.198990612</c:v>
                </c:pt>
                <c:pt idx="1305">
                  <c:v>3.212761669</c:v>
                </c:pt>
                <c:pt idx="1306">
                  <c:v>3.220970898</c:v>
                </c:pt>
                <c:pt idx="1307">
                  <c:v>3.236008672999999</c:v>
                </c:pt>
                <c:pt idx="1308">
                  <c:v>3.233502417</c:v>
                </c:pt>
                <c:pt idx="1309">
                  <c:v>3.231301336</c:v>
                </c:pt>
                <c:pt idx="1310">
                  <c:v>3.238087683</c:v>
                </c:pt>
                <c:pt idx="1311">
                  <c:v>3.251675633999997</c:v>
                </c:pt>
                <c:pt idx="1312">
                  <c:v>3.232464819</c:v>
                </c:pt>
                <c:pt idx="1313">
                  <c:v>3.238980322</c:v>
                </c:pt>
                <c:pt idx="1314">
                  <c:v>3.245947866</c:v>
                </c:pt>
                <c:pt idx="1315">
                  <c:v>3.258173971</c:v>
                </c:pt>
                <c:pt idx="1316">
                  <c:v>3.27195075</c:v>
                </c:pt>
                <c:pt idx="1317">
                  <c:v>3.270775824</c:v>
                </c:pt>
                <c:pt idx="1318">
                  <c:v>3.258698492</c:v>
                </c:pt>
                <c:pt idx="1319">
                  <c:v>3.262726812</c:v>
                </c:pt>
                <c:pt idx="1320">
                  <c:v>3.255634336</c:v>
                </c:pt>
                <c:pt idx="1321">
                  <c:v>3.258533506</c:v>
                </c:pt>
                <c:pt idx="1322">
                  <c:v>3.254383116</c:v>
                </c:pt>
                <c:pt idx="1323">
                  <c:v>3.265094786</c:v>
                </c:pt>
                <c:pt idx="1324">
                  <c:v>3.264629393</c:v>
                </c:pt>
                <c:pt idx="1325">
                  <c:v>3.26567462</c:v>
                </c:pt>
                <c:pt idx="1326">
                  <c:v>3.263942747</c:v>
                </c:pt>
                <c:pt idx="1327">
                  <c:v>3.26402667</c:v>
                </c:pt>
                <c:pt idx="1328">
                  <c:v>3.263118296</c:v>
                </c:pt>
                <c:pt idx="1329">
                  <c:v>3.270823984</c:v>
                </c:pt>
                <c:pt idx="1330">
                  <c:v>3.2844806</c:v>
                </c:pt>
                <c:pt idx="1331">
                  <c:v>3.295787363</c:v>
                </c:pt>
                <c:pt idx="1332">
                  <c:v>3.296061068</c:v>
                </c:pt>
                <c:pt idx="1333">
                  <c:v>3.293993502</c:v>
                </c:pt>
                <c:pt idx="1334">
                  <c:v>3.283449678</c:v>
                </c:pt>
                <c:pt idx="1335">
                  <c:v>3.278681307</c:v>
                </c:pt>
                <c:pt idx="1336">
                  <c:v>3.275099306</c:v>
                </c:pt>
                <c:pt idx="1337">
                  <c:v>3.274704485</c:v>
                </c:pt>
                <c:pt idx="1338">
                  <c:v>3.276766329</c:v>
                </c:pt>
                <c:pt idx="1339">
                  <c:v>3.285036592</c:v>
                </c:pt>
                <c:pt idx="1340">
                  <c:v>3.293127565</c:v>
                </c:pt>
                <c:pt idx="1341">
                  <c:v>3.297121553</c:v>
                </c:pt>
                <c:pt idx="1342">
                  <c:v>3.307424097</c:v>
                </c:pt>
                <c:pt idx="1343">
                  <c:v>3.315633325999999</c:v>
                </c:pt>
                <c:pt idx="1344">
                  <c:v>3.310724049</c:v>
                </c:pt>
                <c:pt idx="1345">
                  <c:v>3.308742312999999</c:v>
                </c:pt>
                <c:pt idx="1346">
                  <c:v>3.313350468</c:v>
                </c:pt>
                <c:pt idx="1347">
                  <c:v>3.31394556</c:v>
                </c:pt>
                <c:pt idx="1348">
                  <c:v>3.314235476999999</c:v>
                </c:pt>
                <c:pt idx="1349">
                  <c:v>3.316352633999987</c:v>
                </c:pt>
                <c:pt idx="1350">
                  <c:v>3.321365147</c:v>
                </c:pt>
                <c:pt idx="1351">
                  <c:v>3.332675723999996</c:v>
                </c:pt>
                <c:pt idx="1352">
                  <c:v>3.327502995</c:v>
                </c:pt>
                <c:pt idx="1353">
                  <c:v>3.325542239999998</c:v>
                </c:pt>
                <c:pt idx="1354">
                  <c:v>3.332645205999996</c:v>
                </c:pt>
                <c:pt idx="1355">
                  <c:v>3.327567844</c:v>
                </c:pt>
                <c:pt idx="1356">
                  <c:v>3.336066989999987</c:v>
                </c:pt>
                <c:pt idx="1357">
                  <c:v>3.335742741</c:v>
                </c:pt>
                <c:pt idx="1358">
                  <c:v>3.32850626</c:v>
                </c:pt>
                <c:pt idx="1359">
                  <c:v>3.331329135999999</c:v>
                </c:pt>
                <c:pt idx="1360">
                  <c:v>3.347648410999997</c:v>
                </c:pt>
                <c:pt idx="1361">
                  <c:v>3.350723057</c:v>
                </c:pt>
                <c:pt idx="1362">
                  <c:v>3.340595036</c:v>
                </c:pt>
                <c:pt idx="1363">
                  <c:v>3.338773518</c:v>
                </c:pt>
                <c:pt idx="1364">
                  <c:v>3.334867268</c:v>
                </c:pt>
                <c:pt idx="1365">
                  <c:v>3.343519001</c:v>
                </c:pt>
                <c:pt idx="1366">
                  <c:v>3.361020832</c:v>
                </c:pt>
                <c:pt idx="1367">
                  <c:v>3.360471516</c:v>
                </c:pt>
                <c:pt idx="1368">
                  <c:v>3.348478107</c:v>
                </c:pt>
                <c:pt idx="1369">
                  <c:v>3.353368549</c:v>
                </c:pt>
                <c:pt idx="1370">
                  <c:v>3.363744526</c:v>
                </c:pt>
                <c:pt idx="1371">
                  <c:v>3.373052386999999</c:v>
                </c:pt>
                <c:pt idx="1372">
                  <c:v>3.361748008999999</c:v>
                </c:pt>
                <c:pt idx="1373">
                  <c:v>3.366983204</c:v>
                </c:pt>
                <c:pt idx="1374">
                  <c:v>3.363660603</c:v>
                </c:pt>
                <c:pt idx="1375">
                  <c:v>3.371515064</c:v>
                </c:pt>
                <c:pt idx="1376">
                  <c:v>3.379926472</c:v>
                </c:pt>
                <c:pt idx="1377">
                  <c:v>3.380437641</c:v>
                </c:pt>
                <c:pt idx="1378">
                  <c:v>3.386873034999998</c:v>
                </c:pt>
                <c:pt idx="1379">
                  <c:v>3.380967884</c:v>
                </c:pt>
                <c:pt idx="1380">
                  <c:v>3.383154659</c:v>
                </c:pt>
                <c:pt idx="1381">
                  <c:v>3.383703976</c:v>
                </c:pt>
                <c:pt idx="1382">
                  <c:v>3.388396053</c:v>
                </c:pt>
                <c:pt idx="1383">
                  <c:v>3.398460416999998</c:v>
                </c:pt>
                <c:pt idx="1384">
                  <c:v>3.386497526</c:v>
                </c:pt>
                <c:pt idx="1385">
                  <c:v>3.378990202</c:v>
                </c:pt>
                <c:pt idx="1386">
                  <c:v>3.383129148</c:v>
                </c:pt>
                <c:pt idx="1387">
                  <c:v>3.394351988</c:v>
                </c:pt>
                <c:pt idx="1388">
                  <c:v>3.395229368</c:v>
                </c:pt>
                <c:pt idx="1389">
                  <c:v>3.388465909999998</c:v>
                </c:pt>
                <c:pt idx="1390">
                  <c:v>3.392013578</c:v>
                </c:pt>
                <c:pt idx="1391">
                  <c:v>3.395870236999999</c:v>
                </c:pt>
                <c:pt idx="1392">
                  <c:v>3.404502897</c:v>
                </c:pt>
                <c:pt idx="1393">
                  <c:v>3.40950778</c:v>
                </c:pt>
                <c:pt idx="1394">
                  <c:v>3.40799716</c:v>
                </c:pt>
                <c:pt idx="1395">
                  <c:v>3.408149748</c:v>
                </c:pt>
                <c:pt idx="1396">
                  <c:v>3.418632536</c:v>
                </c:pt>
                <c:pt idx="1397">
                  <c:v>3.410463838999999</c:v>
                </c:pt>
                <c:pt idx="1398">
                  <c:v>3.399920015</c:v>
                </c:pt>
                <c:pt idx="1399">
                  <c:v>3.417387514</c:v>
                </c:pt>
                <c:pt idx="1400">
                  <c:v>3.421494036</c:v>
                </c:pt>
                <c:pt idx="1401">
                  <c:v>3.415470628999999</c:v>
                </c:pt>
                <c:pt idx="1402">
                  <c:v>3.428478746</c:v>
                </c:pt>
                <c:pt idx="1403">
                  <c:v>3.428967028</c:v>
                </c:pt>
                <c:pt idx="1404">
                  <c:v>3.41876462</c:v>
                </c:pt>
                <c:pt idx="1405">
                  <c:v>3.424631624</c:v>
                </c:pt>
                <c:pt idx="1406">
                  <c:v>3.422388582</c:v>
                </c:pt>
                <c:pt idx="1407">
                  <c:v>3.426142244</c:v>
                </c:pt>
                <c:pt idx="1408">
                  <c:v>3.427301912</c:v>
                </c:pt>
                <c:pt idx="1409">
                  <c:v>3.432995348</c:v>
                </c:pt>
                <c:pt idx="1410">
                  <c:v>3.432682542999999</c:v>
                </c:pt>
                <c:pt idx="1411">
                  <c:v>3.436268357999999</c:v>
                </c:pt>
                <c:pt idx="1412">
                  <c:v>3.440284281</c:v>
                </c:pt>
                <c:pt idx="1413">
                  <c:v>3.440612345</c:v>
                </c:pt>
                <c:pt idx="1414">
                  <c:v>3.435164957</c:v>
                </c:pt>
                <c:pt idx="1415">
                  <c:v>3.440063028</c:v>
                </c:pt>
                <c:pt idx="1416">
                  <c:v>3.457671671</c:v>
                </c:pt>
                <c:pt idx="1417">
                  <c:v>3.470740823999999</c:v>
                </c:pt>
                <c:pt idx="1418">
                  <c:v>3.466296701</c:v>
                </c:pt>
                <c:pt idx="1419">
                  <c:v>3.472448853999996</c:v>
                </c:pt>
                <c:pt idx="1420">
                  <c:v>3.454585581</c:v>
                </c:pt>
                <c:pt idx="1421">
                  <c:v>3.446134119</c:v>
                </c:pt>
                <c:pt idx="1422">
                  <c:v>3.451856164999997</c:v>
                </c:pt>
                <c:pt idx="1423">
                  <c:v>3.464803247</c:v>
                </c:pt>
                <c:pt idx="1424">
                  <c:v>3.460860519</c:v>
                </c:pt>
                <c:pt idx="1425">
                  <c:v>3.48479393</c:v>
                </c:pt>
                <c:pt idx="1426">
                  <c:v>3.480796127</c:v>
                </c:pt>
                <c:pt idx="1427">
                  <c:v>3.473904877</c:v>
                </c:pt>
                <c:pt idx="1428">
                  <c:v>3.479605942</c:v>
                </c:pt>
                <c:pt idx="1429">
                  <c:v>3.475676803999999</c:v>
                </c:pt>
                <c:pt idx="1430">
                  <c:v>3.484832077</c:v>
                </c:pt>
                <c:pt idx="1431">
                  <c:v>3.483580856</c:v>
                </c:pt>
                <c:pt idx="1432">
                  <c:v>3.491606978999999</c:v>
                </c:pt>
                <c:pt idx="1433">
                  <c:v>3.493254928999999</c:v>
                </c:pt>
                <c:pt idx="1434">
                  <c:v>3.489470749</c:v>
                </c:pt>
                <c:pt idx="1435">
                  <c:v>3.483504562</c:v>
                </c:pt>
                <c:pt idx="1436">
                  <c:v>3.497172622999999</c:v>
                </c:pt>
                <c:pt idx="1437">
                  <c:v>3.490569382</c:v>
                </c:pt>
                <c:pt idx="1438">
                  <c:v>3.505278854</c:v>
                </c:pt>
                <c:pt idx="1439">
                  <c:v>3.510717659</c:v>
                </c:pt>
                <c:pt idx="1440">
                  <c:v>3.514052658</c:v>
                </c:pt>
                <c:pt idx="1441">
                  <c:v>3.505434303</c:v>
                </c:pt>
                <c:pt idx="1442">
                  <c:v>3.506046084999999</c:v>
                </c:pt>
                <c:pt idx="1443">
                  <c:v>3.517619877</c:v>
                </c:pt>
                <c:pt idx="1444">
                  <c:v>3.518932132999999</c:v>
                </c:pt>
                <c:pt idx="1445">
                  <c:v>3.515244274</c:v>
                </c:pt>
                <c:pt idx="1446">
                  <c:v>3.516251354</c:v>
                </c:pt>
                <c:pt idx="1447">
                  <c:v>3.507385998</c:v>
                </c:pt>
                <c:pt idx="1448">
                  <c:v>3.508120327</c:v>
                </c:pt>
                <c:pt idx="1449">
                  <c:v>3.533978252</c:v>
                </c:pt>
                <c:pt idx="1450">
                  <c:v>3.540138988</c:v>
                </c:pt>
                <c:pt idx="1451">
                  <c:v>3.5378578</c:v>
                </c:pt>
                <c:pt idx="1452">
                  <c:v>3.519326</c:v>
                </c:pt>
                <c:pt idx="1453">
                  <c:v>3.514004498</c:v>
                </c:pt>
                <c:pt idx="1454">
                  <c:v>3.527523785</c:v>
                </c:pt>
                <c:pt idx="1455">
                  <c:v>3.522812633999997</c:v>
                </c:pt>
                <c:pt idx="1456">
                  <c:v>3.528883724</c:v>
                </c:pt>
                <c:pt idx="1457">
                  <c:v>3.541262417</c:v>
                </c:pt>
                <c:pt idx="1458">
                  <c:v>3.547343044000001</c:v>
                </c:pt>
                <c:pt idx="1459">
                  <c:v>3.557558804</c:v>
                </c:pt>
                <c:pt idx="1460">
                  <c:v>3.550036221</c:v>
                </c:pt>
                <c:pt idx="1461">
                  <c:v>3.549639492</c:v>
                </c:pt>
                <c:pt idx="1462">
                  <c:v>3.551913052000001</c:v>
                </c:pt>
                <c:pt idx="1463">
                  <c:v>3.552383213000001</c:v>
                </c:pt>
                <c:pt idx="1464">
                  <c:v>3.545560627</c:v>
                </c:pt>
                <c:pt idx="1465">
                  <c:v>3.549082546</c:v>
                </c:pt>
                <c:pt idx="1466">
                  <c:v>3.557266979</c:v>
                </c:pt>
                <c:pt idx="1467">
                  <c:v>3.545975475000001</c:v>
                </c:pt>
                <c:pt idx="1468">
                  <c:v>3.566285399999999</c:v>
                </c:pt>
                <c:pt idx="1469">
                  <c:v>3.577267914</c:v>
                </c:pt>
                <c:pt idx="1470">
                  <c:v>3.581182747</c:v>
                </c:pt>
                <c:pt idx="1471">
                  <c:v>3.566465645</c:v>
                </c:pt>
                <c:pt idx="1472">
                  <c:v>3.57433918</c:v>
                </c:pt>
                <c:pt idx="1473">
                  <c:v>3.576963692000001</c:v>
                </c:pt>
                <c:pt idx="1474">
                  <c:v>3.572926311000001</c:v>
                </c:pt>
                <c:pt idx="1475">
                  <c:v>3.581730633</c:v>
                </c:pt>
                <c:pt idx="1476">
                  <c:v>3.569210796</c:v>
                </c:pt>
                <c:pt idx="1477">
                  <c:v>3.579022198000001</c:v>
                </c:pt>
                <c:pt idx="1478">
                  <c:v>3.582234173000001</c:v>
                </c:pt>
                <c:pt idx="1479">
                  <c:v>3.599079876</c:v>
                </c:pt>
                <c:pt idx="1480">
                  <c:v>3.589659481</c:v>
                </c:pt>
                <c:pt idx="1481">
                  <c:v>3.583090572</c:v>
                </c:pt>
                <c:pt idx="1482">
                  <c:v>3.601462153999999</c:v>
                </c:pt>
                <c:pt idx="1483">
                  <c:v>3.606508998999999</c:v>
                </c:pt>
                <c:pt idx="1484">
                  <c:v>3.618456630999998</c:v>
                </c:pt>
                <c:pt idx="1485">
                  <c:v>3.595074444000001</c:v>
                </c:pt>
                <c:pt idx="1486">
                  <c:v>3.601493149</c:v>
                </c:pt>
                <c:pt idx="1487">
                  <c:v>3.623709946</c:v>
                </c:pt>
                <c:pt idx="1488">
                  <c:v>3.611636428999999</c:v>
                </c:pt>
                <c:pt idx="1489">
                  <c:v>3.609194069000001</c:v>
                </c:pt>
                <c:pt idx="1490">
                  <c:v>3.612551003</c:v>
                </c:pt>
                <c:pt idx="1491">
                  <c:v>3.618490486000001</c:v>
                </c:pt>
                <c:pt idx="1492">
                  <c:v>3.620703011000001</c:v>
                </c:pt>
                <c:pt idx="1493">
                  <c:v>3.640378265</c:v>
                </c:pt>
                <c:pt idx="1494">
                  <c:v>3.647847443</c:v>
                </c:pt>
                <c:pt idx="1495">
                  <c:v>3.655278472999999</c:v>
                </c:pt>
                <c:pt idx="1496">
                  <c:v>3.656954079</c:v>
                </c:pt>
                <c:pt idx="1497">
                  <c:v>3.646382599</c:v>
                </c:pt>
                <c:pt idx="1498">
                  <c:v>3.637624054000001</c:v>
                </c:pt>
                <c:pt idx="1499">
                  <c:v>3.640271454</c:v>
                </c:pt>
                <c:pt idx="1500">
                  <c:v>3.632779388</c:v>
                </c:pt>
                <c:pt idx="1501">
                  <c:v>3.626162796</c:v>
                </c:pt>
                <c:pt idx="1502">
                  <c:v>3.627517967</c:v>
                </c:pt>
                <c:pt idx="1503">
                  <c:v>3.636795788</c:v>
                </c:pt>
                <c:pt idx="1504">
                  <c:v>3.643639355</c:v>
                </c:pt>
                <c:pt idx="1505">
                  <c:v>3.651420383</c:v>
                </c:pt>
                <c:pt idx="1506">
                  <c:v>3.649169712</c:v>
                </c:pt>
                <c:pt idx="1507">
                  <c:v>3.641975192999999</c:v>
                </c:pt>
                <c:pt idx="1508">
                  <c:v>3.647071629</c:v>
                </c:pt>
                <c:pt idx="1509">
                  <c:v>3.655729084</c:v>
                </c:pt>
                <c:pt idx="1510">
                  <c:v>3.671720295</c:v>
                </c:pt>
                <c:pt idx="1511">
                  <c:v>3.663045673</c:v>
                </c:pt>
                <c:pt idx="1512">
                  <c:v>3.662687092</c:v>
                </c:pt>
                <c:pt idx="1513">
                  <c:v>3.665349751</c:v>
                </c:pt>
                <c:pt idx="1514">
                  <c:v>3.676847248</c:v>
                </c:pt>
                <c:pt idx="1515">
                  <c:v>3.67556551</c:v>
                </c:pt>
                <c:pt idx="1516">
                  <c:v>3.673581867</c:v>
                </c:pt>
                <c:pt idx="1517">
                  <c:v>3.665342121</c:v>
                </c:pt>
                <c:pt idx="1518">
                  <c:v>3.654098778</c:v>
                </c:pt>
                <c:pt idx="1519">
                  <c:v>3.663847237</c:v>
                </c:pt>
                <c:pt idx="1520">
                  <c:v>3.668936043</c:v>
                </c:pt>
                <c:pt idx="1521">
                  <c:v>3.674612312</c:v>
                </c:pt>
                <c:pt idx="1522">
                  <c:v>3.675421028</c:v>
                </c:pt>
                <c:pt idx="1523">
                  <c:v>3.675255088999999</c:v>
                </c:pt>
                <c:pt idx="1524">
                  <c:v>3.687120705</c:v>
                </c:pt>
                <c:pt idx="1525">
                  <c:v>3.6840308</c:v>
                </c:pt>
                <c:pt idx="1526">
                  <c:v>3.675267010000001</c:v>
                </c:pt>
                <c:pt idx="1527">
                  <c:v>3.682431011</c:v>
                </c:pt>
                <c:pt idx="1528">
                  <c:v>3.672985821</c:v>
                </c:pt>
                <c:pt idx="1529">
                  <c:v>3.683979778</c:v>
                </c:pt>
                <c:pt idx="1530">
                  <c:v>3.685780315</c:v>
                </c:pt>
                <c:pt idx="1531">
                  <c:v>3.688092022</c:v>
                </c:pt>
                <c:pt idx="1532">
                  <c:v>3.690327435</c:v>
                </c:pt>
                <c:pt idx="1533">
                  <c:v>3.706700115</c:v>
                </c:pt>
                <c:pt idx="1534">
                  <c:v>3.707917004</c:v>
                </c:pt>
                <c:pt idx="1535">
                  <c:v>3.711457043</c:v>
                </c:pt>
                <c:pt idx="1536">
                  <c:v>3.696545390999998</c:v>
                </c:pt>
                <c:pt idx="1537">
                  <c:v>3.685536175</c:v>
                </c:pt>
                <c:pt idx="1538">
                  <c:v>3.679243832</c:v>
                </c:pt>
                <c:pt idx="1539">
                  <c:v>3.707625179</c:v>
                </c:pt>
                <c:pt idx="1540">
                  <c:v>3.710448055</c:v>
                </c:pt>
                <c:pt idx="1541">
                  <c:v>3.693571835</c:v>
                </c:pt>
                <c:pt idx="1542">
                  <c:v>3.698515682</c:v>
                </c:pt>
                <c:pt idx="1543">
                  <c:v>3.697890072</c:v>
                </c:pt>
                <c:pt idx="1544">
                  <c:v>3.700361996</c:v>
                </c:pt>
                <c:pt idx="1545">
                  <c:v>3.709633617000001</c:v>
                </c:pt>
                <c:pt idx="1546">
                  <c:v>3.698715954</c:v>
                </c:pt>
                <c:pt idx="1547">
                  <c:v>3.707285671</c:v>
                </c:pt>
                <c:pt idx="1548">
                  <c:v>3.711729794</c:v>
                </c:pt>
                <c:pt idx="1549">
                  <c:v>3.707945614000001</c:v>
                </c:pt>
                <c:pt idx="1550">
                  <c:v>3.705154209000001</c:v>
                </c:pt>
                <c:pt idx="1551">
                  <c:v>3.712596684</c:v>
                </c:pt>
                <c:pt idx="1552">
                  <c:v>3.737315922</c:v>
                </c:pt>
                <c:pt idx="1553">
                  <c:v>3.738223343</c:v>
                </c:pt>
                <c:pt idx="1554">
                  <c:v>3.745948582</c:v>
                </c:pt>
                <c:pt idx="1555">
                  <c:v>3.744357853000001</c:v>
                </c:pt>
                <c:pt idx="1556">
                  <c:v>3.745219975</c:v>
                </c:pt>
                <c:pt idx="1557">
                  <c:v>3.754527836</c:v>
                </c:pt>
                <c:pt idx="1558">
                  <c:v>3.744880466</c:v>
                </c:pt>
                <c:pt idx="1559">
                  <c:v>3.746894627</c:v>
                </c:pt>
                <c:pt idx="1560">
                  <c:v>3.737773685</c:v>
                </c:pt>
                <c:pt idx="1561">
                  <c:v>3.740382938000001</c:v>
                </c:pt>
                <c:pt idx="1562">
                  <c:v>3.741069584</c:v>
                </c:pt>
                <c:pt idx="1563">
                  <c:v>3.75043848</c:v>
                </c:pt>
                <c:pt idx="1564">
                  <c:v>3.744678288</c:v>
                </c:pt>
                <c:pt idx="1565">
                  <c:v>3.736575871</c:v>
                </c:pt>
                <c:pt idx="1566">
                  <c:v>3.745191364</c:v>
                </c:pt>
                <c:pt idx="1567">
                  <c:v>3.749414711</c:v>
                </c:pt>
                <c:pt idx="1568">
                  <c:v>3.764435081</c:v>
                </c:pt>
                <c:pt idx="1569">
                  <c:v>3.762207298</c:v>
                </c:pt>
                <c:pt idx="1570">
                  <c:v>3.768997459000001</c:v>
                </c:pt>
                <c:pt idx="1571">
                  <c:v>3.784061699</c:v>
                </c:pt>
                <c:pt idx="1572">
                  <c:v>3.777668266</c:v>
                </c:pt>
                <c:pt idx="1573">
                  <c:v>3.79753521</c:v>
                </c:pt>
                <c:pt idx="1574">
                  <c:v>3.788624077</c:v>
                </c:pt>
                <c:pt idx="1575">
                  <c:v>3.776813774</c:v>
                </c:pt>
                <c:pt idx="1576">
                  <c:v>3.776443748</c:v>
                </c:pt>
                <c:pt idx="1577">
                  <c:v>3.782898216</c:v>
                </c:pt>
                <c:pt idx="1578">
                  <c:v>3.783142357</c:v>
                </c:pt>
                <c:pt idx="1579">
                  <c:v>3.7797015</c:v>
                </c:pt>
                <c:pt idx="1580">
                  <c:v>3.776573448000001</c:v>
                </c:pt>
                <c:pt idx="1581">
                  <c:v>3.787537365</c:v>
                </c:pt>
                <c:pt idx="1582">
                  <c:v>3.798996716</c:v>
                </c:pt>
                <c:pt idx="1583">
                  <c:v>3.799858836999999</c:v>
                </c:pt>
                <c:pt idx="1584">
                  <c:v>3.80549696</c:v>
                </c:pt>
                <c:pt idx="1585">
                  <c:v>3.802571087</c:v>
                </c:pt>
                <c:pt idx="1586">
                  <c:v>3.805485516</c:v>
                </c:pt>
                <c:pt idx="1587">
                  <c:v>3.815365104999997</c:v>
                </c:pt>
                <c:pt idx="1588">
                  <c:v>3.815817146000001</c:v>
                </c:pt>
                <c:pt idx="1589">
                  <c:v>3.81098011</c:v>
                </c:pt>
                <c:pt idx="1590">
                  <c:v>3.820699959000001</c:v>
                </c:pt>
                <c:pt idx="1591">
                  <c:v>3.830206183999997</c:v>
                </c:pt>
                <c:pt idx="1592">
                  <c:v>3.817610054</c:v>
                </c:pt>
                <c:pt idx="1593">
                  <c:v>3.818170815</c:v>
                </c:pt>
                <c:pt idx="1594">
                  <c:v>3.81823185</c:v>
                </c:pt>
                <c:pt idx="1595">
                  <c:v>3.813295630999999</c:v>
                </c:pt>
                <c:pt idx="1596">
                  <c:v>3.819311408999999</c:v>
                </c:pt>
                <c:pt idx="1597">
                  <c:v>3.841024666</c:v>
                </c:pt>
                <c:pt idx="1598">
                  <c:v>3.843883781000001</c:v>
                </c:pt>
                <c:pt idx="1599">
                  <c:v>3.843097954</c:v>
                </c:pt>
                <c:pt idx="1600">
                  <c:v>3.834141045</c:v>
                </c:pt>
                <c:pt idx="1601">
                  <c:v>3.822559623999997</c:v>
                </c:pt>
                <c:pt idx="1602">
                  <c:v>3.813696175</c:v>
                </c:pt>
                <c:pt idx="1603">
                  <c:v>3.822706489999998</c:v>
                </c:pt>
                <c:pt idx="1604">
                  <c:v>3.828069954</c:v>
                </c:pt>
                <c:pt idx="1605">
                  <c:v>3.828466682</c:v>
                </c:pt>
                <c:pt idx="1606">
                  <c:v>3.841966896000001</c:v>
                </c:pt>
                <c:pt idx="1607">
                  <c:v>3.849779396000001</c:v>
                </c:pt>
                <c:pt idx="1608">
                  <c:v>3.840891151</c:v>
                </c:pt>
                <c:pt idx="1609">
                  <c:v>3.826303749</c:v>
                </c:pt>
                <c:pt idx="1610">
                  <c:v>3.829836159</c:v>
                </c:pt>
                <c:pt idx="1611">
                  <c:v>3.830183296</c:v>
                </c:pt>
                <c:pt idx="1612">
                  <c:v>3.838926582</c:v>
                </c:pt>
                <c:pt idx="1613">
                  <c:v>3.847276955</c:v>
                </c:pt>
                <c:pt idx="1614">
                  <c:v>3.855191498</c:v>
                </c:pt>
                <c:pt idx="1615">
                  <c:v>3.858403472999999</c:v>
                </c:pt>
                <c:pt idx="1616">
                  <c:v>3.847150116</c:v>
                </c:pt>
                <c:pt idx="1617">
                  <c:v>3.862164764</c:v>
                </c:pt>
                <c:pt idx="1618">
                  <c:v>3.866685180999998</c:v>
                </c:pt>
                <c:pt idx="1619">
                  <c:v>3.875840453999992</c:v>
                </c:pt>
                <c:pt idx="1620">
                  <c:v>3.883424072</c:v>
                </c:pt>
                <c:pt idx="1621">
                  <c:v>3.876984863000001</c:v>
                </c:pt>
                <c:pt idx="1622">
                  <c:v>3.869138031</c:v>
                </c:pt>
                <c:pt idx="1623">
                  <c:v>3.887570648</c:v>
                </c:pt>
                <c:pt idx="1624">
                  <c:v>3.891789703000001</c:v>
                </c:pt>
                <c:pt idx="1625">
                  <c:v>3.885289458999999</c:v>
                </c:pt>
                <c:pt idx="1626">
                  <c:v>3.876210479999997</c:v>
                </c:pt>
                <c:pt idx="1627">
                  <c:v>3.878552704</c:v>
                </c:pt>
                <c:pt idx="1628">
                  <c:v>3.881139069</c:v>
                </c:pt>
                <c:pt idx="1629">
                  <c:v>3.874661713</c:v>
                </c:pt>
                <c:pt idx="1630">
                  <c:v>3.88515976</c:v>
                </c:pt>
                <c:pt idx="1631">
                  <c:v>3.882070808</c:v>
                </c:pt>
                <c:pt idx="1632">
                  <c:v>3.885137825</c:v>
                </c:pt>
                <c:pt idx="1633">
                  <c:v>3.885717659</c:v>
                </c:pt>
                <c:pt idx="1634">
                  <c:v>3.897007256</c:v>
                </c:pt>
                <c:pt idx="1635">
                  <c:v>3.899006157</c:v>
                </c:pt>
                <c:pt idx="1636">
                  <c:v>3.899212150999999</c:v>
                </c:pt>
                <c:pt idx="1637">
                  <c:v>3.903637199</c:v>
                </c:pt>
                <c:pt idx="1638">
                  <c:v>3.911609916999998</c:v>
                </c:pt>
                <c:pt idx="1639">
                  <c:v>3.903774529000001</c:v>
                </c:pt>
                <c:pt idx="1640">
                  <c:v>3.921001701000001</c:v>
                </c:pt>
                <c:pt idx="1641">
                  <c:v>3.92656353</c:v>
                </c:pt>
                <c:pt idx="1642">
                  <c:v>3.913090019</c:v>
                </c:pt>
                <c:pt idx="1643">
                  <c:v>3.925266532999999</c:v>
                </c:pt>
                <c:pt idx="1644">
                  <c:v>3.932831078</c:v>
                </c:pt>
                <c:pt idx="1645">
                  <c:v>3.924610405</c:v>
                </c:pt>
                <c:pt idx="1646">
                  <c:v>3.942028312999999</c:v>
                </c:pt>
                <c:pt idx="1647">
                  <c:v>3.918102531000001</c:v>
                </c:pt>
                <c:pt idx="1648">
                  <c:v>3.921353607</c:v>
                </c:pt>
                <c:pt idx="1649">
                  <c:v>3.926511078</c:v>
                </c:pt>
                <c:pt idx="1650">
                  <c:v>3.934191971000001</c:v>
                </c:pt>
                <c:pt idx="1651">
                  <c:v>3.939934044</c:v>
                </c:pt>
                <c:pt idx="1652">
                  <c:v>3.956276207</c:v>
                </c:pt>
                <c:pt idx="1653">
                  <c:v>3.953098564</c:v>
                </c:pt>
                <c:pt idx="1654">
                  <c:v>3.945682793</c:v>
                </c:pt>
                <c:pt idx="1655">
                  <c:v>3.949970512</c:v>
                </c:pt>
                <c:pt idx="1656">
                  <c:v>3.948913841</c:v>
                </c:pt>
                <c:pt idx="1657">
                  <c:v>3.936018257000001</c:v>
                </c:pt>
                <c:pt idx="1658">
                  <c:v>3.950575142</c:v>
                </c:pt>
                <c:pt idx="1659">
                  <c:v>3.937040596</c:v>
                </c:pt>
                <c:pt idx="1660">
                  <c:v>3.958524971</c:v>
                </c:pt>
                <c:pt idx="1661">
                  <c:v>3.971823006</c:v>
                </c:pt>
                <c:pt idx="1662">
                  <c:v>3.943807869</c:v>
                </c:pt>
                <c:pt idx="1663">
                  <c:v>3.974317818</c:v>
                </c:pt>
                <c:pt idx="1664">
                  <c:v>3.966963081</c:v>
                </c:pt>
                <c:pt idx="1665">
                  <c:v>3.972091942</c:v>
                </c:pt>
                <c:pt idx="1666">
                  <c:v>3.987198143</c:v>
                </c:pt>
                <c:pt idx="1667">
                  <c:v>3.978821068</c:v>
                </c:pt>
                <c:pt idx="1668">
                  <c:v>3.973388938999999</c:v>
                </c:pt>
                <c:pt idx="1669">
                  <c:v>3.977672844000001</c:v>
                </c:pt>
                <c:pt idx="1670">
                  <c:v>3.976192741</c:v>
                </c:pt>
                <c:pt idx="1671">
                  <c:v>3.972193031000001</c:v>
                </c:pt>
                <c:pt idx="1672">
                  <c:v>3.969610004000001</c:v>
                </c:pt>
                <c:pt idx="1673">
                  <c:v>3.985807209</c:v>
                </c:pt>
                <c:pt idx="1674">
                  <c:v>3.976911335</c:v>
                </c:pt>
                <c:pt idx="1675">
                  <c:v>3.976751118</c:v>
                </c:pt>
                <c:pt idx="1676">
                  <c:v>4.002446918</c:v>
                </c:pt>
                <c:pt idx="1677">
                  <c:v>4.012334613999986</c:v>
                </c:pt>
                <c:pt idx="1678">
                  <c:v>3.999501972</c:v>
                </c:pt>
                <c:pt idx="1679">
                  <c:v>4.002065448999997</c:v>
                </c:pt>
                <c:pt idx="1680">
                  <c:v>3.987779408000001</c:v>
                </c:pt>
                <c:pt idx="1681">
                  <c:v>3.994149952</c:v>
                </c:pt>
                <c:pt idx="1682">
                  <c:v>3.995401172999999</c:v>
                </c:pt>
                <c:pt idx="1683">
                  <c:v>3.994272022</c:v>
                </c:pt>
                <c:pt idx="1684">
                  <c:v>3.989358692000001</c:v>
                </c:pt>
                <c:pt idx="1685">
                  <c:v>3.993629246</c:v>
                </c:pt>
                <c:pt idx="1686">
                  <c:v>4.009132175</c:v>
                </c:pt>
                <c:pt idx="1687">
                  <c:v>4.015968113</c:v>
                </c:pt>
                <c:pt idx="1688">
                  <c:v>4.017005710999986</c:v>
                </c:pt>
                <c:pt idx="1689">
                  <c:v>4.006763248</c:v>
                </c:pt>
                <c:pt idx="1690">
                  <c:v>3.996459751000001</c:v>
                </c:pt>
                <c:pt idx="1691">
                  <c:v>4.020248203</c:v>
                </c:pt>
                <c:pt idx="1692">
                  <c:v>4.027648716</c:v>
                </c:pt>
                <c:pt idx="1693">
                  <c:v>4.010741978</c:v>
                </c:pt>
                <c:pt idx="1694">
                  <c:v>4.016853123</c:v>
                </c:pt>
                <c:pt idx="1695">
                  <c:v>4.020225315</c:v>
                </c:pt>
                <c:pt idx="1696">
                  <c:v>4.028526095999998</c:v>
                </c:pt>
                <c:pt idx="1697">
                  <c:v>4.029647617</c:v>
                </c:pt>
                <c:pt idx="1698">
                  <c:v>4.017249850999997</c:v>
                </c:pt>
                <c:pt idx="1699">
                  <c:v>4.014076022999986</c:v>
                </c:pt>
                <c:pt idx="1700">
                  <c:v>4.019118098999997</c:v>
                </c:pt>
                <c:pt idx="1701">
                  <c:v>4.010672359</c:v>
                </c:pt>
                <c:pt idx="1702">
                  <c:v>4.018332271999986</c:v>
                </c:pt>
                <c:pt idx="1703">
                  <c:v>4.018222599</c:v>
                </c:pt>
                <c:pt idx="1704">
                  <c:v>4.017036227999975</c:v>
                </c:pt>
                <c:pt idx="1705">
                  <c:v>4.030448704</c:v>
                </c:pt>
                <c:pt idx="1706">
                  <c:v>4.031564026</c:v>
                </c:pt>
                <c:pt idx="1707">
                  <c:v>4.043130188</c:v>
                </c:pt>
                <c:pt idx="1708">
                  <c:v>4.027938155999985</c:v>
                </c:pt>
                <c:pt idx="1709">
                  <c:v>4.027858046999977</c:v>
                </c:pt>
                <c:pt idx="1710">
                  <c:v>4.031360416</c:v>
                </c:pt>
                <c:pt idx="1711">
                  <c:v>4.038772373</c:v>
                </c:pt>
                <c:pt idx="1712">
                  <c:v>4.031533985</c:v>
                </c:pt>
                <c:pt idx="1713">
                  <c:v>4.035577563999997</c:v>
                </c:pt>
                <c:pt idx="1714">
                  <c:v>4.036165028</c:v>
                </c:pt>
                <c:pt idx="1715">
                  <c:v>4.044008045</c:v>
                </c:pt>
                <c:pt idx="1716">
                  <c:v>4.037675647999997</c:v>
                </c:pt>
                <c:pt idx="1717">
                  <c:v>4.05705430999998</c:v>
                </c:pt>
                <c:pt idx="1718">
                  <c:v>4.055280475999997</c:v>
                </c:pt>
                <c:pt idx="1719">
                  <c:v>4.066156177999983</c:v>
                </c:pt>
                <c:pt idx="1720">
                  <c:v>4.08141496699998</c:v>
                </c:pt>
                <c:pt idx="1721">
                  <c:v>4.083404331000001</c:v>
                </c:pt>
                <c:pt idx="1722">
                  <c:v>4.079742222</c:v>
                </c:pt>
                <c:pt idx="1723">
                  <c:v>4.074783115</c:v>
                </c:pt>
                <c:pt idx="1724">
                  <c:v>4.057513980999997</c:v>
                </c:pt>
                <c:pt idx="1725">
                  <c:v>4.068782596999986</c:v>
                </c:pt>
                <c:pt idx="1726">
                  <c:v>4.075435429000001</c:v>
                </c:pt>
                <c:pt idx="1727">
                  <c:v>4.087060719</c:v>
                </c:pt>
                <c:pt idx="1728">
                  <c:v>4.081327229</c:v>
                </c:pt>
                <c:pt idx="1729">
                  <c:v>4.103457717999997</c:v>
                </c:pt>
                <c:pt idx="1730">
                  <c:v>4.109393387</c:v>
                </c:pt>
                <c:pt idx="1731">
                  <c:v>4.105853347999984</c:v>
                </c:pt>
                <c:pt idx="1732">
                  <c:v>4.097075728999984</c:v>
                </c:pt>
                <c:pt idx="1733">
                  <c:v>4.09786155699998</c:v>
                </c:pt>
                <c:pt idx="1734">
                  <c:v>4.099173813</c:v>
                </c:pt>
                <c:pt idx="1735">
                  <c:v>4.107558516999974</c:v>
                </c:pt>
                <c:pt idx="1736">
                  <c:v>4.108946114</c:v>
                </c:pt>
                <c:pt idx="1737">
                  <c:v>4.105711249999978</c:v>
                </c:pt>
                <c:pt idx="1738">
                  <c:v>4.108614234999984</c:v>
                </c:pt>
                <c:pt idx="1739">
                  <c:v>4.114305762999983</c:v>
                </c:pt>
                <c:pt idx="1740">
                  <c:v>4.117611198000001</c:v>
                </c:pt>
                <c:pt idx="1741">
                  <c:v>4.120960502999984</c:v>
                </c:pt>
                <c:pt idx="1742">
                  <c:v>4.107216147999984</c:v>
                </c:pt>
                <c:pt idx="1743">
                  <c:v>4.111549644</c:v>
                </c:pt>
                <c:pt idx="1744">
                  <c:v>4.113136558999972</c:v>
                </c:pt>
                <c:pt idx="1745">
                  <c:v>4.117264060999986</c:v>
                </c:pt>
                <c:pt idx="1746">
                  <c:v>4.121135501999977</c:v>
                </c:pt>
                <c:pt idx="1747">
                  <c:v>4.127116946999964</c:v>
                </c:pt>
                <c:pt idx="1748">
                  <c:v>4.123838214999984</c:v>
                </c:pt>
                <c:pt idx="1749">
                  <c:v>4.132203845999999</c:v>
                </c:pt>
                <c:pt idx="1750">
                  <c:v>4.138252048</c:v>
                </c:pt>
                <c:pt idx="1751">
                  <c:v>4.135398655</c:v>
                </c:pt>
                <c:pt idx="1752">
                  <c:v>4.141273289</c:v>
                </c:pt>
                <c:pt idx="1753">
                  <c:v>4.140823154</c:v>
                </c:pt>
                <c:pt idx="1754">
                  <c:v>4.146674899999997</c:v>
                </c:pt>
                <c:pt idx="1755">
                  <c:v>4.150392323</c:v>
                </c:pt>
                <c:pt idx="1756">
                  <c:v>4.140268116</c:v>
                </c:pt>
                <c:pt idx="1757">
                  <c:v>4.133737354</c:v>
                </c:pt>
                <c:pt idx="1758">
                  <c:v>4.141885547999975</c:v>
                </c:pt>
                <c:pt idx="1759">
                  <c:v>4.144918231999974</c:v>
                </c:pt>
                <c:pt idx="1760">
                  <c:v>4.14288881299998</c:v>
                </c:pt>
                <c:pt idx="1761">
                  <c:v>4.135659962</c:v>
                </c:pt>
                <c:pt idx="1762">
                  <c:v>4.130914477999974</c:v>
                </c:pt>
                <c:pt idx="1763">
                  <c:v>4.132371693</c:v>
                </c:pt>
                <c:pt idx="1764">
                  <c:v>4.138498096</c:v>
                </c:pt>
                <c:pt idx="1765">
                  <c:v>4.14576128</c:v>
                </c:pt>
                <c:pt idx="1766">
                  <c:v>4.140655785</c:v>
                </c:pt>
                <c:pt idx="1767">
                  <c:v>4.13979557</c:v>
                </c:pt>
                <c:pt idx="1768">
                  <c:v>4.149187354999997</c:v>
                </c:pt>
                <c:pt idx="1769">
                  <c:v>4.164095191999997</c:v>
                </c:pt>
                <c:pt idx="1770">
                  <c:v>4.144533423999997</c:v>
                </c:pt>
                <c:pt idx="1771">
                  <c:v>4.143455771999986</c:v>
                </c:pt>
                <c:pt idx="1772">
                  <c:v>4.148948935999996</c:v>
                </c:pt>
                <c:pt idx="1773">
                  <c:v>4.148628502</c:v>
                </c:pt>
                <c:pt idx="1774">
                  <c:v>4.136696129</c:v>
                </c:pt>
                <c:pt idx="1775">
                  <c:v>4.158829002</c:v>
                </c:pt>
                <c:pt idx="1776">
                  <c:v>4.161457328999984</c:v>
                </c:pt>
                <c:pt idx="1777">
                  <c:v>4.156324653999997</c:v>
                </c:pt>
                <c:pt idx="1778">
                  <c:v>4.173883227999986</c:v>
                </c:pt>
                <c:pt idx="1779">
                  <c:v>4.17947176</c:v>
                </c:pt>
                <c:pt idx="1780">
                  <c:v>4.170152454</c:v>
                </c:pt>
                <c:pt idx="1781">
                  <c:v>4.177589206999977</c:v>
                </c:pt>
                <c:pt idx="1782">
                  <c:v>4.180008677999984</c:v>
                </c:pt>
                <c:pt idx="1783">
                  <c:v>4.179787426</c:v>
                </c:pt>
                <c:pt idx="1784">
                  <c:v>4.179226665</c:v>
                </c:pt>
                <c:pt idx="1785">
                  <c:v>4.170697002</c:v>
                </c:pt>
                <c:pt idx="1786">
                  <c:v>4.166494636999977</c:v>
                </c:pt>
                <c:pt idx="1787">
                  <c:v>4.172582893</c:v>
                </c:pt>
                <c:pt idx="1788">
                  <c:v>4.172270564999997</c:v>
                </c:pt>
                <c:pt idx="1789">
                  <c:v>4.174219874999986</c:v>
                </c:pt>
                <c:pt idx="1790">
                  <c:v>4.182958869999974</c:v>
                </c:pt>
                <c:pt idx="1791">
                  <c:v>4.19219043699998</c:v>
                </c:pt>
                <c:pt idx="1792">
                  <c:v>4.196064261999984</c:v>
                </c:pt>
                <c:pt idx="1793">
                  <c:v>4.19485500299998</c:v>
                </c:pt>
                <c:pt idx="1794">
                  <c:v>4.215095787</c:v>
                </c:pt>
                <c:pt idx="1795">
                  <c:v>4.221530227999983</c:v>
                </c:pt>
                <c:pt idx="1796">
                  <c:v>4.205523758</c:v>
                </c:pt>
                <c:pt idx="1797">
                  <c:v>4.198622494</c:v>
                </c:pt>
                <c:pt idx="1798">
                  <c:v>4.200882702</c:v>
                </c:pt>
                <c:pt idx="1799">
                  <c:v>4.210076122</c:v>
                </c:pt>
                <c:pt idx="1800">
                  <c:v>4.213310986000001</c:v>
                </c:pt>
                <c:pt idx="1801">
                  <c:v>4.218941479000001</c:v>
                </c:pt>
                <c:pt idx="1802">
                  <c:v>4.219947605</c:v>
                </c:pt>
                <c:pt idx="1803">
                  <c:v>4.210140018000001</c:v>
                </c:pt>
                <c:pt idx="1804">
                  <c:v>4.217149047999997</c:v>
                </c:pt>
                <c:pt idx="1805">
                  <c:v>4.219994811999986</c:v>
                </c:pt>
                <c:pt idx="1806">
                  <c:v>4.209960251</c:v>
                </c:pt>
                <c:pt idx="1807">
                  <c:v>4.217376021999997</c:v>
                </c:pt>
                <c:pt idx="1808">
                  <c:v>4.21445205699998</c:v>
                </c:pt>
                <c:pt idx="1809">
                  <c:v>4.214696198</c:v>
                </c:pt>
                <c:pt idx="1810">
                  <c:v>4.228635101</c:v>
                </c:pt>
                <c:pt idx="1811">
                  <c:v>4.234418182</c:v>
                </c:pt>
                <c:pt idx="1812">
                  <c:v>4.240948944</c:v>
                </c:pt>
                <c:pt idx="1813">
                  <c:v>4.241086272999997</c:v>
                </c:pt>
                <c:pt idx="1814">
                  <c:v>4.2323983</c:v>
                </c:pt>
                <c:pt idx="1815">
                  <c:v>4.217597274999984</c:v>
                </c:pt>
                <c:pt idx="1816">
                  <c:v>4.220198897999997</c:v>
                </c:pt>
                <c:pt idx="1817">
                  <c:v>4.237715988000001</c:v>
                </c:pt>
                <c:pt idx="1818">
                  <c:v>4.243510512999986</c:v>
                </c:pt>
                <c:pt idx="1819">
                  <c:v>4.230141907</c:v>
                </c:pt>
                <c:pt idx="1820">
                  <c:v>4.25306633</c:v>
                </c:pt>
                <c:pt idx="1821">
                  <c:v>4.242352753</c:v>
                </c:pt>
                <c:pt idx="1822">
                  <c:v>4.253430633999997</c:v>
                </c:pt>
                <c:pt idx="1823">
                  <c:v>4.257947234999997</c:v>
                </c:pt>
                <c:pt idx="1824">
                  <c:v>4.264052657999983</c:v>
                </c:pt>
                <c:pt idx="1825">
                  <c:v>4.255656508999997</c:v>
                </c:pt>
                <c:pt idx="1826">
                  <c:v>4.257777481</c:v>
                </c:pt>
                <c:pt idx="1827">
                  <c:v>4.265170363999986</c:v>
                </c:pt>
                <c:pt idx="1828">
                  <c:v>4.25400283799998</c:v>
                </c:pt>
                <c:pt idx="1829">
                  <c:v>4.256974486999997</c:v>
                </c:pt>
                <c:pt idx="1830">
                  <c:v>4.254716187000001</c:v>
                </c:pt>
                <c:pt idx="1831">
                  <c:v>4.256318359000001</c:v>
                </c:pt>
                <c:pt idx="1832">
                  <c:v>4.267049103</c:v>
                </c:pt>
                <c:pt idx="1833">
                  <c:v>4.248524455999997</c:v>
                </c:pt>
                <c:pt idx="1834">
                  <c:v>4.241825847999986</c:v>
                </c:pt>
                <c:pt idx="1835">
                  <c:v>4.253971843999997</c:v>
                </c:pt>
                <c:pt idx="1836">
                  <c:v>4.279446392</c:v>
                </c:pt>
                <c:pt idx="1837">
                  <c:v>4.269127635999999</c:v>
                </c:pt>
                <c:pt idx="1838">
                  <c:v>4.273812084</c:v>
                </c:pt>
                <c:pt idx="1839">
                  <c:v>4.267632275</c:v>
                </c:pt>
                <c:pt idx="1840">
                  <c:v>4.263613491</c:v>
                </c:pt>
                <c:pt idx="1841">
                  <c:v>4.267616061999984</c:v>
                </c:pt>
                <c:pt idx="1842">
                  <c:v>4.275275974</c:v>
                </c:pt>
                <c:pt idx="1843">
                  <c:v>4.291877536999986</c:v>
                </c:pt>
                <c:pt idx="1844">
                  <c:v>4.31124094</c:v>
                </c:pt>
                <c:pt idx="1845">
                  <c:v>4.312617092</c:v>
                </c:pt>
                <c:pt idx="1846">
                  <c:v>4.304041652999997</c:v>
                </c:pt>
                <c:pt idx="1847">
                  <c:v>4.295969753</c:v>
                </c:pt>
                <c:pt idx="1848">
                  <c:v>4.297129421</c:v>
                </c:pt>
                <c:pt idx="1849">
                  <c:v>4.289216309</c:v>
                </c:pt>
                <c:pt idx="1850">
                  <c:v>4.299214629999997</c:v>
                </c:pt>
                <c:pt idx="1851">
                  <c:v>4.301377563</c:v>
                </c:pt>
                <c:pt idx="1852">
                  <c:v>4.307412414999997</c:v>
                </c:pt>
                <c:pt idx="1853">
                  <c:v>4.312932280999984</c:v>
                </c:pt>
                <c:pt idx="1854">
                  <c:v>4.309102325</c:v>
                </c:pt>
                <c:pt idx="1855">
                  <c:v>4.300511626999978</c:v>
                </c:pt>
                <c:pt idx="1856">
                  <c:v>4.316097526999984</c:v>
                </c:pt>
                <c:pt idx="1857">
                  <c:v>4.308407096999997</c:v>
                </c:pt>
                <c:pt idx="1858">
                  <c:v>4.307670859999984</c:v>
                </c:pt>
                <c:pt idx="1859">
                  <c:v>4.30635479</c:v>
                </c:pt>
                <c:pt idx="1860">
                  <c:v>4.312435416999978</c:v>
                </c:pt>
                <c:pt idx="1861">
                  <c:v>4.319806365999995</c:v>
                </c:pt>
                <c:pt idx="1862">
                  <c:v>4.318692474</c:v>
                </c:pt>
                <c:pt idx="1863">
                  <c:v>4.32893875099998</c:v>
                </c:pt>
                <c:pt idx="1864">
                  <c:v>4.337819365999988</c:v>
                </c:pt>
                <c:pt idx="1865">
                  <c:v>4.323739318999986</c:v>
                </c:pt>
                <c:pt idx="1866">
                  <c:v>4.333417205999996</c:v>
                </c:pt>
                <c:pt idx="1867">
                  <c:v>4.324490813999983</c:v>
                </c:pt>
                <c:pt idx="1868">
                  <c:v>4.343137053999997</c:v>
                </c:pt>
                <c:pt idx="1869">
                  <c:v>4.349610596000001</c:v>
                </c:pt>
                <c:pt idx="1870">
                  <c:v>4.337636260999984</c:v>
                </c:pt>
                <c:pt idx="1871">
                  <c:v>4.341389923</c:v>
                </c:pt>
                <c:pt idx="1872">
                  <c:v>4.340466766</c:v>
                </c:pt>
                <c:pt idx="1873">
                  <c:v>4.353433875999986</c:v>
                </c:pt>
                <c:pt idx="1874">
                  <c:v>4.352615622999984</c:v>
                </c:pt>
                <c:pt idx="1875">
                  <c:v>4.351307182</c:v>
                </c:pt>
                <c:pt idx="1876">
                  <c:v>4.334797173</c:v>
                </c:pt>
                <c:pt idx="1877">
                  <c:v>4.334164885999995</c:v>
                </c:pt>
                <c:pt idx="1878">
                  <c:v>4.352765349999986</c:v>
                </c:pt>
                <c:pt idx="1879">
                  <c:v>4.352727203000001</c:v>
                </c:pt>
                <c:pt idx="1880">
                  <c:v>4.342397003</c:v>
                </c:pt>
                <c:pt idx="1881">
                  <c:v>4.351022034</c:v>
                </c:pt>
                <c:pt idx="1882">
                  <c:v>4.360692291</c:v>
                </c:pt>
                <c:pt idx="1883">
                  <c:v>4.372853545999995</c:v>
                </c:pt>
                <c:pt idx="1884">
                  <c:v>4.368558196999997</c:v>
                </c:pt>
                <c:pt idx="1885">
                  <c:v>4.367848662999984</c:v>
                </c:pt>
                <c:pt idx="1886">
                  <c:v>4.370541839999997</c:v>
                </c:pt>
                <c:pt idx="1887">
                  <c:v>4.373990325999999</c:v>
                </c:pt>
                <c:pt idx="1888">
                  <c:v>4.370110778999984</c:v>
                </c:pt>
                <c:pt idx="1889">
                  <c:v>4.364613799999991</c:v>
                </c:pt>
                <c:pt idx="1890">
                  <c:v>4.36007430999998</c:v>
                </c:pt>
                <c:pt idx="1891">
                  <c:v>4.379838256999986</c:v>
                </c:pt>
                <c:pt idx="1892">
                  <c:v>4.373017577999983</c:v>
                </c:pt>
                <c:pt idx="1893">
                  <c:v>4.36251571699997</c:v>
                </c:pt>
                <c:pt idx="1894">
                  <c:v>4.355178145999996</c:v>
                </c:pt>
                <c:pt idx="1895">
                  <c:v>4.379332809</c:v>
                </c:pt>
                <c:pt idx="1896">
                  <c:v>4.350585250999972</c:v>
                </c:pt>
                <c:pt idx="1897">
                  <c:v>4.370726852000001</c:v>
                </c:pt>
                <c:pt idx="1898">
                  <c:v>4.378508834999997</c:v>
                </c:pt>
                <c:pt idx="1899">
                  <c:v>4.396771698</c:v>
                </c:pt>
                <c:pt idx="1900">
                  <c:v>4.405255585</c:v>
                </c:pt>
                <c:pt idx="1901">
                  <c:v>4.407428055</c:v>
                </c:pt>
                <c:pt idx="1902">
                  <c:v>4.38188484199998</c:v>
                </c:pt>
                <c:pt idx="1903">
                  <c:v>4.395221024</c:v>
                </c:pt>
                <c:pt idx="1904">
                  <c:v>4.410815505999987</c:v>
                </c:pt>
                <c:pt idx="1905">
                  <c:v>4.394809035999991</c:v>
                </c:pt>
                <c:pt idx="1906">
                  <c:v>4.411174088</c:v>
                </c:pt>
                <c:pt idx="1907">
                  <c:v>4.404586104999997</c:v>
                </c:pt>
                <c:pt idx="1908">
                  <c:v>4.412749557000001</c:v>
                </c:pt>
                <c:pt idx="1909">
                  <c:v>4.414223938</c:v>
                </c:pt>
                <c:pt idx="1910">
                  <c:v>4.409150391</c:v>
                </c:pt>
                <c:pt idx="1911">
                  <c:v>4.402455596999986</c:v>
                </c:pt>
                <c:pt idx="1912">
                  <c:v>4.410353928</c:v>
                </c:pt>
                <c:pt idx="1913">
                  <c:v>4.409843712</c:v>
                </c:pt>
                <c:pt idx="1914">
                  <c:v>4.421919136000001</c:v>
                </c:pt>
                <c:pt idx="1915">
                  <c:v>4.416242867</c:v>
                </c:pt>
                <c:pt idx="1916">
                  <c:v>4.413095741</c:v>
                </c:pt>
                <c:pt idx="1917">
                  <c:v>4.419565468</c:v>
                </c:pt>
                <c:pt idx="1918">
                  <c:v>4.438535956999984</c:v>
                </c:pt>
                <c:pt idx="1919">
                  <c:v>4.450010566999977</c:v>
                </c:pt>
                <c:pt idx="1920">
                  <c:v>4.436002998</c:v>
                </c:pt>
                <c:pt idx="1921">
                  <c:v>4.443273811</c:v>
                </c:pt>
                <c:pt idx="1922">
                  <c:v>4.448683052</c:v>
                </c:pt>
                <c:pt idx="1923">
                  <c:v>4.450063972</c:v>
                </c:pt>
                <c:pt idx="1924">
                  <c:v>4.440243034</c:v>
                </c:pt>
                <c:pt idx="1925">
                  <c:v>4.448272972</c:v>
                </c:pt>
                <c:pt idx="1926">
                  <c:v>4.440635948000001</c:v>
                </c:pt>
                <c:pt idx="1927">
                  <c:v>4.438207893</c:v>
                </c:pt>
                <c:pt idx="1928">
                  <c:v>4.448817519999986</c:v>
                </c:pt>
                <c:pt idx="1929">
                  <c:v>4.454545287999986</c:v>
                </c:pt>
                <c:pt idx="1930">
                  <c:v>4.456422119</c:v>
                </c:pt>
                <c:pt idx="1931">
                  <c:v>4.459887295</c:v>
                </c:pt>
                <c:pt idx="1932">
                  <c:v>4.456290035</c:v>
                </c:pt>
                <c:pt idx="1933">
                  <c:v>4.484610347999986</c:v>
                </c:pt>
                <c:pt idx="1934">
                  <c:v>4.47324255</c:v>
                </c:pt>
                <c:pt idx="1935">
                  <c:v>4.466860560999997</c:v>
                </c:pt>
                <c:pt idx="1936">
                  <c:v>4.462712077999984</c:v>
                </c:pt>
                <c:pt idx="1937">
                  <c:v>4.461741238</c:v>
                </c:pt>
                <c:pt idx="1938">
                  <c:v>4.466318874000001</c:v>
                </c:pt>
                <c:pt idx="1939">
                  <c:v>4.477984218999978</c:v>
                </c:pt>
                <c:pt idx="1940">
                  <c:v>4.48060873</c:v>
                </c:pt>
                <c:pt idx="1941">
                  <c:v>4.480776576999986</c:v>
                </c:pt>
                <c:pt idx="1942">
                  <c:v>4.481444149</c:v>
                </c:pt>
                <c:pt idx="1943">
                  <c:v>4.498724728</c:v>
                </c:pt>
                <c:pt idx="1944">
                  <c:v>4.500265865</c:v>
                </c:pt>
                <c:pt idx="1945">
                  <c:v>4.506209164</c:v>
                </c:pt>
                <c:pt idx="1946">
                  <c:v>4.491902142</c:v>
                </c:pt>
                <c:pt idx="1947">
                  <c:v>4.493305949999997</c:v>
                </c:pt>
                <c:pt idx="1948">
                  <c:v>4.494244365999998</c:v>
                </c:pt>
                <c:pt idx="1949">
                  <c:v>4.49518087399998</c:v>
                </c:pt>
                <c:pt idx="1950">
                  <c:v>4.491160183</c:v>
                </c:pt>
                <c:pt idx="1951">
                  <c:v>4.498583584</c:v>
                </c:pt>
                <c:pt idx="1952">
                  <c:v>4.508204249999986</c:v>
                </c:pt>
                <c:pt idx="1953">
                  <c:v>4.519495754</c:v>
                </c:pt>
                <c:pt idx="1954">
                  <c:v>4.518538264999984</c:v>
                </c:pt>
                <c:pt idx="1955">
                  <c:v>4.526799469</c:v>
                </c:pt>
                <c:pt idx="1956">
                  <c:v>4.504647522</c:v>
                </c:pt>
                <c:pt idx="1957">
                  <c:v>4.498967438</c:v>
                </c:pt>
                <c:pt idx="1958">
                  <c:v>4.501004486</c:v>
                </c:pt>
                <c:pt idx="1959">
                  <c:v>4.507264404</c:v>
                </c:pt>
                <c:pt idx="1960">
                  <c:v>4.522145537999974</c:v>
                </c:pt>
                <c:pt idx="1961">
                  <c:v>4.531718521</c:v>
                </c:pt>
                <c:pt idx="1962">
                  <c:v>4.532300739</c:v>
                </c:pt>
                <c:pt idx="1963">
                  <c:v>4.521589068999984</c:v>
                </c:pt>
                <c:pt idx="1964">
                  <c:v>4.517362385</c:v>
                </c:pt>
                <c:pt idx="1965">
                  <c:v>4.51992586099998</c:v>
                </c:pt>
                <c:pt idx="1966">
                  <c:v>4.524732380000001</c:v>
                </c:pt>
                <c:pt idx="1967">
                  <c:v>4.529132633000001</c:v>
                </c:pt>
                <c:pt idx="1968">
                  <c:v>4.528072146999997</c:v>
                </c:pt>
                <c:pt idx="1969">
                  <c:v>4.525600224000001</c:v>
                </c:pt>
                <c:pt idx="1970">
                  <c:v>4.53163126</c:v>
                </c:pt>
                <c:pt idx="1971">
                  <c:v>4.539942532</c:v>
                </c:pt>
                <c:pt idx="1972">
                  <c:v>4.531298428</c:v>
                </c:pt>
                <c:pt idx="1973">
                  <c:v>4.533945826999984</c:v>
                </c:pt>
                <c:pt idx="1974">
                  <c:v>4.548014430999986</c:v>
                </c:pt>
                <c:pt idx="1975">
                  <c:v>4.546412257999984</c:v>
                </c:pt>
                <c:pt idx="1976">
                  <c:v>4.558228283</c:v>
                </c:pt>
                <c:pt idx="1977">
                  <c:v>4.558007030000001</c:v>
                </c:pt>
                <c:pt idx="1978">
                  <c:v>4.554241446999997</c:v>
                </c:pt>
                <c:pt idx="1979">
                  <c:v>4.545269279</c:v>
                </c:pt>
                <c:pt idx="1980">
                  <c:v>4.556606560000001</c:v>
                </c:pt>
                <c:pt idx="1981">
                  <c:v>4.558009415</c:v>
                </c:pt>
                <c:pt idx="1982">
                  <c:v>4.566706924</c:v>
                </c:pt>
                <c:pt idx="1983">
                  <c:v>4.571891098</c:v>
                </c:pt>
                <c:pt idx="1984">
                  <c:v>4.568271904</c:v>
                </c:pt>
                <c:pt idx="1985">
                  <c:v>4.561138419999997</c:v>
                </c:pt>
                <c:pt idx="1986">
                  <c:v>4.561846045999999</c:v>
                </c:pt>
                <c:pt idx="1987">
                  <c:v>4.568945198000001</c:v>
                </c:pt>
                <c:pt idx="1988">
                  <c:v>4.575586585999996</c:v>
                </c:pt>
                <c:pt idx="1989">
                  <c:v>4.582803993</c:v>
                </c:pt>
                <c:pt idx="1990">
                  <c:v>4.59408786799997</c:v>
                </c:pt>
                <c:pt idx="1991">
                  <c:v>4.593591956999984</c:v>
                </c:pt>
                <c:pt idx="1992">
                  <c:v>4.591646461</c:v>
                </c:pt>
                <c:pt idx="1993">
                  <c:v>4.594797401</c:v>
                </c:pt>
                <c:pt idx="1994">
                  <c:v>4.591089515999998</c:v>
                </c:pt>
                <c:pt idx="1995">
                  <c:v>4.595606117</c:v>
                </c:pt>
                <c:pt idx="1996">
                  <c:v>4.611284522999984</c:v>
                </c:pt>
                <c:pt idx="1997">
                  <c:v>4.600359229999986</c:v>
                </c:pt>
                <c:pt idx="1998">
                  <c:v>4.604555396999975</c:v>
                </c:pt>
                <c:pt idx="1999">
                  <c:v>4.606294898999997</c:v>
                </c:pt>
                <c:pt idx="2000">
                  <c:v>4.614118365999976</c:v>
                </c:pt>
                <c:pt idx="2001">
                  <c:v>4.620679645999996</c:v>
                </c:pt>
                <c:pt idx="2002">
                  <c:v>4.612775592999986</c:v>
                </c:pt>
                <c:pt idx="2003">
                  <c:v>4.601224689</c:v>
                </c:pt>
                <c:pt idx="2004">
                  <c:v>4.598581104</c:v>
                </c:pt>
                <c:pt idx="2005">
                  <c:v>4.620614795999991</c:v>
                </c:pt>
                <c:pt idx="2006">
                  <c:v>4.616277485</c:v>
                </c:pt>
                <c:pt idx="2007">
                  <c:v>4.597564487000001</c:v>
                </c:pt>
                <c:pt idx="2008">
                  <c:v>4.602756289999986</c:v>
                </c:pt>
                <c:pt idx="2009">
                  <c:v>4.616985110999981</c:v>
                </c:pt>
                <c:pt idx="2010">
                  <c:v>4.624774722999978</c:v>
                </c:pt>
                <c:pt idx="2011">
                  <c:v>4.622597485</c:v>
                </c:pt>
                <c:pt idx="2012">
                  <c:v>4.629595546999972</c:v>
                </c:pt>
                <c:pt idx="2013">
                  <c:v>4.634421138999997</c:v>
                </c:pt>
                <c:pt idx="2014">
                  <c:v>4.630423336000001</c:v>
                </c:pt>
                <c:pt idx="2015">
                  <c:v>4.628794459999981</c:v>
                </c:pt>
                <c:pt idx="2016">
                  <c:v>4.642557887999978</c:v>
                </c:pt>
                <c:pt idx="2017">
                  <c:v>4.656290798</c:v>
                </c:pt>
                <c:pt idx="2018">
                  <c:v>4.657919673999975</c:v>
                </c:pt>
                <c:pt idx="2019">
                  <c:v>4.640555171999981</c:v>
                </c:pt>
                <c:pt idx="2020">
                  <c:v>4.639921932</c:v>
                </c:pt>
                <c:pt idx="2021">
                  <c:v>4.643217830999986</c:v>
                </c:pt>
                <c:pt idx="2022">
                  <c:v>4.633886126999984</c:v>
                </c:pt>
                <c:pt idx="2023">
                  <c:v>4.631475238999984</c:v>
                </c:pt>
                <c:pt idx="2024">
                  <c:v>4.646360188</c:v>
                </c:pt>
                <c:pt idx="2025">
                  <c:v>4.662400989999984</c:v>
                </c:pt>
                <c:pt idx="2026">
                  <c:v>4.646173266999981</c:v>
                </c:pt>
                <c:pt idx="2027">
                  <c:v>4.654313830999977</c:v>
                </c:pt>
                <c:pt idx="2028">
                  <c:v>4.653459338999986</c:v>
                </c:pt>
                <c:pt idx="2029">
                  <c:v>4.673677235</c:v>
                </c:pt>
                <c:pt idx="2030">
                  <c:v>4.665738849999974</c:v>
                </c:pt>
                <c:pt idx="2031">
                  <c:v>4.660703448999997</c:v>
                </c:pt>
                <c:pt idx="2032">
                  <c:v>4.66282442099998</c:v>
                </c:pt>
                <c:pt idx="2033">
                  <c:v>4.668571261999975</c:v>
                </c:pt>
                <c:pt idx="2034">
                  <c:v>4.681266575</c:v>
                </c:pt>
                <c:pt idx="2035">
                  <c:v>4.679010181</c:v>
                </c:pt>
                <c:pt idx="2036">
                  <c:v>4.687677174</c:v>
                </c:pt>
                <c:pt idx="2037">
                  <c:v>4.673288136</c:v>
                </c:pt>
                <c:pt idx="2038">
                  <c:v>4.66663434999998</c:v>
                </c:pt>
                <c:pt idx="2039">
                  <c:v>4.664917735999976</c:v>
                </c:pt>
                <c:pt idx="2040">
                  <c:v>4.671138553999997</c:v>
                </c:pt>
                <c:pt idx="2041">
                  <c:v>4.673274784</c:v>
                </c:pt>
                <c:pt idx="2042">
                  <c:v>4.682328967999984</c:v>
                </c:pt>
                <c:pt idx="2043">
                  <c:v>4.680013446999986</c:v>
                </c:pt>
                <c:pt idx="2044">
                  <c:v>4.66879823699998</c:v>
                </c:pt>
                <c:pt idx="2045">
                  <c:v>4.673787860999984</c:v>
                </c:pt>
                <c:pt idx="2046">
                  <c:v>4.669940738999986</c:v>
                </c:pt>
                <c:pt idx="2047">
                  <c:v>4.684222965</c:v>
                </c:pt>
                <c:pt idx="2048">
                  <c:v>4.695537356999972</c:v>
                </c:pt>
                <c:pt idx="2049">
                  <c:v>4.692386416999977</c:v>
                </c:pt>
                <c:pt idx="2050">
                  <c:v>4.701125889</c:v>
                </c:pt>
                <c:pt idx="2051">
                  <c:v>4.698417453999986</c:v>
                </c:pt>
                <c:pt idx="2052">
                  <c:v>4.702173023</c:v>
                </c:pt>
                <c:pt idx="2053">
                  <c:v>4.711847095</c:v>
                </c:pt>
                <c:pt idx="2054">
                  <c:v>4.708935050999984</c:v>
                </c:pt>
                <c:pt idx="2055">
                  <c:v>4.710445670999986</c:v>
                </c:pt>
                <c:pt idx="2056">
                  <c:v>4.712551384</c:v>
                </c:pt>
                <c:pt idx="2057">
                  <c:v>4.713390616999997</c:v>
                </c:pt>
                <c:pt idx="2058">
                  <c:v>4.708614615999997</c:v>
                </c:pt>
                <c:pt idx="2059">
                  <c:v>4.719738274</c:v>
                </c:pt>
                <c:pt idx="2060">
                  <c:v>4.72731044799998</c:v>
                </c:pt>
                <c:pt idx="2061">
                  <c:v>4.728569298</c:v>
                </c:pt>
                <c:pt idx="2062">
                  <c:v>4.73073843</c:v>
                </c:pt>
                <c:pt idx="2063">
                  <c:v>4.725631503999997</c:v>
                </c:pt>
                <c:pt idx="2064">
                  <c:v>4.722808627999984</c:v>
                </c:pt>
                <c:pt idx="2065">
                  <c:v>4.735656527999997</c:v>
                </c:pt>
                <c:pt idx="2066">
                  <c:v>4.745105533999986</c:v>
                </c:pt>
                <c:pt idx="2067">
                  <c:v>4.744186191999997</c:v>
                </c:pt>
                <c:pt idx="2068">
                  <c:v>4.736188678999997</c:v>
                </c:pt>
                <c:pt idx="2069">
                  <c:v>4.737157611999997</c:v>
                </c:pt>
                <c:pt idx="2070">
                  <c:v>4.742111472999997</c:v>
                </c:pt>
                <c:pt idx="2071">
                  <c:v>4.746025352</c:v>
                </c:pt>
                <c:pt idx="2072">
                  <c:v>4.733526497</c:v>
                </c:pt>
                <c:pt idx="2073">
                  <c:v>4.731138496</c:v>
                </c:pt>
                <c:pt idx="2074">
                  <c:v>4.735241203</c:v>
                </c:pt>
                <c:pt idx="2075">
                  <c:v>4.741243629</c:v>
                </c:pt>
                <c:pt idx="2076">
                  <c:v>4.745638161</c:v>
                </c:pt>
                <c:pt idx="2077">
                  <c:v>4.740473061</c:v>
                </c:pt>
                <c:pt idx="2078">
                  <c:v>4.750551491</c:v>
                </c:pt>
                <c:pt idx="2079">
                  <c:v>4.759569435</c:v>
                </c:pt>
                <c:pt idx="2080">
                  <c:v>4.755075721999997</c:v>
                </c:pt>
                <c:pt idx="2081">
                  <c:v>4.760515479999977</c:v>
                </c:pt>
                <c:pt idx="2082">
                  <c:v>4.757814673999977</c:v>
                </c:pt>
                <c:pt idx="2083">
                  <c:v>4.758207588</c:v>
                </c:pt>
                <c:pt idx="2084">
                  <c:v>4.758182792999999</c:v>
                </c:pt>
                <c:pt idx="2085">
                  <c:v>4.763702659999997</c:v>
                </c:pt>
                <c:pt idx="2086">
                  <c:v>4.761688499</c:v>
                </c:pt>
                <c:pt idx="2087">
                  <c:v>4.749641685</c:v>
                </c:pt>
                <c:pt idx="2088">
                  <c:v>4.749908714</c:v>
                </c:pt>
                <c:pt idx="2089">
                  <c:v>4.765472678999984</c:v>
                </c:pt>
                <c:pt idx="2090">
                  <c:v>4.771377831</c:v>
                </c:pt>
                <c:pt idx="2091">
                  <c:v>4.780670433</c:v>
                </c:pt>
                <c:pt idx="2092">
                  <c:v>4.779650478</c:v>
                </c:pt>
                <c:pt idx="2093">
                  <c:v>4.778229504</c:v>
                </c:pt>
                <c:pt idx="2094">
                  <c:v>4.775990275999995</c:v>
                </c:pt>
                <c:pt idx="2095">
                  <c:v>4.783558635999999</c:v>
                </c:pt>
                <c:pt idx="2096">
                  <c:v>4.790501385</c:v>
                </c:pt>
                <c:pt idx="2097">
                  <c:v>4.791188029999997</c:v>
                </c:pt>
                <c:pt idx="2098">
                  <c:v>4.798886089000001</c:v>
                </c:pt>
                <c:pt idx="2099">
                  <c:v>4.799746304</c:v>
                </c:pt>
                <c:pt idx="2100">
                  <c:v>4.80095937699998</c:v>
                </c:pt>
                <c:pt idx="2101">
                  <c:v>4.820597438999984</c:v>
                </c:pt>
                <c:pt idx="2102">
                  <c:v>4.824356822999977</c:v>
                </c:pt>
                <c:pt idx="2103">
                  <c:v>4.815411357999976</c:v>
                </c:pt>
                <c:pt idx="2104">
                  <c:v>4.817505626999972</c:v>
                </c:pt>
                <c:pt idx="2105">
                  <c:v>4.825403004</c:v>
                </c:pt>
                <c:pt idx="2106">
                  <c:v>4.829797535</c:v>
                </c:pt>
                <c:pt idx="2107">
                  <c:v>4.833986072999984</c:v>
                </c:pt>
                <c:pt idx="2108">
                  <c:v>4.832772999</c:v>
                </c:pt>
                <c:pt idx="2109">
                  <c:v>4.826604632999997</c:v>
                </c:pt>
                <c:pt idx="2110">
                  <c:v>4.825443057999986</c:v>
                </c:pt>
                <c:pt idx="2111">
                  <c:v>4.822849064000001</c:v>
                </c:pt>
                <c:pt idx="2112">
                  <c:v>4.819566516999984</c:v>
                </c:pt>
                <c:pt idx="2113">
                  <c:v>4.81828477899998</c:v>
                </c:pt>
                <c:pt idx="2114">
                  <c:v>4.826553135</c:v>
                </c:pt>
                <c:pt idx="2115">
                  <c:v>4.834300785</c:v>
                </c:pt>
                <c:pt idx="2116">
                  <c:v>4.833934573999978</c:v>
                </c:pt>
                <c:pt idx="2117">
                  <c:v>4.828374652999984</c:v>
                </c:pt>
                <c:pt idx="2118">
                  <c:v>4.833555012000001</c:v>
                </c:pt>
                <c:pt idx="2119">
                  <c:v>4.839012413</c:v>
                </c:pt>
                <c:pt idx="2120">
                  <c:v>4.857292442</c:v>
                </c:pt>
                <c:pt idx="2121">
                  <c:v>4.845987586999978</c:v>
                </c:pt>
                <c:pt idx="2122">
                  <c:v>4.834974555999977</c:v>
                </c:pt>
                <c:pt idx="2123">
                  <c:v>4.834257393</c:v>
                </c:pt>
                <c:pt idx="2124">
                  <c:v>4.844028740000001</c:v>
                </c:pt>
                <c:pt idx="2125">
                  <c:v>4.848423271000001</c:v>
                </c:pt>
                <c:pt idx="2126">
                  <c:v>4.851444510999986</c:v>
                </c:pt>
                <c:pt idx="2127">
                  <c:v>4.862385062999977</c:v>
                </c:pt>
                <c:pt idx="2128">
                  <c:v>4.861774711999997</c:v>
                </c:pt>
                <c:pt idx="2129">
                  <c:v>4.848221092</c:v>
                </c:pt>
                <c:pt idx="2130">
                  <c:v>4.847664146</c:v>
                </c:pt>
                <c:pt idx="2131">
                  <c:v>4.852680472999986</c:v>
                </c:pt>
                <c:pt idx="2132">
                  <c:v>4.84821727799998</c:v>
                </c:pt>
                <c:pt idx="2133">
                  <c:v>4.860449104</c:v>
                </c:pt>
                <c:pt idx="2134">
                  <c:v>4.858474044999986</c:v>
                </c:pt>
                <c:pt idx="2135">
                  <c:v>4.86224487299998</c:v>
                </c:pt>
                <c:pt idx="2136">
                  <c:v>4.869626312</c:v>
                </c:pt>
                <c:pt idx="2137">
                  <c:v>4.866513518999978</c:v>
                </c:pt>
                <c:pt idx="2138">
                  <c:v>4.856152801999986</c:v>
                </c:pt>
                <c:pt idx="2139">
                  <c:v>4.861920624000001</c:v>
                </c:pt>
                <c:pt idx="2140">
                  <c:v>4.875079422</c:v>
                </c:pt>
                <c:pt idx="2141">
                  <c:v>4.87346199</c:v>
                </c:pt>
                <c:pt idx="2142">
                  <c:v>4.869326858999984</c:v>
                </c:pt>
                <c:pt idx="2143">
                  <c:v>4.863730697999986</c:v>
                </c:pt>
                <c:pt idx="2144">
                  <c:v>4.867907790999986</c:v>
                </c:pt>
                <c:pt idx="2145">
                  <c:v>4.880099564</c:v>
                </c:pt>
                <c:pt idx="2146">
                  <c:v>4.871840744</c:v>
                </c:pt>
                <c:pt idx="2147">
                  <c:v>4.86898687399997</c:v>
                </c:pt>
                <c:pt idx="2148">
                  <c:v>4.869948176999986</c:v>
                </c:pt>
                <c:pt idx="2149">
                  <c:v>4.889754086</c:v>
                </c:pt>
                <c:pt idx="2150">
                  <c:v>4.897208004</c:v>
                </c:pt>
                <c:pt idx="2151">
                  <c:v>4.891962795</c:v>
                </c:pt>
                <c:pt idx="2152">
                  <c:v>4.904825954000001</c:v>
                </c:pt>
                <c:pt idx="2153">
                  <c:v>4.902025966999984</c:v>
                </c:pt>
                <c:pt idx="2154">
                  <c:v>4.908558636</c:v>
                </c:pt>
                <c:pt idx="2155">
                  <c:v>4.89581277799998</c:v>
                </c:pt>
                <c:pt idx="2156">
                  <c:v>4.900161533</c:v>
                </c:pt>
                <c:pt idx="2157">
                  <c:v>4.89708402599998</c:v>
                </c:pt>
                <c:pt idx="2158">
                  <c:v>4.899853497</c:v>
                </c:pt>
                <c:pt idx="2159">
                  <c:v>4.900616436</c:v>
                </c:pt>
                <c:pt idx="2160">
                  <c:v>4.897625713</c:v>
                </c:pt>
                <c:pt idx="2161">
                  <c:v>4.90523222</c:v>
                </c:pt>
                <c:pt idx="2162">
                  <c:v>4.90825346</c:v>
                </c:pt>
                <c:pt idx="2163">
                  <c:v>4.925358562</c:v>
                </c:pt>
                <c:pt idx="2164">
                  <c:v>4.913227825</c:v>
                </c:pt>
                <c:pt idx="2165">
                  <c:v>4.924916057999972</c:v>
                </c:pt>
                <c:pt idx="2166">
                  <c:v>4.926072865</c:v>
                </c:pt>
                <c:pt idx="2167">
                  <c:v>4.920030384</c:v>
                </c:pt>
                <c:pt idx="2168">
                  <c:v>4.930059223</c:v>
                </c:pt>
                <c:pt idx="2169">
                  <c:v>4.925603656999997</c:v>
                </c:pt>
                <c:pt idx="2170">
                  <c:v>4.924171237999977</c:v>
                </c:pt>
                <c:pt idx="2171">
                  <c:v>4.900729923</c:v>
                </c:pt>
                <c:pt idx="2172">
                  <c:v>4.899898319</c:v>
                </c:pt>
                <c:pt idx="2173">
                  <c:v>4.90708520899998</c:v>
                </c:pt>
                <c:pt idx="2174">
                  <c:v>4.918353825</c:v>
                </c:pt>
                <c:pt idx="2175">
                  <c:v>4.920944003999997</c:v>
                </c:pt>
                <c:pt idx="2176">
                  <c:v>4.920539645999995</c:v>
                </c:pt>
                <c:pt idx="2177">
                  <c:v>4.928775577999983</c:v>
                </c:pt>
                <c:pt idx="2178">
                  <c:v>4.926540165</c:v>
                </c:pt>
                <c:pt idx="2179">
                  <c:v>4.928039340999997</c:v>
                </c:pt>
                <c:pt idx="2180">
                  <c:v>4.944000034</c:v>
                </c:pt>
                <c:pt idx="2181">
                  <c:v>4.952424793</c:v>
                </c:pt>
                <c:pt idx="2182">
                  <c:v>4.949624805</c:v>
                </c:pt>
                <c:pt idx="2183">
                  <c:v>4.955799847000001</c:v>
                </c:pt>
                <c:pt idx="2184">
                  <c:v>4.961340694</c:v>
                </c:pt>
                <c:pt idx="2185">
                  <c:v>4.964384822999977</c:v>
                </c:pt>
                <c:pt idx="2186">
                  <c:v>4.958845882</c:v>
                </c:pt>
                <c:pt idx="2187">
                  <c:v>4.957228451</c:v>
                </c:pt>
                <c:pt idx="2188">
                  <c:v>4.961752682</c:v>
                </c:pt>
                <c:pt idx="2189">
                  <c:v>4.957052974999997</c:v>
                </c:pt>
                <c:pt idx="2190">
                  <c:v>4.95308569</c:v>
                </c:pt>
                <c:pt idx="2191">
                  <c:v>4.957374362999997</c:v>
                </c:pt>
                <c:pt idx="2192">
                  <c:v>4.96020486799998</c:v>
                </c:pt>
                <c:pt idx="2193">
                  <c:v>4.966659336</c:v>
                </c:pt>
                <c:pt idx="2194">
                  <c:v>4.960609226</c:v>
                </c:pt>
                <c:pt idx="2195">
                  <c:v>4.971935062</c:v>
                </c:pt>
                <c:pt idx="2196">
                  <c:v>4.979793339</c:v>
                </c:pt>
                <c:pt idx="2197">
                  <c:v>4.981706409</c:v>
                </c:pt>
                <c:pt idx="2198">
                  <c:v>4.976136951</c:v>
                </c:pt>
                <c:pt idx="2199">
                  <c:v>4.967984942999974</c:v>
                </c:pt>
                <c:pt idx="2200">
                  <c:v>4.973661213</c:v>
                </c:pt>
                <c:pt idx="2201">
                  <c:v>4.975276737</c:v>
                </c:pt>
                <c:pt idx="2202">
                  <c:v>4.982356815</c:v>
                </c:pt>
                <c:pt idx="2203">
                  <c:v>4.987231998</c:v>
                </c:pt>
                <c:pt idx="2204">
                  <c:v>4.990566044</c:v>
                </c:pt>
                <c:pt idx="2205">
                  <c:v>4.985847263</c:v>
                </c:pt>
                <c:pt idx="2206">
                  <c:v>4.98935297</c:v>
                </c:pt>
                <c:pt idx="2207">
                  <c:v>4.978526858999997</c:v>
                </c:pt>
                <c:pt idx="2208">
                  <c:v>4.980294971</c:v>
                </c:pt>
                <c:pt idx="2209">
                  <c:v>4.993348866</c:v>
                </c:pt>
                <c:pt idx="2210">
                  <c:v>5.021089344</c:v>
                </c:pt>
                <c:pt idx="2211">
                  <c:v>5.016748219</c:v>
                </c:pt>
                <c:pt idx="2212">
                  <c:v>5.02051713899998</c:v>
                </c:pt>
                <c:pt idx="2213">
                  <c:v>5.019301682</c:v>
                </c:pt>
                <c:pt idx="2214">
                  <c:v>5.007872848999984</c:v>
                </c:pt>
                <c:pt idx="2215">
                  <c:v>5.010529785</c:v>
                </c:pt>
                <c:pt idx="2216">
                  <c:v>5.023227005</c:v>
                </c:pt>
                <c:pt idx="2217">
                  <c:v>5.012439040999986</c:v>
                </c:pt>
                <c:pt idx="2218">
                  <c:v>5.016955642999986</c:v>
                </c:pt>
                <c:pt idx="2219">
                  <c:v>5.017291336</c:v>
                </c:pt>
                <c:pt idx="2220">
                  <c:v>5.036974219999986</c:v>
                </c:pt>
                <c:pt idx="2221">
                  <c:v>5.028627663</c:v>
                </c:pt>
                <c:pt idx="2222">
                  <c:v>5.029558448999997</c:v>
                </c:pt>
                <c:pt idx="2223">
                  <c:v>5.036775855999998</c:v>
                </c:pt>
                <c:pt idx="2224">
                  <c:v>5.05223491699998</c:v>
                </c:pt>
                <c:pt idx="2225">
                  <c:v>5.044742851000001</c:v>
                </c:pt>
                <c:pt idx="2226">
                  <c:v>5.039081841000001</c:v>
                </c:pt>
                <c:pt idx="2227">
                  <c:v>5.032530574999984</c:v>
                </c:pt>
                <c:pt idx="2228">
                  <c:v>5.036669521</c:v>
                </c:pt>
                <c:pt idx="2229">
                  <c:v>5.04664114</c:v>
                </c:pt>
                <c:pt idx="2230">
                  <c:v>5.048117905000001</c:v>
                </c:pt>
                <c:pt idx="2231">
                  <c:v>5.046201019</c:v>
                </c:pt>
                <c:pt idx="2232">
                  <c:v>5.057954101999984</c:v>
                </c:pt>
                <c:pt idx="2233">
                  <c:v>5.055196074999997</c:v>
                </c:pt>
                <c:pt idx="2234">
                  <c:v>5.042341499</c:v>
                </c:pt>
                <c:pt idx="2235">
                  <c:v>5.042294769000001</c:v>
                </c:pt>
                <c:pt idx="2236">
                  <c:v>5.050017146999984</c:v>
                </c:pt>
                <c:pt idx="2237">
                  <c:v>5.052407055000001</c:v>
                </c:pt>
                <c:pt idx="2238">
                  <c:v>5.052983073999984</c:v>
                </c:pt>
                <c:pt idx="2239">
                  <c:v>5.071236401</c:v>
                </c:pt>
                <c:pt idx="2240">
                  <c:v>5.066857128000001</c:v>
                </c:pt>
                <c:pt idx="2241">
                  <c:v>5.069756298000001</c:v>
                </c:pt>
                <c:pt idx="2242">
                  <c:v>5.071440487</c:v>
                </c:pt>
                <c:pt idx="2243">
                  <c:v>5.074915675999978</c:v>
                </c:pt>
                <c:pt idx="2244">
                  <c:v>5.079853325</c:v>
                </c:pt>
                <c:pt idx="2245">
                  <c:v>5.084488182</c:v>
                </c:pt>
                <c:pt idx="2246">
                  <c:v>5.077820091</c:v>
                </c:pt>
                <c:pt idx="2247">
                  <c:v>5.065735129999986</c:v>
                </c:pt>
                <c:pt idx="2248">
                  <c:v>5.071899681</c:v>
                </c:pt>
                <c:pt idx="2249">
                  <c:v>5.099437981</c:v>
                </c:pt>
                <c:pt idx="2250">
                  <c:v>5.083294182</c:v>
                </c:pt>
                <c:pt idx="2251">
                  <c:v>5.076525002</c:v>
                </c:pt>
                <c:pt idx="2252">
                  <c:v>5.069109229999997</c:v>
                </c:pt>
                <c:pt idx="2253">
                  <c:v>5.08976963</c:v>
                </c:pt>
                <c:pt idx="2254">
                  <c:v>5.100397376999986</c:v>
                </c:pt>
                <c:pt idx="2255">
                  <c:v>5.104847220999984</c:v>
                </c:pt>
                <c:pt idx="2256">
                  <c:v>5.109623222</c:v>
                </c:pt>
                <c:pt idx="2257">
                  <c:v>5.106972007999997</c:v>
                </c:pt>
                <c:pt idx="2258">
                  <c:v>5.095555572999975</c:v>
                </c:pt>
                <c:pt idx="2259">
                  <c:v>5.090665131</c:v>
                </c:pt>
                <c:pt idx="2260">
                  <c:v>5.094734935999983</c:v>
                </c:pt>
                <c:pt idx="2261">
                  <c:v>5.108658581</c:v>
                </c:pt>
                <c:pt idx="2262">
                  <c:v>5.104730395999995</c:v>
                </c:pt>
                <c:pt idx="2263">
                  <c:v>5.11490037899997</c:v>
                </c:pt>
                <c:pt idx="2264">
                  <c:v>5.123801974999984</c:v>
                </c:pt>
                <c:pt idx="2265">
                  <c:v>5.133865146999997</c:v>
                </c:pt>
                <c:pt idx="2266">
                  <c:v>5.122695713000001</c:v>
                </c:pt>
                <c:pt idx="2267">
                  <c:v>5.122131137999975</c:v>
                </c:pt>
                <c:pt idx="2268">
                  <c:v>5.110961704</c:v>
                </c:pt>
                <c:pt idx="2269">
                  <c:v>5.116102486</c:v>
                </c:pt>
                <c:pt idx="2270">
                  <c:v>5.113462715</c:v>
                </c:pt>
                <c:pt idx="2271">
                  <c:v>5.122617988999984</c:v>
                </c:pt>
                <c:pt idx="2272">
                  <c:v>5.114858893999984</c:v>
                </c:pt>
                <c:pt idx="2273">
                  <c:v>5.118524817999972</c:v>
                </c:pt>
                <c:pt idx="2274">
                  <c:v>5.115812568999972</c:v>
                </c:pt>
                <c:pt idx="2275">
                  <c:v>5.125215796999984</c:v>
                </c:pt>
                <c:pt idx="2276">
                  <c:v>5.147463112</c:v>
                </c:pt>
                <c:pt idx="2277">
                  <c:v>5.151357918</c:v>
                </c:pt>
                <c:pt idx="2278">
                  <c:v>5.145426063999997</c:v>
                </c:pt>
                <c:pt idx="2279">
                  <c:v>5.144693642</c:v>
                </c:pt>
                <c:pt idx="2280">
                  <c:v>5.143953590000001</c:v>
                </c:pt>
                <c:pt idx="2281">
                  <c:v>5.137377052000001</c:v>
                </c:pt>
                <c:pt idx="2282">
                  <c:v>5.157816199999984</c:v>
                </c:pt>
                <c:pt idx="2283">
                  <c:v>5.147234229999977</c:v>
                </c:pt>
                <c:pt idx="2284">
                  <c:v>5.15295246099998</c:v>
                </c:pt>
                <c:pt idx="2285">
                  <c:v>5.15536335</c:v>
                </c:pt>
                <c:pt idx="2286">
                  <c:v>5.156549721</c:v>
                </c:pt>
                <c:pt idx="2287">
                  <c:v>5.152376441999997</c:v>
                </c:pt>
                <c:pt idx="2288">
                  <c:v>5.155786303999986</c:v>
                </c:pt>
                <c:pt idx="2289">
                  <c:v>5.167714862999966</c:v>
                </c:pt>
                <c:pt idx="2290">
                  <c:v>5.157037524999983</c:v>
                </c:pt>
                <c:pt idx="2291">
                  <c:v>5.165972022999984</c:v>
                </c:pt>
                <c:pt idx="2292">
                  <c:v>5.169893532000001</c:v>
                </c:pt>
                <c:pt idx="2293">
                  <c:v>5.171381263999997</c:v>
                </c:pt>
                <c:pt idx="2294">
                  <c:v>5.176039963</c:v>
                </c:pt>
                <c:pt idx="2295">
                  <c:v>5.167361525999988</c:v>
                </c:pt>
                <c:pt idx="2296">
                  <c:v>5.164813308999975</c:v>
                </c:pt>
                <c:pt idx="2297">
                  <c:v>5.173205643</c:v>
                </c:pt>
                <c:pt idx="2298">
                  <c:v>5.168856887999978</c:v>
                </c:pt>
                <c:pt idx="2299">
                  <c:v>5.184512405</c:v>
                </c:pt>
                <c:pt idx="2300">
                  <c:v>5.193656235000001</c:v>
                </c:pt>
                <c:pt idx="2301">
                  <c:v>5.179403572</c:v>
                </c:pt>
                <c:pt idx="2302">
                  <c:v>5.179764061</c:v>
                </c:pt>
                <c:pt idx="2303">
                  <c:v>5.182865410000001</c:v>
                </c:pt>
                <c:pt idx="2304">
                  <c:v>5.187305716999984</c:v>
                </c:pt>
                <c:pt idx="2305">
                  <c:v>5.185352592</c:v>
                </c:pt>
                <c:pt idx="2306">
                  <c:v>5.196750907999986</c:v>
                </c:pt>
                <c:pt idx="2307">
                  <c:v>5.196117667999975</c:v>
                </c:pt>
                <c:pt idx="2308">
                  <c:v>5.201538353</c:v>
                </c:pt>
                <c:pt idx="2309">
                  <c:v>5.204208641</c:v>
                </c:pt>
                <c:pt idx="2310">
                  <c:v>5.212475089999997</c:v>
                </c:pt>
                <c:pt idx="2311">
                  <c:v>5.218569068999997</c:v>
                </c:pt>
                <c:pt idx="2312">
                  <c:v>5.216333656000001</c:v>
                </c:pt>
                <c:pt idx="2313">
                  <c:v>5.223001747000001</c:v>
                </c:pt>
                <c:pt idx="2314">
                  <c:v>5.22271946</c:v>
                </c:pt>
                <c:pt idx="2315">
                  <c:v>5.20619276</c:v>
                </c:pt>
                <c:pt idx="2316">
                  <c:v>5.212313442</c:v>
                </c:pt>
                <c:pt idx="2317">
                  <c:v>5.197779445999997</c:v>
                </c:pt>
                <c:pt idx="2318">
                  <c:v>5.214915065999977</c:v>
                </c:pt>
                <c:pt idx="2319">
                  <c:v>5.221564083</c:v>
                </c:pt>
                <c:pt idx="2320">
                  <c:v>5.216839581</c:v>
                </c:pt>
                <c:pt idx="2321">
                  <c:v>5.213242321</c:v>
                </c:pt>
                <c:pt idx="2322">
                  <c:v>5.229477672999997</c:v>
                </c:pt>
                <c:pt idx="2323">
                  <c:v>5.230680255999999</c:v>
                </c:pt>
                <c:pt idx="2324">
                  <c:v>5.228982715999996</c:v>
                </c:pt>
                <c:pt idx="2325">
                  <c:v>5.242997913</c:v>
                </c:pt>
                <c:pt idx="2326">
                  <c:v>5.249757557000001</c:v>
                </c:pt>
                <c:pt idx="2327">
                  <c:v>5.246751575</c:v>
                </c:pt>
                <c:pt idx="2328">
                  <c:v>5.250055103</c:v>
                </c:pt>
                <c:pt idx="2329">
                  <c:v>5.229985026999978</c:v>
                </c:pt>
                <c:pt idx="2330">
                  <c:v>5.241204052</c:v>
                </c:pt>
                <c:pt idx="2331">
                  <c:v>5.272743969</c:v>
                </c:pt>
                <c:pt idx="2332">
                  <c:v>5.274338511999997</c:v>
                </c:pt>
                <c:pt idx="2333">
                  <c:v>5.267239361000001</c:v>
                </c:pt>
                <c:pt idx="2334">
                  <c:v>5.270276814</c:v>
                </c:pt>
                <c:pt idx="2335">
                  <c:v>5.25520113</c:v>
                </c:pt>
                <c:pt idx="2336">
                  <c:v>5.260535984000001</c:v>
                </c:pt>
                <c:pt idx="2337">
                  <c:v>5.258964328999986</c:v>
                </c:pt>
                <c:pt idx="2338">
                  <c:v>5.265271931</c:v>
                </c:pt>
                <c:pt idx="2339">
                  <c:v>5.247598437999997</c:v>
                </c:pt>
                <c:pt idx="2340">
                  <c:v>5.252832203000001</c:v>
                </c:pt>
                <c:pt idx="2341">
                  <c:v>5.252576617999984</c:v>
                </c:pt>
                <c:pt idx="2342">
                  <c:v>5.250085620999986</c:v>
                </c:pt>
                <c:pt idx="2343">
                  <c:v>5.261255054</c:v>
                </c:pt>
                <c:pt idx="2344">
                  <c:v>5.266076832</c:v>
                </c:pt>
                <c:pt idx="2345">
                  <c:v>5.264611987999987</c:v>
                </c:pt>
                <c:pt idx="2346">
                  <c:v>5.265085010999984</c:v>
                </c:pt>
                <c:pt idx="2347">
                  <c:v>5.273530749999997</c:v>
                </c:pt>
                <c:pt idx="2348">
                  <c:v>5.2710779</c:v>
                </c:pt>
                <c:pt idx="2349">
                  <c:v>5.283464222</c:v>
                </c:pt>
                <c:pt idx="2350">
                  <c:v>5.276155261999997</c:v>
                </c:pt>
                <c:pt idx="2351">
                  <c:v>5.262801436999986</c:v>
                </c:pt>
                <c:pt idx="2352">
                  <c:v>5.270461349</c:v>
                </c:pt>
                <c:pt idx="2353">
                  <c:v>5.271189956999997</c:v>
                </c:pt>
                <c:pt idx="2354">
                  <c:v>5.271319656</c:v>
                </c:pt>
                <c:pt idx="2355">
                  <c:v>5.265429764</c:v>
                </c:pt>
                <c:pt idx="2356">
                  <c:v>5.24985817</c:v>
                </c:pt>
                <c:pt idx="2357">
                  <c:v>5.248513489</c:v>
                </c:pt>
                <c:pt idx="2358">
                  <c:v>5.270386963</c:v>
                </c:pt>
                <c:pt idx="2359">
                  <c:v>5.274857788</c:v>
                </c:pt>
                <c:pt idx="2360">
                  <c:v>5.278256683</c:v>
                </c:pt>
                <c:pt idx="2361">
                  <c:v>5.2896035</c:v>
                </c:pt>
                <c:pt idx="2362">
                  <c:v>5.282706527999986</c:v>
                </c:pt>
                <c:pt idx="2363">
                  <c:v>5.284446030000001</c:v>
                </c:pt>
                <c:pt idx="2364">
                  <c:v>5.297889023000001</c:v>
                </c:pt>
                <c:pt idx="2365">
                  <c:v>5.293494492</c:v>
                </c:pt>
                <c:pt idx="2366">
                  <c:v>5.291796951</c:v>
                </c:pt>
                <c:pt idx="2367">
                  <c:v>5.288466721</c:v>
                </c:pt>
                <c:pt idx="2368">
                  <c:v>5.295184401999986</c:v>
                </c:pt>
                <c:pt idx="2369">
                  <c:v>5.300816802999984</c:v>
                </c:pt>
                <c:pt idx="2370">
                  <c:v>5.314599304000001</c:v>
                </c:pt>
                <c:pt idx="2371">
                  <c:v>5.301553039999997</c:v>
                </c:pt>
                <c:pt idx="2372">
                  <c:v>5.311303406</c:v>
                </c:pt>
                <c:pt idx="2373">
                  <c:v>5.314309387000001</c:v>
                </c:pt>
                <c:pt idx="2374">
                  <c:v>5.318829802999997</c:v>
                </c:pt>
                <c:pt idx="2375">
                  <c:v>5.30639389</c:v>
                </c:pt>
                <c:pt idx="2376">
                  <c:v>5.299435883</c:v>
                </c:pt>
                <c:pt idx="2377">
                  <c:v>5.308900145999996</c:v>
                </c:pt>
                <c:pt idx="2378">
                  <c:v>5.305939940999984</c:v>
                </c:pt>
                <c:pt idx="2379">
                  <c:v>5.311612396</c:v>
                </c:pt>
                <c:pt idx="2380">
                  <c:v>5.320662766</c:v>
                </c:pt>
                <c:pt idx="2381">
                  <c:v>5.330596236999981</c:v>
                </c:pt>
                <c:pt idx="2382">
                  <c:v>5.332001953000001</c:v>
                </c:pt>
                <c:pt idx="2383">
                  <c:v>5.331385403</c:v>
                </c:pt>
                <c:pt idx="2384">
                  <c:v>5.327166347999977</c:v>
                </c:pt>
                <c:pt idx="2385">
                  <c:v>5.333311825</c:v>
                </c:pt>
                <c:pt idx="2386">
                  <c:v>5.335867672</c:v>
                </c:pt>
                <c:pt idx="2387">
                  <c:v>5.33027771</c:v>
                </c:pt>
                <c:pt idx="2388">
                  <c:v>5.335862427</c:v>
                </c:pt>
                <c:pt idx="2389">
                  <c:v>5.341222076</c:v>
                </c:pt>
                <c:pt idx="2390">
                  <c:v>5.337472228999986</c:v>
                </c:pt>
                <c:pt idx="2391">
                  <c:v>5.333714752000001</c:v>
                </c:pt>
                <c:pt idx="2392">
                  <c:v>5.336459427</c:v>
                </c:pt>
                <c:pt idx="2393">
                  <c:v>5.337332993</c:v>
                </c:pt>
                <c:pt idx="2394">
                  <c:v>5.352526931999981</c:v>
                </c:pt>
                <c:pt idx="2395">
                  <c:v>5.362115172999974</c:v>
                </c:pt>
                <c:pt idx="2396">
                  <c:v>5.35598113999998</c:v>
                </c:pt>
                <c:pt idx="2397">
                  <c:v>5.340390472</c:v>
                </c:pt>
                <c:pt idx="2398">
                  <c:v>5.343426970999986</c:v>
                </c:pt>
                <c:pt idx="2399">
                  <c:v>5.347646027000001</c:v>
                </c:pt>
                <c:pt idx="2400">
                  <c:v>5.346768646</c:v>
                </c:pt>
                <c:pt idx="2401">
                  <c:v>5.342465667999984</c:v>
                </c:pt>
                <c:pt idx="2402">
                  <c:v>5.354481963999977</c:v>
                </c:pt>
                <c:pt idx="2403">
                  <c:v>5.364465026999977</c:v>
                </c:pt>
                <c:pt idx="2404">
                  <c:v>5.362790374999986</c:v>
                </c:pt>
                <c:pt idx="2405">
                  <c:v>5.360009460000001</c:v>
                </c:pt>
                <c:pt idx="2406">
                  <c:v>5.354531554999975</c:v>
                </c:pt>
                <c:pt idx="2407">
                  <c:v>5.352662354</c:v>
                </c:pt>
                <c:pt idx="2408">
                  <c:v>5.354108124000001</c:v>
                </c:pt>
                <c:pt idx="2409">
                  <c:v>5.367680816999973</c:v>
                </c:pt>
                <c:pt idx="2410">
                  <c:v>5.369923858999984</c:v>
                </c:pt>
                <c:pt idx="2411">
                  <c:v>5.373379974</c:v>
                </c:pt>
                <c:pt idx="2412">
                  <c:v>5.382344512999997</c:v>
                </c:pt>
                <c:pt idx="2413">
                  <c:v>5.374486236999973</c:v>
                </c:pt>
                <c:pt idx="2414">
                  <c:v>5.367451934999984</c:v>
                </c:pt>
                <c:pt idx="2415">
                  <c:v>5.387044219999981</c:v>
                </c:pt>
                <c:pt idx="2416">
                  <c:v>5.383237152</c:v>
                </c:pt>
                <c:pt idx="2417">
                  <c:v>5.382870940999984</c:v>
                </c:pt>
                <c:pt idx="2418">
                  <c:v>5.393857268999978</c:v>
                </c:pt>
                <c:pt idx="2419">
                  <c:v>5.394523887999984</c:v>
                </c:pt>
                <c:pt idx="2420">
                  <c:v>5.396923332</c:v>
                </c:pt>
                <c:pt idx="2421">
                  <c:v>5.39628627799998</c:v>
                </c:pt>
                <c:pt idx="2422">
                  <c:v>5.387008933999997</c:v>
                </c:pt>
                <c:pt idx="2423">
                  <c:v>5.389698296</c:v>
                </c:pt>
                <c:pt idx="2424">
                  <c:v>5.396427422</c:v>
                </c:pt>
                <c:pt idx="2425">
                  <c:v>5.398166923999997</c:v>
                </c:pt>
                <c:pt idx="2426">
                  <c:v>5.395941047999984</c:v>
                </c:pt>
                <c:pt idx="2427">
                  <c:v>5.395910529999972</c:v>
                </c:pt>
                <c:pt idx="2428">
                  <c:v>5.389482765</c:v>
                </c:pt>
                <c:pt idx="2429">
                  <c:v>5.390047340000001</c:v>
                </c:pt>
                <c:pt idx="2430">
                  <c:v>5.383047371</c:v>
                </c:pt>
                <c:pt idx="2431">
                  <c:v>5.400723248</c:v>
                </c:pt>
                <c:pt idx="2432">
                  <c:v>5.409951</c:v>
                </c:pt>
                <c:pt idx="2433">
                  <c:v>5.40151289</c:v>
                </c:pt>
                <c:pt idx="2434">
                  <c:v>5.408764629</c:v>
                </c:pt>
                <c:pt idx="2435">
                  <c:v>5.431370525</c:v>
                </c:pt>
                <c:pt idx="2436">
                  <c:v>5.433422832</c:v>
                </c:pt>
                <c:pt idx="2437">
                  <c:v>5.435547619</c:v>
                </c:pt>
                <c:pt idx="2438">
                  <c:v>5.424795894999997</c:v>
                </c:pt>
                <c:pt idx="2439">
                  <c:v>5.425024775999995</c:v>
                </c:pt>
                <c:pt idx="2440">
                  <c:v>5.430887965999998</c:v>
                </c:pt>
                <c:pt idx="2441">
                  <c:v>5.437346725</c:v>
                </c:pt>
                <c:pt idx="2442">
                  <c:v>5.429141312</c:v>
                </c:pt>
                <c:pt idx="2443">
                  <c:v>5.420680313</c:v>
                </c:pt>
                <c:pt idx="2444">
                  <c:v>5.42106369</c:v>
                </c:pt>
                <c:pt idx="2445">
                  <c:v>5.423241882</c:v>
                </c:pt>
                <c:pt idx="2446">
                  <c:v>5.424973754999997</c:v>
                </c:pt>
                <c:pt idx="2447">
                  <c:v>5.437480239999984</c:v>
                </c:pt>
                <c:pt idx="2448">
                  <c:v>5.45498207099998</c:v>
                </c:pt>
                <c:pt idx="2449">
                  <c:v>5.44076088</c:v>
                </c:pt>
                <c:pt idx="2450">
                  <c:v>5.435691147</c:v>
                </c:pt>
                <c:pt idx="2451">
                  <c:v>5.433448105</c:v>
                </c:pt>
                <c:pt idx="2452">
                  <c:v>5.429583816999984</c:v>
                </c:pt>
                <c:pt idx="2453">
                  <c:v>5.440081862999997</c:v>
                </c:pt>
                <c:pt idx="2454">
                  <c:v>5.456866531</c:v>
                </c:pt>
                <c:pt idx="2455">
                  <c:v>5.455188065000001</c:v>
                </c:pt>
                <c:pt idx="2456">
                  <c:v>5.452533035</c:v>
                </c:pt>
                <c:pt idx="2457">
                  <c:v>5.453973560000001</c:v>
                </c:pt>
                <c:pt idx="2458">
                  <c:v>5.461950092</c:v>
                </c:pt>
                <c:pt idx="2459">
                  <c:v>5.46868684799998</c:v>
                </c:pt>
                <c:pt idx="2460">
                  <c:v>5.474725513</c:v>
                </c:pt>
                <c:pt idx="2461">
                  <c:v>5.473226337</c:v>
                </c:pt>
                <c:pt idx="2462">
                  <c:v>5.484349995</c:v>
                </c:pt>
                <c:pt idx="2463">
                  <c:v>5.48453500699998</c:v>
                </c:pt>
                <c:pt idx="2464">
                  <c:v>5.487891941</c:v>
                </c:pt>
                <c:pt idx="2465">
                  <c:v>5.48051431699998</c:v>
                </c:pt>
                <c:pt idx="2466">
                  <c:v>5.482147007</c:v>
                </c:pt>
                <c:pt idx="2467">
                  <c:v>5.478194981</c:v>
                </c:pt>
                <c:pt idx="2468">
                  <c:v>5.488418369000001</c:v>
                </c:pt>
                <c:pt idx="2469">
                  <c:v>5.490363865</c:v>
                </c:pt>
                <c:pt idx="2470">
                  <c:v>5.499679356</c:v>
                </c:pt>
                <c:pt idx="2471">
                  <c:v>5.489248066</c:v>
                </c:pt>
                <c:pt idx="2472">
                  <c:v>5.471723347</c:v>
                </c:pt>
                <c:pt idx="2473">
                  <c:v>5.464540748999985</c:v>
                </c:pt>
                <c:pt idx="2474">
                  <c:v>5.472902565</c:v>
                </c:pt>
                <c:pt idx="2475">
                  <c:v>5.479282646</c:v>
                </c:pt>
                <c:pt idx="2476">
                  <c:v>5.487774162</c:v>
                </c:pt>
                <c:pt idx="2477">
                  <c:v>5.490112571999984</c:v>
                </c:pt>
                <c:pt idx="2478">
                  <c:v>5.492645531</c:v>
                </c:pt>
                <c:pt idx="2479">
                  <c:v>5.483551292</c:v>
                </c:pt>
                <c:pt idx="2480">
                  <c:v>5.493843346</c:v>
                </c:pt>
                <c:pt idx="2481">
                  <c:v>5.486703663</c:v>
                </c:pt>
                <c:pt idx="2482">
                  <c:v>5.501176624</c:v>
                </c:pt>
                <c:pt idx="2483">
                  <c:v>5.495271473</c:v>
                </c:pt>
                <c:pt idx="2484">
                  <c:v>5.49010828</c:v>
                </c:pt>
                <c:pt idx="2485">
                  <c:v>5.498264103</c:v>
                </c:pt>
                <c:pt idx="2486">
                  <c:v>5.491418629</c:v>
                </c:pt>
                <c:pt idx="2487">
                  <c:v>5.490731983</c:v>
                </c:pt>
                <c:pt idx="2488">
                  <c:v>5.509922771</c:v>
                </c:pt>
                <c:pt idx="2489">
                  <c:v>5.510979443</c:v>
                </c:pt>
                <c:pt idx="2490">
                  <c:v>5.520611075999991</c:v>
                </c:pt>
                <c:pt idx="2491">
                  <c:v>5.513726500999997</c:v>
                </c:pt>
                <c:pt idx="2492">
                  <c:v>5.518355636999984</c:v>
                </c:pt>
                <c:pt idx="2493">
                  <c:v>5.518321304</c:v>
                </c:pt>
                <c:pt idx="2494">
                  <c:v>5.517794875999983</c:v>
                </c:pt>
                <c:pt idx="2495">
                  <c:v>5.510501174999997</c:v>
                </c:pt>
                <c:pt idx="2496">
                  <c:v>5.521304397999997</c:v>
                </c:pt>
                <c:pt idx="2497">
                  <c:v>5.530238895</c:v>
                </c:pt>
                <c:pt idx="2498">
                  <c:v>5.539455204</c:v>
                </c:pt>
                <c:pt idx="2499">
                  <c:v>5.535671024</c:v>
                </c:pt>
                <c:pt idx="2500">
                  <c:v>5.527305393000001</c:v>
                </c:pt>
                <c:pt idx="2501">
                  <c:v>5.534431247999983</c:v>
                </c:pt>
                <c:pt idx="2502">
                  <c:v>5.551170138999997</c:v>
                </c:pt>
                <c:pt idx="2503">
                  <c:v>5.54599741</c:v>
                </c:pt>
                <c:pt idx="2504">
                  <c:v>5.541999607</c:v>
                </c:pt>
                <c:pt idx="2505">
                  <c:v>5.551345615</c:v>
                </c:pt>
                <c:pt idx="2506">
                  <c:v>5.559936314000001</c:v>
                </c:pt>
                <c:pt idx="2507">
                  <c:v>5.567619114</c:v>
                </c:pt>
                <c:pt idx="2508">
                  <c:v>5.562877444999997</c:v>
                </c:pt>
                <c:pt idx="2509">
                  <c:v>5.552724627999984</c:v>
                </c:pt>
                <c:pt idx="2510">
                  <c:v>5.546153812</c:v>
                </c:pt>
                <c:pt idx="2511">
                  <c:v>5.548482685</c:v>
                </c:pt>
                <c:pt idx="2512">
                  <c:v>5.558873919999997</c:v>
                </c:pt>
                <c:pt idx="2513">
                  <c:v>5.570791035</c:v>
                </c:pt>
                <c:pt idx="2514">
                  <c:v>5.578817158000001</c:v>
                </c:pt>
                <c:pt idx="2515">
                  <c:v>5.578862934</c:v>
                </c:pt>
                <c:pt idx="2516">
                  <c:v>5.585325031</c:v>
                </c:pt>
                <c:pt idx="2517">
                  <c:v>5.577138691</c:v>
                </c:pt>
                <c:pt idx="2518">
                  <c:v>5.574060230000001</c:v>
                </c:pt>
                <c:pt idx="2519">
                  <c:v>5.595655230999986</c:v>
                </c:pt>
                <c:pt idx="2520">
                  <c:v>5.589391499</c:v>
                </c:pt>
                <c:pt idx="2521">
                  <c:v>5.591604023</c:v>
                </c:pt>
                <c:pt idx="2522">
                  <c:v>5.591100483</c:v>
                </c:pt>
                <c:pt idx="2523">
                  <c:v>5.596532611999997</c:v>
                </c:pt>
                <c:pt idx="2524">
                  <c:v>5.593286304</c:v>
                </c:pt>
                <c:pt idx="2525">
                  <c:v>5.605722217999986</c:v>
                </c:pt>
                <c:pt idx="2526">
                  <c:v>5.61490037899997</c:v>
                </c:pt>
                <c:pt idx="2527">
                  <c:v>5.600297718</c:v>
                </c:pt>
                <c:pt idx="2528">
                  <c:v>5.606031207999984</c:v>
                </c:pt>
                <c:pt idx="2529">
                  <c:v>5.607908038999978</c:v>
                </c:pt>
                <c:pt idx="2530">
                  <c:v>5.617722777999984</c:v>
                </c:pt>
                <c:pt idx="2531">
                  <c:v>5.608956603999986</c:v>
                </c:pt>
                <c:pt idx="2532">
                  <c:v>5.614609985</c:v>
                </c:pt>
                <c:pt idx="2533">
                  <c:v>5.621278075999998</c:v>
                </c:pt>
                <c:pt idx="2534">
                  <c:v>5.625901488999986</c:v>
                </c:pt>
                <c:pt idx="2535">
                  <c:v>5.622580794999984</c:v>
                </c:pt>
                <c:pt idx="2536">
                  <c:v>5.627032546999968</c:v>
                </c:pt>
                <c:pt idx="2537">
                  <c:v>5.625087050999975</c:v>
                </c:pt>
                <c:pt idx="2538">
                  <c:v>5.617800979999974</c:v>
                </c:pt>
                <c:pt idx="2539">
                  <c:v>5.616656569999981</c:v>
                </c:pt>
                <c:pt idx="2540">
                  <c:v>5.606923369999997</c:v>
                </c:pt>
                <c:pt idx="2541">
                  <c:v>5.606526641999986</c:v>
                </c:pt>
                <c:pt idx="2542">
                  <c:v>5.625210551999975</c:v>
                </c:pt>
                <c:pt idx="2543">
                  <c:v>5.626309185</c:v>
                </c:pt>
                <c:pt idx="2544">
                  <c:v>5.63342741</c:v>
                </c:pt>
                <c:pt idx="2545">
                  <c:v>5.633125094999999</c:v>
                </c:pt>
                <c:pt idx="2546">
                  <c:v>5.624854831999966</c:v>
                </c:pt>
                <c:pt idx="2547">
                  <c:v>5.636741428</c:v>
                </c:pt>
                <c:pt idx="2548">
                  <c:v>5.628268986</c:v>
                </c:pt>
                <c:pt idx="2549">
                  <c:v>5.627721099999986</c:v>
                </c:pt>
                <c:pt idx="2550">
                  <c:v>5.62539794899998</c:v>
                </c:pt>
                <c:pt idx="2551">
                  <c:v>5.636056212999997</c:v>
                </c:pt>
                <c:pt idx="2552">
                  <c:v>5.646264343</c:v>
                </c:pt>
                <c:pt idx="2553">
                  <c:v>5.648374824999986</c:v>
                </c:pt>
                <c:pt idx="2554">
                  <c:v>5.643629340999999</c:v>
                </c:pt>
                <c:pt idx="2555">
                  <c:v>5.647754458999978</c:v>
                </c:pt>
                <c:pt idx="2556">
                  <c:v>5.646652012</c:v>
                </c:pt>
                <c:pt idx="2557">
                  <c:v>5.637183932999984</c:v>
                </c:pt>
                <c:pt idx="2558">
                  <c:v>5.642173556999975</c:v>
                </c:pt>
                <c:pt idx="2559">
                  <c:v>5.649518756999984</c:v>
                </c:pt>
                <c:pt idx="2560">
                  <c:v>5.65483644499998</c:v>
                </c:pt>
                <c:pt idx="2561">
                  <c:v>5.654983310999977</c:v>
                </c:pt>
                <c:pt idx="2562">
                  <c:v>5.654563694</c:v>
                </c:pt>
                <c:pt idx="2563">
                  <c:v>5.657780913999981</c:v>
                </c:pt>
                <c:pt idx="2564">
                  <c:v>5.653426914000001</c:v>
                </c:pt>
                <c:pt idx="2565">
                  <c:v>5.665576724999984</c:v>
                </c:pt>
                <c:pt idx="2566">
                  <c:v>5.667716769999973</c:v>
                </c:pt>
                <c:pt idx="2567">
                  <c:v>5.664802340999977</c:v>
                </c:pt>
                <c:pt idx="2568">
                  <c:v>5.66592290899998</c:v>
                </c:pt>
                <c:pt idx="2569">
                  <c:v>5.670302181</c:v>
                </c:pt>
                <c:pt idx="2570">
                  <c:v>5.676596432</c:v>
                </c:pt>
                <c:pt idx="2571">
                  <c:v>5.673945216999981</c:v>
                </c:pt>
                <c:pt idx="2572">
                  <c:v>5.664828090999986</c:v>
                </c:pt>
                <c:pt idx="2573">
                  <c:v>5.684611110999997</c:v>
                </c:pt>
                <c:pt idx="2574">
                  <c:v>5.676005154</c:v>
                </c:pt>
                <c:pt idx="2575">
                  <c:v>5.692019252999978</c:v>
                </c:pt>
                <c:pt idx="2576">
                  <c:v>5.696756629999986</c:v>
                </c:pt>
                <c:pt idx="2577">
                  <c:v>5.692540435999987</c:v>
                </c:pt>
                <c:pt idx="2578">
                  <c:v>5.697901992999986</c:v>
                </c:pt>
                <c:pt idx="2579">
                  <c:v>5.697820453999986</c:v>
                </c:pt>
                <c:pt idx="2580">
                  <c:v>5.698961047999984</c:v>
                </c:pt>
                <c:pt idx="2581">
                  <c:v>5.691987782</c:v>
                </c:pt>
                <c:pt idx="2582">
                  <c:v>5.692125110999984</c:v>
                </c:pt>
                <c:pt idx="2583">
                  <c:v>5.693940906999981</c:v>
                </c:pt>
                <c:pt idx="2584">
                  <c:v>5.704561024</c:v>
                </c:pt>
                <c:pt idx="2585">
                  <c:v>5.707216053000001</c:v>
                </c:pt>
                <c:pt idx="2586">
                  <c:v>5.714006213999986</c:v>
                </c:pt>
                <c:pt idx="2587">
                  <c:v>5.713552265000001</c:v>
                </c:pt>
                <c:pt idx="2588">
                  <c:v>5.716602116</c:v>
                </c:pt>
                <c:pt idx="2589">
                  <c:v>5.710860996</c:v>
                </c:pt>
                <c:pt idx="2590">
                  <c:v>5.713622837</c:v>
                </c:pt>
                <c:pt idx="2591">
                  <c:v>5.709711342</c:v>
                </c:pt>
                <c:pt idx="2592">
                  <c:v>5.714014319999975</c:v>
                </c:pt>
                <c:pt idx="2593">
                  <c:v>5.716487675000001</c:v>
                </c:pt>
                <c:pt idx="2594">
                  <c:v>5.737224369000001</c:v>
                </c:pt>
                <c:pt idx="2595">
                  <c:v>5.754381446999984</c:v>
                </c:pt>
                <c:pt idx="2596">
                  <c:v>5.747538833999984</c:v>
                </c:pt>
                <c:pt idx="2597">
                  <c:v>5.726786880000001</c:v>
                </c:pt>
                <c:pt idx="2598">
                  <c:v>5.720805434999997</c:v>
                </c:pt>
                <c:pt idx="2599">
                  <c:v>5.726397781</c:v>
                </c:pt>
                <c:pt idx="2600">
                  <c:v>5.744326858999984</c:v>
                </c:pt>
                <c:pt idx="2601">
                  <c:v>5.739428787</c:v>
                </c:pt>
                <c:pt idx="2602">
                  <c:v>5.741915969999981</c:v>
                </c:pt>
                <c:pt idx="2603">
                  <c:v>5.742041855</c:v>
                </c:pt>
                <c:pt idx="2604">
                  <c:v>5.754499702</c:v>
                </c:pt>
                <c:pt idx="2605">
                  <c:v>5.751123695</c:v>
                </c:pt>
                <c:pt idx="2606">
                  <c:v>5.753954200999981</c:v>
                </c:pt>
                <c:pt idx="2607">
                  <c:v>5.751774101</c:v>
                </c:pt>
                <c:pt idx="2608">
                  <c:v>5.766811637999984</c:v>
                </c:pt>
                <c:pt idx="2609">
                  <c:v>5.766903191</c:v>
                </c:pt>
                <c:pt idx="2610">
                  <c:v>5.760485438999981</c:v>
                </c:pt>
                <c:pt idx="2611">
                  <c:v>5.752550868999974</c:v>
                </c:pt>
                <c:pt idx="2612">
                  <c:v>5.764074115999988</c:v>
                </c:pt>
                <c:pt idx="2613">
                  <c:v>5.762926845999983</c:v>
                </c:pt>
                <c:pt idx="2614">
                  <c:v>5.764425067999975</c:v>
                </c:pt>
                <c:pt idx="2615">
                  <c:v>5.769909649000001</c:v>
                </c:pt>
                <c:pt idx="2616">
                  <c:v>5.760330943999997</c:v>
                </c:pt>
                <c:pt idx="2617">
                  <c:v>5.771637707</c:v>
                </c:pt>
                <c:pt idx="2618">
                  <c:v>5.776842861</c:v>
                </c:pt>
                <c:pt idx="2619">
                  <c:v>5.756574420999997</c:v>
                </c:pt>
                <c:pt idx="2620">
                  <c:v>5.755380420999997</c:v>
                </c:pt>
                <c:pt idx="2621">
                  <c:v>5.760028629000001</c:v>
                </c:pt>
                <c:pt idx="2622">
                  <c:v>5.757453709</c:v>
                </c:pt>
                <c:pt idx="2623">
                  <c:v>5.765220431999999</c:v>
                </c:pt>
                <c:pt idx="2624">
                  <c:v>5.775880604</c:v>
                </c:pt>
                <c:pt idx="2625">
                  <c:v>5.766793995</c:v>
                </c:pt>
                <c:pt idx="2626">
                  <c:v>5.767715243999977</c:v>
                </c:pt>
                <c:pt idx="2627">
                  <c:v>5.775554446999984</c:v>
                </c:pt>
                <c:pt idx="2628">
                  <c:v>5.775455265000001</c:v>
                </c:pt>
                <c:pt idx="2629">
                  <c:v>5.788074284</c:v>
                </c:pt>
                <c:pt idx="2630">
                  <c:v>5.800617008000001</c:v>
                </c:pt>
                <c:pt idx="2631">
                  <c:v>5.800159245000001</c:v>
                </c:pt>
                <c:pt idx="2632">
                  <c:v>5.786853579999997</c:v>
                </c:pt>
                <c:pt idx="2633">
                  <c:v>5.790221004</c:v>
                </c:pt>
                <c:pt idx="2634">
                  <c:v>5.801665096</c:v>
                </c:pt>
                <c:pt idx="2635">
                  <c:v>5.797196177999984</c:v>
                </c:pt>
                <c:pt idx="2636">
                  <c:v>5.790653973</c:v>
                </c:pt>
                <c:pt idx="2637">
                  <c:v>5.789616375</c:v>
                </c:pt>
                <c:pt idx="2638">
                  <c:v>5.782002238999997</c:v>
                </c:pt>
                <c:pt idx="2639">
                  <c:v>5.789078503</c:v>
                </c:pt>
                <c:pt idx="2640">
                  <c:v>5.796147137</c:v>
                </c:pt>
                <c:pt idx="2641">
                  <c:v>5.792535571999974</c:v>
                </c:pt>
                <c:pt idx="2642">
                  <c:v>5.79473283799998</c:v>
                </c:pt>
                <c:pt idx="2643">
                  <c:v>5.80163744</c:v>
                </c:pt>
                <c:pt idx="2644">
                  <c:v>5.806100635999996</c:v>
                </c:pt>
                <c:pt idx="2645">
                  <c:v>5.817781238999975</c:v>
                </c:pt>
                <c:pt idx="2646">
                  <c:v>5.808503895</c:v>
                </c:pt>
                <c:pt idx="2647">
                  <c:v>5.812440661999984</c:v>
                </c:pt>
                <c:pt idx="2648">
                  <c:v>5.802251606</c:v>
                </c:pt>
                <c:pt idx="2649">
                  <c:v>5.812133578999973</c:v>
                </c:pt>
                <c:pt idx="2650">
                  <c:v>5.809848575999998</c:v>
                </c:pt>
                <c:pt idx="2651">
                  <c:v>5.814014224999974</c:v>
                </c:pt>
                <c:pt idx="2652">
                  <c:v>5.824298648999984</c:v>
                </c:pt>
                <c:pt idx="2653">
                  <c:v>5.829170016999984</c:v>
                </c:pt>
                <c:pt idx="2654">
                  <c:v>5.827974109999977</c:v>
                </c:pt>
                <c:pt idx="2655">
                  <c:v>5.818862705</c:v>
                </c:pt>
                <c:pt idx="2656">
                  <c:v>5.823158053999986</c:v>
                </c:pt>
                <c:pt idx="2657">
                  <c:v>5.828872470999986</c:v>
                </c:pt>
                <c:pt idx="2658">
                  <c:v>5.837533741000001</c:v>
                </c:pt>
                <c:pt idx="2659">
                  <c:v>5.840150622999986</c:v>
                </c:pt>
                <c:pt idx="2660">
                  <c:v>5.830003528999997</c:v>
                </c:pt>
                <c:pt idx="2661">
                  <c:v>5.839540271999997</c:v>
                </c:pt>
                <c:pt idx="2662">
                  <c:v>5.834871082</c:v>
                </c:pt>
                <c:pt idx="2663">
                  <c:v>5.826295642999997</c:v>
                </c:pt>
                <c:pt idx="2664">
                  <c:v>5.831804065999997</c:v>
                </c:pt>
                <c:pt idx="2665">
                  <c:v>5.838763981</c:v>
                </c:pt>
                <c:pt idx="2666">
                  <c:v>5.822032718999984</c:v>
                </c:pt>
                <c:pt idx="2667">
                  <c:v>5.826215533999984</c:v>
                </c:pt>
                <c:pt idx="2668">
                  <c:v>5.838468342</c:v>
                </c:pt>
                <c:pt idx="2669">
                  <c:v>5.842798023</c:v>
                </c:pt>
                <c:pt idx="2670">
                  <c:v>5.849618702</c:v>
                </c:pt>
                <c:pt idx="2671">
                  <c:v>5.852250842999984</c:v>
                </c:pt>
                <c:pt idx="2672">
                  <c:v>5.853792458</c:v>
                </c:pt>
                <c:pt idx="2673">
                  <c:v>5.856539039999986</c:v>
                </c:pt>
                <c:pt idx="2674">
                  <c:v>5.868544845999978</c:v>
                </c:pt>
                <c:pt idx="2675">
                  <c:v>5.863349228000001</c:v>
                </c:pt>
                <c:pt idx="2676">
                  <c:v>5.86771324199998</c:v>
                </c:pt>
                <c:pt idx="2677">
                  <c:v>5.868560104</c:v>
                </c:pt>
                <c:pt idx="2678">
                  <c:v>5.865283278999983</c:v>
                </c:pt>
                <c:pt idx="2679">
                  <c:v>5.878833084</c:v>
                </c:pt>
                <c:pt idx="2680">
                  <c:v>5.885879307000001</c:v>
                </c:pt>
                <c:pt idx="2681">
                  <c:v>5.893862514</c:v>
                </c:pt>
                <c:pt idx="2682">
                  <c:v>5.899348049</c:v>
                </c:pt>
                <c:pt idx="2683">
                  <c:v>5.891619473</c:v>
                </c:pt>
                <c:pt idx="2684">
                  <c:v>5.893811015999995</c:v>
                </c:pt>
                <c:pt idx="2685">
                  <c:v>5.89211728999998</c:v>
                </c:pt>
                <c:pt idx="2686">
                  <c:v>5.891079693</c:v>
                </c:pt>
                <c:pt idx="2687">
                  <c:v>5.903263836</c:v>
                </c:pt>
                <c:pt idx="2688">
                  <c:v>5.89441373799998</c:v>
                </c:pt>
                <c:pt idx="2689">
                  <c:v>5.889500408</c:v>
                </c:pt>
                <c:pt idx="2690">
                  <c:v>5.903553753</c:v>
                </c:pt>
                <c:pt idx="2691">
                  <c:v>5.909878521</c:v>
                </c:pt>
                <c:pt idx="2692">
                  <c:v>5.9114044</c:v>
                </c:pt>
                <c:pt idx="2693">
                  <c:v>5.907793789</c:v>
                </c:pt>
                <c:pt idx="2694">
                  <c:v>5.899691372</c:v>
                </c:pt>
                <c:pt idx="2695">
                  <c:v>5.912857799999998</c:v>
                </c:pt>
                <c:pt idx="2696">
                  <c:v>5.91096571</c:v>
                </c:pt>
                <c:pt idx="2697">
                  <c:v>5.916161327</c:v>
                </c:pt>
                <c:pt idx="2698">
                  <c:v>5.910115031999986</c:v>
                </c:pt>
                <c:pt idx="2699">
                  <c:v>5.914063244</c:v>
                </c:pt>
                <c:pt idx="2700">
                  <c:v>5.923828868999986</c:v>
                </c:pt>
                <c:pt idx="2701">
                  <c:v>5.933022289</c:v>
                </c:pt>
                <c:pt idx="2702">
                  <c:v>5.933403759</c:v>
                </c:pt>
                <c:pt idx="2703">
                  <c:v>5.917652873999997</c:v>
                </c:pt>
                <c:pt idx="2704">
                  <c:v>5.916203289</c:v>
                </c:pt>
                <c:pt idx="2705">
                  <c:v>5.920885829999977</c:v>
                </c:pt>
                <c:pt idx="2706">
                  <c:v>5.928278713</c:v>
                </c:pt>
                <c:pt idx="2707">
                  <c:v>5.922564296999984</c:v>
                </c:pt>
                <c:pt idx="2708">
                  <c:v>5.921814708999986</c:v>
                </c:pt>
                <c:pt idx="2709">
                  <c:v>5.925301342</c:v>
                </c:pt>
                <c:pt idx="2710">
                  <c:v>5.931893139</c:v>
                </c:pt>
                <c:pt idx="2711">
                  <c:v>5.930982856999984</c:v>
                </c:pt>
                <c:pt idx="2712">
                  <c:v>5.930292397</c:v>
                </c:pt>
                <c:pt idx="2713">
                  <c:v>5.93741539</c:v>
                </c:pt>
                <c:pt idx="2714">
                  <c:v>5.934211044</c:v>
                </c:pt>
                <c:pt idx="2715">
                  <c:v>5.934567719</c:v>
                </c:pt>
                <c:pt idx="2716">
                  <c:v>5.931851654</c:v>
                </c:pt>
                <c:pt idx="2717">
                  <c:v>5.934343605</c:v>
                </c:pt>
                <c:pt idx="2718">
                  <c:v>5.939745216</c:v>
                </c:pt>
                <c:pt idx="2719">
                  <c:v>5.945009499</c:v>
                </c:pt>
                <c:pt idx="2720">
                  <c:v>5.943361549</c:v>
                </c:pt>
                <c:pt idx="2721">
                  <c:v>5.941528111</c:v>
                </c:pt>
                <c:pt idx="2722">
                  <c:v>5.941346912</c:v>
                </c:pt>
                <c:pt idx="2723">
                  <c:v>5.938022881</c:v>
                </c:pt>
                <c:pt idx="2724">
                  <c:v>5.934541968999997</c:v>
                </c:pt>
                <c:pt idx="2725">
                  <c:v>5.944265633</c:v>
                </c:pt>
                <c:pt idx="2726">
                  <c:v>5.955620079</c:v>
                </c:pt>
                <c:pt idx="2727">
                  <c:v>5.963569908</c:v>
                </c:pt>
                <c:pt idx="2728">
                  <c:v>5.956199913</c:v>
                </c:pt>
                <c:pt idx="2729">
                  <c:v>5.945529251</c:v>
                </c:pt>
                <c:pt idx="2730">
                  <c:v>5.947967796</c:v>
                </c:pt>
                <c:pt idx="2731">
                  <c:v>5.948356895</c:v>
                </c:pt>
                <c:pt idx="2732">
                  <c:v>5.95371273</c:v>
                </c:pt>
                <c:pt idx="2733">
                  <c:v>5.949920921</c:v>
                </c:pt>
                <c:pt idx="2734">
                  <c:v>5.952488212999997</c:v>
                </c:pt>
                <c:pt idx="2735">
                  <c:v>5.948223381</c:v>
                </c:pt>
                <c:pt idx="2736">
                  <c:v>5.958610801999997</c:v>
                </c:pt>
                <c:pt idx="2737">
                  <c:v>5.957945136999986</c:v>
                </c:pt>
                <c:pt idx="2738">
                  <c:v>5.970663338</c:v>
                </c:pt>
                <c:pt idx="2739">
                  <c:v>5.974828987</c:v>
                </c:pt>
                <c:pt idx="2740">
                  <c:v>5.97598483999998</c:v>
                </c:pt>
                <c:pt idx="2741">
                  <c:v>5.980284004</c:v>
                </c:pt>
                <c:pt idx="2742">
                  <c:v>5.979772835</c:v>
                </c:pt>
                <c:pt idx="2743">
                  <c:v>5.992109565999995</c:v>
                </c:pt>
                <c:pt idx="2744">
                  <c:v>6.000349312</c:v>
                </c:pt>
                <c:pt idx="2745">
                  <c:v>6.007963447999997</c:v>
                </c:pt>
                <c:pt idx="2746">
                  <c:v>5.999021797</c:v>
                </c:pt>
                <c:pt idx="2747">
                  <c:v>5.986208229</c:v>
                </c:pt>
                <c:pt idx="2748">
                  <c:v>5.988527565</c:v>
                </c:pt>
                <c:pt idx="2749">
                  <c:v>6.000582007999986</c:v>
                </c:pt>
                <c:pt idx="2750">
                  <c:v>5.996349602</c:v>
                </c:pt>
                <c:pt idx="2751">
                  <c:v>6.002300528999986</c:v>
                </c:pt>
                <c:pt idx="2752">
                  <c:v>6.011326103</c:v>
                </c:pt>
                <c:pt idx="2753">
                  <c:v>6.009434012999997</c:v>
                </c:pt>
                <c:pt idx="2754">
                  <c:v>6.008930472999986</c:v>
                </c:pt>
                <c:pt idx="2755">
                  <c:v>6.022709160000001</c:v>
                </c:pt>
                <c:pt idx="2756">
                  <c:v>6.023252754</c:v>
                </c:pt>
                <c:pt idx="2757">
                  <c:v>6.010900764000001</c:v>
                </c:pt>
                <c:pt idx="2758">
                  <c:v>6.017896918999984</c:v>
                </c:pt>
                <c:pt idx="2759">
                  <c:v>6.016787796</c:v>
                </c:pt>
                <c:pt idx="2760">
                  <c:v>6.016734389999997</c:v>
                </c:pt>
                <c:pt idx="2761">
                  <c:v>6.023585586999975</c:v>
                </c:pt>
                <c:pt idx="2762">
                  <c:v>6.02962759</c:v>
                </c:pt>
                <c:pt idx="2763">
                  <c:v>6.020040302</c:v>
                </c:pt>
                <c:pt idx="2764">
                  <c:v>6.029134540999975</c:v>
                </c:pt>
                <c:pt idx="2765">
                  <c:v>6.032371311</c:v>
                </c:pt>
                <c:pt idx="2766">
                  <c:v>6.041358738</c:v>
                </c:pt>
                <c:pt idx="2767">
                  <c:v>6.045146255000001</c:v>
                </c:pt>
                <c:pt idx="2768">
                  <c:v>6.049968033</c:v>
                </c:pt>
                <c:pt idx="2769">
                  <c:v>6.045550613000001</c:v>
                </c:pt>
                <c:pt idx="2770">
                  <c:v>6.042305259999984</c:v>
                </c:pt>
                <c:pt idx="2771">
                  <c:v>6.043056755</c:v>
                </c:pt>
                <c:pt idx="2772">
                  <c:v>6.044575004999997</c:v>
                </c:pt>
                <c:pt idx="2773">
                  <c:v>6.031261711</c:v>
                </c:pt>
                <c:pt idx="2774">
                  <c:v>6.032934455999987</c:v>
                </c:pt>
                <c:pt idx="2775">
                  <c:v>6.036968975</c:v>
                </c:pt>
                <c:pt idx="2776">
                  <c:v>6.044831065999987</c:v>
                </c:pt>
                <c:pt idx="2777">
                  <c:v>6.047547131</c:v>
                </c:pt>
                <c:pt idx="2778">
                  <c:v>6.049896984</c:v>
                </c:pt>
                <c:pt idx="2779">
                  <c:v>6.048676281</c:v>
                </c:pt>
                <c:pt idx="2780">
                  <c:v>6.049618511</c:v>
                </c:pt>
                <c:pt idx="2781">
                  <c:v>6.057718543999984</c:v>
                </c:pt>
                <c:pt idx="2782">
                  <c:v>6.067453650999984</c:v>
                </c:pt>
                <c:pt idx="2783">
                  <c:v>6.055408745</c:v>
                </c:pt>
                <c:pt idx="2784">
                  <c:v>6.046716479999997</c:v>
                </c:pt>
                <c:pt idx="2785">
                  <c:v>6.047597674999997</c:v>
                </c:pt>
                <c:pt idx="2786">
                  <c:v>6.054543285</c:v>
                </c:pt>
                <c:pt idx="2787">
                  <c:v>6.064934520999968</c:v>
                </c:pt>
                <c:pt idx="2788">
                  <c:v>6.054245739000001</c:v>
                </c:pt>
                <c:pt idx="2789">
                  <c:v>6.056610850999986</c:v>
                </c:pt>
                <c:pt idx="2790">
                  <c:v>6.067139415999991</c:v>
                </c:pt>
                <c:pt idx="2791">
                  <c:v>6.066147594</c:v>
                </c:pt>
                <c:pt idx="2792">
                  <c:v>6.054337291999997</c:v>
                </c:pt>
                <c:pt idx="2793">
                  <c:v>6.059853344</c:v>
                </c:pt>
                <c:pt idx="2794">
                  <c:v>6.076515941999986</c:v>
                </c:pt>
                <c:pt idx="2795">
                  <c:v>6.085350779999997</c:v>
                </c:pt>
                <c:pt idx="2796">
                  <c:v>6.088051586000001</c:v>
                </c:pt>
                <c:pt idx="2797">
                  <c:v>6.077598838999986</c:v>
                </c:pt>
                <c:pt idx="2798">
                  <c:v>6.079368858</c:v>
                </c:pt>
                <c:pt idx="2799">
                  <c:v>6.066665916</c:v>
                </c:pt>
                <c:pt idx="2800">
                  <c:v>6.074241905</c:v>
                </c:pt>
                <c:pt idx="2801">
                  <c:v>6.073082236999986</c:v>
                </c:pt>
                <c:pt idx="2802">
                  <c:v>6.079691677</c:v>
                </c:pt>
                <c:pt idx="2803">
                  <c:v>6.082956104</c:v>
                </c:pt>
                <c:pt idx="2804">
                  <c:v>6.083431988</c:v>
                </c:pt>
                <c:pt idx="2805">
                  <c:v>6.090050488</c:v>
                </c:pt>
                <c:pt idx="2806">
                  <c:v>6.078889637000001</c:v>
                </c:pt>
                <c:pt idx="2807">
                  <c:v>6.087864189</c:v>
                </c:pt>
                <c:pt idx="2808">
                  <c:v>6.094929007999986</c:v>
                </c:pt>
                <c:pt idx="2809">
                  <c:v>6.097030906999978</c:v>
                </c:pt>
                <c:pt idx="2810">
                  <c:v>6.082596092</c:v>
                </c:pt>
                <c:pt idx="2811">
                  <c:v>6.096424369999986</c:v>
                </c:pt>
                <c:pt idx="2812">
                  <c:v>6.088913230999986</c:v>
                </c:pt>
                <c:pt idx="2813">
                  <c:v>6.085663109</c:v>
                </c:pt>
                <c:pt idx="2814">
                  <c:v>6.093057899000001</c:v>
                </c:pt>
                <c:pt idx="2815">
                  <c:v>6.107980994999984</c:v>
                </c:pt>
                <c:pt idx="2816">
                  <c:v>6.102827338999984</c:v>
                </c:pt>
                <c:pt idx="2817">
                  <c:v>6.098058967999984</c:v>
                </c:pt>
                <c:pt idx="2818">
                  <c:v>6.102068214</c:v>
                </c:pt>
                <c:pt idx="2819">
                  <c:v>6.120119361999977</c:v>
                </c:pt>
                <c:pt idx="2820">
                  <c:v>6.112652092</c:v>
                </c:pt>
                <c:pt idx="2821">
                  <c:v>6.113537101999997</c:v>
                </c:pt>
                <c:pt idx="2822">
                  <c:v>6.110294608999986</c:v>
                </c:pt>
                <c:pt idx="2823">
                  <c:v>6.111873894</c:v>
                </c:pt>
                <c:pt idx="2824">
                  <c:v>6.102722435</c:v>
                </c:pt>
                <c:pt idx="2825">
                  <c:v>6.102211265999986</c:v>
                </c:pt>
                <c:pt idx="2826">
                  <c:v>6.113212851999986</c:v>
                </c:pt>
                <c:pt idx="2827">
                  <c:v>6.109771042</c:v>
                </c:pt>
                <c:pt idx="2828">
                  <c:v>6.116980819999974</c:v>
                </c:pt>
                <c:pt idx="2829">
                  <c:v>6.128279952999997</c:v>
                </c:pt>
                <c:pt idx="2830">
                  <c:v>6.137971191</c:v>
                </c:pt>
                <c:pt idx="2831">
                  <c:v>6.131454735</c:v>
                </c:pt>
                <c:pt idx="2832">
                  <c:v>6.133919028999986</c:v>
                </c:pt>
                <c:pt idx="2833">
                  <c:v>6.130729942</c:v>
                </c:pt>
                <c:pt idx="2834">
                  <c:v>6.131507187</c:v>
                </c:pt>
                <c:pt idx="2835">
                  <c:v>6.134017257999973</c:v>
                </c:pt>
                <c:pt idx="2836">
                  <c:v>6.133341579000001</c:v>
                </c:pt>
                <c:pt idx="2837">
                  <c:v>6.145798473</c:v>
                </c:pt>
                <c:pt idx="2838">
                  <c:v>6.164613036999977</c:v>
                </c:pt>
                <c:pt idx="2839">
                  <c:v>6.169785766999977</c:v>
                </c:pt>
                <c:pt idx="2840">
                  <c:v>6.16293981599998</c:v>
                </c:pt>
                <c:pt idx="2841">
                  <c:v>6.146845607999997</c:v>
                </c:pt>
                <c:pt idx="2842">
                  <c:v>6.153077868999978</c:v>
                </c:pt>
                <c:pt idx="2843">
                  <c:v>6.153741626999997</c:v>
                </c:pt>
                <c:pt idx="2844">
                  <c:v>6.155481128999984</c:v>
                </c:pt>
                <c:pt idx="2845">
                  <c:v>6.168145923999984</c:v>
                </c:pt>
                <c:pt idx="2846">
                  <c:v>6.160692005</c:v>
                </c:pt>
                <c:pt idx="2847">
                  <c:v>6.165520934999984</c:v>
                </c:pt>
                <c:pt idx="2848">
                  <c:v>6.169106749999984</c:v>
                </c:pt>
                <c:pt idx="2849">
                  <c:v>6.171130446999986</c:v>
                </c:pt>
                <c:pt idx="2850">
                  <c:v>6.185771255000001</c:v>
                </c:pt>
                <c:pt idx="2851">
                  <c:v>6.186793594</c:v>
                </c:pt>
                <c:pt idx="2852">
                  <c:v>6.190245895</c:v>
                </c:pt>
                <c:pt idx="2853">
                  <c:v>6.193694382</c:v>
                </c:pt>
                <c:pt idx="2854">
                  <c:v>6.193879870999984</c:v>
                </c:pt>
                <c:pt idx="2855">
                  <c:v>6.186731129</c:v>
                </c:pt>
                <c:pt idx="2856">
                  <c:v>6.181161670999997</c:v>
                </c:pt>
                <c:pt idx="2857">
                  <c:v>6.176670817999997</c:v>
                </c:pt>
                <c:pt idx="2858">
                  <c:v>6.166035441999984</c:v>
                </c:pt>
                <c:pt idx="2859">
                  <c:v>6.170719891</c:v>
                </c:pt>
                <c:pt idx="2860">
                  <c:v>6.182965068999983</c:v>
                </c:pt>
                <c:pt idx="2861">
                  <c:v>6.189801006000001</c:v>
                </c:pt>
                <c:pt idx="2862">
                  <c:v>6.195469645999998</c:v>
                </c:pt>
                <c:pt idx="2863">
                  <c:v>6.197193889999986</c:v>
                </c:pt>
                <c:pt idx="2864">
                  <c:v>6.200991897999997</c:v>
                </c:pt>
                <c:pt idx="2865">
                  <c:v>6.212407378999984</c:v>
                </c:pt>
                <c:pt idx="2866">
                  <c:v>6.194440155000001</c:v>
                </c:pt>
                <c:pt idx="2867">
                  <c:v>6.192685394000001</c:v>
                </c:pt>
                <c:pt idx="2868">
                  <c:v>6.199994353999986</c:v>
                </c:pt>
                <c:pt idx="2869">
                  <c:v>6.190090445999997</c:v>
                </c:pt>
                <c:pt idx="2870">
                  <c:v>6.194694785999999</c:v>
                </c:pt>
                <c:pt idx="2871">
                  <c:v>6.201889305</c:v>
                </c:pt>
                <c:pt idx="2872">
                  <c:v>6.191734580999986</c:v>
                </c:pt>
                <c:pt idx="2873">
                  <c:v>6.197506217999972</c:v>
                </c:pt>
                <c:pt idx="2874">
                  <c:v>6.199630526999984</c:v>
                </c:pt>
                <c:pt idx="2875">
                  <c:v>6.205229549</c:v>
                </c:pt>
                <c:pt idx="2876">
                  <c:v>6.210486201999986</c:v>
                </c:pt>
                <c:pt idx="2877">
                  <c:v>6.212343483</c:v>
                </c:pt>
                <c:pt idx="2878">
                  <c:v>6.207422523</c:v>
                </c:pt>
                <c:pt idx="2879">
                  <c:v>6.216608315</c:v>
                </c:pt>
                <c:pt idx="2880">
                  <c:v>6.2086623</c:v>
                </c:pt>
                <c:pt idx="2881">
                  <c:v>6.203783302</c:v>
                </c:pt>
                <c:pt idx="2882">
                  <c:v>6.212953835</c:v>
                </c:pt>
                <c:pt idx="2883">
                  <c:v>6.227251320000001</c:v>
                </c:pt>
                <c:pt idx="2884">
                  <c:v>6.230924872999986</c:v>
                </c:pt>
                <c:pt idx="2885">
                  <c:v>6.232403069</c:v>
                </c:pt>
                <c:pt idx="2886">
                  <c:v>6.240749626</c:v>
                </c:pt>
                <c:pt idx="2887">
                  <c:v>6.24674633</c:v>
                </c:pt>
                <c:pt idx="2888">
                  <c:v>6.245579033</c:v>
                </c:pt>
                <c:pt idx="2889">
                  <c:v>6.233108788</c:v>
                </c:pt>
                <c:pt idx="2890">
                  <c:v>6.226806907999986</c:v>
                </c:pt>
                <c:pt idx="2891">
                  <c:v>6.228851585</c:v>
                </c:pt>
                <c:pt idx="2892">
                  <c:v>6.236717491</c:v>
                </c:pt>
                <c:pt idx="2893">
                  <c:v>6.251884726999986</c:v>
                </c:pt>
                <c:pt idx="2894">
                  <c:v>6.253990439999997</c:v>
                </c:pt>
                <c:pt idx="2895">
                  <c:v>6.246170311</c:v>
                </c:pt>
                <c:pt idx="2896">
                  <c:v>6.233227043</c:v>
                </c:pt>
                <c:pt idx="2897">
                  <c:v>6.233257561</c:v>
                </c:pt>
                <c:pt idx="2898">
                  <c:v>6.233654289</c:v>
                </c:pt>
                <c:pt idx="2899">
                  <c:v>6.253109245</c:v>
                </c:pt>
                <c:pt idx="2900">
                  <c:v>6.249279289</c:v>
                </c:pt>
                <c:pt idx="2901">
                  <c:v>6.249035149</c:v>
                </c:pt>
                <c:pt idx="2902">
                  <c:v>6.245197562999997</c:v>
                </c:pt>
                <c:pt idx="2903">
                  <c:v>6.243702202</c:v>
                </c:pt>
                <c:pt idx="2904">
                  <c:v>6.231937675</c:v>
                </c:pt>
                <c:pt idx="2905">
                  <c:v>6.244957236999975</c:v>
                </c:pt>
                <c:pt idx="2906">
                  <c:v>6.254728584</c:v>
                </c:pt>
                <c:pt idx="2907">
                  <c:v>6.26134613</c:v>
                </c:pt>
                <c:pt idx="2908">
                  <c:v>6.264916686999975</c:v>
                </c:pt>
                <c:pt idx="2909">
                  <c:v>6.270417479999997</c:v>
                </c:pt>
                <c:pt idx="2910">
                  <c:v>6.273034362999997</c:v>
                </c:pt>
                <c:pt idx="2911">
                  <c:v>6.271531372</c:v>
                </c:pt>
                <c:pt idx="2912">
                  <c:v>6.268235473999997</c:v>
                </c:pt>
                <c:pt idx="2913">
                  <c:v>6.26409461999998</c:v>
                </c:pt>
                <c:pt idx="2914">
                  <c:v>6.268191605</c:v>
                </c:pt>
                <c:pt idx="2915">
                  <c:v>6.271765976</c:v>
                </c:pt>
                <c:pt idx="2916">
                  <c:v>6.277770309</c:v>
                </c:pt>
                <c:pt idx="2917">
                  <c:v>6.279074936000001</c:v>
                </c:pt>
                <c:pt idx="2918">
                  <c:v>6.278830795</c:v>
                </c:pt>
                <c:pt idx="2919">
                  <c:v>6.279464035</c:v>
                </c:pt>
                <c:pt idx="2920">
                  <c:v>6.280980853999984</c:v>
                </c:pt>
                <c:pt idx="2921">
                  <c:v>6.285848408</c:v>
                </c:pt>
                <c:pt idx="2922">
                  <c:v>6.282615451999997</c:v>
                </c:pt>
                <c:pt idx="2923">
                  <c:v>6.290915755999986</c:v>
                </c:pt>
                <c:pt idx="2924">
                  <c:v>6.301986007999984</c:v>
                </c:pt>
                <c:pt idx="2925">
                  <c:v>6.301308422</c:v>
                </c:pt>
                <c:pt idx="2926">
                  <c:v>6.288460522</c:v>
                </c:pt>
                <c:pt idx="2927">
                  <c:v>6.300560741</c:v>
                </c:pt>
                <c:pt idx="2928">
                  <c:v>6.295450954000001</c:v>
                </c:pt>
                <c:pt idx="2929">
                  <c:v>6.298807888000001</c:v>
                </c:pt>
                <c:pt idx="2930">
                  <c:v>6.300673275</c:v>
                </c:pt>
                <c:pt idx="2931">
                  <c:v>6.293402462</c:v>
                </c:pt>
                <c:pt idx="2932">
                  <c:v>6.297827510999986</c:v>
                </c:pt>
                <c:pt idx="2933">
                  <c:v>6.315996913999986</c:v>
                </c:pt>
                <c:pt idx="2934">
                  <c:v>6.315356045000001</c:v>
                </c:pt>
                <c:pt idx="2935">
                  <c:v>6.318847445999999</c:v>
                </c:pt>
                <c:pt idx="2936">
                  <c:v>6.319596081</c:v>
                </c:pt>
                <c:pt idx="2937">
                  <c:v>6.320390491</c:v>
                </c:pt>
                <c:pt idx="2938">
                  <c:v>6.31328371</c:v>
                </c:pt>
                <c:pt idx="2939">
                  <c:v>6.326051501999986</c:v>
                </c:pt>
                <c:pt idx="2940">
                  <c:v>6.324189929999973</c:v>
                </c:pt>
                <c:pt idx="2941">
                  <c:v>6.321214465999991</c:v>
                </c:pt>
                <c:pt idx="2942">
                  <c:v>6.329232960000001</c:v>
                </c:pt>
                <c:pt idx="2943">
                  <c:v>6.327279835000001</c:v>
                </c:pt>
                <c:pt idx="2944">
                  <c:v>6.323282031999997</c:v>
                </c:pt>
                <c:pt idx="2945">
                  <c:v>6.333013325</c:v>
                </c:pt>
                <c:pt idx="2946">
                  <c:v>6.344610004000001</c:v>
                </c:pt>
                <c:pt idx="2947">
                  <c:v>6.336980609999986</c:v>
                </c:pt>
                <c:pt idx="2948">
                  <c:v>6.34368684799998</c:v>
                </c:pt>
                <c:pt idx="2949">
                  <c:v>6.343000201999997</c:v>
                </c:pt>
                <c:pt idx="2950">
                  <c:v>6.352422504000001</c:v>
                </c:pt>
                <c:pt idx="2951">
                  <c:v>6.359597473</c:v>
                </c:pt>
                <c:pt idx="2952">
                  <c:v>6.36798980699997</c:v>
                </c:pt>
                <c:pt idx="2953">
                  <c:v>6.348855285999996</c:v>
                </c:pt>
                <c:pt idx="2954">
                  <c:v>6.333855895999997</c:v>
                </c:pt>
                <c:pt idx="2955">
                  <c:v>6.341847687</c:v>
                </c:pt>
                <c:pt idx="2956">
                  <c:v>6.338048248000001</c:v>
                </c:pt>
                <c:pt idx="2957">
                  <c:v>6.348798065</c:v>
                </c:pt>
                <c:pt idx="2958">
                  <c:v>6.359536437999984</c:v>
                </c:pt>
                <c:pt idx="2959">
                  <c:v>6.356652526999997</c:v>
                </c:pt>
                <c:pt idx="2960">
                  <c:v>6.363913802999981</c:v>
                </c:pt>
                <c:pt idx="2961">
                  <c:v>6.369361191</c:v>
                </c:pt>
                <c:pt idx="2962">
                  <c:v>6.370345383</c:v>
                </c:pt>
                <c:pt idx="2963">
                  <c:v>6.377696304</c:v>
                </c:pt>
                <c:pt idx="2964">
                  <c:v>6.369174270999975</c:v>
                </c:pt>
                <c:pt idx="2965">
                  <c:v>6.362385062999977</c:v>
                </c:pt>
                <c:pt idx="2966">
                  <c:v>6.367716102999986</c:v>
                </c:pt>
                <c:pt idx="2967">
                  <c:v>6.373308449</c:v>
                </c:pt>
                <c:pt idx="2968">
                  <c:v>6.380983619999986</c:v>
                </c:pt>
                <c:pt idx="2969">
                  <c:v>6.380243568</c:v>
                </c:pt>
                <c:pt idx="2970">
                  <c:v>6.384142189</c:v>
                </c:pt>
                <c:pt idx="2971">
                  <c:v>6.383310585</c:v>
                </c:pt>
                <c:pt idx="2972">
                  <c:v>6.382898598000001</c:v>
                </c:pt>
                <c:pt idx="2973">
                  <c:v>6.391245155</c:v>
                </c:pt>
                <c:pt idx="2974">
                  <c:v>6.393076209999986</c:v>
                </c:pt>
                <c:pt idx="2975">
                  <c:v>6.377489356999981</c:v>
                </c:pt>
                <c:pt idx="2976">
                  <c:v>6.370552330000001</c:v>
                </c:pt>
                <c:pt idx="2977">
                  <c:v>6.377338675999995</c:v>
                </c:pt>
                <c:pt idx="2978">
                  <c:v>6.380989341999986</c:v>
                </c:pt>
                <c:pt idx="2979">
                  <c:v>6.380523948999997</c:v>
                </c:pt>
                <c:pt idx="2980">
                  <c:v>6.380348473</c:v>
                </c:pt>
                <c:pt idx="2981">
                  <c:v>6.378015785</c:v>
                </c:pt>
                <c:pt idx="2982">
                  <c:v>6.382974891999984</c:v>
                </c:pt>
                <c:pt idx="2983">
                  <c:v>6.38875988</c:v>
                </c:pt>
                <c:pt idx="2984">
                  <c:v>6.395489005999996</c:v>
                </c:pt>
                <c:pt idx="2985">
                  <c:v>6.402866631</c:v>
                </c:pt>
                <c:pt idx="2986">
                  <c:v>6.39676693</c:v>
                </c:pt>
                <c:pt idx="2987">
                  <c:v>6.413124352000001</c:v>
                </c:pt>
                <c:pt idx="2988">
                  <c:v>6.416258125</c:v>
                </c:pt>
                <c:pt idx="2989">
                  <c:v>6.410993843</c:v>
                </c:pt>
                <c:pt idx="2990">
                  <c:v>6.417127875999986</c:v>
                </c:pt>
                <c:pt idx="2991">
                  <c:v>6.423193245</c:v>
                </c:pt>
                <c:pt idx="2992">
                  <c:v>6.410435943999997</c:v>
                </c:pt>
                <c:pt idx="2993">
                  <c:v>6.42271926899998</c:v>
                </c:pt>
                <c:pt idx="2994">
                  <c:v>6.409917145</c:v>
                </c:pt>
                <c:pt idx="2995">
                  <c:v>6.408879547000001</c:v>
                </c:pt>
                <c:pt idx="2996">
                  <c:v>6.424027709999997</c:v>
                </c:pt>
                <c:pt idx="2997">
                  <c:v>6.433701782</c:v>
                </c:pt>
                <c:pt idx="2998">
                  <c:v>6.436187534</c:v>
                </c:pt>
                <c:pt idx="2999">
                  <c:v>6.433036594</c:v>
                </c:pt>
                <c:pt idx="3000">
                  <c:v>6.438670902</c:v>
                </c:pt>
                <c:pt idx="3001">
                  <c:v>6.432460575</c:v>
                </c:pt>
                <c:pt idx="3002">
                  <c:v>6.435182361999997</c:v>
                </c:pt>
                <c:pt idx="3003">
                  <c:v>6.429203777</c:v>
                </c:pt>
                <c:pt idx="3004">
                  <c:v>6.433707027</c:v>
                </c:pt>
                <c:pt idx="3005">
                  <c:v>6.427107600999986</c:v>
                </c:pt>
                <c:pt idx="3006">
                  <c:v>6.448210506000001</c:v>
                </c:pt>
                <c:pt idx="3007">
                  <c:v>6.449339657</c:v>
                </c:pt>
                <c:pt idx="3008">
                  <c:v>6.457007198</c:v>
                </c:pt>
                <c:pt idx="3009">
                  <c:v>6.459799557</c:v>
                </c:pt>
                <c:pt idx="3010">
                  <c:v>6.462696818999997</c:v>
                </c:pt>
                <c:pt idx="3011">
                  <c:v>6.467152385999999</c:v>
                </c:pt>
                <c:pt idx="3012">
                  <c:v>6.472096233</c:v>
                </c:pt>
                <c:pt idx="3013">
                  <c:v>6.463404921999997</c:v>
                </c:pt>
                <c:pt idx="3014">
                  <c:v>6.455905227999983</c:v>
                </c:pt>
                <c:pt idx="3015">
                  <c:v>6.462268143</c:v>
                </c:pt>
                <c:pt idx="3016">
                  <c:v>6.477862625</c:v>
                </c:pt>
                <c:pt idx="3017">
                  <c:v>6.476602821</c:v>
                </c:pt>
                <c:pt idx="3018">
                  <c:v>6.454426078999984</c:v>
                </c:pt>
                <c:pt idx="3019">
                  <c:v>6.446441917</c:v>
                </c:pt>
                <c:pt idx="3020">
                  <c:v>6.463775902</c:v>
                </c:pt>
                <c:pt idx="3021">
                  <c:v>6.462044028999986</c:v>
                </c:pt>
                <c:pt idx="3022">
                  <c:v>6.45852687799998</c:v>
                </c:pt>
                <c:pt idx="3023">
                  <c:v>6.463156966999983</c:v>
                </c:pt>
                <c:pt idx="3024">
                  <c:v>6.466008453</c:v>
                </c:pt>
                <c:pt idx="3025">
                  <c:v>6.46164444</c:v>
                </c:pt>
                <c:pt idx="3026">
                  <c:v>6.465693741</c:v>
                </c:pt>
                <c:pt idx="3027">
                  <c:v>6.470202713</c:v>
                </c:pt>
                <c:pt idx="3028">
                  <c:v>6.463298111</c:v>
                </c:pt>
                <c:pt idx="3029">
                  <c:v>6.463477402</c:v>
                </c:pt>
                <c:pt idx="3030">
                  <c:v>6.463469772</c:v>
                </c:pt>
                <c:pt idx="3031">
                  <c:v>6.478591232</c:v>
                </c:pt>
                <c:pt idx="3032">
                  <c:v>6.48970726</c:v>
                </c:pt>
                <c:pt idx="3033">
                  <c:v>6.493277817</c:v>
                </c:pt>
                <c:pt idx="3034">
                  <c:v>6.478568344</c:v>
                </c:pt>
                <c:pt idx="3035">
                  <c:v>6.477668076</c:v>
                </c:pt>
                <c:pt idx="3036">
                  <c:v>6.479804306</c:v>
                </c:pt>
                <c:pt idx="3037">
                  <c:v>6.493888168000001</c:v>
                </c:pt>
                <c:pt idx="3038">
                  <c:v>6.491963654</c:v>
                </c:pt>
                <c:pt idx="3039">
                  <c:v>6.494138030999986</c:v>
                </c:pt>
                <c:pt idx="3040">
                  <c:v>6.498544005999999</c:v>
                </c:pt>
                <c:pt idx="3041">
                  <c:v>6.505620270000001</c:v>
                </c:pt>
                <c:pt idx="3042">
                  <c:v>6.506852417</c:v>
                </c:pt>
                <c:pt idx="3043">
                  <c:v>6.505120544</c:v>
                </c:pt>
                <c:pt idx="3044">
                  <c:v>6.499174861999986</c:v>
                </c:pt>
                <c:pt idx="3045">
                  <c:v>6.501757412</c:v>
                </c:pt>
                <c:pt idx="3046">
                  <c:v>6.513830928999984</c:v>
                </c:pt>
                <c:pt idx="3047">
                  <c:v>6.516432551999986</c:v>
                </c:pt>
                <c:pt idx="3048">
                  <c:v>6.529104976999974</c:v>
                </c:pt>
                <c:pt idx="3049">
                  <c:v>6.528204708000001</c:v>
                </c:pt>
                <c:pt idx="3050">
                  <c:v>6.528494625</c:v>
                </c:pt>
                <c:pt idx="3051">
                  <c:v>6.535048275</c:v>
                </c:pt>
                <c:pt idx="3052">
                  <c:v>6.529494075999994</c:v>
                </c:pt>
                <c:pt idx="3053">
                  <c:v>6.52538183199998</c:v>
                </c:pt>
                <c:pt idx="3054">
                  <c:v>6.521490840999986</c:v>
                </c:pt>
                <c:pt idx="3055">
                  <c:v>6.520859985</c:v>
                </c:pt>
                <c:pt idx="3056">
                  <c:v>6.535325316999997</c:v>
                </c:pt>
                <c:pt idx="3057">
                  <c:v>6.537312298000001</c:v>
                </c:pt>
                <c:pt idx="3058">
                  <c:v>6.542603283</c:v>
                </c:pt>
                <c:pt idx="3059">
                  <c:v>6.546944407999997</c:v>
                </c:pt>
                <c:pt idx="3060">
                  <c:v>6.547009257999984</c:v>
                </c:pt>
                <c:pt idx="3061">
                  <c:v>6.548809795</c:v>
                </c:pt>
                <c:pt idx="3062">
                  <c:v>6.551281241999997</c:v>
                </c:pt>
                <c:pt idx="3063">
                  <c:v>6.545707969999997</c:v>
                </c:pt>
                <c:pt idx="3064">
                  <c:v>6.554252892</c:v>
                </c:pt>
                <c:pt idx="3065">
                  <c:v>6.550009995</c:v>
                </c:pt>
                <c:pt idx="3066">
                  <c:v>6.546622543</c:v>
                </c:pt>
                <c:pt idx="3067">
                  <c:v>6.552798537999986</c:v>
                </c:pt>
                <c:pt idx="3068">
                  <c:v>6.550104407999984</c:v>
                </c:pt>
                <c:pt idx="3069">
                  <c:v>6.554918555999977</c:v>
                </c:pt>
                <c:pt idx="3070">
                  <c:v>6.56212642699998</c:v>
                </c:pt>
                <c:pt idx="3071">
                  <c:v>6.566749839999997</c:v>
                </c:pt>
                <c:pt idx="3072">
                  <c:v>6.557655602000001</c:v>
                </c:pt>
                <c:pt idx="3073">
                  <c:v>6.551410942</c:v>
                </c:pt>
                <c:pt idx="3074">
                  <c:v>6.567337303</c:v>
                </c:pt>
                <c:pt idx="3075">
                  <c:v>6.564985541999968</c:v>
                </c:pt>
                <c:pt idx="3076">
                  <c:v>6.578405646999986</c:v>
                </c:pt>
                <c:pt idx="3077">
                  <c:v>6.580254822000001</c:v>
                </c:pt>
                <c:pt idx="3078">
                  <c:v>6.58056572</c:v>
                </c:pt>
                <c:pt idx="3079">
                  <c:v>6.571512012</c:v>
                </c:pt>
                <c:pt idx="3080">
                  <c:v>6.567559985999996</c:v>
                </c:pt>
                <c:pt idx="3081">
                  <c:v>6.570052414</c:v>
                </c:pt>
                <c:pt idx="3082">
                  <c:v>6.573363571</c:v>
                </c:pt>
                <c:pt idx="3083">
                  <c:v>6.565932540999977</c:v>
                </c:pt>
                <c:pt idx="3084">
                  <c:v>6.57224968</c:v>
                </c:pt>
                <c:pt idx="3085">
                  <c:v>6.587989119999997</c:v>
                </c:pt>
                <c:pt idx="3086">
                  <c:v>6.574973373000001</c:v>
                </c:pt>
                <c:pt idx="3087">
                  <c:v>6.578421860000001</c:v>
                </c:pt>
                <c:pt idx="3088">
                  <c:v>6.580397872999997</c:v>
                </c:pt>
                <c:pt idx="3089">
                  <c:v>6.58488395699998</c:v>
                </c:pt>
                <c:pt idx="3090">
                  <c:v>6.594222336</c:v>
                </c:pt>
                <c:pt idx="3091">
                  <c:v>6.594878464000001</c:v>
                </c:pt>
                <c:pt idx="3092">
                  <c:v>6.585891037000001</c:v>
                </c:pt>
                <c:pt idx="3093">
                  <c:v>6.592307357999986</c:v>
                </c:pt>
                <c:pt idx="3094">
                  <c:v>6.586158065999999</c:v>
                </c:pt>
                <c:pt idx="3095">
                  <c:v>6.590613632</c:v>
                </c:pt>
                <c:pt idx="3096">
                  <c:v>6.609577445999998</c:v>
                </c:pt>
                <c:pt idx="3097">
                  <c:v>6.609272269999997</c:v>
                </c:pt>
                <c:pt idx="3098">
                  <c:v>6.605686454999997</c:v>
                </c:pt>
                <c:pt idx="3099">
                  <c:v>6.610706595999995</c:v>
                </c:pt>
                <c:pt idx="3100">
                  <c:v>6.631977347999986</c:v>
                </c:pt>
                <c:pt idx="3101">
                  <c:v>6.636783866999984</c:v>
                </c:pt>
                <c:pt idx="3102">
                  <c:v>6.624525336999967</c:v>
                </c:pt>
                <c:pt idx="3103">
                  <c:v>6.62222125999998</c:v>
                </c:pt>
                <c:pt idx="3104">
                  <c:v>6.617264060999984</c:v>
                </c:pt>
                <c:pt idx="3105">
                  <c:v>6.626486091999986</c:v>
                </c:pt>
                <c:pt idx="3106">
                  <c:v>6.635282784</c:v>
                </c:pt>
                <c:pt idx="3107">
                  <c:v>6.632093697</c:v>
                </c:pt>
                <c:pt idx="3108">
                  <c:v>6.626432685999997</c:v>
                </c:pt>
                <c:pt idx="3109">
                  <c:v>6.611807136999986</c:v>
                </c:pt>
                <c:pt idx="3110">
                  <c:v>6.64051654799997</c:v>
                </c:pt>
                <c:pt idx="3111">
                  <c:v>6.634214667999974</c:v>
                </c:pt>
                <c:pt idx="3112">
                  <c:v>6.643575934999986</c:v>
                </c:pt>
                <c:pt idx="3113">
                  <c:v>6.647932795999996</c:v>
                </c:pt>
                <c:pt idx="3114">
                  <c:v>6.649809627999997</c:v>
                </c:pt>
                <c:pt idx="3115">
                  <c:v>6.648131160999984</c:v>
                </c:pt>
                <c:pt idx="3116">
                  <c:v>6.654410151999977</c:v>
                </c:pt>
                <c:pt idx="3117">
                  <c:v>6.655417232999977</c:v>
                </c:pt>
                <c:pt idx="3118">
                  <c:v>6.658524302999984</c:v>
                </c:pt>
                <c:pt idx="3119">
                  <c:v>6.657601146999986</c:v>
                </c:pt>
                <c:pt idx="3120">
                  <c:v>6.656630305999998</c:v>
                </c:pt>
                <c:pt idx="3121">
                  <c:v>6.653656749999997</c:v>
                </c:pt>
                <c:pt idx="3122">
                  <c:v>6.656551150999986</c:v>
                </c:pt>
                <c:pt idx="3123">
                  <c:v>6.665523318999984</c:v>
                </c:pt>
                <c:pt idx="3124">
                  <c:v>6.666347294</c:v>
                </c:pt>
                <c:pt idx="3125">
                  <c:v>6.670993595</c:v>
                </c:pt>
                <c:pt idx="3126">
                  <c:v>6.660251407999997</c:v>
                </c:pt>
                <c:pt idx="3127">
                  <c:v>6.654964236999968</c:v>
                </c:pt>
                <c:pt idx="3128">
                  <c:v>6.66785791399998</c:v>
                </c:pt>
                <c:pt idx="3129">
                  <c:v>6.666545657999975</c:v>
                </c:pt>
                <c:pt idx="3130">
                  <c:v>6.665847568999974</c:v>
                </c:pt>
                <c:pt idx="3131">
                  <c:v>6.673141269999986</c:v>
                </c:pt>
                <c:pt idx="3132">
                  <c:v>6.666466502999997</c:v>
                </c:pt>
                <c:pt idx="3133">
                  <c:v>6.670615939999984</c:v>
                </c:pt>
                <c:pt idx="3134">
                  <c:v>6.668533115000001</c:v>
                </c:pt>
                <c:pt idx="3135">
                  <c:v>6.674049167999997</c:v>
                </c:pt>
                <c:pt idx="3136">
                  <c:v>6.688003329999997</c:v>
                </c:pt>
                <c:pt idx="3137">
                  <c:v>6.701774387</c:v>
                </c:pt>
                <c:pt idx="3138">
                  <c:v>6.699294833999997</c:v>
                </c:pt>
                <c:pt idx="3139">
                  <c:v>6.690673617999997</c:v>
                </c:pt>
                <c:pt idx="3140">
                  <c:v>6.685066013</c:v>
                </c:pt>
                <c:pt idx="3141">
                  <c:v>6.701076298</c:v>
                </c:pt>
                <c:pt idx="3142">
                  <c:v>6.689479618</c:v>
                </c:pt>
                <c:pt idx="3143">
                  <c:v>6.684577731999984</c:v>
                </c:pt>
                <c:pt idx="3144">
                  <c:v>6.690948276999975</c:v>
                </c:pt>
                <c:pt idx="3145">
                  <c:v>6.696014194</c:v>
                </c:pt>
                <c:pt idx="3146">
                  <c:v>6.698829441</c:v>
                </c:pt>
                <c:pt idx="3147">
                  <c:v>6.700099735</c:v>
                </c:pt>
                <c:pt idx="3148">
                  <c:v>6.688648014</c:v>
                </c:pt>
                <c:pt idx="3149">
                  <c:v>6.69928339</c:v>
                </c:pt>
                <c:pt idx="3150">
                  <c:v>6.714519290999984</c:v>
                </c:pt>
                <c:pt idx="3151">
                  <c:v>6.711559086</c:v>
                </c:pt>
                <c:pt idx="3152">
                  <c:v>6.709972172</c:v>
                </c:pt>
                <c:pt idx="3153">
                  <c:v>6.702907351999986</c:v>
                </c:pt>
                <c:pt idx="3154">
                  <c:v>6.720329075</c:v>
                </c:pt>
                <c:pt idx="3155">
                  <c:v>6.725360660999997</c:v>
                </c:pt>
                <c:pt idx="3156">
                  <c:v>6.72573450099998</c:v>
                </c:pt>
                <c:pt idx="3157">
                  <c:v>6.711482792</c:v>
                </c:pt>
                <c:pt idx="3158">
                  <c:v>6.709468632</c:v>
                </c:pt>
                <c:pt idx="3159">
                  <c:v>6.706767826</c:v>
                </c:pt>
                <c:pt idx="3160">
                  <c:v>6.722392825999996</c:v>
                </c:pt>
                <c:pt idx="3161">
                  <c:v>6.733226566</c:v>
                </c:pt>
                <c:pt idx="3162">
                  <c:v>6.729499607</c:v>
                </c:pt>
                <c:pt idx="3163">
                  <c:v>6.740632801</c:v>
                </c:pt>
                <c:pt idx="3164">
                  <c:v>6.737603931</c:v>
                </c:pt>
                <c:pt idx="3165">
                  <c:v>6.720224170999997</c:v>
                </c:pt>
                <c:pt idx="3166">
                  <c:v>6.733205585</c:v>
                </c:pt>
                <c:pt idx="3167">
                  <c:v>6.734105853999984</c:v>
                </c:pt>
                <c:pt idx="3168">
                  <c:v>6.748769549999999</c:v>
                </c:pt>
                <c:pt idx="3169">
                  <c:v>6.74729517</c:v>
                </c:pt>
                <c:pt idx="3170">
                  <c:v>6.749156742</c:v>
                </c:pt>
                <c:pt idx="3171">
                  <c:v>6.753062992</c:v>
                </c:pt>
                <c:pt idx="3172">
                  <c:v>6.749568729</c:v>
                </c:pt>
                <c:pt idx="3173">
                  <c:v>6.761211185</c:v>
                </c:pt>
                <c:pt idx="3174">
                  <c:v>6.763225346</c:v>
                </c:pt>
                <c:pt idx="3175">
                  <c:v>6.743984012999986</c:v>
                </c:pt>
                <c:pt idx="3176">
                  <c:v>6.754535464999983</c:v>
                </c:pt>
                <c:pt idx="3177">
                  <c:v>6.769611149</c:v>
                </c:pt>
                <c:pt idx="3178">
                  <c:v>6.772613316</c:v>
                </c:pt>
                <c:pt idx="3179">
                  <c:v>6.774997977999984</c:v>
                </c:pt>
                <c:pt idx="3180">
                  <c:v>6.760795859999981</c:v>
                </c:pt>
                <c:pt idx="3181">
                  <c:v>6.756988791999999</c:v>
                </c:pt>
                <c:pt idx="3182">
                  <c:v>6.761154441999997</c:v>
                </c:pt>
                <c:pt idx="3183">
                  <c:v>6.768455771999986</c:v>
                </c:pt>
                <c:pt idx="3184">
                  <c:v>6.771415976999984</c:v>
                </c:pt>
                <c:pt idx="3185">
                  <c:v>6.769539146</c:v>
                </c:pt>
                <c:pt idx="3186">
                  <c:v>6.770324974</c:v>
                </c:pt>
                <c:pt idx="3187">
                  <c:v>6.773681908</c:v>
                </c:pt>
                <c:pt idx="3188">
                  <c:v>6.773361473</c:v>
                </c:pt>
                <c:pt idx="3189">
                  <c:v>6.780454425999999</c:v>
                </c:pt>
                <c:pt idx="3190">
                  <c:v>6.782315997999997</c:v>
                </c:pt>
                <c:pt idx="3191">
                  <c:v>6.795667439</c:v>
                </c:pt>
                <c:pt idx="3192">
                  <c:v>6.80698755299998</c:v>
                </c:pt>
                <c:pt idx="3193">
                  <c:v>6.797832278999977</c:v>
                </c:pt>
                <c:pt idx="3194">
                  <c:v>6.794946460999986</c:v>
                </c:pt>
                <c:pt idx="3195">
                  <c:v>6.799291401</c:v>
                </c:pt>
                <c:pt idx="3196">
                  <c:v>6.806560306999997</c:v>
                </c:pt>
                <c:pt idx="3197">
                  <c:v>6.797038821999984</c:v>
                </c:pt>
                <c:pt idx="3198">
                  <c:v>6.799011021</c:v>
                </c:pt>
                <c:pt idx="3199">
                  <c:v>6.796520976999984</c:v>
                </c:pt>
                <c:pt idx="3200">
                  <c:v>6.801335125</c:v>
                </c:pt>
                <c:pt idx="3201">
                  <c:v>6.799809246</c:v>
                </c:pt>
                <c:pt idx="3202">
                  <c:v>6.796322613</c:v>
                </c:pt>
                <c:pt idx="3203">
                  <c:v>6.798016337999984</c:v>
                </c:pt>
                <c:pt idx="3204">
                  <c:v>6.787960796</c:v>
                </c:pt>
                <c:pt idx="3205">
                  <c:v>6.789219646</c:v>
                </c:pt>
                <c:pt idx="3206">
                  <c:v>6.791440754</c:v>
                </c:pt>
                <c:pt idx="3207">
                  <c:v>6.799731998</c:v>
                </c:pt>
                <c:pt idx="3208">
                  <c:v>6.808299809</c:v>
                </c:pt>
                <c:pt idx="3209">
                  <c:v>6.795451907999986</c:v>
                </c:pt>
                <c:pt idx="3210">
                  <c:v>6.79575613</c:v>
                </c:pt>
                <c:pt idx="3211">
                  <c:v>6.810541896999986</c:v>
                </c:pt>
                <c:pt idx="3212">
                  <c:v>6.807925013999986</c:v>
                </c:pt>
                <c:pt idx="3213">
                  <c:v>6.802668362</c:v>
                </c:pt>
                <c:pt idx="3214">
                  <c:v>6.81681325899998</c:v>
                </c:pt>
                <c:pt idx="3215">
                  <c:v>6.829577235999987</c:v>
                </c:pt>
                <c:pt idx="3216">
                  <c:v>6.819352894</c:v>
                </c:pt>
                <c:pt idx="3217">
                  <c:v>6.834489613000001</c:v>
                </c:pt>
                <c:pt idx="3218">
                  <c:v>6.829217701</c:v>
                </c:pt>
                <c:pt idx="3219">
                  <c:v>6.816060810000001</c:v>
                </c:pt>
                <c:pt idx="3220">
                  <c:v>6.799169331</c:v>
                </c:pt>
                <c:pt idx="3221">
                  <c:v>6.810003071000001</c:v>
                </c:pt>
                <c:pt idx="3222">
                  <c:v>6.818578509999984</c:v>
                </c:pt>
                <c:pt idx="3223">
                  <c:v>6.82739809</c:v>
                </c:pt>
                <c:pt idx="3224">
                  <c:v>6.843648701</c:v>
                </c:pt>
                <c:pt idx="3225">
                  <c:v>6.851255206999986</c:v>
                </c:pt>
                <c:pt idx="3226">
                  <c:v>6.852782992999997</c:v>
                </c:pt>
                <c:pt idx="3227">
                  <c:v>6.855811862999977</c:v>
                </c:pt>
                <c:pt idx="3228">
                  <c:v>6.837692051</c:v>
                </c:pt>
                <c:pt idx="3229">
                  <c:v>6.829396992</c:v>
                </c:pt>
                <c:pt idx="3230">
                  <c:v>6.828191546999974</c:v>
                </c:pt>
                <c:pt idx="3231">
                  <c:v>6.836076526999986</c:v>
                </c:pt>
                <c:pt idx="3232">
                  <c:v>6.833572655</c:v>
                </c:pt>
                <c:pt idx="3233">
                  <c:v>6.832100182</c:v>
                </c:pt>
                <c:pt idx="3234">
                  <c:v>6.832917479999994</c:v>
                </c:pt>
                <c:pt idx="3235">
                  <c:v>6.840424804999997</c:v>
                </c:pt>
                <c:pt idx="3236">
                  <c:v>6.847359924</c:v>
                </c:pt>
                <c:pt idx="3237">
                  <c:v>6.857293396</c:v>
                </c:pt>
                <c:pt idx="3238">
                  <c:v>6.840447693</c:v>
                </c:pt>
                <c:pt idx="3239">
                  <c:v>6.837762146</c:v>
                </c:pt>
                <c:pt idx="3240">
                  <c:v>6.848214416999986</c:v>
                </c:pt>
                <c:pt idx="3241">
                  <c:v>6.864266662999986</c:v>
                </c:pt>
                <c:pt idx="3242">
                  <c:v>6.861405639999984</c:v>
                </c:pt>
                <c:pt idx="3243">
                  <c:v>6.874390868999981</c:v>
                </c:pt>
                <c:pt idx="3244">
                  <c:v>6.878464965999997</c:v>
                </c:pt>
                <c:pt idx="3245">
                  <c:v>6.890086440999985</c:v>
                </c:pt>
                <c:pt idx="3246">
                  <c:v>6.876715926999986</c:v>
                </c:pt>
                <c:pt idx="3247">
                  <c:v>6.869048386</c:v>
                </c:pt>
                <c:pt idx="3248">
                  <c:v>6.874434737999978</c:v>
                </c:pt>
                <c:pt idx="3249">
                  <c:v>6.878493575999999</c:v>
                </c:pt>
                <c:pt idx="3250">
                  <c:v>6.884768753</c:v>
                </c:pt>
                <c:pt idx="3251">
                  <c:v>6.876936225999988</c:v>
                </c:pt>
                <c:pt idx="3252">
                  <c:v>6.86749484999997</c:v>
                </c:pt>
                <c:pt idx="3253">
                  <c:v>6.862932471999983</c:v>
                </c:pt>
                <c:pt idx="3254">
                  <c:v>6.857004909999978</c:v>
                </c:pt>
                <c:pt idx="3255">
                  <c:v>6.871775417</c:v>
                </c:pt>
                <c:pt idx="3256">
                  <c:v>6.888319758999997</c:v>
                </c:pt>
                <c:pt idx="3257">
                  <c:v>6.891951350999986</c:v>
                </c:pt>
                <c:pt idx="3258">
                  <c:v>6.891112117999997</c:v>
                </c:pt>
                <c:pt idx="3259">
                  <c:v>6.875731257999984</c:v>
                </c:pt>
                <c:pt idx="3260">
                  <c:v>6.895773677999986</c:v>
                </c:pt>
                <c:pt idx="3261">
                  <c:v>6.906531124</c:v>
                </c:pt>
                <c:pt idx="3262">
                  <c:v>6.897040156999984</c:v>
                </c:pt>
                <c:pt idx="3263">
                  <c:v>6.884810237999972</c:v>
                </c:pt>
                <c:pt idx="3264">
                  <c:v>6.876494198</c:v>
                </c:pt>
                <c:pt idx="3265">
                  <c:v>6.87696722</c:v>
                </c:pt>
                <c:pt idx="3266">
                  <c:v>6.889022141</c:v>
                </c:pt>
                <c:pt idx="3267">
                  <c:v>6.889693527</c:v>
                </c:pt>
                <c:pt idx="3268">
                  <c:v>6.884833603000001</c:v>
                </c:pt>
                <c:pt idx="3269">
                  <c:v>6.894286422999997</c:v>
                </c:pt>
                <c:pt idx="3270">
                  <c:v>6.905471115</c:v>
                </c:pt>
                <c:pt idx="3271">
                  <c:v>6.898345260999984</c:v>
                </c:pt>
                <c:pt idx="3272">
                  <c:v>6.882064133</c:v>
                </c:pt>
                <c:pt idx="3273">
                  <c:v>6.885867386</c:v>
                </c:pt>
                <c:pt idx="3274">
                  <c:v>6.895247726</c:v>
                </c:pt>
                <c:pt idx="3275">
                  <c:v>6.910537033000001</c:v>
                </c:pt>
                <c:pt idx="3276">
                  <c:v>6.913254051</c:v>
                </c:pt>
                <c:pt idx="3277">
                  <c:v>6.914902000000001</c:v>
                </c:pt>
                <c:pt idx="3278">
                  <c:v>6.912344245999996</c:v>
                </c:pt>
                <c:pt idx="3279">
                  <c:v>6.922476082</c:v>
                </c:pt>
                <c:pt idx="3280">
                  <c:v>6.922483710999997</c:v>
                </c:pt>
                <c:pt idx="3281">
                  <c:v>6.926828651</c:v>
                </c:pt>
                <c:pt idx="3282">
                  <c:v>6.940143852</c:v>
                </c:pt>
                <c:pt idx="3283">
                  <c:v>6.949329643</c:v>
                </c:pt>
                <c:pt idx="3284">
                  <c:v>6.945530204999997</c:v>
                </c:pt>
                <c:pt idx="3285">
                  <c:v>6.947483329999997</c:v>
                </c:pt>
                <c:pt idx="3286">
                  <c:v>6.941677361</c:v>
                </c:pt>
                <c:pt idx="3287">
                  <c:v>6.942180900999986</c:v>
                </c:pt>
                <c:pt idx="3288">
                  <c:v>6.941166191</c:v>
                </c:pt>
                <c:pt idx="3289">
                  <c:v>6.936558037</c:v>
                </c:pt>
                <c:pt idx="3290">
                  <c:v>6.938015250999986</c:v>
                </c:pt>
                <c:pt idx="3291">
                  <c:v>6.934322624</c:v>
                </c:pt>
                <c:pt idx="3292">
                  <c:v>6.954372672999997</c:v>
                </c:pt>
                <c:pt idx="3293">
                  <c:v>6.96536377</c:v>
                </c:pt>
                <c:pt idx="3294">
                  <c:v>6.96458557099997</c:v>
                </c:pt>
                <c:pt idx="3295">
                  <c:v>6.971169739</c:v>
                </c:pt>
                <c:pt idx="3296">
                  <c:v>6.961331635</c:v>
                </c:pt>
                <c:pt idx="3297">
                  <c:v>6.947469025</c:v>
                </c:pt>
                <c:pt idx="3298">
                  <c:v>6.954684524999986</c:v>
                </c:pt>
                <c:pt idx="3299">
                  <c:v>6.980214386</c:v>
                </c:pt>
                <c:pt idx="3300">
                  <c:v>6.987271575999999</c:v>
                </c:pt>
                <c:pt idx="3301">
                  <c:v>6.977207451</c:v>
                </c:pt>
                <c:pt idx="3302">
                  <c:v>6.963823586</c:v>
                </c:pt>
                <c:pt idx="3303">
                  <c:v>6.966570167999997</c:v>
                </c:pt>
                <c:pt idx="3304">
                  <c:v>6.984613686</c:v>
                </c:pt>
                <c:pt idx="3305">
                  <c:v>6.986961155</c:v>
                </c:pt>
                <c:pt idx="3306">
                  <c:v>6.98589304</c:v>
                </c:pt>
                <c:pt idx="3307">
                  <c:v>6.969146519000001</c:v>
                </c:pt>
                <c:pt idx="3308">
                  <c:v>6.955692081</c:v>
                </c:pt>
                <c:pt idx="3309">
                  <c:v>6.960605412</c:v>
                </c:pt>
                <c:pt idx="3310">
                  <c:v>6.972499638</c:v>
                </c:pt>
                <c:pt idx="3311">
                  <c:v>6.983745365</c:v>
                </c:pt>
                <c:pt idx="3312">
                  <c:v>6.977054386</c:v>
                </c:pt>
                <c:pt idx="3313">
                  <c:v>6.971076756</c:v>
                </c:pt>
                <c:pt idx="3314">
                  <c:v>6.969871311</c:v>
                </c:pt>
                <c:pt idx="3315">
                  <c:v>6.971286087</c:v>
                </c:pt>
                <c:pt idx="3316">
                  <c:v>6.979480057</c:v>
                </c:pt>
                <c:pt idx="3317">
                  <c:v>6.993926315</c:v>
                </c:pt>
                <c:pt idx="3318">
                  <c:v>6.989180832000001</c:v>
                </c:pt>
                <c:pt idx="3319">
                  <c:v>6.98416832</c:v>
                </c:pt>
                <c:pt idx="3320">
                  <c:v>6.981879501</c:v>
                </c:pt>
                <c:pt idx="3321">
                  <c:v>6.991866379</c:v>
                </c:pt>
                <c:pt idx="3322">
                  <c:v>6.979171066</c:v>
                </c:pt>
                <c:pt idx="3323">
                  <c:v>7.003390579</c:v>
                </c:pt>
                <c:pt idx="3324">
                  <c:v>7.006396560999997</c:v>
                </c:pt>
                <c:pt idx="3325">
                  <c:v>7.006686478000001</c:v>
                </c:pt>
                <c:pt idx="3326">
                  <c:v>7.007754592999997</c:v>
                </c:pt>
                <c:pt idx="3327">
                  <c:v>7.002686767999986</c:v>
                </c:pt>
                <c:pt idx="3328">
                  <c:v>7.003735808999984</c:v>
                </c:pt>
                <c:pt idx="3329">
                  <c:v>7.009473114</c:v>
                </c:pt>
                <c:pt idx="3330">
                  <c:v>7.021600037000001</c:v>
                </c:pt>
                <c:pt idx="3331">
                  <c:v>7.024576453999984</c:v>
                </c:pt>
                <c:pt idx="3332">
                  <c:v>7.018741874999997</c:v>
                </c:pt>
                <c:pt idx="3333">
                  <c:v>7.011478691</c:v>
                </c:pt>
                <c:pt idx="3334">
                  <c:v>7.017770081</c:v>
                </c:pt>
                <c:pt idx="3335">
                  <c:v>7.027867584</c:v>
                </c:pt>
                <c:pt idx="3336">
                  <c:v>7.034779815999999</c:v>
                </c:pt>
                <c:pt idx="3337">
                  <c:v>7.036526946999997</c:v>
                </c:pt>
                <c:pt idx="3338">
                  <c:v>7.042508392</c:v>
                </c:pt>
                <c:pt idx="3339">
                  <c:v>7.032330779999997</c:v>
                </c:pt>
                <c:pt idx="3340">
                  <c:v>7.04109314</c:v>
                </c:pt>
                <c:pt idx="3341">
                  <c:v>7.043397216999997</c:v>
                </c:pt>
                <c:pt idx="3342">
                  <c:v>7.036427765</c:v>
                </c:pt>
                <c:pt idx="3343">
                  <c:v>7.032287388</c:v>
                </c:pt>
                <c:pt idx="3344">
                  <c:v>7.034312992</c:v>
                </c:pt>
                <c:pt idx="3345">
                  <c:v>7.030384807999984</c:v>
                </c:pt>
                <c:pt idx="3346">
                  <c:v>7.039479046</c:v>
                </c:pt>
                <c:pt idx="3347">
                  <c:v>7.043064861</c:v>
                </c:pt>
                <c:pt idx="3348">
                  <c:v>7.039883404</c:v>
                </c:pt>
                <c:pt idx="3349">
                  <c:v>7.038319855</c:v>
                </c:pt>
                <c:pt idx="3350">
                  <c:v>7.046254425</c:v>
                </c:pt>
                <c:pt idx="3351">
                  <c:v>7.060391693</c:v>
                </c:pt>
                <c:pt idx="3352">
                  <c:v>7.051656036000001</c:v>
                </c:pt>
                <c:pt idx="3353">
                  <c:v>7.05450943</c:v>
                </c:pt>
                <c:pt idx="3354">
                  <c:v>7.042592315999999</c:v>
                </c:pt>
                <c:pt idx="3355">
                  <c:v>7.038560181</c:v>
                </c:pt>
                <c:pt idx="3356">
                  <c:v>7.049294739</c:v>
                </c:pt>
                <c:pt idx="3357">
                  <c:v>7.049233704</c:v>
                </c:pt>
                <c:pt idx="3358">
                  <c:v>7.051919249999984</c:v>
                </c:pt>
                <c:pt idx="3359">
                  <c:v>7.069222717</c:v>
                </c:pt>
                <c:pt idx="3360">
                  <c:v>7.064177780000001</c:v>
                </c:pt>
                <c:pt idx="3361">
                  <c:v>7.068499832000001</c:v>
                </c:pt>
                <c:pt idx="3362">
                  <c:v>7.060832291000001</c:v>
                </c:pt>
                <c:pt idx="3363">
                  <c:v>7.055011062999986</c:v>
                </c:pt>
                <c:pt idx="3364">
                  <c:v>7.063064841999985</c:v>
                </c:pt>
                <c:pt idx="3365">
                  <c:v>7.067104606999973</c:v>
                </c:pt>
                <c:pt idx="3366">
                  <c:v>7.06613567399998</c:v>
                </c:pt>
                <c:pt idx="3367">
                  <c:v>7.07185009</c:v>
                </c:pt>
                <c:pt idx="3368">
                  <c:v>7.077049522</c:v>
                </c:pt>
                <c:pt idx="3369">
                  <c:v>7.078509598</c:v>
                </c:pt>
                <c:pt idx="3370">
                  <c:v>7.075648575</c:v>
                </c:pt>
                <c:pt idx="3371">
                  <c:v>7.070536880000001</c:v>
                </c:pt>
                <c:pt idx="3372">
                  <c:v>7.077372818000001</c:v>
                </c:pt>
                <c:pt idx="3373">
                  <c:v>7.07407692</c:v>
                </c:pt>
                <c:pt idx="3374">
                  <c:v>7.081836014</c:v>
                </c:pt>
                <c:pt idx="3375">
                  <c:v>7.088790207000001</c:v>
                </c:pt>
                <c:pt idx="3376">
                  <c:v>7.084007053000001</c:v>
                </c:pt>
                <c:pt idx="3377">
                  <c:v>7.079528599</c:v>
                </c:pt>
                <c:pt idx="3378">
                  <c:v>7.077207355</c:v>
                </c:pt>
                <c:pt idx="3379">
                  <c:v>7.083400516999986</c:v>
                </c:pt>
                <c:pt idx="3380">
                  <c:v>7.08936861</c:v>
                </c:pt>
                <c:pt idx="3381">
                  <c:v>7.080735949999986</c:v>
                </c:pt>
                <c:pt idx="3382">
                  <c:v>7.095201283</c:v>
                </c:pt>
                <c:pt idx="3383">
                  <c:v>7.093919543999986</c:v>
                </c:pt>
                <c:pt idx="3384">
                  <c:v>7.095926074999986</c:v>
                </c:pt>
                <c:pt idx="3385">
                  <c:v>7.104673175999999</c:v>
                </c:pt>
                <c:pt idx="3386">
                  <c:v>7.101873188</c:v>
                </c:pt>
                <c:pt idx="3387">
                  <c:v>7.099847584</c:v>
                </c:pt>
                <c:pt idx="3388">
                  <c:v>7.106378345</c:v>
                </c:pt>
                <c:pt idx="3389">
                  <c:v>7.115643768</c:v>
                </c:pt>
                <c:pt idx="3390">
                  <c:v>7.130978850999984</c:v>
                </c:pt>
                <c:pt idx="3391">
                  <c:v>7.138234406</c:v>
                </c:pt>
                <c:pt idx="3392">
                  <c:v>7.131745605</c:v>
                </c:pt>
                <c:pt idx="3393">
                  <c:v>7.12738159199998</c:v>
                </c:pt>
                <c:pt idx="3394">
                  <c:v>7.125676422000001</c:v>
                </c:pt>
                <c:pt idx="3395">
                  <c:v>7.123814849999966</c:v>
                </c:pt>
                <c:pt idx="3396">
                  <c:v>7.11817672699998</c:v>
                </c:pt>
                <c:pt idx="3397">
                  <c:v>7.119668274</c:v>
                </c:pt>
                <c:pt idx="3398">
                  <c:v>7.134507445999994</c:v>
                </c:pt>
                <c:pt idx="3399">
                  <c:v>7.135171204000001</c:v>
                </c:pt>
                <c:pt idx="3400">
                  <c:v>7.132146149</c:v>
                </c:pt>
                <c:pt idx="3401">
                  <c:v>7.134452132999997</c:v>
                </c:pt>
                <c:pt idx="3402">
                  <c:v>7.141768723</c:v>
                </c:pt>
                <c:pt idx="3403">
                  <c:v>7.130272179</c:v>
                </c:pt>
                <c:pt idx="3404">
                  <c:v>7.121181754999986</c:v>
                </c:pt>
                <c:pt idx="3405">
                  <c:v>7.137172965999987</c:v>
                </c:pt>
                <c:pt idx="3406">
                  <c:v>7.138689308</c:v>
                </c:pt>
                <c:pt idx="3407">
                  <c:v>7.142455844999983</c:v>
                </c:pt>
                <c:pt idx="3408">
                  <c:v>7.148387699000001</c:v>
                </c:pt>
                <c:pt idx="3409">
                  <c:v>7.142623692</c:v>
                </c:pt>
                <c:pt idx="3410">
                  <c:v>7.141851215</c:v>
                </c:pt>
                <c:pt idx="3411">
                  <c:v>7.149808674</c:v>
                </c:pt>
                <c:pt idx="3412">
                  <c:v>7.145429401</c:v>
                </c:pt>
                <c:pt idx="3413">
                  <c:v>7.148965625999995</c:v>
                </c:pt>
                <c:pt idx="3414">
                  <c:v>7.164370326999975</c:v>
                </c:pt>
                <c:pt idx="3415">
                  <c:v>7.143862514</c:v>
                </c:pt>
                <c:pt idx="3416">
                  <c:v>7.145465164</c:v>
                </c:pt>
                <c:pt idx="3417">
                  <c:v>7.137408523999997</c:v>
                </c:pt>
                <c:pt idx="3418">
                  <c:v>7.138705520999986</c:v>
                </c:pt>
                <c:pt idx="3419">
                  <c:v>7.149905471999986</c:v>
                </c:pt>
                <c:pt idx="3420">
                  <c:v>7.154193192</c:v>
                </c:pt>
                <c:pt idx="3421">
                  <c:v>7.147670058999986</c:v>
                </c:pt>
                <c:pt idx="3422">
                  <c:v>7.157706527999975</c:v>
                </c:pt>
                <c:pt idx="3423">
                  <c:v>7.173941878999984</c:v>
                </c:pt>
                <c:pt idx="3424">
                  <c:v>7.166671065999997</c:v>
                </c:pt>
                <c:pt idx="3425">
                  <c:v>7.176089553999997</c:v>
                </c:pt>
                <c:pt idx="3426">
                  <c:v>7.172549515</c:v>
                </c:pt>
                <c:pt idx="3427">
                  <c:v>7.172396926999986</c:v>
                </c:pt>
                <c:pt idx="3428">
                  <c:v>7.175097733</c:v>
                </c:pt>
                <c:pt idx="3429">
                  <c:v>7.169776229999984</c:v>
                </c:pt>
                <c:pt idx="3430">
                  <c:v>7.182616500999984</c:v>
                </c:pt>
                <c:pt idx="3431">
                  <c:v>7.182006148999986</c:v>
                </c:pt>
                <c:pt idx="3432">
                  <c:v>7.170115737999983</c:v>
                </c:pt>
                <c:pt idx="3433">
                  <c:v>7.177928237999983</c:v>
                </c:pt>
                <c:pt idx="3434">
                  <c:v>7.159007339</c:v>
                </c:pt>
                <c:pt idx="3435">
                  <c:v>7.169291763</c:v>
                </c:pt>
                <c:pt idx="3436">
                  <c:v>7.170359878999986</c:v>
                </c:pt>
                <c:pt idx="3437">
                  <c:v>7.19093635599998</c:v>
                </c:pt>
                <c:pt idx="3438">
                  <c:v>7.187045363999986</c:v>
                </c:pt>
                <c:pt idx="3439">
                  <c:v>7.187762526999986</c:v>
                </c:pt>
                <c:pt idx="3440">
                  <c:v>7.181002884</c:v>
                </c:pt>
                <c:pt idx="3441">
                  <c:v>7.198764114</c:v>
                </c:pt>
                <c:pt idx="3442">
                  <c:v>7.20121315</c:v>
                </c:pt>
                <c:pt idx="3443">
                  <c:v>7.19449356099998</c:v>
                </c:pt>
                <c:pt idx="3444">
                  <c:v>7.200833588</c:v>
                </c:pt>
                <c:pt idx="3445">
                  <c:v>7.195981292999984</c:v>
                </c:pt>
                <c:pt idx="3446">
                  <c:v>7.187566070999984</c:v>
                </c:pt>
                <c:pt idx="3447">
                  <c:v>7.194463042999997</c:v>
                </c:pt>
                <c:pt idx="3448">
                  <c:v>7.204426555999987</c:v>
                </c:pt>
                <c:pt idx="3449">
                  <c:v>7.205239086</c:v>
                </c:pt>
                <c:pt idx="3450">
                  <c:v>7.206642895</c:v>
                </c:pt>
                <c:pt idx="3451">
                  <c:v>7.204037456999984</c:v>
                </c:pt>
                <c:pt idx="3452">
                  <c:v>7.201857357000001</c:v>
                </c:pt>
                <c:pt idx="3453">
                  <c:v>7.202513485</c:v>
                </c:pt>
                <c:pt idx="3454">
                  <c:v>7.19795015299998</c:v>
                </c:pt>
                <c:pt idx="3455">
                  <c:v>7.20719698</c:v>
                </c:pt>
                <c:pt idx="3456">
                  <c:v>7.211622028</c:v>
                </c:pt>
                <c:pt idx="3457">
                  <c:v>7.213665752</c:v>
                </c:pt>
                <c:pt idx="3458">
                  <c:v>7.225529460999997</c:v>
                </c:pt>
                <c:pt idx="3459">
                  <c:v>7.223390369000001</c:v>
                </c:pt>
                <c:pt idx="3460">
                  <c:v>7.229087619999997</c:v>
                </c:pt>
                <c:pt idx="3461">
                  <c:v>7.231487064</c:v>
                </c:pt>
                <c:pt idx="3462">
                  <c:v>7.231391697</c:v>
                </c:pt>
                <c:pt idx="3463">
                  <c:v>7.234313755</c:v>
                </c:pt>
                <c:pt idx="3464">
                  <c:v>7.227989463999986</c:v>
                </c:pt>
                <c:pt idx="3465">
                  <c:v>7.238144188</c:v>
                </c:pt>
                <c:pt idx="3466">
                  <c:v>7.244591025999997</c:v>
                </c:pt>
                <c:pt idx="3467">
                  <c:v>7.230125694</c:v>
                </c:pt>
                <c:pt idx="3468">
                  <c:v>7.234794884</c:v>
                </c:pt>
                <c:pt idx="3469">
                  <c:v>7.231544762</c:v>
                </c:pt>
                <c:pt idx="3470">
                  <c:v>7.226867943</c:v>
                </c:pt>
                <c:pt idx="3471">
                  <c:v>7.223125725</c:v>
                </c:pt>
                <c:pt idx="3472">
                  <c:v>7.233082085</c:v>
                </c:pt>
                <c:pt idx="3473">
                  <c:v>7.231160431</c:v>
                </c:pt>
                <c:pt idx="3474">
                  <c:v>7.232295303</c:v>
                </c:pt>
                <c:pt idx="3475">
                  <c:v>7.243289261</c:v>
                </c:pt>
                <c:pt idx="3476">
                  <c:v>7.239932327</c:v>
                </c:pt>
                <c:pt idx="3477">
                  <c:v>7.245982436999986</c:v>
                </c:pt>
                <c:pt idx="3478">
                  <c:v>7.241313248</c:v>
                </c:pt>
                <c:pt idx="3479">
                  <c:v>7.238673477</c:v>
                </c:pt>
                <c:pt idx="3480">
                  <c:v>7.233432083</c:v>
                </c:pt>
                <c:pt idx="3481">
                  <c:v>7.229403763</c:v>
                </c:pt>
                <c:pt idx="3482">
                  <c:v>7.249652176</c:v>
                </c:pt>
                <c:pt idx="3483">
                  <c:v>7.253558426000001</c:v>
                </c:pt>
                <c:pt idx="3484">
                  <c:v>7.256949692</c:v>
                </c:pt>
                <c:pt idx="3485">
                  <c:v>7.249030379999997</c:v>
                </c:pt>
                <c:pt idx="3486">
                  <c:v>7.248976973999997</c:v>
                </c:pt>
                <c:pt idx="3487">
                  <c:v>7.245044022</c:v>
                </c:pt>
                <c:pt idx="3488">
                  <c:v>7.252411155999996</c:v>
                </c:pt>
                <c:pt idx="3489">
                  <c:v>7.249146729</c:v>
                </c:pt>
                <c:pt idx="3490">
                  <c:v>7.264056472999984</c:v>
                </c:pt>
                <c:pt idx="3491">
                  <c:v>7.258847504</c:v>
                </c:pt>
                <c:pt idx="3492">
                  <c:v>7.254601746</c:v>
                </c:pt>
                <c:pt idx="3493">
                  <c:v>7.262397078999986</c:v>
                </c:pt>
                <c:pt idx="3494">
                  <c:v>7.261214522999997</c:v>
                </c:pt>
                <c:pt idx="3495">
                  <c:v>7.2519491</c:v>
                </c:pt>
                <c:pt idx="3496">
                  <c:v>7.258060245999999</c:v>
                </c:pt>
                <c:pt idx="3497">
                  <c:v>7.264835147999977</c:v>
                </c:pt>
                <c:pt idx="3498">
                  <c:v>7.280425815999997</c:v>
                </c:pt>
                <c:pt idx="3499">
                  <c:v>7.275579243</c:v>
                </c:pt>
                <c:pt idx="3500">
                  <c:v>7.264562397000001</c:v>
                </c:pt>
                <c:pt idx="3501">
                  <c:v>7.258622913</c:v>
                </c:pt>
                <c:pt idx="3502">
                  <c:v>7.269059925</c:v>
                </c:pt>
                <c:pt idx="3503">
                  <c:v>7.275129108</c:v>
                </c:pt>
                <c:pt idx="3504">
                  <c:v>7.278287677999997</c:v>
                </c:pt>
                <c:pt idx="3505">
                  <c:v>7.275304585</c:v>
                </c:pt>
                <c:pt idx="3506">
                  <c:v>7.284192828999986</c:v>
                </c:pt>
                <c:pt idx="3507">
                  <c:v>7.289544848999986</c:v>
                </c:pt>
                <c:pt idx="3508">
                  <c:v>7.289096622</c:v>
                </c:pt>
                <c:pt idx="3509">
                  <c:v>7.279208927</c:v>
                </c:pt>
                <c:pt idx="3510">
                  <c:v>7.284625797</c:v>
                </c:pt>
                <c:pt idx="3511">
                  <c:v>7.287883548999984</c:v>
                </c:pt>
                <c:pt idx="3512">
                  <c:v>7.270274906</c:v>
                </c:pt>
                <c:pt idx="3513">
                  <c:v>7.275546817999997</c:v>
                </c:pt>
                <c:pt idx="3514">
                  <c:v>7.290309696</c:v>
                </c:pt>
                <c:pt idx="3515">
                  <c:v>7.290149479</c:v>
                </c:pt>
                <c:pt idx="3516">
                  <c:v>7.296024113</c:v>
                </c:pt>
                <c:pt idx="3517">
                  <c:v>7.292764454</c:v>
                </c:pt>
                <c:pt idx="3518">
                  <c:v>7.297994404000001</c:v>
                </c:pt>
                <c:pt idx="3519">
                  <c:v>7.294267445</c:v>
                </c:pt>
                <c:pt idx="3520">
                  <c:v>7.301912097999997</c:v>
                </c:pt>
                <c:pt idx="3521">
                  <c:v>7.304518489999986</c:v>
                </c:pt>
                <c:pt idx="3522">
                  <c:v>7.309744625</c:v>
                </c:pt>
                <c:pt idx="3523">
                  <c:v>7.305846004</c:v>
                </c:pt>
                <c:pt idx="3524">
                  <c:v>7.318993358999986</c:v>
                </c:pt>
                <c:pt idx="3525">
                  <c:v>7.322014598999972</c:v>
                </c:pt>
                <c:pt idx="3526">
                  <c:v>7.324371127999984</c:v>
                </c:pt>
                <c:pt idx="3527">
                  <c:v>7.315048961999997</c:v>
                </c:pt>
                <c:pt idx="3528">
                  <c:v>7.307127743000001</c:v>
                </c:pt>
                <c:pt idx="3529">
                  <c:v>7.322691708000001</c:v>
                </c:pt>
                <c:pt idx="3530">
                  <c:v>7.327758102000001</c:v>
                </c:pt>
                <c:pt idx="3531">
                  <c:v>7.339972763</c:v>
                </c:pt>
                <c:pt idx="3532">
                  <c:v>7.330373077</c:v>
                </c:pt>
                <c:pt idx="3533">
                  <c:v>7.330539016999987</c:v>
                </c:pt>
                <c:pt idx="3534">
                  <c:v>7.333834915000001</c:v>
                </c:pt>
                <c:pt idx="3535">
                  <c:v>7.343386916999984</c:v>
                </c:pt>
                <c:pt idx="3536">
                  <c:v>7.335742264</c:v>
                </c:pt>
                <c:pt idx="3537">
                  <c:v>7.333701401</c:v>
                </c:pt>
                <c:pt idx="3538">
                  <c:v>7.338748245</c:v>
                </c:pt>
                <c:pt idx="3539">
                  <c:v>7.345911292999986</c:v>
                </c:pt>
                <c:pt idx="3540">
                  <c:v>7.349024086</c:v>
                </c:pt>
                <c:pt idx="3541">
                  <c:v>7.353410987999986</c:v>
                </c:pt>
                <c:pt idx="3542">
                  <c:v>7.359237938000001</c:v>
                </c:pt>
                <c:pt idx="3543">
                  <c:v>7.359382896</c:v>
                </c:pt>
                <c:pt idx="3544">
                  <c:v>7.347461966999984</c:v>
                </c:pt>
                <c:pt idx="3545">
                  <c:v>7.349924355000001</c:v>
                </c:pt>
                <c:pt idx="3546">
                  <c:v>7.342239646999986</c:v>
                </c:pt>
                <c:pt idx="3547">
                  <c:v>7.360916404999985</c:v>
                </c:pt>
                <c:pt idx="3548">
                  <c:v>7.35063961</c:v>
                </c:pt>
                <c:pt idx="3549">
                  <c:v>7.356819419999997</c:v>
                </c:pt>
                <c:pt idx="3550">
                  <c:v>7.361000327999986</c:v>
                </c:pt>
                <c:pt idx="3551">
                  <c:v>7.370819358999986</c:v>
                </c:pt>
                <c:pt idx="3552">
                  <c:v>7.372648506</c:v>
                </c:pt>
                <c:pt idx="3553">
                  <c:v>7.385374335999995</c:v>
                </c:pt>
                <c:pt idx="3554">
                  <c:v>7.377371101</c:v>
                </c:pt>
                <c:pt idx="3555">
                  <c:v>7.366300849999984</c:v>
                </c:pt>
                <c:pt idx="3556">
                  <c:v>7.374281197</c:v>
                </c:pt>
                <c:pt idx="3557">
                  <c:v>7.369535712999986</c:v>
                </c:pt>
                <c:pt idx="3558">
                  <c:v>7.366617469999987</c:v>
                </c:pt>
                <c:pt idx="3559">
                  <c:v>7.381737975999997</c:v>
                </c:pt>
                <c:pt idx="3560">
                  <c:v>7.381463318</c:v>
                </c:pt>
                <c:pt idx="3561">
                  <c:v>7.370644835999998</c:v>
                </c:pt>
                <c:pt idx="3562">
                  <c:v>7.36596420299998</c:v>
                </c:pt>
                <c:pt idx="3563">
                  <c:v>7.36427047699998</c:v>
                </c:pt>
                <c:pt idx="3564">
                  <c:v>7.369687346999984</c:v>
                </c:pt>
                <c:pt idx="3565">
                  <c:v>7.366252213</c:v>
                </c:pt>
                <c:pt idx="3566">
                  <c:v>7.350417403999997</c:v>
                </c:pt>
                <c:pt idx="3567">
                  <c:v>7.353238849999986</c:v>
                </c:pt>
                <c:pt idx="3568">
                  <c:v>7.371656208</c:v>
                </c:pt>
                <c:pt idx="3569">
                  <c:v>7.363836078999975</c:v>
                </c:pt>
                <c:pt idx="3570">
                  <c:v>7.36936739</c:v>
                </c:pt>
                <c:pt idx="3571">
                  <c:v>7.379308014</c:v>
                </c:pt>
                <c:pt idx="3572">
                  <c:v>7.368336944999986</c:v>
                </c:pt>
                <c:pt idx="3573">
                  <c:v>7.368165283000001</c:v>
                </c:pt>
                <c:pt idx="3574">
                  <c:v>7.37021759</c:v>
                </c:pt>
                <c:pt idx="3575">
                  <c:v>7.362159518999976</c:v>
                </c:pt>
                <c:pt idx="3576">
                  <c:v>7.370742588</c:v>
                </c:pt>
                <c:pt idx="3577">
                  <c:v>7.372958926999984</c:v>
                </c:pt>
                <c:pt idx="3578">
                  <c:v>7.379406719</c:v>
                </c:pt>
                <c:pt idx="3579">
                  <c:v>7.384838847999974</c:v>
                </c:pt>
                <c:pt idx="3580">
                  <c:v>7.384690075</c:v>
                </c:pt>
                <c:pt idx="3581">
                  <c:v>7.385353831999997</c:v>
                </c:pt>
                <c:pt idx="3582">
                  <c:v>7.390568523000001</c:v>
                </c:pt>
                <c:pt idx="3583">
                  <c:v>7.387806683</c:v>
                </c:pt>
                <c:pt idx="3584">
                  <c:v>7.384423045999997</c:v>
                </c:pt>
                <c:pt idx="3585">
                  <c:v>7.386059551000001</c:v>
                </c:pt>
                <c:pt idx="3586">
                  <c:v>7.399731426000001</c:v>
                </c:pt>
                <c:pt idx="3587">
                  <c:v>7.403220921</c:v>
                </c:pt>
                <c:pt idx="3588">
                  <c:v>7.391624241000001</c:v>
                </c:pt>
                <c:pt idx="3589">
                  <c:v>7.387470035999991</c:v>
                </c:pt>
                <c:pt idx="3590">
                  <c:v>7.395316867999972</c:v>
                </c:pt>
                <c:pt idx="3591">
                  <c:v>7.404889850999984</c:v>
                </c:pt>
                <c:pt idx="3592">
                  <c:v>7.404355793</c:v>
                </c:pt>
                <c:pt idx="3593">
                  <c:v>7.401971607</c:v>
                </c:pt>
                <c:pt idx="3594">
                  <c:v>7.400853901</c:v>
                </c:pt>
                <c:pt idx="3595">
                  <c:v>7.395814685999987</c:v>
                </c:pt>
                <c:pt idx="3596">
                  <c:v>7.400453358</c:v>
                </c:pt>
                <c:pt idx="3597">
                  <c:v>7.409361629</c:v>
                </c:pt>
                <c:pt idx="3598">
                  <c:v>7.420470028</c:v>
                </c:pt>
                <c:pt idx="3599">
                  <c:v>7.416746883</c:v>
                </c:pt>
                <c:pt idx="3600">
                  <c:v>7.424101619999984</c:v>
                </c:pt>
                <c:pt idx="3601">
                  <c:v>7.414776591999997</c:v>
                </c:pt>
                <c:pt idx="3602">
                  <c:v>7.414294033</c:v>
                </c:pt>
                <c:pt idx="3603">
                  <c:v>7.427050380999997</c:v>
                </c:pt>
                <c:pt idx="3604">
                  <c:v>7.432177334</c:v>
                </c:pt>
                <c:pt idx="3605">
                  <c:v>7.420431880999997</c:v>
                </c:pt>
                <c:pt idx="3606">
                  <c:v>7.428919582000001</c:v>
                </c:pt>
                <c:pt idx="3607">
                  <c:v>7.426090984</c:v>
                </c:pt>
                <c:pt idx="3608">
                  <c:v>7.419308453</c:v>
                </c:pt>
                <c:pt idx="3609">
                  <c:v>7.429272442</c:v>
                </c:pt>
                <c:pt idx="3610">
                  <c:v>7.433502941</c:v>
                </c:pt>
                <c:pt idx="3611">
                  <c:v>7.423088817999984</c:v>
                </c:pt>
                <c:pt idx="3612">
                  <c:v>7.447468548000001</c:v>
                </c:pt>
                <c:pt idx="3613">
                  <c:v>7.451267986</c:v>
                </c:pt>
                <c:pt idx="3614">
                  <c:v>7.436405926</c:v>
                </c:pt>
                <c:pt idx="3615">
                  <c:v>7.425759106</c:v>
                </c:pt>
                <c:pt idx="3616">
                  <c:v>7.440056591</c:v>
                </c:pt>
                <c:pt idx="3617">
                  <c:v>7.437271862</c:v>
                </c:pt>
                <c:pt idx="3618">
                  <c:v>7.426501064</c:v>
                </c:pt>
                <c:pt idx="3619">
                  <c:v>7.422079829999986</c:v>
                </c:pt>
                <c:pt idx="3620">
                  <c:v>7.414290218000001</c:v>
                </c:pt>
                <c:pt idx="3621">
                  <c:v>7.421415595999997</c:v>
                </c:pt>
                <c:pt idx="3622">
                  <c:v>7.423551825999988</c:v>
                </c:pt>
                <c:pt idx="3623">
                  <c:v>7.433149605</c:v>
                </c:pt>
                <c:pt idx="3624">
                  <c:v>7.447028427</c:v>
                </c:pt>
                <c:pt idx="3625">
                  <c:v>7.443946152</c:v>
                </c:pt>
                <c:pt idx="3626">
                  <c:v>7.437255173</c:v>
                </c:pt>
                <c:pt idx="3627">
                  <c:v>7.429972916000001</c:v>
                </c:pt>
                <c:pt idx="3628">
                  <c:v>7.443606644</c:v>
                </c:pt>
                <c:pt idx="3629">
                  <c:v>7.446322708</c:v>
                </c:pt>
                <c:pt idx="3630">
                  <c:v>7.442782668999997</c:v>
                </c:pt>
                <c:pt idx="3631">
                  <c:v>7.451264172</c:v>
                </c:pt>
                <c:pt idx="3632">
                  <c:v>7.444109707</c:v>
                </c:pt>
                <c:pt idx="3633">
                  <c:v>7.450182705</c:v>
                </c:pt>
                <c:pt idx="3634">
                  <c:v>7.444597987999997</c:v>
                </c:pt>
                <c:pt idx="3635">
                  <c:v>7.436342506</c:v>
                </c:pt>
                <c:pt idx="3636">
                  <c:v>7.440462379</c:v>
                </c:pt>
                <c:pt idx="3637">
                  <c:v>7.443636208</c:v>
                </c:pt>
                <c:pt idx="3638">
                  <c:v>7.442236214</c:v>
                </c:pt>
                <c:pt idx="3639">
                  <c:v>7.441702156</c:v>
                </c:pt>
                <c:pt idx="3640">
                  <c:v>7.452474860999983</c:v>
                </c:pt>
                <c:pt idx="3641">
                  <c:v>7.45616272</c:v>
                </c:pt>
                <c:pt idx="3642">
                  <c:v>7.462357788</c:v>
                </c:pt>
                <c:pt idx="3643">
                  <c:v>7.463784485</c:v>
                </c:pt>
                <c:pt idx="3644">
                  <c:v>7.453233032</c:v>
                </c:pt>
                <c:pt idx="3645">
                  <c:v>7.441087036</c:v>
                </c:pt>
                <c:pt idx="3646">
                  <c:v>7.434632567999997</c:v>
                </c:pt>
                <c:pt idx="3647">
                  <c:v>7.446259766</c:v>
                </c:pt>
                <c:pt idx="3648">
                  <c:v>7.464007645000001</c:v>
                </c:pt>
                <c:pt idx="3649">
                  <c:v>7.464543610000001</c:v>
                </c:pt>
                <c:pt idx="3650">
                  <c:v>7.460236815999997</c:v>
                </c:pt>
                <c:pt idx="3651">
                  <c:v>7.458512572999984</c:v>
                </c:pt>
                <c:pt idx="3652">
                  <c:v>7.457368164</c:v>
                </c:pt>
                <c:pt idx="3653">
                  <c:v>7.457398682</c:v>
                </c:pt>
                <c:pt idx="3654">
                  <c:v>7.470246582</c:v>
                </c:pt>
                <c:pt idx="3655">
                  <c:v>7.470560341</c:v>
                </c:pt>
                <c:pt idx="3656">
                  <c:v>7.476129799</c:v>
                </c:pt>
                <c:pt idx="3657">
                  <c:v>7.465654639999986</c:v>
                </c:pt>
                <c:pt idx="3658">
                  <c:v>7.468996315</c:v>
                </c:pt>
                <c:pt idx="3659">
                  <c:v>7.463289528000001</c:v>
                </c:pt>
                <c:pt idx="3660">
                  <c:v>7.470674782</c:v>
                </c:pt>
                <c:pt idx="3661">
                  <c:v>7.456775932</c:v>
                </c:pt>
                <c:pt idx="3662">
                  <c:v>7.441875725</c:v>
                </c:pt>
                <c:pt idx="3663">
                  <c:v>7.452591208999986</c:v>
                </c:pt>
                <c:pt idx="3664">
                  <c:v>7.459760933</c:v>
                </c:pt>
                <c:pt idx="3665">
                  <c:v>7.458946495</c:v>
                </c:pt>
                <c:pt idx="3666">
                  <c:v>7.458519248999984</c:v>
                </c:pt>
                <c:pt idx="3667">
                  <c:v>7.467972068999984</c:v>
                </c:pt>
                <c:pt idx="3668">
                  <c:v>7.472572594</c:v>
                </c:pt>
                <c:pt idx="3669">
                  <c:v>7.485893517</c:v>
                </c:pt>
                <c:pt idx="3670">
                  <c:v>7.474560051</c:v>
                </c:pt>
                <c:pt idx="3671">
                  <c:v>7.474941520999997</c:v>
                </c:pt>
                <c:pt idx="3672">
                  <c:v>7.477211265999998</c:v>
                </c:pt>
                <c:pt idx="3673">
                  <c:v>7.491941719</c:v>
                </c:pt>
                <c:pt idx="3674">
                  <c:v>7.488363533</c:v>
                </c:pt>
                <c:pt idx="3675">
                  <c:v>7.501592903</c:v>
                </c:pt>
                <c:pt idx="3676">
                  <c:v>7.497267036</c:v>
                </c:pt>
                <c:pt idx="3677">
                  <c:v>7.489467888</c:v>
                </c:pt>
                <c:pt idx="3678">
                  <c:v>7.481388359</c:v>
                </c:pt>
                <c:pt idx="3679">
                  <c:v>7.482380179999997</c:v>
                </c:pt>
                <c:pt idx="3680">
                  <c:v>7.477535514999997</c:v>
                </c:pt>
                <c:pt idx="3681">
                  <c:v>7.486770897</c:v>
                </c:pt>
                <c:pt idx="3682">
                  <c:v>7.496483116</c:v>
                </c:pt>
                <c:pt idx="3683">
                  <c:v>7.506294517999997</c:v>
                </c:pt>
                <c:pt idx="3684">
                  <c:v>7.50328186</c:v>
                </c:pt>
                <c:pt idx="3685">
                  <c:v>7.497895507999984</c:v>
                </c:pt>
                <c:pt idx="3686">
                  <c:v>7.502579955999995</c:v>
                </c:pt>
                <c:pt idx="3687">
                  <c:v>7.49715545699998</c:v>
                </c:pt>
                <c:pt idx="3688">
                  <c:v>7.477450638000001</c:v>
                </c:pt>
                <c:pt idx="3689">
                  <c:v>7.491244583</c:v>
                </c:pt>
                <c:pt idx="3690">
                  <c:v>7.502894668999983</c:v>
                </c:pt>
                <c:pt idx="3691">
                  <c:v>7.494585303999984</c:v>
                </c:pt>
                <c:pt idx="3692">
                  <c:v>7.477815895</c:v>
                </c:pt>
                <c:pt idx="3693">
                  <c:v>7.479410439</c:v>
                </c:pt>
                <c:pt idx="3694">
                  <c:v>7.478464394</c:v>
                </c:pt>
                <c:pt idx="3695">
                  <c:v>7.485812930999997</c:v>
                </c:pt>
                <c:pt idx="3696">
                  <c:v>7.495990542999997</c:v>
                </c:pt>
                <c:pt idx="3697">
                  <c:v>7.523090153</c:v>
                </c:pt>
                <c:pt idx="3698">
                  <c:v>7.506274967</c:v>
                </c:pt>
                <c:pt idx="3699">
                  <c:v>7.497882633000001</c:v>
                </c:pt>
                <c:pt idx="3700">
                  <c:v>7.504344730000001</c:v>
                </c:pt>
                <c:pt idx="3701">
                  <c:v>7.519748478</c:v>
                </c:pt>
                <c:pt idx="3702">
                  <c:v>7.519996433</c:v>
                </c:pt>
                <c:pt idx="3703">
                  <c:v>7.517798691</c:v>
                </c:pt>
                <c:pt idx="3704">
                  <c:v>7.51720932</c:v>
                </c:pt>
                <c:pt idx="3705">
                  <c:v>7.516370087</c:v>
                </c:pt>
                <c:pt idx="3706">
                  <c:v>7.511830596999986</c:v>
                </c:pt>
                <c:pt idx="3707">
                  <c:v>7.506764679000001</c:v>
                </c:pt>
                <c:pt idx="3708">
                  <c:v>7.540242462</c:v>
                </c:pt>
                <c:pt idx="3709">
                  <c:v>7.523541718000001</c:v>
                </c:pt>
                <c:pt idx="3710">
                  <c:v>7.502324370999986</c:v>
                </c:pt>
                <c:pt idx="3711">
                  <c:v>7.515599517999984</c:v>
                </c:pt>
                <c:pt idx="3712">
                  <c:v>7.534405974999985</c:v>
                </c:pt>
                <c:pt idx="3713">
                  <c:v>7.533019332999999</c:v>
                </c:pt>
                <c:pt idx="3714">
                  <c:v>7.532785683000001</c:v>
                </c:pt>
                <c:pt idx="3715">
                  <c:v>7.536491661</c:v>
                </c:pt>
                <c:pt idx="3716">
                  <c:v>7.531654625</c:v>
                </c:pt>
                <c:pt idx="3717">
                  <c:v>7.534497527999985</c:v>
                </c:pt>
                <c:pt idx="3718">
                  <c:v>7.540603905</c:v>
                </c:pt>
                <c:pt idx="3719">
                  <c:v>7.537136345</c:v>
                </c:pt>
                <c:pt idx="3720">
                  <c:v>7.532905845999986</c:v>
                </c:pt>
                <c:pt idx="3721">
                  <c:v>7.533957747999997</c:v>
                </c:pt>
                <c:pt idx="3722">
                  <c:v>7.52575567199998</c:v>
                </c:pt>
                <c:pt idx="3723">
                  <c:v>7.519140987</c:v>
                </c:pt>
                <c:pt idx="3724">
                  <c:v>7.526650219</c:v>
                </c:pt>
                <c:pt idx="3725">
                  <c:v>7.532178192</c:v>
                </c:pt>
                <c:pt idx="3726">
                  <c:v>7.533223419</c:v>
                </c:pt>
                <c:pt idx="3727">
                  <c:v>7.536484985</c:v>
                </c:pt>
                <c:pt idx="3728">
                  <c:v>7.543773918</c:v>
                </c:pt>
                <c:pt idx="3729">
                  <c:v>7.54757526399998</c:v>
                </c:pt>
                <c:pt idx="3730">
                  <c:v>7.549062996</c:v>
                </c:pt>
                <c:pt idx="3731">
                  <c:v>7.554608612</c:v>
                </c:pt>
                <c:pt idx="3732">
                  <c:v>7.553235320999997</c:v>
                </c:pt>
                <c:pt idx="3733">
                  <c:v>7.555774002000001</c:v>
                </c:pt>
                <c:pt idx="3734">
                  <c:v>7.559184340999983</c:v>
                </c:pt>
                <c:pt idx="3735">
                  <c:v>7.549693375</c:v>
                </c:pt>
                <c:pt idx="3736">
                  <c:v>7.540042191</c:v>
                </c:pt>
                <c:pt idx="3737">
                  <c:v>7.545111922999985</c:v>
                </c:pt>
                <c:pt idx="3738">
                  <c:v>7.564305572999976</c:v>
                </c:pt>
                <c:pt idx="3739">
                  <c:v>7.569856910999997</c:v>
                </c:pt>
                <c:pt idx="3740">
                  <c:v>7.566463737</c:v>
                </c:pt>
                <c:pt idx="3741">
                  <c:v>7.571127205</c:v>
                </c:pt>
                <c:pt idx="3742">
                  <c:v>7.563147812</c:v>
                </c:pt>
                <c:pt idx="3743">
                  <c:v>7.562432555999984</c:v>
                </c:pt>
                <c:pt idx="3744">
                  <c:v>7.558964995999998</c:v>
                </c:pt>
                <c:pt idx="3745">
                  <c:v>7.553929596000001</c:v>
                </c:pt>
                <c:pt idx="3746">
                  <c:v>7.542432097999997</c:v>
                </c:pt>
                <c:pt idx="3747">
                  <c:v>7.547511367999974</c:v>
                </c:pt>
                <c:pt idx="3748">
                  <c:v>7.557029036999986</c:v>
                </c:pt>
                <c:pt idx="3749">
                  <c:v>7.549695282</c:v>
                </c:pt>
                <c:pt idx="3750">
                  <c:v>7.56937912</c:v>
                </c:pt>
                <c:pt idx="3751">
                  <c:v>7.570668488</c:v>
                </c:pt>
                <c:pt idx="3752">
                  <c:v>7.56660202</c:v>
                </c:pt>
                <c:pt idx="3753">
                  <c:v>7.566763191</c:v>
                </c:pt>
                <c:pt idx="3754">
                  <c:v>7.561033515999997</c:v>
                </c:pt>
                <c:pt idx="3755">
                  <c:v>7.560140876999973</c:v>
                </c:pt>
                <c:pt idx="3756">
                  <c:v>7.559515265999984</c:v>
                </c:pt>
                <c:pt idx="3757">
                  <c:v>7.562013892999997</c:v>
                </c:pt>
                <c:pt idx="3758">
                  <c:v>7.569780616999984</c:v>
                </c:pt>
                <c:pt idx="3759">
                  <c:v>7.576364784</c:v>
                </c:pt>
                <c:pt idx="3760">
                  <c:v>7.586023598</c:v>
                </c:pt>
                <c:pt idx="3761">
                  <c:v>7.573702126</c:v>
                </c:pt>
                <c:pt idx="3762">
                  <c:v>7.564279823000001</c:v>
                </c:pt>
                <c:pt idx="3763">
                  <c:v>7.580866127000001</c:v>
                </c:pt>
                <c:pt idx="3764">
                  <c:v>7.580162315</c:v>
                </c:pt>
                <c:pt idx="3765">
                  <c:v>7.585211066999986</c:v>
                </c:pt>
                <c:pt idx="3766">
                  <c:v>7.589306145</c:v>
                </c:pt>
                <c:pt idx="3767">
                  <c:v>7.579558640000001</c:v>
                </c:pt>
                <c:pt idx="3768">
                  <c:v>7.589736252000001</c:v>
                </c:pt>
                <c:pt idx="3769">
                  <c:v>7.596717148000001</c:v>
                </c:pt>
                <c:pt idx="3770">
                  <c:v>7.593169479000001</c:v>
                </c:pt>
                <c:pt idx="3771">
                  <c:v>7.593131331999997</c:v>
                </c:pt>
                <c:pt idx="3772">
                  <c:v>7.596022872999997</c:v>
                </c:pt>
                <c:pt idx="3773">
                  <c:v>7.59593894999998</c:v>
                </c:pt>
                <c:pt idx="3774">
                  <c:v>7.594291000000001</c:v>
                </c:pt>
                <c:pt idx="3775">
                  <c:v>7.604605941999984</c:v>
                </c:pt>
                <c:pt idx="3776">
                  <c:v>7.613852767999984</c:v>
                </c:pt>
                <c:pt idx="3777">
                  <c:v>7.606223373</c:v>
                </c:pt>
                <c:pt idx="3778">
                  <c:v>7.616402893000001</c:v>
                </c:pt>
                <c:pt idx="3779">
                  <c:v>7.606159476999985</c:v>
                </c:pt>
                <c:pt idx="3780">
                  <c:v>7.607246665999995</c:v>
                </c:pt>
                <c:pt idx="3781">
                  <c:v>7.602743416</c:v>
                </c:pt>
                <c:pt idx="3782">
                  <c:v>7.607368736000001</c:v>
                </c:pt>
                <c:pt idx="3783">
                  <c:v>7.617027549999975</c:v>
                </c:pt>
                <c:pt idx="3784">
                  <c:v>7.622692375000001</c:v>
                </c:pt>
                <c:pt idx="3785">
                  <c:v>7.629147797000001</c:v>
                </c:pt>
                <c:pt idx="3786">
                  <c:v>7.630401877999978</c:v>
                </c:pt>
                <c:pt idx="3787">
                  <c:v>7.613357810999985</c:v>
                </c:pt>
                <c:pt idx="3788">
                  <c:v>7.606750755000001</c:v>
                </c:pt>
                <c:pt idx="3789">
                  <c:v>7.607672005</c:v>
                </c:pt>
                <c:pt idx="3790">
                  <c:v>7.6097472</c:v>
                </c:pt>
                <c:pt idx="3791">
                  <c:v>7.605139045999987</c:v>
                </c:pt>
                <c:pt idx="3792">
                  <c:v>7.593405036999985</c:v>
                </c:pt>
                <c:pt idx="3793">
                  <c:v>7.603132514999985</c:v>
                </c:pt>
                <c:pt idx="3794">
                  <c:v>7.606169014</c:v>
                </c:pt>
                <c:pt idx="3795">
                  <c:v>7.615154532999972</c:v>
                </c:pt>
                <c:pt idx="3796">
                  <c:v>7.622898368999977</c:v>
                </c:pt>
                <c:pt idx="3797">
                  <c:v>7.632099419</c:v>
                </c:pt>
                <c:pt idx="3798">
                  <c:v>7.635662346000001</c:v>
                </c:pt>
                <c:pt idx="3799">
                  <c:v>7.636539726</c:v>
                </c:pt>
                <c:pt idx="3800">
                  <c:v>7.648600844999997</c:v>
                </c:pt>
                <c:pt idx="3801">
                  <c:v>7.642268448</c:v>
                </c:pt>
                <c:pt idx="3802">
                  <c:v>7.646296768</c:v>
                </c:pt>
                <c:pt idx="3803">
                  <c:v>7.632716445999991</c:v>
                </c:pt>
                <c:pt idx="3804">
                  <c:v>7.626979140999997</c:v>
                </c:pt>
                <c:pt idx="3805">
                  <c:v>7.65078285199998</c:v>
                </c:pt>
                <c:pt idx="3806">
                  <c:v>7.646365433</c:v>
                </c:pt>
                <c:pt idx="3807">
                  <c:v>7.640033035000001</c:v>
                </c:pt>
                <c:pt idx="3808">
                  <c:v>7.6360009</c:v>
                </c:pt>
                <c:pt idx="3809">
                  <c:v>7.635016707999985</c:v>
                </c:pt>
                <c:pt idx="3810">
                  <c:v>7.636361389</c:v>
                </c:pt>
                <c:pt idx="3811">
                  <c:v>7.651170043999997</c:v>
                </c:pt>
                <c:pt idx="3812">
                  <c:v>7.653153686999997</c:v>
                </c:pt>
                <c:pt idx="3813">
                  <c:v>7.650498656999983</c:v>
                </c:pt>
                <c:pt idx="3814">
                  <c:v>7.659534720999983</c:v>
                </c:pt>
                <c:pt idx="3815">
                  <c:v>7.646663933</c:v>
                </c:pt>
                <c:pt idx="3816">
                  <c:v>7.628216056999975</c:v>
                </c:pt>
                <c:pt idx="3817">
                  <c:v>7.650516776999972</c:v>
                </c:pt>
                <c:pt idx="3818">
                  <c:v>7.661686210999984</c:v>
                </c:pt>
                <c:pt idx="3819">
                  <c:v>7.644466666999977</c:v>
                </c:pt>
                <c:pt idx="3820">
                  <c:v>7.652128486999997</c:v>
                </c:pt>
                <c:pt idx="3821">
                  <c:v>7.648827819999984</c:v>
                </c:pt>
                <c:pt idx="3822">
                  <c:v>7.639367371</c:v>
                </c:pt>
                <c:pt idx="3823">
                  <c:v>7.643828658999985</c:v>
                </c:pt>
                <c:pt idx="3824">
                  <c:v>7.658065108999997</c:v>
                </c:pt>
                <c:pt idx="3825">
                  <c:v>7.653326302000001</c:v>
                </c:pt>
                <c:pt idx="3826">
                  <c:v>7.660177497999986</c:v>
                </c:pt>
                <c:pt idx="3827">
                  <c:v>7.679952887999997</c:v>
                </c:pt>
                <c:pt idx="3828">
                  <c:v>7.661077765999995</c:v>
                </c:pt>
                <c:pt idx="3829">
                  <c:v>7.653250007999997</c:v>
                </c:pt>
                <c:pt idx="3830">
                  <c:v>7.640470771999985</c:v>
                </c:pt>
                <c:pt idx="3831">
                  <c:v>7.642881659999974</c:v>
                </c:pt>
                <c:pt idx="3832">
                  <c:v>7.643911628999978</c:v>
                </c:pt>
                <c:pt idx="3833">
                  <c:v>7.649672775</c:v>
                </c:pt>
                <c:pt idx="3834">
                  <c:v>7.648474959999978</c:v>
                </c:pt>
                <c:pt idx="3835">
                  <c:v>7.659293442</c:v>
                </c:pt>
                <c:pt idx="3836">
                  <c:v>7.659190445000001</c:v>
                </c:pt>
                <c:pt idx="3837">
                  <c:v>7.657896308999983</c:v>
                </c:pt>
                <c:pt idx="3838">
                  <c:v>7.652105597999973</c:v>
                </c:pt>
                <c:pt idx="3839">
                  <c:v>7.648891716</c:v>
                </c:pt>
                <c:pt idx="3840">
                  <c:v>7.657779960999984</c:v>
                </c:pt>
                <c:pt idx="3841">
                  <c:v>7.655277518999985</c:v>
                </c:pt>
                <c:pt idx="3842">
                  <c:v>7.648945121999997</c:v>
                </c:pt>
                <c:pt idx="3843">
                  <c:v>7.651630668999984</c:v>
                </c:pt>
                <c:pt idx="3844">
                  <c:v>7.64843776699998</c:v>
                </c:pt>
                <c:pt idx="3845">
                  <c:v>7.653621940999997</c:v>
                </c:pt>
                <c:pt idx="3846">
                  <c:v>7.651600151000001</c:v>
                </c:pt>
                <c:pt idx="3847">
                  <c:v>7.659353523000001</c:v>
                </c:pt>
                <c:pt idx="3848">
                  <c:v>7.659918097999985</c:v>
                </c:pt>
                <c:pt idx="3849">
                  <c:v>7.65768459299998</c:v>
                </c:pt>
                <c:pt idx="3850">
                  <c:v>7.650810508999974</c:v>
                </c:pt>
                <c:pt idx="3851">
                  <c:v>7.644630698999985</c:v>
                </c:pt>
                <c:pt idx="3852">
                  <c:v>7.653702048999997</c:v>
                </c:pt>
                <c:pt idx="3853">
                  <c:v>7.670425682</c:v>
                </c:pt>
                <c:pt idx="3854">
                  <c:v>7.669792441999998</c:v>
                </c:pt>
                <c:pt idx="3855">
                  <c:v>7.679374961999997</c:v>
                </c:pt>
                <c:pt idx="3856">
                  <c:v>7.693798332000001</c:v>
                </c:pt>
                <c:pt idx="3857">
                  <c:v>7.686222343</c:v>
                </c:pt>
                <c:pt idx="3858">
                  <c:v>7.685673027000001</c:v>
                </c:pt>
                <c:pt idx="3859">
                  <c:v>7.680588035999987</c:v>
                </c:pt>
                <c:pt idx="3860">
                  <c:v>7.677398948999997</c:v>
                </c:pt>
                <c:pt idx="3861">
                  <c:v>7.684875754999985</c:v>
                </c:pt>
                <c:pt idx="3862">
                  <c:v>7.696644096000001</c:v>
                </c:pt>
                <c:pt idx="3863">
                  <c:v>7.688804892999985</c:v>
                </c:pt>
                <c:pt idx="3864">
                  <c:v>7.688743857999985</c:v>
                </c:pt>
                <c:pt idx="3865">
                  <c:v>7.686098365999999</c:v>
                </c:pt>
                <c:pt idx="3866">
                  <c:v>7.691683083</c:v>
                </c:pt>
                <c:pt idx="3867">
                  <c:v>7.690154342999977</c:v>
                </c:pt>
                <c:pt idx="3868">
                  <c:v>7.700099258000001</c:v>
                </c:pt>
                <c:pt idx="3869">
                  <c:v>7.713504105000001</c:v>
                </c:pt>
                <c:pt idx="3870">
                  <c:v>7.703080444</c:v>
                </c:pt>
                <c:pt idx="3871">
                  <c:v>7.697243957999986</c:v>
                </c:pt>
                <c:pt idx="3872">
                  <c:v>7.705319672000001</c:v>
                </c:pt>
                <c:pt idx="3873">
                  <c:v>7.709771423</c:v>
                </c:pt>
                <c:pt idx="3874">
                  <c:v>7.712434082000001</c:v>
                </c:pt>
                <c:pt idx="3875">
                  <c:v>7.701234131</c:v>
                </c:pt>
                <c:pt idx="3876">
                  <c:v>7.692532805999981</c:v>
                </c:pt>
                <c:pt idx="3877">
                  <c:v>7.69904068</c:v>
                </c:pt>
                <c:pt idx="3878">
                  <c:v>7.700719147</c:v>
                </c:pt>
                <c:pt idx="3879">
                  <c:v>7.700722960999998</c:v>
                </c:pt>
                <c:pt idx="3880">
                  <c:v>7.701524047999997</c:v>
                </c:pt>
                <c:pt idx="3881">
                  <c:v>7.704896239999985</c:v>
                </c:pt>
                <c:pt idx="3882">
                  <c:v>7.711495666999986</c:v>
                </c:pt>
                <c:pt idx="3883">
                  <c:v>7.699685363999985</c:v>
                </c:pt>
                <c:pt idx="3884">
                  <c:v>7.704163817999997</c:v>
                </c:pt>
                <c:pt idx="3885">
                  <c:v>7.716191558999985</c:v>
                </c:pt>
                <c:pt idx="3886">
                  <c:v>7.725080756999977</c:v>
                </c:pt>
                <c:pt idx="3887">
                  <c:v>7.706098824</c:v>
                </c:pt>
                <c:pt idx="3888">
                  <c:v>7.700269966</c:v>
                </c:pt>
                <c:pt idx="3889">
                  <c:v>7.709150581</c:v>
                </c:pt>
                <c:pt idx="3890">
                  <c:v>7.716291695</c:v>
                </c:pt>
                <c:pt idx="3891">
                  <c:v>7.719534186999997</c:v>
                </c:pt>
                <c:pt idx="3892">
                  <c:v>7.704351692</c:v>
                </c:pt>
                <c:pt idx="3893">
                  <c:v>7.712271004</c:v>
                </c:pt>
                <c:pt idx="3894">
                  <c:v>7.724272040999997</c:v>
                </c:pt>
                <c:pt idx="3895">
                  <c:v>7.72013690899998</c:v>
                </c:pt>
                <c:pt idx="3896">
                  <c:v>7.712793617</c:v>
                </c:pt>
                <c:pt idx="3897">
                  <c:v>7.713516501999984</c:v>
                </c:pt>
                <c:pt idx="3898">
                  <c:v>7.722292213</c:v>
                </c:pt>
                <c:pt idx="3899">
                  <c:v>7.723329811</c:v>
                </c:pt>
                <c:pt idx="3900">
                  <c:v>7.713022499</c:v>
                </c:pt>
                <c:pt idx="3901">
                  <c:v>7.720552711000001</c:v>
                </c:pt>
                <c:pt idx="3902">
                  <c:v>7.725067406</c:v>
                </c:pt>
                <c:pt idx="3903">
                  <c:v>7.725502280999997</c:v>
                </c:pt>
                <c:pt idx="3904">
                  <c:v>7.721828728000001</c:v>
                </c:pt>
                <c:pt idx="3905">
                  <c:v>7.715696602</c:v>
                </c:pt>
                <c:pt idx="3906">
                  <c:v>7.717516211999977</c:v>
                </c:pt>
                <c:pt idx="3907">
                  <c:v>7.720361976999997</c:v>
                </c:pt>
                <c:pt idx="3908">
                  <c:v>7.724455146999977</c:v>
                </c:pt>
                <c:pt idx="3909">
                  <c:v>7.723875312999997</c:v>
                </c:pt>
                <c:pt idx="3910">
                  <c:v>7.737798957999997</c:v>
                </c:pt>
                <c:pt idx="3911">
                  <c:v>7.748901634</c:v>
                </c:pt>
                <c:pt idx="3912">
                  <c:v>7.755226402</c:v>
                </c:pt>
                <c:pt idx="3913">
                  <c:v>7.745819358999985</c:v>
                </c:pt>
                <c:pt idx="3914">
                  <c:v>7.737152366999985</c:v>
                </c:pt>
                <c:pt idx="3915">
                  <c:v>7.73320797</c:v>
                </c:pt>
                <c:pt idx="3916">
                  <c:v>7.734779625</c:v>
                </c:pt>
                <c:pt idx="3917">
                  <c:v>7.756378441</c:v>
                </c:pt>
                <c:pt idx="3918">
                  <c:v>7.757780341999985</c:v>
                </c:pt>
                <c:pt idx="3919">
                  <c:v>7.74829319</c:v>
                </c:pt>
                <c:pt idx="3920">
                  <c:v>7.750478057999997</c:v>
                </c:pt>
                <c:pt idx="3921">
                  <c:v>7.742478638000001</c:v>
                </c:pt>
                <c:pt idx="3922">
                  <c:v>7.731534270999984</c:v>
                </c:pt>
                <c:pt idx="3923">
                  <c:v>7.733426361</c:v>
                </c:pt>
                <c:pt idx="3924">
                  <c:v>7.738446503</c:v>
                </c:pt>
                <c:pt idx="3925">
                  <c:v>7.739617615</c:v>
                </c:pt>
                <c:pt idx="3926">
                  <c:v>7.740008621</c:v>
                </c:pt>
                <c:pt idx="3927">
                  <c:v>7.754275588999997</c:v>
                </c:pt>
                <c:pt idx="3928">
                  <c:v>7.754354743999997</c:v>
                </c:pt>
                <c:pt idx="3929">
                  <c:v>7.764822272999985</c:v>
                </c:pt>
                <c:pt idx="3930">
                  <c:v>7.770155219999986</c:v>
                </c:pt>
                <c:pt idx="3931">
                  <c:v>7.781805305</c:v>
                </c:pt>
                <c:pt idx="3932">
                  <c:v>7.776027946</c:v>
                </c:pt>
                <c:pt idx="3933">
                  <c:v>7.760273246999997</c:v>
                </c:pt>
                <c:pt idx="3934">
                  <c:v>7.764858512999985</c:v>
                </c:pt>
                <c:pt idx="3935">
                  <c:v>7.768520621999997</c:v>
                </c:pt>
                <c:pt idx="3936">
                  <c:v>7.769127159000001</c:v>
                </c:pt>
                <c:pt idx="3937">
                  <c:v>7.772560386999999</c:v>
                </c:pt>
                <c:pt idx="3938">
                  <c:v>7.773065834</c:v>
                </c:pt>
                <c:pt idx="3939">
                  <c:v>7.761423378000001</c:v>
                </c:pt>
                <c:pt idx="3940">
                  <c:v>7.752924231999983</c:v>
                </c:pt>
                <c:pt idx="3941">
                  <c:v>7.746542244</c:v>
                </c:pt>
                <c:pt idx="3942">
                  <c:v>7.753994254999985</c:v>
                </c:pt>
                <c:pt idx="3943">
                  <c:v>7.765278129999999</c:v>
                </c:pt>
                <c:pt idx="3944">
                  <c:v>7.767967490999998</c:v>
                </c:pt>
                <c:pt idx="3945">
                  <c:v>7.785309105</c:v>
                </c:pt>
                <c:pt idx="3946">
                  <c:v>7.788955955999987</c:v>
                </c:pt>
                <c:pt idx="3947">
                  <c:v>7.776155739000001</c:v>
                </c:pt>
                <c:pt idx="3948">
                  <c:v>7.766496925000001</c:v>
                </c:pt>
                <c:pt idx="3949">
                  <c:v>7.768471985</c:v>
                </c:pt>
                <c:pt idx="3950">
                  <c:v>7.762982634999985</c:v>
                </c:pt>
                <c:pt idx="3951">
                  <c:v>7.758862762</c:v>
                </c:pt>
                <c:pt idx="3952">
                  <c:v>7.785687714</c:v>
                </c:pt>
                <c:pt idx="3953">
                  <c:v>7.788434295999997</c:v>
                </c:pt>
                <c:pt idx="3954">
                  <c:v>7.783979683</c:v>
                </c:pt>
                <c:pt idx="3955">
                  <c:v>7.803064613000001</c:v>
                </c:pt>
                <c:pt idx="3956">
                  <c:v>7.802774695999997</c:v>
                </c:pt>
                <c:pt idx="3957">
                  <c:v>7.806606559999997</c:v>
                </c:pt>
                <c:pt idx="3958">
                  <c:v>7.799385337999985</c:v>
                </c:pt>
                <c:pt idx="3959">
                  <c:v>7.800434379999994</c:v>
                </c:pt>
                <c:pt idx="3960">
                  <c:v>7.793842583</c:v>
                </c:pt>
                <c:pt idx="3961">
                  <c:v>7.794815330999977</c:v>
                </c:pt>
                <c:pt idx="3962">
                  <c:v>7.819977073999997</c:v>
                </c:pt>
                <c:pt idx="3963">
                  <c:v>7.81826046</c:v>
                </c:pt>
                <c:pt idx="3964">
                  <c:v>7.809757500000001</c:v>
                </c:pt>
                <c:pt idx="3965">
                  <c:v>7.805912285000001</c:v>
                </c:pt>
                <c:pt idx="3966">
                  <c:v>7.808670311000001</c:v>
                </c:pt>
                <c:pt idx="3967">
                  <c:v>7.793319968999997</c:v>
                </c:pt>
                <c:pt idx="3968">
                  <c:v>7.800171165000001</c:v>
                </c:pt>
                <c:pt idx="3969">
                  <c:v>7.808372765</c:v>
                </c:pt>
                <c:pt idx="3970">
                  <c:v>7.786957054000001</c:v>
                </c:pt>
                <c:pt idx="3971">
                  <c:v>7.79792430899998</c:v>
                </c:pt>
                <c:pt idx="3972">
                  <c:v>7.810764579999994</c:v>
                </c:pt>
                <c:pt idx="3973">
                  <c:v>7.807636527999978</c:v>
                </c:pt>
                <c:pt idx="3974">
                  <c:v>7.812275199999997</c:v>
                </c:pt>
                <c:pt idx="3975">
                  <c:v>7.811474113</c:v>
                </c:pt>
                <c:pt idx="3976">
                  <c:v>7.812737731999986</c:v>
                </c:pt>
                <c:pt idx="3977">
                  <c:v>7.817289618999985</c:v>
                </c:pt>
                <c:pt idx="3978">
                  <c:v>7.809866219000001</c:v>
                </c:pt>
                <c:pt idx="3979">
                  <c:v>7.802728920000001</c:v>
                </c:pt>
                <c:pt idx="3980">
                  <c:v>7.799247055</c:v>
                </c:pt>
                <c:pt idx="3981">
                  <c:v>7.806124953999986</c:v>
                </c:pt>
                <c:pt idx="3982">
                  <c:v>7.804629593</c:v>
                </c:pt>
                <c:pt idx="3983">
                  <c:v>7.787818221999985</c:v>
                </c:pt>
                <c:pt idx="3984">
                  <c:v>7.787225036999997</c:v>
                </c:pt>
                <c:pt idx="3985">
                  <c:v>7.792485503999985</c:v>
                </c:pt>
                <c:pt idx="3986">
                  <c:v>7.787579803000001</c:v>
                </c:pt>
                <c:pt idx="3987">
                  <c:v>7.787083893000001</c:v>
                </c:pt>
                <c:pt idx="3988">
                  <c:v>7.798100738999997</c:v>
                </c:pt>
                <c:pt idx="3989">
                  <c:v>7.807568816999983</c:v>
                </c:pt>
                <c:pt idx="3990">
                  <c:v>7.811664847999986</c:v>
                </c:pt>
                <c:pt idx="3991">
                  <c:v>7.808283118999999</c:v>
                </c:pt>
                <c:pt idx="3992">
                  <c:v>7.806448249999997</c:v>
                </c:pt>
                <c:pt idx="3993">
                  <c:v>7.809713631</c:v>
                </c:pt>
                <c:pt idx="3994">
                  <c:v>7.800878792</c:v>
                </c:pt>
                <c:pt idx="3995">
                  <c:v>7.80788257599998</c:v>
                </c:pt>
                <c:pt idx="3996">
                  <c:v>7.806175499000001</c:v>
                </c:pt>
                <c:pt idx="3997">
                  <c:v>7.801018028000001</c:v>
                </c:pt>
                <c:pt idx="3998">
                  <c:v>7.814308434</c:v>
                </c:pt>
                <c:pt idx="3999">
                  <c:v>7.827366141999997</c:v>
                </c:pt>
                <c:pt idx="4000">
                  <c:v>7.82474925999998</c:v>
                </c:pt>
                <c:pt idx="4001">
                  <c:v>7.816433219999985</c:v>
                </c:pt>
                <c:pt idx="4002">
                  <c:v>7.805996207999983</c:v>
                </c:pt>
                <c:pt idx="4003">
                  <c:v>7.803211479000001</c:v>
                </c:pt>
                <c:pt idx="4004">
                  <c:v>7.801170615999998</c:v>
                </c:pt>
                <c:pt idx="4005">
                  <c:v>7.79621151</c:v>
                </c:pt>
                <c:pt idx="4006">
                  <c:v>7.810295371999997</c:v>
                </c:pt>
                <c:pt idx="4007">
                  <c:v>7.818620948999997</c:v>
                </c:pt>
                <c:pt idx="4008">
                  <c:v>7.825533179999994</c:v>
                </c:pt>
                <c:pt idx="4009">
                  <c:v>7.834250717000001</c:v>
                </c:pt>
                <c:pt idx="4010">
                  <c:v>7.826255112000001</c:v>
                </c:pt>
                <c:pt idx="4011">
                  <c:v>7.83015754699998</c:v>
                </c:pt>
                <c:pt idx="4012">
                  <c:v>7.827788619999978</c:v>
                </c:pt>
                <c:pt idx="4013">
                  <c:v>7.809478073</c:v>
                </c:pt>
                <c:pt idx="4014">
                  <c:v>7.807628899</c:v>
                </c:pt>
                <c:pt idx="4015">
                  <c:v>7.812679557999984</c:v>
                </c:pt>
                <c:pt idx="4016">
                  <c:v>7.822017936999972</c:v>
                </c:pt>
                <c:pt idx="4017">
                  <c:v>7.829628257999997</c:v>
                </c:pt>
                <c:pt idx="4018">
                  <c:v>7.844085959999973</c:v>
                </c:pt>
                <c:pt idx="4019">
                  <c:v>7.840057639999986</c:v>
                </c:pt>
                <c:pt idx="4020">
                  <c:v>7.831089287</c:v>
                </c:pt>
                <c:pt idx="4021">
                  <c:v>7.842945365999985</c:v>
                </c:pt>
                <c:pt idx="4022">
                  <c:v>7.846454886999985</c:v>
                </c:pt>
                <c:pt idx="4023">
                  <c:v>7.849542885</c:v>
                </c:pt>
                <c:pt idx="4024">
                  <c:v>7.841974524999986</c:v>
                </c:pt>
                <c:pt idx="4025">
                  <c:v>7.837179450999997</c:v>
                </c:pt>
                <c:pt idx="4026">
                  <c:v>7.839010505999997</c:v>
                </c:pt>
                <c:pt idx="4027">
                  <c:v>7.840238837999986</c:v>
                </c:pt>
                <c:pt idx="4028">
                  <c:v>7.845335273999983</c:v>
                </c:pt>
                <c:pt idx="4029">
                  <c:v>7.842191962999986</c:v>
                </c:pt>
                <c:pt idx="4030">
                  <c:v>7.848330765000001</c:v>
                </c:pt>
                <c:pt idx="4031">
                  <c:v>7.848254470999997</c:v>
                </c:pt>
                <c:pt idx="4032">
                  <c:v>7.845294265999991</c:v>
                </c:pt>
                <c:pt idx="4033">
                  <c:v>7.843030242999986</c:v>
                </c:pt>
                <c:pt idx="4034">
                  <c:v>7.839589386000001</c:v>
                </c:pt>
                <c:pt idx="4035">
                  <c:v>7.841061859000001</c:v>
                </c:pt>
                <c:pt idx="4036">
                  <c:v>7.844403533999997</c:v>
                </c:pt>
                <c:pt idx="4037">
                  <c:v>7.842324523999985</c:v>
                </c:pt>
                <c:pt idx="4038">
                  <c:v>7.849236755</c:v>
                </c:pt>
                <c:pt idx="4039">
                  <c:v>7.856278687</c:v>
                </c:pt>
                <c:pt idx="4040">
                  <c:v>7.846375731999998</c:v>
                </c:pt>
                <c:pt idx="4041">
                  <c:v>7.842408446999985</c:v>
                </c:pt>
                <c:pt idx="4042">
                  <c:v>7.844086913999985</c:v>
                </c:pt>
                <c:pt idx="4043">
                  <c:v>7.838823586000001</c:v>
                </c:pt>
                <c:pt idx="4044">
                  <c:v>7.841179161</c:v>
                </c:pt>
                <c:pt idx="4045">
                  <c:v>7.855602530999997</c:v>
                </c:pt>
                <c:pt idx="4046">
                  <c:v>7.857792167999997</c:v>
                </c:pt>
                <c:pt idx="4047">
                  <c:v>7.853840141</c:v>
                </c:pt>
                <c:pt idx="4048">
                  <c:v>7.851570396</c:v>
                </c:pt>
                <c:pt idx="4049">
                  <c:v>7.842339783</c:v>
                </c:pt>
                <c:pt idx="4050">
                  <c:v>7.850716857999974</c:v>
                </c:pt>
                <c:pt idx="4051">
                  <c:v>7.855180053999983</c:v>
                </c:pt>
                <c:pt idx="4052">
                  <c:v>7.844086913999985</c:v>
                </c:pt>
                <c:pt idx="4053">
                  <c:v>7.855256347999984</c:v>
                </c:pt>
                <c:pt idx="4054">
                  <c:v>7.864377288999985</c:v>
                </c:pt>
                <c:pt idx="4055">
                  <c:v>7.865475921999983</c:v>
                </c:pt>
                <c:pt idx="4056">
                  <c:v>7.873006134</c:v>
                </c:pt>
                <c:pt idx="4057">
                  <c:v>7.866819648999983</c:v>
                </c:pt>
                <c:pt idx="4058">
                  <c:v>7.859481124999998</c:v>
                </c:pt>
                <c:pt idx="4059">
                  <c:v>7.862059859999977</c:v>
                </c:pt>
                <c:pt idx="4060">
                  <c:v>7.856368332</c:v>
                </c:pt>
                <c:pt idx="4061">
                  <c:v>7.860324172999985</c:v>
                </c:pt>
                <c:pt idx="4062">
                  <c:v>7.85278633099998</c:v>
                </c:pt>
                <c:pt idx="4063">
                  <c:v>7.856173782</c:v>
                </c:pt>
                <c:pt idx="4064">
                  <c:v>7.854518203999978</c:v>
                </c:pt>
                <c:pt idx="4065">
                  <c:v>7.851042061</c:v>
                </c:pt>
                <c:pt idx="4066">
                  <c:v>7.867059974999985</c:v>
                </c:pt>
                <c:pt idx="4067">
                  <c:v>7.866423873999997</c:v>
                </c:pt>
                <c:pt idx="4068">
                  <c:v>7.869445114</c:v>
                </c:pt>
                <c:pt idx="4069">
                  <c:v>7.858123093</c:v>
                </c:pt>
                <c:pt idx="4070">
                  <c:v>7.867270736999985</c:v>
                </c:pt>
                <c:pt idx="4071">
                  <c:v>7.863753586</c:v>
                </c:pt>
                <c:pt idx="4072">
                  <c:v>7.875441817999997</c:v>
                </c:pt>
                <c:pt idx="4073">
                  <c:v>7.876769333</c:v>
                </c:pt>
                <c:pt idx="4074">
                  <c:v>7.86825492899998</c:v>
                </c:pt>
                <c:pt idx="4075">
                  <c:v>7.881408005</c:v>
                </c:pt>
                <c:pt idx="4076">
                  <c:v>7.879721909</c:v>
                </c:pt>
                <c:pt idx="4077">
                  <c:v>7.876590042000001</c:v>
                </c:pt>
                <c:pt idx="4078">
                  <c:v>7.886935500999983</c:v>
                </c:pt>
                <c:pt idx="4079">
                  <c:v>7.893973617999985</c:v>
                </c:pt>
                <c:pt idx="4080">
                  <c:v>7.897856978999974</c:v>
                </c:pt>
                <c:pt idx="4081">
                  <c:v>7.897620467999986</c:v>
                </c:pt>
                <c:pt idx="4082">
                  <c:v>7.886084823999984</c:v>
                </c:pt>
                <c:pt idx="4083">
                  <c:v>7.890357284999998</c:v>
                </c:pt>
                <c:pt idx="4084">
                  <c:v>7.885005263999985</c:v>
                </c:pt>
                <c:pt idx="4085">
                  <c:v>7.878131179999997</c:v>
                </c:pt>
                <c:pt idx="4086">
                  <c:v>7.893073349000001</c:v>
                </c:pt>
                <c:pt idx="4087">
                  <c:v>7.90346077</c:v>
                </c:pt>
                <c:pt idx="4088">
                  <c:v>7.917170791999998</c:v>
                </c:pt>
                <c:pt idx="4089">
                  <c:v>7.913401870999997</c:v>
                </c:pt>
                <c:pt idx="4090">
                  <c:v>7.901166229</c:v>
                </c:pt>
                <c:pt idx="4091">
                  <c:v>7.898114470999975</c:v>
                </c:pt>
                <c:pt idx="4092">
                  <c:v>7.901109962</c:v>
                </c:pt>
                <c:pt idx="4093">
                  <c:v>7.914476661999987</c:v>
                </c:pt>
                <c:pt idx="4094">
                  <c:v>7.915201454</c:v>
                </c:pt>
                <c:pt idx="4095">
                  <c:v>7.91864994</c:v>
                </c:pt>
                <c:pt idx="4096">
                  <c:v>7.917307166999997</c:v>
                </c:pt>
                <c:pt idx="4097">
                  <c:v>7.922064095</c:v>
                </c:pt>
                <c:pt idx="4098">
                  <c:v>7.915890007000001</c:v>
                </c:pt>
                <c:pt idx="4099">
                  <c:v>7.91875103</c:v>
                </c:pt>
                <c:pt idx="4100">
                  <c:v>7.927990226999977</c:v>
                </c:pt>
                <c:pt idx="4101">
                  <c:v>7.923927573999985</c:v>
                </c:pt>
                <c:pt idx="4102">
                  <c:v>7.937376289</c:v>
                </c:pt>
                <c:pt idx="4103">
                  <c:v>7.929323463</c:v>
                </c:pt>
                <c:pt idx="4104">
                  <c:v>7.924995688999984</c:v>
                </c:pt>
                <c:pt idx="4105">
                  <c:v>7.931816368000001</c:v>
                </c:pt>
                <c:pt idx="4106">
                  <c:v>7.933655052</c:v>
                </c:pt>
                <c:pt idx="4107">
                  <c:v>7.930221825</c:v>
                </c:pt>
                <c:pt idx="4108">
                  <c:v>7.925810126999985</c:v>
                </c:pt>
                <c:pt idx="4109">
                  <c:v>7.915846138</c:v>
                </c:pt>
                <c:pt idx="4110">
                  <c:v>7.922537116999984</c:v>
                </c:pt>
                <c:pt idx="4111">
                  <c:v>7.917631416</c:v>
                </c:pt>
                <c:pt idx="4112">
                  <c:v>7.917196540999984</c:v>
                </c:pt>
                <c:pt idx="4113">
                  <c:v>7.935360222</c:v>
                </c:pt>
                <c:pt idx="4114">
                  <c:v>7.933969765</c:v>
                </c:pt>
                <c:pt idx="4115">
                  <c:v>7.913782387</c:v>
                </c:pt>
                <c:pt idx="4116">
                  <c:v>7.907209663</c:v>
                </c:pt>
                <c:pt idx="4117">
                  <c:v>7.918779639999999</c:v>
                </c:pt>
                <c:pt idx="4118">
                  <c:v>7.92546299</c:v>
                </c:pt>
                <c:pt idx="4119">
                  <c:v>7.931082039</c:v>
                </c:pt>
                <c:pt idx="4120">
                  <c:v>7.928625374</c:v>
                </c:pt>
                <c:pt idx="4121">
                  <c:v>7.922151832999984</c:v>
                </c:pt>
                <c:pt idx="4122">
                  <c:v>7.913255958999997</c:v>
                </c:pt>
                <c:pt idx="4123">
                  <c:v>7.916788367999997</c:v>
                </c:pt>
                <c:pt idx="4124">
                  <c:v>7.922373085</c:v>
                </c:pt>
                <c:pt idx="4125">
                  <c:v>7.924768715</c:v>
                </c:pt>
                <c:pt idx="4126">
                  <c:v>7.93024662</c:v>
                </c:pt>
                <c:pt idx="4127">
                  <c:v>7.934305457999997</c:v>
                </c:pt>
                <c:pt idx="4128">
                  <c:v>7.93465641</c:v>
                </c:pt>
                <c:pt idx="4129">
                  <c:v>7.948313026</c:v>
                </c:pt>
                <c:pt idx="4130">
                  <c:v>7.93900135</c:v>
                </c:pt>
                <c:pt idx="4131">
                  <c:v>7.939535408</c:v>
                </c:pt>
                <c:pt idx="4132">
                  <c:v>7.938787727</c:v>
                </c:pt>
                <c:pt idx="4133">
                  <c:v>7.937864571</c:v>
                </c:pt>
                <c:pt idx="4134">
                  <c:v>7.951795845</c:v>
                </c:pt>
                <c:pt idx="4135">
                  <c:v>7.956758766000001</c:v>
                </c:pt>
                <c:pt idx="4136">
                  <c:v>7.965791968999997</c:v>
                </c:pt>
                <c:pt idx="4137">
                  <c:v>7.962312964999997</c:v>
                </c:pt>
                <c:pt idx="4138">
                  <c:v>7.953844336999997</c:v>
                </c:pt>
                <c:pt idx="4139">
                  <c:v>7.958523064</c:v>
                </c:pt>
                <c:pt idx="4140">
                  <c:v>7.960102347999986</c:v>
                </c:pt>
                <c:pt idx="4141">
                  <c:v>7.971836356999997</c:v>
                </c:pt>
                <c:pt idx="4142">
                  <c:v>7.970340996</c:v>
                </c:pt>
                <c:pt idx="4143">
                  <c:v>7.975661545</c:v>
                </c:pt>
                <c:pt idx="4144">
                  <c:v>7.970333366000001</c:v>
                </c:pt>
                <c:pt idx="4145">
                  <c:v>7.969288139</c:v>
                </c:pt>
                <c:pt idx="4146">
                  <c:v>7.969505576999977</c:v>
                </c:pt>
                <c:pt idx="4147">
                  <c:v>7.967899590000001</c:v>
                </c:pt>
                <c:pt idx="4148">
                  <c:v>7.961071281</c:v>
                </c:pt>
                <c:pt idx="4149">
                  <c:v>7.963924674999986</c:v>
                </c:pt>
                <c:pt idx="4150">
                  <c:v>7.971784858999997</c:v>
                </c:pt>
                <c:pt idx="4151">
                  <c:v>7.964319496000001</c:v>
                </c:pt>
                <c:pt idx="4152">
                  <c:v>7.955347328000001</c:v>
                </c:pt>
                <c:pt idx="4153">
                  <c:v>7.960016517999983</c:v>
                </c:pt>
                <c:pt idx="4154">
                  <c:v>7.965189246999977</c:v>
                </c:pt>
                <c:pt idx="4155">
                  <c:v>7.973583488</c:v>
                </c:pt>
                <c:pt idx="4156">
                  <c:v>7.975960045</c:v>
                </c:pt>
                <c:pt idx="4157">
                  <c:v>7.979667931</c:v>
                </c:pt>
                <c:pt idx="4158">
                  <c:v>7.982174187000001</c:v>
                </c:pt>
                <c:pt idx="4159">
                  <c:v>7.9816325</c:v>
                </c:pt>
                <c:pt idx="4160">
                  <c:v>7.967739371999997</c:v>
                </c:pt>
                <c:pt idx="4161">
                  <c:v>7.964748649999997</c:v>
                </c:pt>
                <c:pt idx="4162">
                  <c:v>7.977615623000001</c:v>
                </c:pt>
                <c:pt idx="4163">
                  <c:v>7.973636894</c:v>
                </c:pt>
                <c:pt idx="4164">
                  <c:v>7.966068535</c:v>
                </c:pt>
                <c:pt idx="4165">
                  <c:v>7.955860405</c:v>
                </c:pt>
                <c:pt idx="4166">
                  <c:v>7.971515923000001</c:v>
                </c:pt>
                <c:pt idx="4167">
                  <c:v>7.974811820999986</c:v>
                </c:pt>
                <c:pt idx="4168">
                  <c:v>7.975791245</c:v>
                </c:pt>
                <c:pt idx="4169">
                  <c:v>7.969336776999997</c:v>
                </c:pt>
                <c:pt idx="4170">
                  <c:v>7.959738998</c:v>
                </c:pt>
                <c:pt idx="4171">
                  <c:v>7.962624816999985</c:v>
                </c:pt>
                <c:pt idx="4172">
                  <c:v>7.973977356</c:v>
                </c:pt>
                <c:pt idx="4173">
                  <c:v>7.980836182</c:v>
                </c:pt>
                <c:pt idx="4174">
                  <c:v>7.980443268000001</c:v>
                </c:pt>
                <c:pt idx="4175">
                  <c:v>7.977388649000001</c:v>
                </c:pt>
                <c:pt idx="4176">
                  <c:v>7.974973946</c:v>
                </c:pt>
                <c:pt idx="4177">
                  <c:v>7.983612328</c:v>
                </c:pt>
                <c:pt idx="4178">
                  <c:v>7.985649376</c:v>
                </c:pt>
                <c:pt idx="4179">
                  <c:v>7.978470116</c:v>
                </c:pt>
                <c:pt idx="4180">
                  <c:v>7.976034431</c:v>
                </c:pt>
                <c:pt idx="4181">
                  <c:v>7.971418648000001</c:v>
                </c:pt>
                <c:pt idx="4182">
                  <c:v>7.964468268999984</c:v>
                </c:pt>
                <c:pt idx="4183">
                  <c:v>7.983648567</c:v>
                </c:pt>
                <c:pt idx="4184">
                  <c:v>7.984800605999998</c:v>
                </c:pt>
                <c:pt idx="4185">
                  <c:v>7.989866524</c:v>
                </c:pt>
                <c:pt idx="4186">
                  <c:v>7.985729485</c:v>
                </c:pt>
                <c:pt idx="4187">
                  <c:v>7.983066826000001</c:v>
                </c:pt>
                <c:pt idx="4188">
                  <c:v>7.966511039999985</c:v>
                </c:pt>
                <c:pt idx="4189">
                  <c:v>7.977649956</c:v>
                </c:pt>
                <c:pt idx="4190">
                  <c:v>7.976566582</c:v>
                </c:pt>
                <c:pt idx="4191">
                  <c:v>7.992927817999985</c:v>
                </c:pt>
                <c:pt idx="4192">
                  <c:v>7.996937065</c:v>
                </c:pt>
                <c:pt idx="4193">
                  <c:v>8.000675467999997</c:v>
                </c:pt>
                <c:pt idx="4194">
                  <c:v>7.993606834</c:v>
                </c:pt>
                <c:pt idx="4195">
                  <c:v>7.986122398</c:v>
                </c:pt>
                <c:pt idx="4196">
                  <c:v>7.992025642000001</c:v>
                </c:pt>
                <c:pt idx="4197">
                  <c:v>7.999056129</c:v>
                </c:pt>
                <c:pt idx="4198">
                  <c:v>7.991419106</c:v>
                </c:pt>
                <c:pt idx="4199">
                  <c:v>8.008802680999998</c:v>
                </c:pt>
                <c:pt idx="4200">
                  <c:v>8.000868111</c:v>
                </c:pt>
                <c:pt idx="4201">
                  <c:v>8.024725227</c:v>
                </c:pt>
                <c:pt idx="4202">
                  <c:v>8.022054939</c:v>
                </c:pt>
                <c:pt idx="4203">
                  <c:v>8.020983009</c:v>
                </c:pt>
                <c:pt idx="4204">
                  <c:v>8.025125771</c:v>
                </c:pt>
                <c:pt idx="4205">
                  <c:v>8.018396645</c:v>
                </c:pt>
                <c:pt idx="4206">
                  <c:v>8.015100746000001</c:v>
                </c:pt>
                <c:pt idx="4207">
                  <c:v>8.019190102</c:v>
                </c:pt>
                <c:pt idx="4208">
                  <c:v>8.008144646000001</c:v>
                </c:pt>
                <c:pt idx="4209">
                  <c:v>7.999836235000001</c:v>
                </c:pt>
                <c:pt idx="4210">
                  <c:v>7.992550162999997</c:v>
                </c:pt>
                <c:pt idx="4211">
                  <c:v>8.009887962</c:v>
                </c:pt>
                <c:pt idx="4212">
                  <c:v>8.021385459999997</c:v>
                </c:pt>
                <c:pt idx="4213">
                  <c:v>8.022665291</c:v>
                </c:pt>
                <c:pt idx="4214">
                  <c:v>8.014454155</c:v>
                </c:pt>
                <c:pt idx="4215">
                  <c:v>8.007216720999997</c:v>
                </c:pt>
                <c:pt idx="4216">
                  <c:v>8.010298996</c:v>
                </c:pt>
                <c:pt idx="4217">
                  <c:v>8.024909286</c:v>
                </c:pt>
                <c:pt idx="4218">
                  <c:v>8.022827415</c:v>
                </c:pt>
                <c:pt idx="4219">
                  <c:v>8.026602058000007</c:v>
                </c:pt>
                <c:pt idx="4220">
                  <c:v>8.018478660999993</c:v>
                </c:pt>
                <c:pt idx="4221">
                  <c:v>8.009548454</c:v>
                </c:pt>
                <c:pt idx="4222">
                  <c:v>8.01174572</c:v>
                </c:pt>
                <c:pt idx="4223">
                  <c:v>8.021499901</c:v>
                </c:pt>
                <c:pt idx="4224">
                  <c:v>8.019565849</c:v>
                </c:pt>
                <c:pt idx="4225">
                  <c:v>8.019523888</c:v>
                </c:pt>
                <c:pt idx="4226">
                  <c:v>8.028457909</c:v>
                </c:pt>
                <c:pt idx="4227">
                  <c:v>8.028158454999998</c:v>
                </c:pt>
                <c:pt idx="4228">
                  <c:v>8.022726326</c:v>
                </c:pt>
                <c:pt idx="4229">
                  <c:v>8.015798836</c:v>
                </c:pt>
                <c:pt idx="4230">
                  <c:v>8.011312751999998</c:v>
                </c:pt>
                <c:pt idx="4231">
                  <c:v>8.008725432999998</c:v>
                </c:pt>
                <c:pt idx="4232">
                  <c:v>8.024571685999998</c:v>
                </c:pt>
                <c:pt idx="4233">
                  <c:v>8.018330841</c:v>
                </c:pt>
                <c:pt idx="4234">
                  <c:v>8.008316307</c:v>
                </c:pt>
                <c:pt idx="4235">
                  <c:v>8.018051413999998</c:v>
                </c:pt>
                <c:pt idx="4236">
                  <c:v>8.012039452</c:v>
                </c:pt>
                <c:pt idx="4237">
                  <c:v>8.022995262</c:v>
                </c:pt>
                <c:pt idx="4238">
                  <c:v>8.030917435</c:v>
                </c:pt>
                <c:pt idx="4239">
                  <c:v>8.027804642</c:v>
                </c:pt>
                <c:pt idx="4240">
                  <c:v>8.014813689999998</c:v>
                </c:pt>
                <c:pt idx="4241">
                  <c:v>8.033368377999998</c:v>
                </c:pt>
                <c:pt idx="4242">
                  <c:v>8.056958466</c:v>
                </c:pt>
                <c:pt idx="4243">
                  <c:v>8.057536392</c:v>
                </c:pt>
                <c:pt idx="4244">
                  <c:v>8.052241592</c:v>
                </c:pt>
                <c:pt idx="4245">
                  <c:v>8.047709732</c:v>
                </c:pt>
                <c:pt idx="4246">
                  <c:v>8.066806107</c:v>
                </c:pt>
                <c:pt idx="4247">
                  <c:v>8.07008007</c:v>
                </c:pt>
                <c:pt idx="4248">
                  <c:v>8.05924633</c:v>
                </c:pt>
                <c:pt idx="4249">
                  <c:v>8.068424492</c:v>
                </c:pt>
                <c:pt idx="4250">
                  <c:v>8.071979789999998</c:v>
                </c:pt>
                <c:pt idx="4251">
                  <c:v>8.064785271000006</c:v>
                </c:pt>
                <c:pt idx="4252">
                  <c:v>8.059732704</c:v>
                </c:pt>
                <c:pt idx="4253">
                  <c:v>8.065435677</c:v>
                </c:pt>
                <c:pt idx="4254">
                  <c:v>8.070349007</c:v>
                </c:pt>
                <c:pt idx="4255">
                  <c:v>8.067455559</c:v>
                </c:pt>
                <c:pt idx="4256">
                  <c:v>8.059162407</c:v>
                </c:pt>
                <c:pt idx="4257">
                  <c:v>8.053076057</c:v>
                </c:pt>
                <c:pt idx="4258">
                  <c:v>8.042890816000006</c:v>
                </c:pt>
                <c:pt idx="4259">
                  <c:v>8.055792122</c:v>
                </c:pt>
                <c:pt idx="4260">
                  <c:v>8.055230408000006</c:v>
                </c:pt>
                <c:pt idx="4261">
                  <c:v>8.066289215</c:v>
                </c:pt>
                <c:pt idx="4262">
                  <c:v>8.081423073</c:v>
                </c:pt>
                <c:pt idx="4263">
                  <c:v>8.073747902</c:v>
                </c:pt>
                <c:pt idx="4264">
                  <c:v>8.062931328</c:v>
                </c:pt>
                <c:pt idx="4265">
                  <c:v>8.063663750000001</c:v>
                </c:pt>
                <c:pt idx="4266">
                  <c:v>8.076053886</c:v>
                </c:pt>
                <c:pt idx="4267">
                  <c:v>8.077940254</c:v>
                </c:pt>
                <c:pt idx="4268">
                  <c:v>8.081833153</c:v>
                </c:pt>
                <c:pt idx="4269">
                  <c:v>8.0752528</c:v>
                </c:pt>
                <c:pt idx="4270">
                  <c:v>8.085186272</c:v>
                </c:pt>
                <c:pt idx="4271">
                  <c:v>8.090881615</c:v>
                </c:pt>
                <c:pt idx="4272">
                  <c:v>8.070347099</c:v>
                </c:pt>
                <c:pt idx="4273">
                  <c:v>8.071251182999992</c:v>
                </c:pt>
                <c:pt idx="4274">
                  <c:v>8.078769951000001</c:v>
                </c:pt>
                <c:pt idx="4275">
                  <c:v>8.075786858</c:v>
                </c:pt>
                <c:pt idx="4276">
                  <c:v>8.064312248</c:v>
                </c:pt>
                <c:pt idx="4277">
                  <c:v>8.074753075</c:v>
                </c:pt>
                <c:pt idx="4278">
                  <c:v>8.076481133</c:v>
                </c:pt>
                <c:pt idx="4279">
                  <c:v>8.071979789999998</c:v>
                </c:pt>
                <c:pt idx="4280">
                  <c:v>8.072979240000002</c:v>
                </c:pt>
                <c:pt idx="4281">
                  <c:v>8.070102959</c:v>
                </c:pt>
                <c:pt idx="4282">
                  <c:v>8.08130291</c:v>
                </c:pt>
                <c:pt idx="4283">
                  <c:v>8.086628227</c:v>
                </c:pt>
                <c:pt idx="4284">
                  <c:v>8.076587944000007</c:v>
                </c:pt>
                <c:pt idx="4285">
                  <c:v>8.076061516</c:v>
                </c:pt>
                <c:pt idx="4286">
                  <c:v>8.070122986</c:v>
                </c:pt>
                <c:pt idx="4287">
                  <c:v>8.071984558</c:v>
                </c:pt>
                <c:pt idx="4288">
                  <c:v>8.065444260000008</c:v>
                </c:pt>
                <c:pt idx="4289">
                  <c:v>8.06512001</c:v>
                </c:pt>
                <c:pt idx="4290">
                  <c:v>8.075446396</c:v>
                </c:pt>
                <c:pt idx="4291">
                  <c:v>8.077231674</c:v>
                </c:pt>
                <c:pt idx="4292">
                  <c:v>8.085849075</c:v>
                </c:pt>
                <c:pt idx="4293">
                  <c:v>8.08544281</c:v>
                </c:pt>
                <c:pt idx="4294">
                  <c:v>8.087094574</c:v>
                </c:pt>
                <c:pt idx="4295">
                  <c:v>8.099206238</c:v>
                </c:pt>
                <c:pt idx="4296">
                  <c:v>8.103127746999998</c:v>
                </c:pt>
                <c:pt idx="4297">
                  <c:v>8.102532654</c:v>
                </c:pt>
                <c:pt idx="4298">
                  <c:v>8.10069397</c:v>
                </c:pt>
                <c:pt idx="4299">
                  <c:v>8.107590942000001</c:v>
                </c:pt>
                <c:pt idx="4300">
                  <c:v>8.111314086999998</c:v>
                </c:pt>
                <c:pt idx="4301">
                  <c:v>8.126206665</c:v>
                </c:pt>
                <c:pt idx="4302">
                  <c:v>8.128133086999998</c:v>
                </c:pt>
                <c:pt idx="4303">
                  <c:v>8.127537994</c:v>
                </c:pt>
                <c:pt idx="4304">
                  <c:v>8.130477219</c:v>
                </c:pt>
                <c:pt idx="4305">
                  <c:v>8.124022750999998</c:v>
                </c:pt>
                <c:pt idx="4306">
                  <c:v>8.125952988000001</c:v>
                </c:pt>
                <c:pt idx="4307">
                  <c:v>8.132352141999998</c:v>
                </c:pt>
                <c:pt idx="4308">
                  <c:v>8.136182098</c:v>
                </c:pt>
                <c:pt idx="4309">
                  <c:v>8.147454529</c:v>
                </c:pt>
                <c:pt idx="4310">
                  <c:v>8.145097046</c:v>
                </c:pt>
                <c:pt idx="4311">
                  <c:v>8.137974051999998</c:v>
                </c:pt>
                <c:pt idx="4312">
                  <c:v>8.126132278</c:v>
                </c:pt>
                <c:pt idx="4313">
                  <c:v>8.127173690999994</c:v>
                </c:pt>
                <c:pt idx="4314">
                  <c:v>8.134061126999972</c:v>
                </c:pt>
                <c:pt idx="4315">
                  <c:v>8.144200591999997</c:v>
                </c:pt>
                <c:pt idx="4316">
                  <c:v>8.137808112999998</c:v>
                </c:pt>
                <c:pt idx="4317">
                  <c:v>8.125218658</c:v>
                </c:pt>
                <c:pt idx="4318">
                  <c:v>8.126225738999998</c:v>
                </c:pt>
                <c:pt idx="4319">
                  <c:v>8.137963561999994</c:v>
                </c:pt>
                <c:pt idx="4320">
                  <c:v>8.124184875</c:v>
                </c:pt>
                <c:pt idx="4321">
                  <c:v>8.125588684</c:v>
                </c:pt>
                <c:pt idx="4322">
                  <c:v>8.125855713</c:v>
                </c:pt>
                <c:pt idx="4323">
                  <c:v>8.134827880999998</c:v>
                </c:pt>
                <c:pt idx="4324">
                  <c:v>8.132401733</c:v>
                </c:pt>
                <c:pt idx="4325">
                  <c:v>8.124146729</c:v>
                </c:pt>
                <c:pt idx="4326">
                  <c:v>8.115433960000002</c:v>
                </c:pt>
                <c:pt idx="4327">
                  <c:v>8.107987671</c:v>
                </c:pt>
                <c:pt idx="4328">
                  <c:v>8.114396362</c:v>
                </c:pt>
                <c:pt idx="4329">
                  <c:v>8.123078612999998</c:v>
                </c:pt>
                <c:pt idx="4330">
                  <c:v>8.138123778999971</c:v>
                </c:pt>
                <c:pt idx="4331">
                  <c:v>8.138413695999998</c:v>
                </c:pt>
                <c:pt idx="4332">
                  <c:v>8.132134705</c:v>
                </c:pt>
                <c:pt idx="4333">
                  <c:v>8.126481323</c:v>
                </c:pt>
                <c:pt idx="4334">
                  <c:v>8.129311828999998</c:v>
                </c:pt>
                <c:pt idx="4335">
                  <c:v>8.128415375</c:v>
                </c:pt>
                <c:pt idx="4336">
                  <c:v>8.121152190999998</c:v>
                </c:pt>
                <c:pt idx="4337">
                  <c:v>8.12154892</c:v>
                </c:pt>
                <c:pt idx="4338">
                  <c:v>8.133719711</c:v>
                </c:pt>
                <c:pt idx="4339">
                  <c:v>8.137458115</c:v>
                </c:pt>
                <c:pt idx="4340">
                  <c:v>8.135260849</c:v>
                </c:pt>
                <c:pt idx="4341">
                  <c:v>8.139516144000001</c:v>
                </c:pt>
                <c:pt idx="4342">
                  <c:v>8.128430634</c:v>
                </c:pt>
                <c:pt idx="4343">
                  <c:v>8.128386764999998</c:v>
                </c:pt>
                <c:pt idx="4344">
                  <c:v>8.131171493999963</c:v>
                </c:pt>
                <c:pt idx="4345">
                  <c:v>8.142691879</c:v>
                </c:pt>
                <c:pt idx="4346">
                  <c:v>8.139312057</c:v>
                </c:pt>
                <c:pt idx="4347">
                  <c:v>8.134589462</c:v>
                </c:pt>
                <c:pt idx="4348">
                  <c:v>8.125235825</c:v>
                </c:pt>
                <c:pt idx="4349">
                  <c:v>8.134375838999998</c:v>
                </c:pt>
                <c:pt idx="4350">
                  <c:v>8.140532761</c:v>
                </c:pt>
                <c:pt idx="4351">
                  <c:v>8.142421036</c:v>
                </c:pt>
                <c:pt idx="4352">
                  <c:v>8.133662491</c:v>
                </c:pt>
                <c:pt idx="4353">
                  <c:v>8.134135513</c:v>
                </c:pt>
                <c:pt idx="4354">
                  <c:v>8.15333107</c:v>
                </c:pt>
                <c:pt idx="4355">
                  <c:v>8.163214951</c:v>
                </c:pt>
                <c:pt idx="4356">
                  <c:v>8.138572005999998</c:v>
                </c:pt>
                <c:pt idx="4357">
                  <c:v>8.152125626</c:v>
                </c:pt>
                <c:pt idx="4358">
                  <c:v>8.147990493999998</c:v>
                </c:pt>
                <c:pt idx="4359">
                  <c:v>8.139640121</c:v>
                </c:pt>
                <c:pt idx="4360">
                  <c:v>8.1334832</c:v>
                </c:pt>
                <c:pt idx="4361">
                  <c:v>8.148978499999963</c:v>
                </c:pt>
                <c:pt idx="4362">
                  <c:v>8.154742508</c:v>
                </c:pt>
                <c:pt idx="4363">
                  <c:v>8.151614456</c:v>
                </c:pt>
                <c:pt idx="4364">
                  <c:v>8.149951247999997</c:v>
                </c:pt>
                <c:pt idx="4365">
                  <c:v>8.164386063</c:v>
                </c:pt>
                <c:pt idx="4366">
                  <c:v>8.16252449</c:v>
                </c:pt>
                <c:pt idx="4367">
                  <c:v>8.158755569</c:v>
                </c:pt>
                <c:pt idx="4368">
                  <c:v>8.155567436</c:v>
                </c:pt>
                <c:pt idx="4369">
                  <c:v>8.154377251</c:v>
                </c:pt>
                <c:pt idx="4370">
                  <c:v>8.160534172</c:v>
                </c:pt>
                <c:pt idx="4371">
                  <c:v>8.161247520000003</c:v>
                </c:pt>
                <c:pt idx="4372">
                  <c:v>8.152913361</c:v>
                </c:pt>
                <c:pt idx="4373">
                  <c:v>8.15473011</c:v>
                </c:pt>
                <c:pt idx="4374">
                  <c:v>8.164716988</c:v>
                </c:pt>
                <c:pt idx="4375">
                  <c:v>8.167135506</c:v>
                </c:pt>
                <c:pt idx="4376">
                  <c:v>8.178442268</c:v>
                </c:pt>
                <c:pt idx="4377">
                  <c:v>8.170982628000002</c:v>
                </c:pt>
                <c:pt idx="4378">
                  <c:v>8.15450695</c:v>
                </c:pt>
                <c:pt idx="4379">
                  <c:v>8.138870505999998</c:v>
                </c:pt>
                <c:pt idx="4380">
                  <c:v>8.155548363</c:v>
                </c:pt>
                <c:pt idx="4381">
                  <c:v>8.169403343</c:v>
                </c:pt>
                <c:pt idx="4382">
                  <c:v>8.160310059</c:v>
                </c:pt>
                <c:pt idx="4383">
                  <c:v>8.159623413</c:v>
                </c:pt>
                <c:pt idx="4384">
                  <c:v>8.156636505</c:v>
                </c:pt>
                <c:pt idx="4385">
                  <c:v>8.157185822</c:v>
                </c:pt>
                <c:pt idx="4386">
                  <c:v>8.168431549</c:v>
                </c:pt>
                <c:pt idx="4387">
                  <c:v>8.168180733</c:v>
                </c:pt>
                <c:pt idx="4388">
                  <c:v>8.165165215</c:v>
                </c:pt>
                <c:pt idx="4389">
                  <c:v>8.166759758</c:v>
                </c:pt>
                <c:pt idx="4390">
                  <c:v>8.173244743</c:v>
                </c:pt>
                <c:pt idx="4391">
                  <c:v>8.175703316000006</c:v>
                </c:pt>
                <c:pt idx="4392">
                  <c:v>8.174650459</c:v>
                </c:pt>
                <c:pt idx="4393">
                  <c:v>8.180776863</c:v>
                </c:pt>
                <c:pt idx="4394">
                  <c:v>8.173395423999998</c:v>
                </c:pt>
                <c:pt idx="4395">
                  <c:v>8.179591446000001</c:v>
                </c:pt>
                <c:pt idx="4396">
                  <c:v>8.189101485999998</c:v>
                </c:pt>
                <c:pt idx="4397">
                  <c:v>8.195616989</c:v>
                </c:pt>
                <c:pt idx="4398">
                  <c:v>8.189454346</c:v>
                </c:pt>
                <c:pt idx="4399">
                  <c:v>8.169450073</c:v>
                </c:pt>
                <c:pt idx="4400">
                  <c:v>8.172109871</c:v>
                </c:pt>
                <c:pt idx="4401">
                  <c:v>8.180930405</c:v>
                </c:pt>
                <c:pt idx="4402">
                  <c:v>8.183448105</c:v>
                </c:pt>
                <c:pt idx="4403">
                  <c:v>8.18413475</c:v>
                </c:pt>
                <c:pt idx="4404">
                  <c:v>8.194628982999994</c:v>
                </c:pt>
                <c:pt idx="4405">
                  <c:v>8.186740189</c:v>
                </c:pt>
                <c:pt idx="4406">
                  <c:v>8.197898178000001</c:v>
                </c:pt>
                <c:pt idx="4407">
                  <c:v>8.203531532</c:v>
                </c:pt>
                <c:pt idx="4408">
                  <c:v>8.212816505</c:v>
                </c:pt>
                <c:pt idx="4409">
                  <c:v>8.202070503</c:v>
                </c:pt>
                <c:pt idx="4410">
                  <c:v>8.197065619999998</c:v>
                </c:pt>
                <c:pt idx="4411">
                  <c:v>8.19584301</c:v>
                </c:pt>
                <c:pt idx="4412">
                  <c:v>8.191822319000001</c:v>
                </c:pt>
                <c:pt idx="4413">
                  <c:v>8.179645805</c:v>
                </c:pt>
                <c:pt idx="4414">
                  <c:v>8.170711783999998</c:v>
                </c:pt>
                <c:pt idx="4415">
                  <c:v>8.169689445</c:v>
                </c:pt>
                <c:pt idx="4416">
                  <c:v>8.173852234000007</c:v>
                </c:pt>
                <c:pt idx="4417">
                  <c:v>8.182908325</c:v>
                </c:pt>
                <c:pt idx="4418">
                  <c:v>8.192155151</c:v>
                </c:pt>
                <c:pt idx="4419">
                  <c:v>8.197724609</c:v>
                </c:pt>
                <c:pt idx="4420">
                  <c:v>8.199509888</c:v>
                </c:pt>
                <c:pt idx="4421">
                  <c:v>8.192944794</c:v>
                </c:pt>
                <c:pt idx="4422">
                  <c:v>8.196713715</c:v>
                </c:pt>
                <c:pt idx="4423">
                  <c:v>8.195449142</c:v>
                </c:pt>
                <c:pt idx="4424">
                  <c:v>8.197066574</c:v>
                </c:pt>
                <c:pt idx="4425">
                  <c:v>8.190159111</c:v>
                </c:pt>
                <c:pt idx="4426">
                  <c:v>8.192214279000006</c:v>
                </c:pt>
                <c:pt idx="4427">
                  <c:v>8.188903121999973</c:v>
                </c:pt>
                <c:pt idx="4428">
                  <c:v>8.190394669</c:v>
                </c:pt>
                <c:pt idx="4429">
                  <c:v>8.187361983999969</c:v>
                </c:pt>
                <c:pt idx="4430">
                  <c:v>8.193000107</c:v>
                </c:pt>
                <c:pt idx="4431">
                  <c:v>8.198224334999997</c:v>
                </c:pt>
                <c:pt idx="4432">
                  <c:v>8.198854713</c:v>
                </c:pt>
                <c:pt idx="4433">
                  <c:v>8.212217598</c:v>
                </c:pt>
                <c:pt idx="4434">
                  <c:v>8.218168525999994</c:v>
                </c:pt>
                <c:pt idx="4435">
                  <c:v>8.214094429</c:v>
                </c:pt>
                <c:pt idx="4436">
                  <c:v>8.220608024999998</c:v>
                </c:pt>
                <c:pt idx="4437">
                  <c:v>8.223087578</c:v>
                </c:pt>
                <c:pt idx="4438">
                  <c:v>8.233761100999969</c:v>
                </c:pt>
                <c:pt idx="4439">
                  <c:v>8.229301719999998</c:v>
                </c:pt>
                <c:pt idx="4440">
                  <c:v>8.225837975</c:v>
                </c:pt>
                <c:pt idx="4441">
                  <c:v>8.214102058000001</c:v>
                </c:pt>
                <c:pt idx="4442">
                  <c:v>8.218321113999963</c:v>
                </c:pt>
                <c:pt idx="4443">
                  <c:v>8.233015326999998</c:v>
                </c:pt>
                <c:pt idx="4444">
                  <c:v>8.227270392999992</c:v>
                </c:pt>
                <c:pt idx="4445">
                  <c:v>8.227340964999998</c:v>
                </c:pt>
                <c:pt idx="4446">
                  <c:v>8.224853782999968</c:v>
                </c:pt>
                <c:pt idx="4447">
                  <c:v>8.234558371999998</c:v>
                </c:pt>
                <c:pt idx="4448">
                  <c:v>8.228458671999998</c:v>
                </c:pt>
                <c:pt idx="4449">
                  <c:v>8.216915398</c:v>
                </c:pt>
                <c:pt idx="4450">
                  <c:v>8.220272330999998</c:v>
                </c:pt>
                <c:pt idx="4451">
                  <c:v>8.215709953</c:v>
                </c:pt>
                <c:pt idx="4452">
                  <c:v>8.210427551</c:v>
                </c:pt>
                <c:pt idx="4453">
                  <c:v>8.201592712</c:v>
                </c:pt>
                <c:pt idx="4454">
                  <c:v>8.202077179</c:v>
                </c:pt>
                <c:pt idx="4455">
                  <c:v>8.211596756</c:v>
                </c:pt>
                <c:pt idx="4456">
                  <c:v>8.197512894</c:v>
                </c:pt>
                <c:pt idx="4457">
                  <c:v>8.18394783</c:v>
                </c:pt>
                <c:pt idx="4458">
                  <c:v>8.194743422999998</c:v>
                </c:pt>
                <c:pt idx="4459">
                  <c:v>8.213572768999998</c:v>
                </c:pt>
                <c:pt idx="4460">
                  <c:v>8.200084</c:v>
                </c:pt>
                <c:pt idx="4461">
                  <c:v>8.206820754999997</c:v>
                </c:pt>
                <c:pt idx="4462">
                  <c:v>8.220797806</c:v>
                </c:pt>
                <c:pt idx="4463">
                  <c:v>8.234744339</c:v>
                </c:pt>
                <c:pt idx="4464">
                  <c:v>8.224139480999998</c:v>
                </c:pt>
                <c:pt idx="4465">
                  <c:v>8.222461014</c:v>
                </c:pt>
                <c:pt idx="4466">
                  <c:v>8.233630447</c:v>
                </c:pt>
                <c:pt idx="4467">
                  <c:v>8.227740555</c:v>
                </c:pt>
                <c:pt idx="4468">
                  <c:v>8.224486618</c:v>
                </c:pt>
                <c:pt idx="4469">
                  <c:v>8.226317672999998</c:v>
                </c:pt>
                <c:pt idx="4470">
                  <c:v>8.240889816</c:v>
                </c:pt>
                <c:pt idx="4471">
                  <c:v>8.243762282999998</c:v>
                </c:pt>
                <c:pt idx="4472">
                  <c:v>8.225634842</c:v>
                </c:pt>
                <c:pt idx="4473">
                  <c:v>8.216342239</c:v>
                </c:pt>
                <c:pt idx="4474">
                  <c:v>8.223624496</c:v>
                </c:pt>
                <c:pt idx="4475">
                  <c:v>8.224469452</c:v>
                </c:pt>
                <c:pt idx="4476">
                  <c:v>8.216714172</c:v>
                </c:pt>
                <c:pt idx="4477">
                  <c:v>8.214150696</c:v>
                </c:pt>
                <c:pt idx="4478">
                  <c:v>8.23174408</c:v>
                </c:pt>
                <c:pt idx="4479">
                  <c:v>8.234277038999998</c:v>
                </c:pt>
                <c:pt idx="4480">
                  <c:v>8.230925826999998</c:v>
                </c:pt>
                <c:pt idx="4481">
                  <c:v>8.227389602999998</c:v>
                </c:pt>
                <c:pt idx="4482">
                  <c:v>8.230777053999997</c:v>
                </c:pt>
                <c:pt idx="4483">
                  <c:v>8.226290970000001</c:v>
                </c:pt>
                <c:pt idx="4484">
                  <c:v>8.231051711999992</c:v>
                </c:pt>
                <c:pt idx="4485">
                  <c:v>8.227839737</c:v>
                </c:pt>
                <c:pt idx="4486">
                  <c:v>8.229121474999994</c:v>
                </c:pt>
                <c:pt idx="4487">
                  <c:v>8.237406998000002</c:v>
                </c:pt>
                <c:pt idx="4488">
                  <c:v>8.225120811</c:v>
                </c:pt>
                <c:pt idx="4489">
                  <c:v>8.226032524</c:v>
                </c:pt>
                <c:pt idx="4490">
                  <c:v>8.232502251</c:v>
                </c:pt>
                <c:pt idx="4491">
                  <c:v>8.238880423999992</c:v>
                </c:pt>
                <c:pt idx="4492">
                  <c:v>8.242695121999998</c:v>
                </c:pt>
                <c:pt idx="4493">
                  <c:v>8.248554496999998</c:v>
                </c:pt>
                <c:pt idx="4494">
                  <c:v>8.253742485</c:v>
                </c:pt>
                <c:pt idx="4495">
                  <c:v>8.241291312999992</c:v>
                </c:pt>
                <c:pt idx="4496">
                  <c:v>8.252659111</c:v>
                </c:pt>
                <c:pt idx="4497">
                  <c:v>8.248417167999992</c:v>
                </c:pt>
                <c:pt idx="4498">
                  <c:v>8.25405529</c:v>
                </c:pt>
                <c:pt idx="4499">
                  <c:v>8.247341422999961</c:v>
                </c:pt>
                <c:pt idx="4500">
                  <c:v>8.251041679</c:v>
                </c:pt>
                <c:pt idx="4501">
                  <c:v>8.243412285</c:v>
                </c:pt>
                <c:pt idx="4502">
                  <c:v>8.244277266999992</c:v>
                </c:pt>
                <c:pt idx="4503">
                  <c:v>8.232430725</c:v>
                </c:pt>
                <c:pt idx="4504">
                  <c:v>8.230405120999998</c:v>
                </c:pt>
                <c:pt idx="4505">
                  <c:v>8.242421417</c:v>
                </c:pt>
                <c:pt idx="4506">
                  <c:v>8.258580475</c:v>
                </c:pt>
                <c:pt idx="4507">
                  <c:v>8.249089508</c:v>
                </c:pt>
                <c:pt idx="4508">
                  <c:v>8.234320907999972</c:v>
                </c:pt>
                <c:pt idx="4509">
                  <c:v>8.244582442999998</c:v>
                </c:pt>
                <c:pt idx="4510">
                  <c:v>8.239333419999997</c:v>
                </c:pt>
                <c:pt idx="4511">
                  <c:v>8.231891898999997</c:v>
                </c:pt>
                <c:pt idx="4512">
                  <c:v>8.2347472</c:v>
                </c:pt>
                <c:pt idx="4513">
                  <c:v>8.232542305</c:v>
                </c:pt>
                <c:pt idx="4514">
                  <c:v>8.227323798999969</c:v>
                </c:pt>
                <c:pt idx="4515">
                  <c:v>8.238577155999998</c:v>
                </c:pt>
                <c:pt idx="4516">
                  <c:v>8.237262992999998</c:v>
                </c:pt>
                <c:pt idx="4517">
                  <c:v>8.244320182999953</c:v>
                </c:pt>
                <c:pt idx="4518">
                  <c:v>8.261890678</c:v>
                </c:pt>
                <c:pt idx="4519">
                  <c:v>8.273522644</c:v>
                </c:pt>
                <c:pt idx="4520">
                  <c:v>8.258874207000001</c:v>
                </c:pt>
                <c:pt idx="4521">
                  <c:v>8.262032776000006</c:v>
                </c:pt>
                <c:pt idx="4522">
                  <c:v>8.265969543</c:v>
                </c:pt>
                <c:pt idx="4523">
                  <c:v>8.262686043</c:v>
                </c:pt>
                <c:pt idx="4524">
                  <c:v>8.261526375</c:v>
                </c:pt>
                <c:pt idx="4525">
                  <c:v>8.258299140999998</c:v>
                </c:pt>
                <c:pt idx="4526">
                  <c:v>8.255411415</c:v>
                </c:pt>
                <c:pt idx="4527">
                  <c:v>8.256830482</c:v>
                </c:pt>
                <c:pt idx="4528">
                  <c:v>8.2515662</c:v>
                </c:pt>
                <c:pt idx="4529">
                  <c:v>8.251779823</c:v>
                </c:pt>
                <c:pt idx="4530">
                  <c:v>8.237345008999998</c:v>
                </c:pt>
                <c:pt idx="4531">
                  <c:v>8.244600562999998</c:v>
                </c:pt>
                <c:pt idx="4532">
                  <c:v>8.24778965</c:v>
                </c:pt>
                <c:pt idx="4533">
                  <c:v>8.248853950999973</c:v>
                </c:pt>
                <c:pt idx="4534">
                  <c:v>8.253819733</c:v>
                </c:pt>
                <c:pt idx="4535">
                  <c:v>8.266923218</c:v>
                </c:pt>
                <c:pt idx="4536">
                  <c:v>8.262345581000001</c:v>
                </c:pt>
                <c:pt idx="4537">
                  <c:v>8.268189697</c:v>
                </c:pt>
                <c:pt idx="4538">
                  <c:v>8.253836899</c:v>
                </c:pt>
                <c:pt idx="4539">
                  <c:v>8.245669632</c:v>
                </c:pt>
                <c:pt idx="4540">
                  <c:v>8.243895797999998</c:v>
                </c:pt>
                <c:pt idx="4541">
                  <c:v>8.249015120999992</c:v>
                </c:pt>
                <c:pt idx="4542">
                  <c:v>8.234526900999998</c:v>
                </c:pt>
                <c:pt idx="4543">
                  <c:v>8.23265007</c:v>
                </c:pt>
                <c:pt idx="4544">
                  <c:v>8.228965072999994</c:v>
                </c:pt>
                <c:pt idx="4545">
                  <c:v>8.234671859999998</c:v>
                </c:pt>
                <c:pt idx="4546">
                  <c:v>8.234689026000001</c:v>
                </c:pt>
                <c:pt idx="4547">
                  <c:v>8.24030426</c:v>
                </c:pt>
                <c:pt idx="4548">
                  <c:v>8.249249724999998</c:v>
                </c:pt>
                <c:pt idx="4549">
                  <c:v>8.256593018</c:v>
                </c:pt>
                <c:pt idx="4550">
                  <c:v>8.250230103</c:v>
                </c:pt>
                <c:pt idx="4551">
                  <c:v>8.252626686</c:v>
                </c:pt>
                <c:pt idx="4552">
                  <c:v>8.266546516</c:v>
                </c:pt>
                <c:pt idx="4553">
                  <c:v>8.255670815</c:v>
                </c:pt>
                <c:pt idx="4554">
                  <c:v>8.249696999</c:v>
                </c:pt>
                <c:pt idx="4555">
                  <c:v>8.247850684999992</c:v>
                </c:pt>
                <c:pt idx="4556">
                  <c:v>8.251447945</c:v>
                </c:pt>
                <c:pt idx="4557">
                  <c:v>8.254467278000006</c:v>
                </c:pt>
                <c:pt idx="4558">
                  <c:v>8.241024283999998</c:v>
                </c:pt>
                <c:pt idx="4559">
                  <c:v>8.218357352999998</c:v>
                </c:pt>
                <c:pt idx="4560">
                  <c:v>8.233783989000001</c:v>
                </c:pt>
                <c:pt idx="4561">
                  <c:v>8.248081473999973</c:v>
                </c:pt>
                <c:pt idx="4562">
                  <c:v>8.260146408</c:v>
                </c:pt>
                <c:pt idx="4563">
                  <c:v>8.257773665999998</c:v>
                </c:pt>
                <c:pt idx="4564">
                  <c:v>8.245764999</c:v>
                </c:pt>
                <c:pt idx="4565">
                  <c:v>8.237357406999992</c:v>
                </c:pt>
                <c:pt idx="4566">
                  <c:v>8.234243659999997</c:v>
                </c:pt>
                <c:pt idx="4567">
                  <c:v>8.244840888999997</c:v>
                </c:pt>
                <c:pt idx="4568">
                  <c:v>8.249174384999998</c:v>
                </c:pt>
                <c:pt idx="4569">
                  <c:v>8.252531319</c:v>
                </c:pt>
                <c:pt idx="4570">
                  <c:v>8.238691596999997</c:v>
                </c:pt>
                <c:pt idx="4571">
                  <c:v>8.247778205999992</c:v>
                </c:pt>
                <c:pt idx="4572">
                  <c:v>8.262811928</c:v>
                </c:pt>
                <c:pt idx="4573">
                  <c:v>8.266359596</c:v>
                </c:pt>
                <c:pt idx="4574">
                  <c:v>8.243929175999998</c:v>
                </c:pt>
                <c:pt idx="4575">
                  <c:v>8.252687721</c:v>
                </c:pt>
                <c:pt idx="4576">
                  <c:v>8.253802567</c:v>
                </c:pt>
                <c:pt idx="4577">
                  <c:v>8.242961196999998</c:v>
                </c:pt>
                <c:pt idx="4578">
                  <c:v>8.241572646999998</c:v>
                </c:pt>
                <c:pt idx="4579">
                  <c:v>8.237292557</c:v>
                </c:pt>
                <c:pt idx="4580">
                  <c:v>8.243430405</c:v>
                </c:pt>
                <c:pt idx="4581">
                  <c:v>8.242266921999998</c:v>
                </c:pt>
                <c:pt idx="4582">
                  <c:v>8.237668303999992</c:v>
                </c:pt>
                <c:pt idx="4583">
                  <c:v>8.231980591</c:v>
                </c:pt>
                <c:pt idx="4584">
                  <c:v>8.229267386999998</c:v>
                </c:pt>
                <c:pt idx="4585">
                  <c:v>8.226124077</c:v>
                </c:pt>
                <c:pt idx="4586">
                  <c:v>8.216388968999998</c:v>
                </c:pt>
                <c:pt idx="4587">
                  <c:v>8.212940482999998</c:v>
                </c:pt>
                <c:pt idx="4588">
                  <c:v>8.204595833</c:v>
                </c:pt>
                <c:pt idx="4589">
                  <c:v>8.194280891</c:v>
                </c:pt>
                <c:pt idx="4590">
                  <c:v>8.192068367</c:v>
                </c:pt>
                <c:pt idx="4591">
                  <c:v>8.192358284000001</c:v>
                </c:pt>
                <c:pt idx="4592">
                  <c:v>8.201376228000001</c:v>
                </c:pt>
                <c:pt idx="4593">
                  <c:v>8.201797752</c:v>
                </c:pt>
                <c:pt idx="4594">
                  <c:v>8.201427726999998</c:v>
                </c:pt>
                <c:pt idx="4595">
                  <c:v>8.197429924</c:v>
                </c:pt>
                <c:pt idx="4596">
                  <c:v>8.201496391</c:v>
                </c:pt>
                <c:pt idx="4597">
                  <c:v>8.186046867000007</c:v>
                </c:pt>
                <c:pt idx="4598">
                  <c:v>8.189594536</c:v>
                </c:pt>
                <c:pt idx="4599">
                  <c:v>8.181949883</c:v>
                </c:pt>
                <c:pt idx="4600">
                  <c:v>8.183567314</c:v>
                </c:pt>
                <c:pt idx="4601">
                  <c:v>8.187927513</c:v>
                </c:pt>
                <c:pt idx="4602">
                  <c:v>8.196739464</c:v>
                </c:pt>
                <c:pt idx="4603">
                  <c:v>8.180427818</c:v>
                </c:pt>
                <c:pt idx="4604">
                  <c:v>8.175472527</c:v>
                </c:pt>
                <c:pt idx="4605">
                  <c:v>8.173479347</c:v>
                </c:pt>
                <c:pt idx="4606">
                  <c:v>8.176397591</c:v>
                </c:pt>
                <c:pt idx="4607">
                  <c:v>8.171514778</c:v>
                </c:pt>
                <c:pt idx="4608">
                  <c:v>8.150209694</c:v>
                </c:pt>
                <c:pt idx="4609">
                  <c:v>8.146696358</c:v>
                </c:pt>
                <c:pt idx="4610">
                  <c:v>8.1527808</c:v>
                </c:pt>
                <c:pt idx="4611">
                  <c:v>8.150598793</c:v>
                </c:pt>
                <c:pt idx="4612">
                  <c:v>8.135156898</c:v>
                </c:pt>
                <c:pt idx="4613">
                  <c:v>8.118171958999998</c:v>
                </c:pt>
                <c:pt idx="4614">
                  <c:v>8.125805168</c:v>
                </c:pt>
                <c:pt idx="4615">
                  <c:v>8.106457024</c:v>
                </c:pt>
                <c:pt idx="4616">
                  <c:v>8.098469048</c:v>
                </c:pt>
                <c:pt idx="4617">
                  <c:v>8.063831596</c:v>
                </c:pt>
                <c:pt idx="4618">
                  <c:v>8.060471802</c:v>
                </c:pt>
                <c:pt idx="4619">
                  <c:v>8.057755737</c:v>
                </c:pt>
                <c:pt idx="4620">
                  <c:v>8.045708923</c:v>
                </c:pt>
                <c:pt idx="4621">
                  <c:v>8.026086121</c:v>
                </c:pt>
                <c:pt idx="4622">
                  <c:v>8.020102768</c:v>
                </c:pt>
                <c:pt idx="4623">
                  <c:v>8.012862473</c:v>
                </c:pt>
                <c:pt idx="4624">
                  <c:v>7.996592789</c:v>
                </c:pt>
                <c:pt idx="4625">
                  <c:v>7.983998565999999</c:v>
                </c:pt>
                <c:pt idx="4626">
                  <c:v>7.978886870999985</c:v>
                </c:pt>
                <c:pt idx="4627">
                  <c:v>7.966542511000001</c:v>
                </c:pt>
                <c:pt idx="4628">
                  <c:v>7.945775299</c:v>
                </c:pt>
                <c:pt idx="4629">
                  <c:v>7.921227722</c:v>
                </c:pt>
                <c:pt idx="4630">
                  <c:v>7.874413756999984</c:v>
                </c:pt>
                <c:pt idx="4631">
                  <c:v>7.790246276999997</c:v>
                </c:pt>
                <c:pt idx="4632">
                  <c:v>7.726281433</c:v>
                </c:pt>
                <c:pt idx="4633">
                  <c:v>7.65871551499998</c:v>
                </c:pt>
                <c:pt idx="4634">
                  <c:v>7.585595397999997</c:v>
                </c:pt>
                <c:pt idx="4635">
                  <c:v>7.53353241</c:v>
                </c:pt>
                <c:pt idx="4636">
                  <c:v>7.490655212</c:v>
                </c:pt>
                <c:pt idx="4637">
                  <c:v>7.455323486</c:v>
                </c:pt>
                <c:pt idx="4638">
                  <c:v>7.412217407</c:v>
                </c:pt>
                <c:pt idx="4639">
                  <c:v>7.412888794</c:v>
                </c:pt>
                <c:pt idx="4640">
                  <c:v>7.386929778999997</c:v>
                </c:pt>
                <c:pt idx="4641">
                  <c:v>7.349545745999999</c:v>
                </c:pt>
                <c:pt idx="4642">
                  <c:v>7.341916350999984</c:v>
                </c:pt>
                <c:pt idx="4643">
                  <c:v>7.311917571999977</c:v>
                </c:pt>
                <c:pt idx="4644">
                  <c:v>7.288480071999997</c:v>
                </c:pt>
                <c:pt idx="4645">
                  <c:v>7.281117706</c:v>
                </c:pt>
                <c:pt idx="4646">
                  <c:v>7.225171355999988</c:v>
                </c:pt>
                <c:pt idx="4647">
                  <c:v>7.154202727999997</c:v>
                </c:pt>
                <c:pt idx="4648">
                  <c:v>7.11306407899998</c:v>
                </c:pt>
                <c:pt idx="4649">
                  <c:v>7.043743401</c:v>
                </c:pt>
                <c:pt idx="4650">
                  <c:v>6.942650108</c:v>
                </c:pt>
                <c:pt idx="4651">
                  <c:v>6.768936423999997</c:v>
                </c:pt>
                <c:pt idx="4652">
                  <c:v>6.406582623</c:v>
                </c:pt>
                <c:pt idx="4653">
                  <c:v>6.07760313</c:v>
                </c:pt>
                <c:pt idx="4654">
                  <c:v>5.875027446999997</c:v>
                </c:pt>
                <c:pt idx="4655">
                  <c:v>5.695462016999997</c:v>
                </c:pt>
                <c:pt idx="4656">
                  <c:v>5.564785747999974</c:v>
                </c:pt>
                <c:pt idx="4657">
                  <c:v>5.453045635</c:v>
                </c:pt>
                <c:pt idx="4658">
                  <c:v>5.396063595</c:v>
                </c:pt>
                <c:pt idx="4659">
                  <c:v>5.365359097000001</c:v>
                </c:pt>
                <c:pt idx="4660">
                  <c:v>5.331630497</c:v>
                </c:pt>
                <c:pt idx="4661">
                  <c:v>5.286061077</c:v>
                </c:pt>
                <c:pt idx="4662">
                  <c:v>5.23375967</c:v>
                </c:pt>
                <c:pt idx="4663">
                  <c:v>5.17097929</c:v>
                </c:pt>
                <c:pt idx="4664">
                  <c:v>4.40401151699998</c:v>
                </c:pt>
                <c:pt idx="4665">
                  <c:v>3.724568157</c:v>
                </c:pt>
                <c:pt idx="4666">
                  <c:v>3.552449016999998</c:v>
                </c:pt>
                <c:pt idx="4667">
                  <c:v>3.457906752</c:v>
                </c:pt>
                <c:pt idx="4668">
                  <c:v>3.369878798</c:v>
                </c:pt>
                <c:pt idx="4669">
                  <c:v>3.333005933999996</c:v>
                </c:pt>
                <c:pt idx="4670">
                  <c:v>3.286600142</c:v>
                </c:pt>
                <c:pt idx="4671">
                  <c:v>3.285483866</c:v>
                </c:pt>
                <c:pt idx="4672">
                  <c:v>3.247184305</c:v>
                </c:pt>
                <c:pt idx="4673">
                  <c:v>3.21563199</c:v>
                </c:pt>
                <c:pt idx="4674">
                  <c:v>2.993876009</c:v>
                </c:pt>
                <c:pt idx="4675">
                  <c:v>1.954325228</c:v>
                </c:pt>
                <c:pt idx="4676">
                  <c:v>1.029276519</c:v>
                </c:pt>
                <c:pt idx="4677">
                  <c:v>0.522928803</c:v>
                </c:pt>
                <c:pt idx="4678">
                  <c:v>-0.311543838</c:v>
                </c:pt>
                <c:pt idx="4679">
                  <c:v>-0.547605411</c:v>
                </c:pt>
                <c:pt idx="4680">
                  <c:v>-0.537441151</c:v>
                </c:pt>
                <c:pt idx="4681">
                  <c:v>-0.54478635</c:v>
                </c:pt>
                <c:pt idx="4682">
                  <c:v>-0.556651966</c:v>
                </c:pt>
                <c:pt idx="4683">
                  <c:v>-0.547408955</c:v>
                </c:pt>
                <c:pt idx="4684">
                  <c:v>-0.557273762</c:v>
                </c:pt>
                <c:pt idx="4685">
                  <c:v>-0.566356556</c:v>
                </c:pt>
                <c:pt idx="4686">
                  <c:v>-0.555007831</c:v>
                </c:pt>
                <c:pt idx="4687">
                  <c:v>-0.566158192</c:v>
                </c:pt>
                <c:pt idx="4688">
                  <c:v>-0.543577091</c:v>
                </c:pt>
                <c:pt idx="4689">
                  <c:v>-0.548574345</c:v>
                </c:pt>
                <c:pt idx="4690">
                  <c:v>-0.546651737</c:v>
                </c:pt>
                <c:pt idx="4691">
                  <c:v>-0.564365284</c:v>
                </c:pt>
                <c:pt idx="4692">
                  <c:v>-0.544708149</c:v>
                </c:pt>
                <c:pt idx="4693">
                  <c:v>-0.549606101</c:v>
                </c:pt>
                <c:pt idx="4694">
                  <c:v>-0.537438357</c:v>
                </c:pt>
                <c:pt idx="4695">
                  <c:v>-0.546608889</c:v>
                </c:pt>
                <c:pt idx="4696">
                  <c:v>-0.556900942</c:v>
                </c:pt>
                <c:pt idx="4697">
                  <c:v>-0.553048098</c:v>
                </c:pt>
                <c:pt idx="4698">
                  <c:v>-0.563111269</c:v>
                </c:pt>
                <c:pt idx="4699">
                  <c:v>-0.558092797</c:v>
                </c:pt>
                <c:pt idx="4700">
                  <c:v>-0.555865013</c:v>
                </c:pt>
                <c:pt idx="4701">
                  <c:v>-0.572787964</c:v>
                </c:pt>
                <c:pt idx="4702">
                  <c:v>-0.5575303</c:v>
                </c:pt>
                <c:pt idx="4703">
                  <c:v>-0.555975811</c:v>
                </c:pt>
                <c:pt idx="4704">
                  <c:v>-0.541983501</c:v>
                </c:pt>
                <c:pt idx="4705">
                  <c:v>-0.528189556</c:v>
                </c:pt>
                <c:pt idx="4706">
                  <c:v>-0.552290813</c:v>
                </c:pt>
                <c:pt idx="4707">
                  <c:v>-0.56206979</c:v>
                </c:pt>
                <c:pt idx="4708">
                  <c:v>-0.538399593</c:v>
                </c:pt>
                <c:pt idx="4709">
                  <c:v>-0.546793835</c:v>
                </c:pt>
                <c:pt idx="4710">
                  <c:v>-0.549692051</c:v>
                </c:pt>
                <c:pt idx="4711">
                  <c:v>-0.56508054</c:v>
                </c:pt>
                <c:pt idx="4712">
                  <c:v>-0.554765598</c:v>
                </c:pt>
                <c:pt idx="4713">
                  <c:v>-0.538667576</c:v>
                </c:pt>
                <c:pt idx="4714">
                  <c:v>-0.566452877</c:v>
                </c:pt>
                <c:pt idx="4715">
                  <c:v>-0.553353207</c:v>
                </c:pt>
                <c:pt idx="4716">
                  <c:v>-0.569439964</c:v>
                </c:pt>
                <c:pt idx="4717">
                  <c:v>-0.54785736</c:v>
                </c:pt>
                <c:pt idx="4718">
                  <c:v>-0.561536865</c:v>
                </c:pt>
                <c:pt idx="4719">
                  <c:v>-0.564758376</c:v>
                </c:pt>
                <c:pt idx="4720">
                  <c:v>-0.572792606</c:v>
                </c:pt>
                <c:pt idx="4721">
                  <c:v>-0.572449283</c:v>
                </c:pt>
                <c:pt idx="4722">
                  <c:v>-0.573649244</c:v>
                </c:pt>
                <c:pt idx="4723">
                  <c:v>-0.569428281</c:v>
                </c:pt>
                <c:pt idx="4724">
                  <c:v>-0.561848478</c:v>
                </c:pt>
                <c:pt idx="4725">
                  <c:v>-0.570629911</c:v>
                </c:pt>
                <c:pt idx="4726">
                  <c:v>-0.566290559</c:v>
                </c:pt>
                <c:pt idx="4727">
                  <c:v>-0.550261201</c:v>
                </c:pt>
                <c:pt idx="4728">
                  <c:v>-0.567385377</c:v>
                </c:pt>
                <c:pt idx="4729">
                  <c:v>-0.567480863</c:v>
                </c:pt>
                <c:pt idx="4730">
                  <c:v>-0.563444914</c:v>
                </c:pt>
                <c:pt idx="4731">
                  <c:v>-0.556479276</c:v>
                </c:pt>
                <c:pt idx="4732">
                  <c:v>-0.557671369</c:v>
                </c:pt>
                <c:pt idx="4733">
                  <c:v>-0.55018598</c:v>
                </c:pt>
                <c:pt idx="4734">
                  <c:v>-0.557819971</c:v>
                </c:pt>
                <c:pt idx="4735">
                  <c:v>-0.559919962</c:v>
                </c:pt>
                <c:pt idx="4736">
                  <c:v>-0.566835054</c:v>
                </c:pt>
                <c:pt idx="4737">
                  <c:v>-0.568153032</c:v>
                </c:pt>
                <c:pt idx="4738">
                  <c:v>-0.571077951</c:v>
                </c:pt>
                <c:pt idx="4739">
                  <c:v>-0.556503901</c:v>
                </c:pt>
                <c:pt idx="4740">
                  <c:v>-0.576500067</c:v>
                </c:pt>
                <c:pt idx="4741">
                  <c:v>-0.566414007</c:v>
                </c:pt>
                <c:pt idx="4742">
                  <c:v>-0.56801475</c:v>
                </c:pt>
                <c:pt idx="4743">
                  <c:v>-0.561625132</c:v>
                </c:pt>
                <c:pt idx="4744">
                  <c:v>-0.568285593</c:v>
                </c:pt>
                <c:pt idx="4745">
                  <c:v>-0.579373011</c:v>
                </c:pt>
                <c:pt idx="4746">
                  <c:v>-0.556056627</c:v>
                </c:pt>
                <c:pt idx="4747">
                  <c:v>-0.565456041</c:v>
                </c:pt>
                <c:pt idx="4748">
                  <c:v>-0.572731623</c:v>
                </c:pt>
                <c:pt idx="4749">
                  <c:v>-0.557371029</c:v>
                </c:pt>
                <c:pt idx="4750">
                  <c:v>-0.544062504</c:v>
                </c:pt>
                <c:pt idx="4751">
                  <c:v>-0.580397495</c:v>
                </c:pt>
                <c:pt idx="4752">
                  <c:v>-0.54201542</c:v>
                </c:pt>
                <c:pt idx="4753">
                  <c:v>-0.570034371</c:v>
                </c:pt>
                <c:pt idx="4754">
                  <c:v>-0.5534824</c:v>
                </c:pt>
                <c:pt idx="4755">
                  <c:v>-0.571691857</c:v>
                </c:pt>
                <c:pt idx="4756">
                  <c:v>-0.568823205</c:v>
                </c:pt>
                <c:pt idx="4757">
                  <c:v>-0.556036339</c:v>
                </c:pt>
                <c:pt idx="4758">
                  <c:v>-0.578163968</c:v>
                </c:pt>
                <c:pt idx="4759">
                  <c:v>-0.566114293</c:v>
                </c:pt>
                <c:pt idx="4760">
                  <c:v>-0.561248646</c:v>
                </c:pt>
                <c:pt idx="4761">
                  <c:v>-0.564002858</c:v>
                </c:pt>
                <c:pt idx="4762">
                  <c:v>-0.565696583</c:v>
                </c:pt>
                <c:pt idx="4763">
                  <c:v>-0.559151517</c:v>
                </c:pt>
                <c:pt idx="4764">
                  <c:v>-0.556994305</c:v>
                </c:pt>
                <c:pt idx="4765">
                  <c:v>-0.557642804</c:v>
                </c:pt>
                <c:pt idx="4766">
                  <c:v>-0.550253735</c:v>
                </c:pt>
                <c:pt idx="4767">
                  <c:v>-0.562671052</c:v>
                </c:pt>
                <c:pt idx="4768">
                  <c:v>-0.555837975</c:v>
                </c:pt>
                <c:pt idx="4769">
                  <c:v>-0.550588952</c:v>
                </c:pt>
                <c:pt idx="4770">
                  <c:v>-0.575426446</c:v>
                </c:pt>
                <c:pt idx="4771">
                  <c:v>-0.566713677</c:v>
                </c:pt>
                <c:pt idx="4772">
                  <c:v>-0.568708764</c:v>
                </c:pt>
                <c:pt idx="4773">
                  <c:v>-0.561863289</c:v>
                </c:pt>
                <c:pt idx="4774">
                  <c:v>-0.546455727</c:v>
                </c:pt>
                <c:pt idx="4775">
                  <c:v>-0.588773594</c:v>
                </c:pt>
                <c:pt idx="4776">
                  <c:v>-0.560445653</c:v>
                </c:pt>
                <c:pt idx="4777">
                  <c:v>-0.588888035</c:v>
                </c:pt>
                <c:pt idx="4778">
                  <c:v>-0.564805852</c:v>
                </c:pt>
                <c:pt idx="4779">
                  <c:v>-0.58933817</c:v>
                </c:pt>
                <c:pt idx="4780">
                  <c:v>-0.575986729</c:v>
                </c:pt>
                <c:pt idx="4781">
                  <c:v>-0.580095158</c:v>
                </c:pt>
                <c:pt idx="4782">
                  <c:v>-0.568107472</c:v>
                </c:pt>
                <c:pt idx="4783">
                  <c:v>-0.562938557</c:v>
                </c:pt>
                <c:pt idx="4784">
                  <c:v>-0.542745457</c:v>
                </c:pt>
                <c:pt idx="4785">
                  <c:v>-0.560720311</c:v>
                </c:pt>
                <c:pt idx="4786">
                  <c:v>-0.545226918</c:v>
                </c:pt>
                <c:pt idx="4787">
                  <c:v>-0.555686818</c:v>
                </c:pt>
                <c:pt idx="4788">
                  <c:v>-0.570996152</c:v>
                </c:pt>
                <c:pt idx="4789">
                  <c:v>-0.570242749</c:v>
                </c:pt>
                <c:pt idx="4790">
                  <c:v>-0.572583066</c:v>
                </c:pt>
                <c:pt idx="4791">
                  <c:v>-0.561203824</c:v>
                </c:pt>
                <c:pt idx="4792">
                  <c:v>-0.572003708</c:v>
                </c:pt>
                <c:pt idx="4793">
                  <c:v>-0.584765778</c:v>
                </c:pt>
                <c:pt idx="4794">
                  <c:v>-0.568203316</c:v>
                </c:pt>
                <c:pt idx="4795">
                  <c:v>-0.555019723</c:v>
                </c:pt>
                <c:pt idx="4796">
                  <c:v>-0.554912911</c:v>
                </c:pt>
                <c:pt idx="4797">
                  <c:v>-0.557371483</c:v>
                </c:pt>
                <c:pt idx="4798">
                  <c:v>-0.579983101</c:v>
                </c:pt>
                <c:pt idx="4799">
                  <c:v>-0.569866524</c:v>
                </c:pt>
                <c:pt idx="4800">
                  <c:v>-0.567798958</c:v>
                </c:pt>
                <c:pt idx="4801">
                  <c:v>-0.56652485</c:v>
                </c:pt>
                <c:pt idx="4802">
                  <c:v>-0.567613849</c:v>
                </c:pt>
                <c:pt idx="4803">
                  <c:v>-0.567637214</c:v>
                </c:pt>
                <c:pt idx="4804">
                  <c:v>-0.564207324</c:v>
                </c:pt>
                <c:pt idx="4805">
                  <c:v>-0.570875415</c:v>
                </c:pt>
                <c:pt idx="4806">
                  <c:v>-0.565759906</c:v>
                </c:pt>
                <c:pt idx="4807">
                  <c:v>-0.56443716</c:v>
                </c:pt>
                <c:pt idx="4808">
                  <c:v>-0.554160365</c:v>
                </c:pt>
                <c:pt idx="4809">
                  <c:v>-0.576953181</c:v>
                </c:pt>
                <c:pt idx="4810">
                  <c:v>-0.583862552</c:v>
                </c:pt>
                <c:pt idx="4811">
                  <c:v>-0.574821719</c:v>
                </c:pt>
                <c:pt idx="4812">
                  <c:v>-0.585287341</c:v>
                </c:pt>
                <c:pt idx="4813">
                  <c:v>-0.576123127</c:v>
                </c:pt>
                <c:pt idx="4814">
                  <c:v>-0.565487751</c:v>
                </c:pt>
                <c:pt idx="4815">
                  <c:v>-0.57400597</c:v>
                </c:pt>
                <c:pt idx="4816">
                  <c:v>-0.57007111</c:v>
                </c:pt>
                <c:pt idx="4817">
                  <c:v>-0.569037327</c:v>
                </c:pt>
                <c:pt idx="4818">
                  <c:v>-0.585009464</c:v>
                </c:pt>
                <c:pt idx="4819">
                  <c:v>-0.569773563</c:v>
                </c:pt>
                <c:pt idx="4820">
                  <c:v>-0.576004871</c:v>
                </c:pt>
                <c:pt idx="4821">
                  <c:v>-0.58092297</c:v>
                </c:pt>
                <c:pt idx="4822">
                  <c:v>-0.571187862</c:v>
                </c:pt>
                <c:pt idx="4823">
                  <c:v>-0.572786221</c:v>
                </c:pt>
                <c:pt idx="4824">
                  <c:v>-0.559900173</c:v>
                </c:pt>
                <c:pt idx="4825">
                  <c:v>-0.561593899</c:v>
                </c:pt>
                <c:pt idx="4826">
                  <c:v>-0.585557827</c:v>
                </c:pt>
                <c:pt idx="4827">
                  <c:v>-0.573142895</c:v>
                </c:pt>
                <c:pt idx="4828">
                  <c:v>-0.57308186</c:v>
                </c:pt>
                <c:pt idx="4829">
                  <c:v>-0.566306957</c:v>
                </c:pt>
                <c:pt idx="4830">
                  <c:v>-0.579508909</c:v>
                </c:pt>
                <c:pt idx="4831">
                  <c:v>-0.57713283</c:v>
                </c:pt>
                <c:pt idx="4832">
                  <c:v>-0.573978075</c:v>
                </c:pt>
                <c:pt idx="4833">
                  <c:v>-0.578942904</c:v>
                </c:pt>
                <c:pt idx="4834">
                  <c:v>-0.569427618</c:v>
                </c:pt>
                <c:pt idx="4835">
                  <c:v>-0.567706713</c:v>
                </c:pt>
                <c:pt idx="4836">
                  <c:v>-0.574123034</c:v>
                </c:pt>
                <c:pt idx="4837">
                  <c:v>-0.574810633</c:v>
                </c:pt>
                <c:pt idx="4838">
                  <c:v>-0.570715555</c:v>
                </c:pt>
                <c:pt idx="4839">
                  <c:v>-0.562571177</c:v>
                </c:pt>
                <c:pt idx="4840">
                  <c:v>-0.561392435</c:v>
                </c:pt>
                <c:pt idx="4841">
                  <c:v>-0.560839304</c:v>
                </c:pt>
                <c:pt idx="4842">
                  <c:v>-0.598217623</c:v>
                </c:pt>
                <c:pt idx="4843">
                  <c:v>-0.574276575</c:v>
                </c:pt>
                <c:pt idx="4844">
                  <c:v>-0.570088276</c:v>
                </c:pt>
                <c:pt idx="4845">
                  <c:v>-0.565537342</c:v>
                </c:pt>
                <c:pt idx="4846">
                  <c:v>-0.569669836</c:v>
                </c:pt>
                <c:pt idx="4847">
                  <c:v>-0.576949471</c:v>
                </c:pt>
                <c:pt idx="4848">
                  <c:v>-0.560105675</c:v>
                </c:pt>
                <c:pt idx="4849">
                  <c:v>-0.559220665</c:v>
                </c:pt>
                <c:pt idx="4850">
                  <c:v>-0.55934655</c:v>
                </c:pt>
                <c:pt idx="4851">
                  <c:v>-0.566365593</c:v>
                </c:pt>
                <c:pt idx="4852">
                  <c:v>-0.561893815</c:v>
                </c:pt>
                <c:pt idx="4853">
                  <c:v>-0.560772294</c:v>
                </c:pt>
                <c:pt idx="4854">
                  <c:v>-0.562431687</c:v>
                </c:pt>
                <c:pt idx="4855">
                  <c:v>-0.584951722</c:v>
                </c:pt>
                <c:pt idx="4856">
                  <c:v>-0.580706441</c:v>
                </c:pt>
                <c:pt idx="4857">
                  <c:v>-0.580683553</c:v>
                </c:pt>
                <c:pt idx="4858">
                  <c:v>-0.553499067</c:v>
                </c:pt>
                <c:pt idx="4859">
                  <c:v>-0.577466809</c:v>
                </c:pt>
                <c:pt idx="4860">
                  <c:v>-0.578843915</c:v>
                </c:pt>
                <c:pt idx="4861">
                  <c:v>-0.567827069</c:v>
                </c:pt>
                <c:pt idx="4862">
                  <c:v>-0.577424848</c:v>
                </c:pt>
                <c:pt idx="4863">
                  <c:v>-0.570281827</c:v>
                </c:pt>
                <c:pt idx="4864">
                  <c:v>-0.586234891</c:v>
                </c:pt>
                <c:pt idx="4865">
                  <c:v>-0.565492475</c:v>
                </c:pt>
                <c:pt idx="4866">
                  <c:v>-0.577609861</c:v>
                </c:pt>
                <c:pt idx="4867">
                  <c:v>-0.58491847</c:v>
                </c:pt>
                <c:pt idx="4868">
                  <c:v>-0.590877028</c:v>
                </c:pt>
                <c:pt idx="4869">
                  <c:v>-0.579963655</c:v>
                </c:pt>
                <c:pt idx="4870">
                  <c:v>-0.57612607</c:v>
                </c:pt>
                <c:pt idx="4871">
                  <c:v>-0.573863955</c:v>
                </c:pt>
                <c:pt idx="4872">
                  <c:v>-0.584493132</c:v>
                </c:pt>
                <c:pt idx="4873">
                  <c:v>-0.578461142</c:v>
                </c:pt>
                <c:pt idx="4874">
                  <c:v>-0.582155676</c:v>
                </c:pt>
                <c:pt idx="4875">
                  <c:v>-0.563288183</c:v>
                </c:pt>
                <c:pt idx="4876">
                  <c:v>-0.57781455</c:v>
                </c:pt>
                <c:pt idx="4877">
                  <c:v>-0.568268747</c:v>
                </c:pt>
                <c:pt idx="4878">
                  <c:v>-0.568501444</c:v>
                </c:pt>
                <c:pt idx="4879">
                  <c:v>-0.568140478</c:v>
                </c:pt>
                <c:pt idx="4880">
                  <c:v>-0.583063574</c:v>
                </c:pt>
                <c:pt idx="4881">
                  <c:v>-0.57057807</c:v>
                </c:pt>
                <c:pt idx="4882">
                  <c:v>-0.571474524</c:v>
                </c:pt>
                <c:pt idx="4883">
                  <c:v>-0.576913805</c:v>
                </c:pt>
                <c:pt idx="4884">
                  <c:v>-0.578783007</c:v>
                </c:pt>
                <c:pt idx="4885">
                  <c:v>-0.578424425</c:v>
                </c:pt>
                <c:pt idx="4886">
                  <c:v>-0.588528128</c:v>
                </c:pt>
                <c:pt idx="4887">
                  <c:v>-0.575314016</c:v>
                </c:pt>
                <c:pt idx="4888">
                  <c:v>-0.569928617</c:v>
                </c:pt>
                <c:pt idx="4889">
                  <c:v>-0.573056669</c:v>
                </c:pt>
                <c:pt idx="4890">
                  <c:v>-0.558806868</c:v>
                </c:pt>
                <c:pt idx="4891">
                  <c:v>-0.571535559</c:v>
                </c:pt>
                <c:pt idx="4892">
                  <c:v>-0.56935981</c:v>
                </c:pt>
                <c:pt idx="4893">
                  <c:v>-0.566262276</c:v>
                </c:pt>
                <c:pt idx="4894">
                  <c:v>-0.569119484</c:v>
                </c:pt>
                <c:pt idx="4895">
                  <c:v>-0.581547768</c:v>
                </c:pt>
                <c:pt idx="4896">
                  <c:v>-0.570920022</c:v>
                </c:pt>
                <c:pt idx="4897">
                  <c:v>-0.561736138</c:v>
                </c:pt>
                <c:pt idx="4898">
                  <c:v>-0.578102381</c:v>
                </c:pt>
                <c:pt idx="4899">
                  <c:v>-0.572162898</c:v>
                </c:pt>
                <c:pt idx="4900">
                  <c:v>-0.5658305</c:v>
                </c:pt>
                <c:pt idx="4901">
                  <c:v>-0.565611155</c:v>
                </c:pt>
                <c:pt idx="4902">
                  <c:v>-0.56825474</c:v>
                </c:pt>
                <c:pt idx="4903">
                  <c:v>-0.582131372</c:v>
                </c:pt>
                <c:pt idx="4904">
                  <c:v>-0.562207208</c:v>
                </c:pt>
                <c:pt idx="4905">
                  <c:v>-0.567160593</c:v>
                </c:pt>
                <c:pt idx="4906">
                  <c:v>-0.559743122</c:v>
                </c:pt>
                <c:pt idx="4907">
                  <c:v>-0.557780461</c:v>
                </c:pt>
                <c:pt idx="4908">
                  <c:v>-0.546169953</c:v>
                </c:pt>
                <c:pt idx="4909">
                  <c:v>-0.566931443</c:v>
                </c:pt>
                <c:pt idx="4910">
                  <c:v>-0.546141343</c:v>
                </c:pt>
                <c:pt idx="4911">
                  <c:v>-0.541014389</c:v>
                </c:pt>
                <c:pt idx="4912">
                  <c:v>-0.543181137</c:v>
                </c:pt>
                <c:pt idx="4913">
                  <c:v>-0.54995604</c:v>
                </c:pt>
              </c:numCache>
            </c:numRef>
          </c:yVal>
          <c:smooth val="1"/>
          <c:extLst xmlns:c16r2="http://schemas.microsoft.com/office/drawing/2015/06/chart">
            <c:ext xmlns:c16="http://schemas.microsoft.com/office/drawing/2014/chart" uri="{C3380CC4-5D6E-409C-BE32-E72D297353CC}">
              <c16:uniqueId val="{00000001-6AB4-4969-8D65-D6D1749B4D54}"/>
            </c:ext>
          </c:extLst>
        </c:ser>
        <c:ser>
          <c:idx val="3"/>
          <c:order val="2"/>
          <c:tx>
            <c:v>2.067 mm Circles</c:v>
          </c:tx>
          <c:spPr>
            <a:ln w="22225" cap="rnd">
              <a:solidFill>
                <a:schemeClr val="accent4"/>
              </a:solidFill>
            </a:ln>
            <a:effectLst>
              <a:glow rad="63500">
                <a:schemeClr val="accent4">
                  <a:satMod val="175000"/>
                  <a:alpha val="40000"/>
                </a:schemeClr>
              </a:glow>
            </a:effectLst>
          </c:spPr>
          <c:marker>
            <c:symbol val="none"/>
          </c:marker>
          <c:xVal>
            <c:numRef>
              <c:f>'2.067 mm Circles'!$A$4:$A$6181</c:f>
              <c:numCache>
                <c:formatCode>General</c:formatCode>
                <c:ptCount val="6178"/>
                <c:pt idx="0">
                  <c:v>0.0</c:v>
                </c:pt>
                <c:pt idx="1">
                  <c:v>0.0</c:v>
                </c:pt>
                <c:pt idx="2">
                  <c:v>0.0</c:v>
                </c:pt>
                <c:pt idx="3">
                  <c:v>0.0</c:v>
                </c:pt>
                <c:pt idx="4">
                  <c:v>0.0</c:v>
                </c:pt>
                <c:pt idx="5">
                  <c:v>0.001289277</c:v>
                </c:pt>
                <c:pt idx="6">
                  <c:v>0.004401889</c:v>
                </c:pt>
                <c:pt idx="7">
                  <c:v>0.008272899</c:v>
                </c:pt>
                <c:pt idx="8">
                  <c:v>0.012601673</c:v>
                </c:pt>
                <c:pt idx="9">
                  <c:v>0.016776043</c:v>
                </c:pt>
                <c:pt idx="10">
                  <c:v>0.021103</c:v>
                </c:pt>
                <c:pt idx="11">
                  <c:v>0.025731501</c:v>
                </c:pt>
                <c:pt idx="12">
                  <c:v>0.029753282</c:v>
                </c:pt>
                <c:pt idx="13">
                  <c:v>0.033851358</c:v>
                </c:pt>
                <c:pt idx="14">
                  <c:v>0.038410831</c:v>
                </c:pt>
                <c:pt idx="15">
                  <c:v>0.042359951</c:v>
                </c:pt>
                <c:pt idx="16">
                  <c:v>0.046458027</c:v>
                </c:pt>
                <c:pt idx="17">
                  <c:v>0.050938587</c:v>
                </c:pt>
                <c:pt idx="18">
                  <c:v>0.055795969</c:v>
                </c:pt>
                <c:pt idx="19">
                  <c:v>0.060199221</c:v>
                </c:pt>
                <c:pt idx="20">
                  <c:v>0.064221002</c:v>
                </c:pt>
                <c:pt idx="21">
                  <c:v>0.068773209</c:v>
                </c:pt>
                <c:pt idx="22">
                  <c:v>0.072951211</c:v>
                </c:pt>
                <c:pt idx="23">
                  <c:v>0.077507051</c:v>
                </c:pt>
                <c:pt idx="24">
                  <c:v>0.082139184</c:v>
                </c:pt>
                <c:pt idx="25">
                  <c:v>0.086462509</c:v>
                </c:pt>
                <c:pt idx="26">
                  <c:v>0.090640511</c:v>
                </c:pt>
                <c:pt idx="27">
                  <c:v>0.095120057</c:v>
                </c:pt>
                <c:pt idx="28">
                  <c:v>0.099290793</c:v>
                </c:pt>
                <c:pt idx="29">
                  <c:v>0.103243547</c:v>
                </c:pt>
                <c:pt idx="30">
                  <c:v>0.107719459</c:v>
                </c:pt>
                <c:pt idx="31">
                  <c:v>0.111821168</c:v>
                </c:pt>
                <c:pt idx="32">
                  <c:v>0.116071832</c:v>
                </c:pt>
                <c:pt idx="33">
                  <c:v>0.120700339</c:v>
                </c:pt>
                <c:pt idx="34">
                  <c:v>0.125557721</c:v>
                </c:pt>
                <c:pt idx="35">
                  <c:v>0.129655797</c:v>
                </c:pt>
                <c:pt idx="36">
                  <c:v>0.134138975</c:v>
                </c:pt>
                <c:pt idx="37">
                  <c:v>0.138011802</c:v>
                </c:pt>
                <c:pt idx="38">
                  <c:v>0.142335126</c:v>
                </c:pt>
                <c:pt idx="39">
                  <c:v>0.146284247</c:v>
                </c:pt>
                <c:pt idx="40">
                  <c:v>0.150916381</c:v>
                </c:pt>
                <c:pt idx="41">
                  <c:v>0.155087117</c:v>
                </c:pt>
                <c:pt idx="42">
                  <c:v>0.159039871</c:v>
                </c:pt>
                <c:pt idx="43">
                  <c:v>0.163519416</c:v>
                </c:pt>
                <c:pt idx="44">
                  <c:v>0.167690153</c:v>
                </c:pt>
                <c:pt idx="45">
                  <c:v>0.171868156</c:v>
                </c:pt>
                <c:pt idx="46">
                  <c:v>0.176423995</c:v>
                </c:pt>
                <c:pt idx="47">
                  <c:v>0.180445777</c:v>
                </c:pt>
                <c:pt idx="48">
                  <c:v>0.184623779</c:v>
                </c:pt>
                <c:pt idx="49">
                  <c:v>0.189099692</c:v>
                </c:pt>
                <c:pt idx="50">
                  <c:v>0.194033368</c:v>
                </c:pt>
                <c:pt idx="51">
                  <c:v>0.198284031</c:v>
                </c:pt>
                <c:pt idx="52">
                  <c:v>0.202992459</c:v>
                </c:pt>
                <c:pt idx="53">
                  <c:v>0.206937946</c:v>
                </c:pt>
                <c:pt idx="54">
                  <c:v>0.211036022</c:v>
                </c:pt>
                <c:pt idx="55">
                  <c:v>0.215671788</c:v>
                </c:pt>
                <c:pt idx="56">
                  <c:v>0.220296656</c:v>
                </c:pt>
                <c:pt idx="57">
                  <c:v>0.224627246</c:v>
                </c:pt>
                <c:pt idx="58">
                  <c:v>0.228652661</c:v>
                </c:pt>
                <c:pt idx="59">
                  <c:v>0.2332085</c:v>
                </c:pt>
                <c:pt idx="60">
                  <c:v>0.237459164</c:v>
                </c:pt>
                <c:pt idx="61">
                  <c:v>0.241331991</c:v>
                </c:pt>
                <c:pt idx="62">
                  <c:v>0.245807903</c:v>
                </c:pt>
                <c:pt idx="63">
                  <c:v>0.249909612</c:v>
                </c:pt>
                <c:pt idx="64">
                  <c:v>0.254160275</c:v>
                </c:pt>
                <c:pt idx="65">
                  <c:v>0.258788776</c:v>
                </c:pt>
                <c:pt idx="66">
                  <c:v>0.262661602</c:v>
                </c:pt>
                <c:pt idx="67">
                  <c:v>0.266912266</c:v>
                </c:pt>
                <c:pt idx="68">
                  <c:v>0.271315517</c:v>
                </c:pt>
                <c:pt idx="69">
                  <c:v>0.276023945</c:v>
                </c:pt>
                <c:pt idx="70">
                  <c:v>0.280427196</c:v>
                </c:pt>
                <c:pt idx="71">
                  <c:v>0.284372684</c:v>
                </c:pt>
                <c:pt idx="72">
                  <c:v>0.289077478</c:v>
                </c:pt>
                <c:pt idx="73">
                  <c:v>0.293255481</c:v>
                </c:pt>
                <c:pt idx="74">
                  <c:v>0.297128308</c:v>
                </c:pt>
                <c:pt idx="75">
                  <c:v>0.301455265</c:v>
                </c:pt>
                <c:pt idx="76">
                  <c:v>0.305626002</c:v>
                </c:pt>
                <c:pt idx="77">
                  <c:v>0.309956592</c:v>
                </c:pt>
                <c:pt idx="78">
                  <c:v>0.314512432</c:v>
                </c:pt>
                <c:pt idx="79">
                  <c:v>0.318610507</c:v>
                </c:pt>
                <c:pt idx="80">
                  <c:v>0.322635922</c:v>
                </c:pt>
                <c:pt idx="81">
                  <c:v>0.327111834</c:v>
                </c:pt>
                <c:pt idx="82">
                  <c:v>0.330984661</c:v>
                </c:pt>
                <c:pt idx="83">
                  <c:v>0.335387913</c:v>
                </c:pt>
                <c:pt idx="84">
                  <c:v>0.339413327</c:v>
                </c:pt>
                <c:pt idx="85">
                  <c:v>0.34388924</c:v>
                </c:pt>
                <c:pt idx="86">
                  <c:v>0.348067242</c:v>
                </c:pt>
                <c:pt idx="87">
                  <c:v>0.352772037</c:v>
                </c:pt>
                <c:pt idx="88">
                  <c:v>0.357327876</c:v>
                </c:pt>
                <c:pt idx="89">
                  <c:v>0.3616512</c:v>
                </c:pt>
                <c:pt idx="90">
                  <c:v>0.365901864</c:v>
                </c:pt>
                <c:pt idx="91">
                  <c:v>0.370385042</c:v>
                </c:pt>
                <c:pt idx="92">
                  <c:v>0.374483118</c:v>
                </c:pt>
                <c:pt idx="93">
                  <c:v>0.378581194</c:v>
                </c:pt>
                <c:pt idx="94">
                  <c:v>0.382988078</c:v>
                </c:pt>
                <c:pt idx="95">
                  <c:v>0.386857272</c:v>
                </c:pt>
                <c:pt idx="96">
                  <c:v>0.391260523</c:v>
                </c:pt>
                <c:pt idx="97">
                  <c:v>0.395209644</c:v>
                </c:pt>
                <c:pt idx="98">
                  <c:v>0.399758217</c:v>
                </c:pt>
                <c:pt idx="99">
                  <c:v>0.40393622</c:v>
                </c:pt>
                <c:pt idx="100">
                  <c:v>0.407809047</c:v>
                </c:pt>
                <c:pt idx="101">
                  <c:v>0.412288592</c:v>
                </c:pt>
                <c:pt idx="102">
                  <c:v>0.416539256</c:v>
                </c:pt>
                <c:pt idx="103">
                  <c:v>0.420717258</c:v>
                </c:pt>
                <c:pt idx="104">
                  <c:v>0.425193171</c:v>
                </c:pt>
                <c:pt idx="105">
                  <c:v>0.429214953</c:v>
                </c:pt>
                <c:pt idx="106">
                  <c:v>0.433313028</c:v>
                </c:pt>
                <c:pt idx="107">
                  <c:v>0.437719913</c:v>
                </c:pt>
                <c:pt idx="108">
                  <c:v>0.441669033</c:v>
                </c:pt>
                <c:pt idx="109">
                  <c:v>0.445992358</c:v>
                </c:pt>
                <c:pt idx="110">
                  <c:v>0.449941479</c:v>
                </c:pt>
                <c:pt idx="111">
                  <c:v>0.454493685</c:v>
                </c:pt>
                <c:pt idx="112">
                  <c:v>0.458671688</c:v>
                </c:pt>
                <c:pt idx="113">
                  <c:v>0.462697102</c:v>
                </c:pt>
                <c:pt idx="114">
                  <c:v>0.467100354</c:v>
                </c:pt>
                <c:pt idx="115">
                  <c:v>0.471194796</c:v>
                </c:pt>
                <c:pt idx="116">
                  <c:v>0.475525387</c:v>
                </c:pt>
                <c:pt idx="117">
                  <c:v>0.480081226</c:v>
                </c:pt>
                <c:pt idx="118">
                  <c:v>0.484099375</c:v>
                </c:pt>
                <c:pt idx="119">
                  <c:v>0.48812479</c:v>
                </c:pt>
                <c:pt idx="120">
                  <c:v>0.492760556</c:v>
                </c:pt>
                <c:pt idx="121">
                  <c:v>0.497614305</c:v>
                </c:pt>
                <c:pt idx="122">
                  <c:v>0.501864969</c:v>
                </c:pt>
                <c:pt idx="123">
                  <c:v>0.505741429</c:v>
                </c:pt>
                <c:pt idx="124">
                  <c:v>0.51044259</c:v>
                </c:pt>
                <c:pt idx="125">
                  <c:v>0.514620592</c:v>
                </c:pt>
                <c:pt idx="126">
                  <c:v>0.519252726</c:v>
                </c:pt>
                <c:pt idx="127">
                  <c:v>0.52395752</c:v>
                </c:pt>
                <c:pt idx="128">
                  <c:v>0.528208184</c:v>
                </c:pt>
                <c:pt idx="129">
                  <c:v>0.532233598</c:v>
                </c:pt>
                <c:pt idx="130">
                  <c:v>0.536865732</c:v>
                </c:pt>
                <c:pt idx="131">
                  <c:v>0.541036468</c:v>
                </c:pt>
                <c:pt idx="132">
                  <c:v>0.544913325</c:v>
                </c:pt>
                <c:pt idx="133">
                  <c:v>0.549389238</c:v>
                </c:pt>
                <c:pt idx="134">
                  <c:v>0.553490946</c:v>
                </c:pt>
                <c:pt idx="135">
                  <c:v>0.557814271</c:v>
                </c:pt>
                <c:pt idx="136">
                  <c:v>0.562450037</c:v>
                </c:pt>
                <c:pt idx="137">
                  <c:v>0.566315598</c:v>
                </c:pt>
                <c:pt idx="138">
                  <c:v>0.570566262</c:v>
                </c:pt>
                <c:pt idx="139">
                  <c:v>0.574973146</c:v>
                </c:pt>
                <c:pt idx="140">
                  <c:v>0.579681573</c:v>
                </c:pt>
                <c:pt idx="141">
                  <c:v>0.584004898</c:v>
                </c:pt>
                <c:pt idx="142">
                  <c:v>0.58802668</c:v>
                </c:pt>
                <c:pt idx="143">
                  <c:v>0.592658813</c:v>
                </c:pt>
                <c:pt idx="144">
                  <c:v>0.596836816</c:v>
                </c:pt>
                <c:pt idx="145">
                  <c:v>0.600785936</c:v>
                </c:pt>
                <c:pt idx="146">
                  <c:v>0.605112894</c:v>
                </c:pt>
                <c:pt idx="147">
                  <c:v>0.609210969</c:v>
                </c:pt>
                <c:pt idx="148">
                  <c:v>0.613614221</c:v>
                </c:pt>
                <c:pt idx="149">
                  <c:v>0.61817006</c:v>
                </c:pt>
                <c:pt idx="150">
                  <c:v>0.622191842</c:v>
                </c:pt>
                <c:pt idx="151">
                  <c:v>0.626293551</c:v>
                </c:pt>
                <c:pt idx="152">
                  <c:v>0.630769463</c:v>
                </c:pt>
                <c:pt idx="153">
                  <c:v>0.63464229</c:v>
                </c:pt>
                <c:pt idx="154">
                  <c:v>0.638965614</c:v>
                </c:pt>
                <c:pt idx="155">
                  <c:v>0.643070956</c:v>
                </c:pt>
                <c:pt idx="156">
                  <c:v>0.647546868</c:v>
                </c:pt>
                <c:pt idx="157">
                  <c:v>0.651724871</c:v>
                </c:pt>
                <c:pt idx="158">
                  <c:v>0.656429665</c:v>
                </c:pt>
                <c:pt idx="159">
                  <c:v>0.660985505</c:v>
                </c:pt>
                <c:pt idx="160">
                  <c:v>0.665236168</c:v>
                </c:pt>
                <c:pt idx="161">
                  <c:v>0.669486832</c:v>
                </c:pt>
                <c:pt idx="162">
                  <c:v>0.674042671</c:v>
                </c:pt>
                <c:pt idx="163">
                  <c:v>0.678140747</c:v>
                </c:pt>
                <c:pt idx="164">
                  <c:v>0.682166161</c:v>
                </c:pt>
                <c:pt idx="165">
                  <c:v>0.686645707</c:v>
                </c:pt>
                <c:pt idx="166">
                  <c:v>0.691503089</c:v>
                </c:pt>
                <c:pt idx="167">
                  <c:v>0.695979001</c:v>
                </c:pt>
                <c:pt idx="168">
                  <c:v>0.700534841</c:v>
                </c:pt>
                <c:pt idx="169">
                  <c:v>0.704407668</c:v>
                </c:pt>
                <c:pt idx="170">
                  <c:v>0.708509376</c:v>
                </c:pt>
                <c:pt idx="171">
                  <c:v>0.713214171</c:v>
                </c:pt>
                <c:pt idx="172">
                  <c:v>0.717918965</c:v>
                </c:pt>
                <c:pt idx="173">
                  <c:v>0.722249555</c:v>
                </c:pt>
                <c:pt idx="174">
                  <c:v>0.726195043</c:v>
                </c:pt>
                <c:pt idx="175">
                  <c:v>0.730674589</c:v>
                </c:pt>
                <c:pt idx="176">
                  <c:v>0.734845325</c:v>
                </c:pt>
                <c:pt idx="177">
                  <c:v>0.738721785</c:v>
                </c:pt>
                <c:pt idx="178">
                  <c:v>0.743277624</c:v>
                </c:pt>
                <c:pt idx="179">
                  <c:v>0.7473757</c:v>
                </c:pt>
                <c:pt idx="180">
                  <c:v>0.751699024</c:v>
                </c:pt>
                <c:pt idx="181">
                  <c:v>0.756258497</c:v>
                </c:pt>
                <c:pt idx="182">
                  <c:v>0.760280279</c:v>
                </c:pt>
                <c:pt idx="183">
                  <c:v>0.764378354</c:v>
                </c:pt>
                <c:pt idx="184">
                  <c:v>0.768934194</c:v>
                </c:pt>
                <c:pt idx="185">
                  <c:v>0.773791576</c:v>
                </c:pt>
                <c:pt idx="186">
                  <c:v>0.778122166</c:v>
                </c:pt>
                <c:pt idx="187">
                  <c:v>0.782750667</c:v>
                </c:pt>
                <c:pt idx="188">
                  <c:v>0.786699787</c:v>
                </c:pt>
                <c:pt idx="189">
                  <c:v>0.790717936</c:v>
                </c:pt>
                <c:pt idx="190">
                  <c:v>0.794594396</c:v>
                </c:pt>
                <c:pt idx="191">
                  <c:v>0.799073941</c:v>
                </c:pt>
                <c:pt idx="192">
                  <c:v>0.803324605</c:v>
                </c:pt>
                <c:pt idx="193">
                  <c:v>0.807498974</c:v>
                </c:pt>
                <c:pt idx="194">
                  <c:v>0.812054814</c:v>
                </c:pt>
                <c:pt idx="195">
                  <c:v>0.81622555</c:v>
                </c:pt>
                <c:pt idx="196">
                  <c:v>0.820250965</c:v>
                </c:pt>
                <c:pt idx="197">
                  <c:v>0.82465785</c:v>
                </c:pt>
                <c:pt idx="198">
                  <c:v>0.828603337</c:v>
                </c:pt>
                <c:pt idx="199">
                  <c:v>0.832926662</c:v>
                </c:pt>
                <c:pt idx="200">
                  <c:v>0.837715016</c:v>
                </c:pt>
                <c:pt idx="201">
                  <c:v>0.842572398</c:v>
                </c:pt>
                <c:pt idx="202">
                  <c:v>0.846743135</c:v>
                </c:pt>
                <c:pt idx="203">
                  <c:v>0.851226313</c:v>
                </c:pt>
                <c:pt idx="204">
                  <c:v>0.856080062</c:v>
                </c:pt>
                <c:pt idx="205">
                  <c:v>0.860337992</c:v>
                </c:pt>
                <c:pt idx="206">
                  <c:v>0.864279847</c:v>
                </c:pt>
                <c:pt idx="207">
                  <c:v>0.868915613</c:v>
                </c:pt>
                <c:pt idx="208">
                  <c:v>0.873166277</c:v>
                </c:pt>
                <c:pt idx="209">
                  <c:v>0.877722116</c:v>
                </c:pt>
                <c:pt idx="210">
                  <c:v>0.882270689</c:v>
                </c:pt>
                <c:pt idx="211">
                  <c:v>0.88660128</c:v>
                </c:pt>
                <c:pt idx="212">
                  <c:v>0.890702989</c:v>
                </c:pt>
                <c:pt idx="213">
                  <c:v>0.895327856</c:v>
                </c:pt>
                <c:pt idx="214">
                  <c:v>0.899505858</c:v>
                </c:pt>
                <c:pt idx="215">
                  <c:v>0.903378685</c:v>
                </c:pt>
                <c:pt idx="216">
                  <c:v>0.907858231</c:v>
                </c:pt>
                <c:pt idx="217">
                  <c:v>0.911883645</c:v>
                </c:pt>
                <c:pt idx="218">
                  <c:v>0.916134309</c:v>
                </c:pt>
                <c:pt idx="219">
                  <c:v>0.920003503</c:v>
                </c:pt>
                <c:pt idx="220">
                  <c:v>0.924708297</c:v>
                </c:pt>
                <c:pt idx="221">
                  <c:v>0.92895896</c:v>
                </c:pt>
                <c:pt idx="222">
                  <c:v>0.933518433</c:v>
                </c:pt>
                <c:pt idx="223">
                  <c:v>0.938219594</c:v>
                </c:pt>
                <c:pt idx="224">
                  <c:v>0.942550185</c:v>
                </c:pt>
                <c:pt idx="225">
                  <c:v>0.946651893</c:v>
                </c:pt>
                <c:pt idx="226">
                  <c:v>0.951131439</c:v>
                </c:pt>
                <c:pt idx="227">
                  <c:v>0.955302232</c:v>
                </c:pt>
                <c:pt idx="228">
                  <c:v>0.959178692</c:v>
                </c:pt>
                <c:pt idx="229">
                  <c:v>0.963654604</c:v>
                </c:pt>
                <c:pt idx="230">
                  <c:v>0.967756313</c:v>
                </c:pt>
                <c:pt idx="231">
                  <c:v>0.972079637</c:v>
                </c:pt>
                <c:pt idx="232">
                  <c:v>0.976788065</c:v>
                </c:pt>
                <c:pt idx="233">
                  <c:v>0.980660892</c:v>
                </c:pt>
                <c:pt idx="234">
                  <c:v>0.984758967</c:v>
                </c:pt>
                <c:pt idx="235">
                  <c:v>0.989314807</c:v>
                </c:pt>
                <c:pt idx="236">
                  <c:v>0.994095895</c:v>
                </c:pt>
                <c:pt idx="237">
                  <c:v>0.998426485</c:v>
                </c:pt>
                <c:pt idx="238">
                  <c:v>1.002448267</c:v>
                </c:pt>
                <c:pt idx="239">
                  <c:v>1.007004106</c:v>
                </c:pt>
                <c:pt idx="240">
                  <c:v>1.011102182</c:v>
                </c:pt>
                <c:pt idx="241">
                  <c:v>1.015886903</c:v>
                </c:pt>
                <c:pt idx="242">
                  <c:v>1.020511771</c:v>
                </c:pt>
                <c:pt idx="243">
                  <c:v>1.024842361</c:v>
                </c:pt>
                <c:pt idx="244">
                  <c:v>1.028940437</c:v>
                </c:pt>
                <c:pt idx="245">
                  <c:v>1.033344597</c:v>
                </c:pt>
                <c:pt idx="246">
                  <c:v>1.037522599</c:v>
                </c:pt>
                <c:pt idx="247">
                  <c:v>1.041391793</c:v>
                </c:pt>
                <c:pt idx="248">
                  <c:v>1.046023926</c:v>
                </c:pt>
                <c:pt idx="249">
                  <c:v>1.049965781</c:v>
                </c:pt>
                <c:pt idx="250">
                  <c:v>1.054296371</c:v>
                </c:pt>
                <c:pt idx="251">
                  <c:v>1.058928505</c:v>
                </c:pt>
                <c:pt idx="252">
                  <c:v>1.062873993</c:v>
                </c:pt>
                <c:pt idx="253">
                  <c:v>1.066972068</c:v>
                </c:pt>
                <c:pt idx="254">
                  <c:v>1.071680495</c:v>
                </c:pt>
                <c:pt idx="255">
                  <c:v>1.076312629</c:v>
                </c:pt>
                <c:pt idx="256">
                  <c:v>1.080563292</c:v>
                </c:pt>
                <c:pt idx="257">
                  <c:v>1.084588707</c:v>
                </c:pt>
                <c:pt idx="258">
                  <c:v>1.089289868</c:v>
                </c:pt>
                <c:pt idx="259">
                  <c:v>1.093467871</c:v>
                </c:pt>
                <c:pt idx="260">
                  <c:v>1.097340698</c:v>
                </c:pt>
                <c:pt idx="261">
                  <c:v>1.101820242999999</c:v>
                </c:pt>
                <c:pt idx="262">
                  <c:v>1.105918319</c:v>
                </c:pt>
                <c:pt idx="263">
                  <c:v>1.110168982</c:v>
                </c:pt>
                <c:pt idx="264">
                  <c:v>1.114801116</c:v>
                </c:pt>
                <c:pt idx="265">
                  <c:v>1.118822897</c:v>
                </c:pt>
                <c:pt idx="266">
                  <c:v>1.122920973</c:v>
                </c:pt>
                <c:pt idx="267">
                  <c:v>1.127404151</c:v>
                </c:pt>
                <c:pt idx="268">
                  <c:v>1.132257901</c:v>
                </c:pt>
                <c:pt idx="269">
                  <c:v>1.136588491</c:v>
                </c:pt>
                <c:pt idx="270">
                  <c:v>1.140461318</c:v>
                </c:pt>
                <c:pt idx="271">
                  <c:v>1.145086185</c:v>
                </c:pt>
                <c:pt idx="272">
                  <c:v>1.149344115</c:v>
                </c:pt>
                <c:pt idx="273">
                  <c:v>1.153972615</c:v>
                </c:pt>
                <c:pt idx="274">
                  <c:v>1.158601115</c:v>
                </c:pt>
                <c:pt idx="275">
                  <c:v>1.162851779</c:v>
                </c:pt>
                <c:pt idx="276">
                  <c:v>1.166949855</c:v>
                </c:pt>
                <c:pt idx="277">
                  <c:v>1.171509327</c:v>
                </c:pt>
                <c:pt idx="278">
                  <c:v>1.175680064</c:v>
                </c:pt>
                <c:pt idx="279">
                  <c:v>1.179709111</c:v>
                </c:pt>
                <c:pt idx="280">
                  <c:v>1.184036069</c:v>
                </c:pt>
                <c:pt idx="281">
                  <c:v>1.188057851</c:v>
                </c:pt>
                <c:pt idx="282">
                  <c:v>1.192381175</c:v>
                </c:pt>
                <c:pt idx="283">
                  <c:v>1.197093235</c:v>
                </c:pt>
                <c:pt idx="284">
                  <c:v>1.20103509</c:v>
                </c:pt>
                <c:pt idx="285">
                  <c:v>1.205140432</c:v>
                </c:pt>
                <c:pt idx="286">
                  <c:v>1.209696271</c:v>
                </c:pt>
                <c:pt idx="287">
                  <c:v>1.214401065</c:v>
                </c:pt>
                <c:pt idx="288">
                  <c:v>1.21872439</c:v>
                </c:pt>
                <c:pt idx="289">
                  <c:v>1.222677144</c:v>
                </c:pt>
                <c:pt idx="290">
                  <c:v>1.227378305</c:v>
                </c:pt>
                <c:pt idx="291">
                  <c:v>1.231556308</c:v>
                </c:pt>
                <c:pt idx="292">
                  <c:v>1.236264735</c:v>
                </c:pt>
                <c:pt idx="293">
                  <c:v>1.240820574</c:v>
                </c:pt>
                <c:pt idx="294">
                  <c:v>1.245143899</c:v>
                </c:pt>
                <c:pt idx="295">
                  <c:v>1.249321901</c:v>
                </c:pt>
                <c:pt idx="296">
                  <c:v>1.253877741</c:v>
                </c:pt>
                <c:pt idx="297">
                  <c:v>1.257972183</c:v>
                </c:pt>
                <c:pt idx="298">
                  <c:v>1.261924937</c:v>
                </c:pt>
                <c:pt idx="299">
                  <c:v>1.266404483</c:v>
                </c:pt>
                <c:pt idx="300">
                  <c:v>1.270273676</c:v>
                </c:pt>
                <c:pt idx="301">
                  <c:v>1.274676928</c:v>
                </c:pt>
                <c:pt idx="302">
                  <c:v>1.278702342</c:v>
                </c:pt>
                <c:pt idx="303">
                  <c:v>1.283174622</c:v>
                </c:pt>
                <c:pt idx="304">
                  <c:v>1.287432551</c:v>
                </c:pt>
                <c:pt idx="305">
                  <c:v>1.292061052</c:v>
                </c:pt>
                <c:pt idx="306">
                  <c:v>1.296689552</c:v>
                </c:pt>
                <c:pt idx="307">
                  <c:v>1.301020143</c:v>
                </c:pt>
                <c:pt idx="308">
                  <c:v>1.305190879</c:v>
                </c:pt>
                <c:pt idx="309">
                  <c:v>1.309674057999999</c:v>
                </c:pt>
                <c:pt idx="310">
                  <c:v>1.313772133</c:v>
                </c:pt>
                <c:pt idx="311">
                  <c:v>1.31764496</c:v>
                </c:pt>
                <c:pt idx="312">
                  <c:v>1.322200799</c:v>
                </c:pt>
                <c:pt idx="313">
                  <c:v>1.326295242</c:v>
                </c:pt>
                <c:pt idx="314">
                  <c:v>1.330545906</c:v>
                </c:pt>
                <c:pt idx="315">
                  <c:v>1.335181672</c:v>
                </c:pt>
                <c:pt idx="316">
                  <c:v>1.339054499</c:v>
                </c:pt>
                <c:pt idx="317">
                  <c:v>1.343152574</c:v>
                </c:pt>
                <c:pt idx="318">
                  <c:v>1.347784708</c:v>
                </c:pt>
                <c:pt idx="319">
                  <c:v>1.352565796</c:v>
                </c:pt>
                <c:pt idx="320">
                  <c:v>1.35681646</c:v>
                </c:pt>
                <c:pt idx="321">
                  <c:v>1.360841874</c:v>
                </c:pt>
                <c:pt idx="322">
                  <c:v>1.365317787</c:v>
                </c:pt>
                <c:pt idx="323">
                  <c:v>1.36956845</c:v>
                </c:pt>
                <c:pt idx="324">
                  <c:v>1.373513938</c:v>
                </c:pt>
                <c:pt idx="325">
                  <c:v>1.377997116</c:v>
                </c:pt>
                <c:pt idx="326">
                  <c:v>1.382018898</c:v>
                </c:pt>
                <c:pt idx="327">
                  <c:v>1.386342222</c:v>
                </c:pt>
                <c:pt idx="328">
                  <c:v>1.390977989</c:v>
                </c:pt>
                <c:pt idx="329">
                  <c:v>1.394999771</c:v>
                </c:pt>
                <c:pt idx="330">
                  <c:v>1.399097846</c:v>
                </c:pt>
                <c:pt idx="331">
                  <c:v>1.403581025</c:v>
                </c:pt>
                <c:pt idx="332">
                  <c:v>1.408434774</c:v>
                </c:pt>
                <c:pt idx="333">
                  <c:v>1.412765364</c:v>
                </c:pt>
                <c:pt idx="334">
                  <c:v>1.417473792</c:v>
                </c:pt>
                <c:pt idx="335">
                  <c:v>1.421342985</c:v>
                </c:pt>
                <c:pt idx="336">
                  <c:v>1.425520987999999</c:v>
                </c:pt>
                <c:pt idx="337">
                  <c:v>1.430149488</c:v>
                </c:pt>
                <c:pt idx="338">
                  <c:v>1.434781622</c:v>
                </c:pt>
                <c:pt idx="339">
                  <c:v>1.439032285</c:v>
                </c:pt>
                <c:pt idx="340">
                  <c:v>1.443203022</c:v>
                </c:pt>
                <c:pt idx="341">
                  <c:v>1.447762494</c:v>
                </c:pt>
                <c:pt idx="342">
                  <c:v>1.45186057</c:v>
                </c:pt>
                <c:pt idx="343">
                  <c:v>1.455809691</c:v>
                </c:pt>
                <c:pt idx="344">
                  <c:v>1.460289236</c:v>
                </c:pt>
                <c:pt idx="345">
                  <c:v>1.464307385</c:v>
                </c:pt>
                <c:pt idx="346">
                  <c:v>1.468637975</c:v>
                </c:pt>
                <c:pt idx="347">
                  <c:v>1.473346403</c:v>
                </c:pt>
                <c:pt idx="348">
                  <c:v>1.477211963</c:v>
                </c:pt>
                <c:pt idx="349">
                  <c:v>1.481389966</c:v>
                </c:pt>
                <c:pt idx="350">
                  <c:v>1.485873144</c:v>
                </c:pt>
                <c:pt idx="351">
                  <c:v>1.490577939</c:v>
                </c:pt>
                <c:pt idx="352">
                  <c:v>1.494901263</c:v>
                </c:pt>
                <c:pt idx="353">
                  <c:v>1.498926677999999</c:v>
                </c:pt>
                <c:pt idx="354">
                  <c:v>1.503478884</c:v>
                </c:pt>
                <c:pt idx="355">
                  <c:v>1.507729547999999</c:v>
                </c:pt>
                <c:pt idx="356">
                  <c:v>1.512441608</c:v>
                </c:pt>
                <c:pt idx="357">
                  <c:v>1.516921153</c:v>
                </c:pt>
                <c:pt idx="358">
                  <c:v>1.521244478</c:v>
                </c:pt>
                <c:pt idx="359">
                  <c:v>1.525347435</c:v>
                </c:pt>
                <c:pt idx="360">
                  <c:v>1.529979569</c:v>
                </c:pt>
                <c:pt idx="361">
                  <c:v>1.534150305</c:v>
                </c:pt>
                <c:pt idx="362">
                  <c:v>1.538099426</c:v>
                </c:pt>
                <c:pt idx="363">
                  <c:v>1.542578972</c:v>
                </c:pt>
                <c:pt idx="364">
                  <c:v>1.546600753</c:v>
                </c:pt>
                <c:pt idx="365">
                  <c:v>1.550931344</c:v>
                </c:pt>
                <c:pt idx="366">
                  <c:v>1.554800538</c:v>
                </c:pt>
                <c:pt idx="367">
                  <c:v>1.559429038</c:v>
                </c:pt>
                <c:pt idx="368">
                  <c:v>1.563527113</c:v>
                </c:pt>
                <c:pt idx="369">
                  <c:v>1.56816288</c:v>
                </c:pt>
                <c:pt idx="370">
                  <c:v>1.572867674</c:v>
                </c:pt>
                <c:pt idx="371">
                  <c:v>1.577118338</c:v>
                </c:pt>
                <c:pt idx="372">
                  <c:v>1.581369001</c:v>
                </c:pt>
                <c:pt idx="373">
                  <c:v>1.58585218</c:v>
                </c:pt>
                <c:pt idx="374">
                  <c:v>1.590022916</c:v>
                </c:pt>
                <c:pt idx="375">
                  <c:v>1.593972037</c:v>
                </c:pt>
                <c:pt idx="376">
                  <c:v>1.598375288</c:v>
                </c:pt>
                <c:pt idx="377">
                  <c:v>1.602476997</c:v>
                </c:pt>
                <c:pt idx="378">
                  <c:v>1.606727661</c:v>
                </c:pt>
                <c:pt idx="379">
                  <c:v>1.611432455</c:v>
                </c:pt>
                <c:pt idx="380">
                  <c:v>1.615377943</c:v>
                </c:pt>
                <c:pt idx="381">
                  <c:v>1.619403357</c:v>
                </c:pt>
                <c:pt idx="382">
                  <c:v>1.624035491</c:v>
                </c:pt>
                <c:pt idx="383">
                  <c:v>1.628816579</c:v>
                </c:pt>
                <c:pt idx="384">
                  <c:v>1.633147169</c:v>
                </c:pt>
                <c:pt idx="385">
                  <c:v>1.637092657</c:v>
                </c:pt>
                <c:pt idx="386">
                  <c:v>1.641644864</c:v>
                </c:pt>
                <c:pt idx="387">
                  <c:v>1.645742939</c:v>
                </c:pt>
                <c:pt idx="388">
                  <c:v>1.649619399</c:v>
                </c:pt>
                <c:pt idx="389">
                  <c:v>1.654175238</c:v>
                </c:pt>
                <c:pt idx="390">
                  <c:v>1.658345975</c:v>
                </c:pt>
                <c:pt idx="391">
                  <c:v>1.662523978</c:v>
                </c:pt>
                <c:pt idx="392">
                  <c:v>1.667079817</c:v>
                </c:pt>
                <c:pt idx="393">
                  <c:v>1.671097966</c:v>
                </c:pt>
                <c:pt idx="394">
                  <c:v>1.675203307</c:v>
                </c:pt>
                <c:pt idx="395">
                  <c:v>1.679831808</c:v>
                </c:pt>
                <c:pt idx="396">
                  <c:v>1.684616529</c:v>
                </c:pt>
                <c:pt idx="397">
                  <c:v>1.688939853</c:v>
                </c:pt>
                <c:pt idx="398">
                  <c:v>1.69281268</c:v>
                </c:pt>
                <c:pt idx="399">
                  <c:v>1.697597401</c:v>
                </c:pt>
                <c:pt idx="400">
                  <c:v>1.701695477</c:v>
                </c:pt>
                <c:pt idx="401">
                  <c:v>1.706403904</c:v>
                </c:pt>
                <c:pt idx="402">
                  <c:v>1.711028772</c:v>
                </c:pt>
                <c:pt idx="403">
                  <c:v>1.715286701</c:v>
                </c:pt>
                <c:pt idx="404">
                  <c:v>1.719384777</c:v>
                </c:pt>
                <c:pt idx="405">
                  <c:v>1.723864322</c:v>
                </c:pt>
                <c:pt idx="406">
                  <c:v>1.728114986</c:v>
                </c:pt>
                <c:pt idx="407">
                  <c:v>1.731987813</c:v>
                </c:pt>
                <c:pt idx="408">
                  <c:v>1.736463725</c:v>
                </c:pt>
                <c:pt idx="409">
                  <c:v>1.740565434</c:v>
                </c:pt>
                <c:pt idx="410">
                  <c:v>1.744816097</c:v>
                </c:pt>
                <c:pt idx="411">
                  <c:v>1.749448231</c:v>
                </c:pt>
                <c:pt idx="412">
                  <c:v>1.753466379</c:v>
                </c:pt>
                <c:pt idx="413">
                  <c:v>1.757564455</c:v>
                </c:pt>
                <c:pt idx="414">
                  <c:v>1.762123927</c:v>
                </c:pt>
                <c:pt idx="415">
                  <c:v>1.766832355</c:v>
                </c:pt>
                <c:pt idx="416">
                  <c:v>1.771235606</c:v>
                </c:pt>
                <c:pt idx="417">
                  <c:v>1.7751048</c:v>
                </c:pt>
                <c:pt idx="418">
                  <c:v>1.779736933</c:v>
                </c:pt>
                <c:pt idx="419">
                  <c:v>1.783987597</c:v>
                </c:pt>
                <c:pt idx="420">
                  <c:v>1.787860424</c:v>
                </c:pt>
                <c:pt idx="421">
                  <c:v>1.792187381</c:v>
                </c:pt>
                <c:pt idx="422">
                  <c:v>1.796358118</c:v>
                </c:pt>
                <c:pt idx="423">
                  <c:v>1.800608781</c:v>
                </c:pt>
                <c:pt idx="424">
                  <c:v>1.805244548</c:v>
                </c:pt>
                <c:pt idx="425">
                  <c:v>1.809262696</c:v>
                </c:pt>
                <c:pt idx="426">
                  <c:v>1.813368038</c:v>
                </c:pt>
                <c:pt idx="427">
                  <c:v>1.817767656</c:v>
                </c:pt>
                <c:pt idx="428">
                  <c:v>1.822628672</c:v>
                </c:pt>
                <c:pt idx="429">
                  <c:v>1.827031923</c:v>
                </c:pt>
                <c:pt idx="430">
                  <c:v>1.831736717</c:v>
                </c:pt>
                <c:pt idx="431">
                  <c:v>1.835605911</c:v>
                </c:pt>
                <c:pt idx="432">
                  <c:v>1.839783914</c:v>
                </c:pt>
                <c:pt idx="433">
                  <c:v>1.844339753</c:v>
                </c:pt>
                <c:pt idx="434">
                  <c:v>1.849120841</c:v>
                </c:pt>
                <c:pt idx="435">
                  <c:v>1.853444166</c:v>
                </c:pt>
                <c:pt idx="436">
                  <c:v>1.857549507</c:v>
                </c:pt>
                <c:pt idx="437">
                  <c:v>1.862098081</c:v>
                </c:pt>
                <c:pt idx="438">
                  <c:v>1.866203422</c:v>
                </c:pt>
                <c:pt idx="439">
                  <c:v>1.870908217</c:v>
                </c:pt>
                <c:pt idx="440">
                  <c:v>1.875464056</c:v>
                </c:pt>
                <c:pt idx="441">
                  <c:v>1.87971472</c:v>
                </c:pt>
                <c:pt idx="442">
                  <c:v>1.883965383</c:v>
                </c:pt>
                <c:pt idx="443">
                  <c:v>1.888521223</c:v>
                </c:pt>
                <c:pt idx="444">
                  <c:v>1.892619298</c:v>
                </c:pt>
                <c:pt idx="445">
                  <c:v>1.896644713</c:v>
                </c:pt>
                <c:pt idx="446">
                  <c:v>1.901124257999987</c:v>
                </c:pt>
                <c:pt idx="447">
                  <c:v>1.904993452</c:v>
                </c:pt>
                <c:pt idx="448">
                  <c:v>1.909244116</c:v>
                </c:pt>
                <c:pt idx="449">
                  <c:v>1.913342191</c:v>
                </c:pt>
                <c:pt idx="450">
                  <c:v>1.917901664</c:v>
                </c:pt>
                <c:pt idx="451">
                  <c:v>1.921919812</c:v>
                </c:pt>
                <c:pt idx="452">
                  <c:v>1.925872566</c:v>
                </c:pt>
                <c:pt idx="453">
                  <c:v>1.930421139</c:v>
                </c:pt>
                <c:pt idx="454">
                  <c:v>1.934679069</c:v>
                </c:pt>
                <c:pt idx="455">
                  <c:v>1.938777145</c:v>
                </c:pt>
                <c:pt idx="456">
                  <c:v>1.943332984</c:v>
                </c:pt>
                <c:pt idx="457">
                  <c:v>1.947351133</c:v>
                </c:pt>
                <c:pt idx="458">
                  <c:v>1.951376547</c:v>
                </c:pt>
                <c:pt idx="459">
                  <c:v>1.955932387</c:v>
                </c:pt>
                <c:pt idx="460">
                  <c:v>1.959805214</c:v>
                </c:pt>
                <c:pt idx="461">
                  <c:v>1.964055877</c:v>
                </c:pt>
                <c:pt idx="462">
                  <c:v>1.968081292</c:v>
                </c:pt>
                <c:pt idx="463">
                  <c:v>1.972629865</c:v>
                </c:pt>
                <c:pt idx="464">
                  <c:v>1.976807868</c:v>
                </c:pt>
                <c:pt idx="465">
                  <c:v>1.980680695</c:v>
                </c:pt>
                <c:pt idx="466">
                  <c:v>1.985236534</c:v>
                </c:pt>
                <c:pt idx="467">
                  <c:v>1.989410904</c:v>
                </c:pt>
                <c:pt idx="468">
                  <c:v>1.993588906</c:v>
                </c:pt>
                <c:pt idx="469">
                  <c:v>1.9982937</c:v>
                </c:pt>
                <c:pt idx="470">
                  <c:v>2.002162894</c:v>
                </c:pt>
                <c:pt idx="471">
                  <c:v>2.006340897</c:v>
                </c:pt>
                <c:pt idx="472">
                  <c:v>2.010896736</c:v>
                </c:pt>
                <c:pt idx="473">
                  <c:v>2.015752075</c:v>
                </c:pt>
                <c:pt idx="474">
                  <c:v>2.020002738</c:v>
                </c:pt>
                <c:pt idx="475">
                  <c:v>2.023875565</c:v>
                </c:pt>
                <c:pt idx="476">
                  <c:v>2.028583993</c:v>
                </c:pt>
                <c:pt idx="477">
                  <c:v>2.032754729</c:v>
                </c:pt>
                <c:pt idx="478">
                  <c:v>2.037390495</c:v>
                </c:pt>
                <c:pt idx="479">
                  <c:v>2.042015363</c:v>
                </c:pt>
                <c:pt idx="480">
                  <c:v>2.046345952999999</c:v>
                </c:pt>
                <c:pt idx="481">
                  <c:v>2.050371368</c:v>
                </c:pt>
                <c:pt idx="482">
                  <c:v>2.055003501</c:v>
                </c:pt>
                <c:pt idx="483">
                  <c:v>2.059174238</c:v>
                </c:pt>
                <c:pt idx="484">
                  <c:v>2.063047065</c:v>
                </c:pt>
                <c:pt idx="485">
                  <c:v>2.06752661</c:v>
                </c:pt>
                <c:pt idx="486">
                  <c:v>2.071548392</c:v>
                </c:pt>
                <c:pt idx="487">
                  <c:v>2.075951643</c:v>
                </c:pt>
                <c:pt idx="488">
                  <c:v>2.080507483</c:v>
                </c:pt>
                <c:pt idx="489">
                  <c:v>2.084529264</c:v>
                </c:pt>
                <c:pt idx="490">
                  <c:v>2.08862734</c:v>
                </c:pt>
                <c:pt idx="491">
                  <c:v>2.093110518</c:v>
                </c:pt>
                <c:pt idx="492">
                  <c:v>2.097815312999999</c:v>
                </c:pt>
                <c:pt idx="493">
                  <c:v>2.102145902999999</c:v>
                </c:pt>
                <c:pt idx="494">
                  <c:v>2.106164052</c:v>
                </c:pt>
                <c:pt idx="495">
                  <c:v>2.110796185</c:v>
                </c:pt>
                <c:pt idx="496">
                  <c:v>2.114974188</c:v>
                </c:pt>
                <c:pt idx="497">
                  <c:v>2.118847015</c:v>
                </c:pt>
                <c:pt idx="498">
                  <c:v>2.123250266</c:v>
                </c:pt>
                <c:pt idx="499">
                  <c:v>2.127348342</c:v>
                </c:pt>
                <c:pt idx="500">
                  <c:v>2.131671666</c:v>
                </c:pt>
                <c:pt idx="501">
                  <c:v>2.136307432999999</c:v>
                </c:pt>
                <c:pt idx="502">
                  <c:v>2.140325581</c:v>
                </c:pt>
                <c:pt idx="503">
                  <c:v>2.144430923</c:v>
                </c:pt>
                <c:pt idx="504">
                  <c:v>2.148983129</c:v>
                </c:pt>
                <c:pt idx="505">
                  <c:v>2.153844145</c:v>
                </c:pt>
                <c:pt idx="506">
                  <c:v>2.158167469</c:v>
                </c:pt>
                <c:pt idx="507">
                  <c:v>2.16211659</c:v>
                </c:pt>
                <c:pt idx="508">
                  <c:v>2.166672428999999</c:v>
                </c:pt>
                <c:pt idx="509">
                  <c:v>2.170770505</c:v>
                </c:pt>
                <c:pt idx="510">
                  <c:v>2.175478931999999</c:v>
                </c:pt>
                <c:pt idx="511">
                  <c:v>2.180103799000001</c:v>
                </c:pt>
                <c:pt idx="512">
                  <c:v>2.184361729000001</c:v>
                </c:pt>
                <c:pt idx="513">
                  <c:v>2.188612393</c:v>
                </c:pt>
                <c:pt idx="514">
                  <c:v>2.193160966</c:v>
                </c:pt>
                <c:pt idx="515">
                  <c:v>2.197186381</c:v>
                </c:pt>
                <c:pt idx="516">
                  <c:v>2.201211795</c:v>
                </c:pt>
                <c:pt idx="517">
                  <c:v>2.205687708</c:v>
                </c:pt>
                <c:pt idx="518">
                  <c:v>2.209636828</c:v>
                </c:pt>
                <c:pt idx="519">
                  <c:v>2.213967419</c:v>
                </c:pt>
                <c:pt idx="520">
                  <c:v>2.218672213</c:v>
                </c:pt>
                <c:pt idx="521">
                  <c:v>2.222541407</c:v>
                </c:pt>
                <c:pt idx="522">
                  <c:v>2.226639483</c:v>
                </c:pt>
                <c:pt idx="523">
                  <c:v>2.231351543</c:v>
                </c:pt>
                <c:pt idx="524">
                  <c:v>2.235980043</c:v>
                </c:pt>
                <c:pt idx="525">
                  <c:v>2.240310634</c:v>
                </c:pt>
                <c:pt idx="526">
                  <c:v>2.244332415</c:v>
                </c:pt>
                <c:pt idx="527">
                  <c:v>2.248811961</c:v>
                </c:pt>
                <c:pt idx="528">
                  <c:v>2.253062624</c:v>
                </c:pt>
                <c:pt idx="529">
                  <c:v>2.256935451</c:v>
                </c:pt>
                <c:pt idx="530">
                  <c:v>2.261414997</c:v>
                </c:pt>
                <c:pt idx="531">
                  <c:v>2.265585733</c:v>
                </c:pt>
                <c:pt idx="532">
                  <c:v>2.269763736</c:v>
                </c:pt>
                <c:pt idx="533">
                  <c:v>2.274319575</c:v>
                </c:pt>
                <c:pt idx="534">
                  <c:v>2.278337724</c:v>
                </c:pt>
                <c:pt idx="535">
                  <c:v>2.282515726</c:v>
                </c:pt>
                <c:pt idx="536">
                  <c:v>2.287071566</c:v>
                </c:pt>
                <c:pt idx="537">
                  <c:v>2.291852653999999</c:v>
                </c:pt>
                <c:pt idx="538">
                  <c:v>2.296183245</c:v>
                </c:pt>
                <c:pt idx="539">
                  <c:v>2.300888038999999</c:v>
                </c:pt>
                <c:pt idx="540">
                  <c:v>2.30483716</c:v>
                </c:pt>
                <c:pt idx="541">
                  <c:v>2.308855308</c:v>
                </c:pt>
                <c:pt idx="542">
                  <c:v>2.312731768</c:v>
                </c:pt>
                <c:pt idx="543">
                  <c:v>2.317211314</c:v>
                </c:pt>
                <c:pt idx="544">
                  <c:v>2.321461977</c:v>
                </c:pt>
                <c:pt idx="545">
                  <c:v>2.325632714</c:v>
                </c:pt>
                <c:pt idx="546">
                  <c:v>2.330268479999987</c:v>
                </c:pt>
                <c:pt idx="547">
                  <c:v>2.334362922999999</c:v>
                </c:pt>
                <c:pt idx="548">
                  <c:v>2.338388337</c:v>
                </c:pt>
                <c:pt idx="549">
                  <c:v>2.342795222</c:v>
                </c:pt>
                <c:pt idx="550">
                  <c:v>2.346660782999999</c:v>
                </c:pt>
                <c:pt idx="551">
                  <c:v>2.351064033999997</c:v>
                </c:pt>
                <c:pt idx="552">
                  <c:v>2.354940493999996</c:v>
                </c:pt>
                <c:pt idx="553">
                  <c:v>2.359645287999998</c:v>
                </c:pt>
                <c:pt idx="554">
                  <c:v>2.363823291</c:v>
                </c:pt>
                <c:pt idx="555">
                  <c:v>2.368451791</c:v>
                </c:pt>
                <c:pt idx="556">
                  <c:v>2.373080291</c:v>
                </c:pt>
                <c:pt idx="557">
                  <c:v>2.377330955</c:v>
                </c:pt>
                <c:pt idx="558">
                  <c:v>2.381429031</c:v>
                </c:pt>
                <c:pt idx="559">
                  <c:v>2.386064797</c:v>
                </c:pt>
                <c:pt idx="560">
                  <c:v>2.390235532999999</c:v>
                </c:pt>
                <c:pt idx="561">
                  <c:v>2.394188287</c:v>
                </c:pt>
                <c:pt idx="562">
                  <c:v>2.398515245</c:v>
                </c:pt>
                <c:pt idx="563">
                  <c:v>2.402533393</c:v>
                </c:pt>
                <c:pt idx="564">
                  <c:v>2.406863983999997</c:v>
                </c:pt>
                <c:pt idx="565">
                  <c:v>2.411572410999999</c:v>
                </c:pt>
                <c:pt idx="566">
                  <c:v>2.415514266</c:v>
                </c:pt>
                <c:pt idx="567">
                  <c:v>2.419619608</c:v>
                </c:pt>
                <c:pt idx="568">
                  <c:v>2.424175447</c:v>
                </c:pt>
                <c:pt idx="569">
                  <c:v>2.428880241</c:v>
                </c:pt>
                <c:pt idx="570">
                  <c:v>2.433203566</c:v>
                </c:pt>
                <c:pt idx="571">
                  <c:v>2.437232614</c:v>
                </c:pt>
                <c:pt idx="572">
                  <c:v>2.441857481</c:v>
                </c:pt>
                <c:pt idx="573">
                  <c:v>2.446035482999999</c:v>
                </c:pt>
                <c:pt idx="574">
                  <c:v>2.449904677</c:v>
                </c:pt>
                <c:pt idx="575">
                  <c:v>2.454311562</c:v>
                </c:pt>
                <c:pt idx="576">
                  <c:v>2.458562225</c:v>
                </c:pt>
                <c:pt idx="577">
                  <c:v>2.462812888999999</c:v>
                </c:pt>
                <c:pt idx="578">
                  <c:v>2.467445022</c:v>
                </c:pt>
                <c:pt idx="579">
                  <c:v>2.471317849</c:v>
                </c:pt>
                <c:pt idx="580">
                  <c:v>2.475415924999996</c:v>
                </c:pt>
                <c:pt idx="581">
                  <c:v>2.479971764</c:v>
                </c:pt>
                <c:pt idx="582">
                  <c:v>2.484752852</c:v>
                </c:pt>
                <c:pt idx="583">
                  <c:v>2.489076177</c:v>
                </c:pt>
                <c:pt idx="584">
                  <c:v>2.493181518</c:v>
                </c:pt>
                <c:pt idx="585">
                  <c:v>2.497653798</c:v>
                </c:pt>
                <c:pt idx="586">
                  <c:v>2.501911727</c:v>
                </c:pt>
                <c:pt idx="587">
                  <c:v>2.506540682</c:v>
                </c:pt>
                <c:pt idx="588">
                  <c:v>2.511172815</c:v>
                </c:pt>
                <c:pt idx="589">
                  <c:v>2.515423478999999</c:v>
                </c:pt>
                <c:pt idx="590">
                  <c:v>2.519597848</c:v>
                </c:pt>
                <c:pt idx="591">
                  <c:v>2.524153688</c:v>
                </c:pt>
                <c:pt idx="592">
                  <c:v>2.528251763</c:v>
                </c:pt>
                <c:pt idx="593">
                  <c:v>2.532197251</c:v>
                </c:pt>
                <c:pt idx="594">
                  <c:v>2.536680428999999</c:v>
                </c:pt>
                <c:pt idx="595">
                  <c:v>2.540698578</c:v>
                </c:pt>
                <c:pt idx="596">
                  <c:v>2.545029169</c:v>
                </c:pt>
                <c:pt idx="597">
                  <c:v>2.549661302</c:v>
                </c:pt>
                <c:pt idx="598">
                  <c:v>2.553526863</c:v>
                </c:pt>
                <c:pt idx="599">
                  <c:v>2.557632204</c:v>
                </c:pt>
                <c:pt idx="600">
                  <c:v>2.562260705</c:v>
                </c:pt>
                <c:pt idx="601">
                  <c:v>2.566969132</c:v>
                </c:pt>
                <c:pt idx="602">
                  <c:v>2.571372384</c:v>
                </c:pt>
                <c:pt idx="603">
                  <c:v>2.575317871</c:v>
                </c:pt>
                <c:pt idx="604">
                  <c:v>2.579870078</c:v>
                </c:pt>
                <c:pt idx="605">
                  <c:v>2.58404808</c:v>
                </c:pt>
                <c:pt idx="606">
                  <c:v>2.587997201</c:v>
                </c:pt>
                <c:pt idx="607">
                  <c:v>2.592476746</c:v>
                </c:pt>
                <c:pt idx="608">
                  <c:v>2.596498528</c:v>
                </c:pt>
                <c:pt idx="609">
                  <c:v>2.60090178</c:v>
                </c:pt>
                <c:pt idx="610">
                  <c:v>2.605457619</c:v>
                </c:pt>
                <c:pt idx="611">
                  <c:v>2.609479401</c:v>
                </c:pt>
                <c:pt idx="612">
                  <c:v>2.613577476</c:v>
                </c:pt>
                <c:pt idx="613">
                  <c:v>2.618136949</c:v>
                </c:pt>
                <c:pt idx="614">
                  <c:v>2.622990698</c:v>
                </c:pt>
                <c:pt idx="615">
                  <c:v>2.6271687</c:v>
                </c:pt>
                <c:pt idx="616">
                  <c:v>2.631117821</c:v>
                </c:pt>
                <c:pt idx="617">
                  <c:v>2.635822614999998</c:v>
                </c:pt>
                <c:pt idx="618">
                  <c:v>2.639993352</c:v>
                </c:pt>
                <c:pt idx="619">
                  <c:v>2.644629118</c:v>
                </c:pt>
                <c:pt idx="620">
                  <c:v>2.649261252</c:v>
                </c:pt>
                <c:pt idx="621">
                  <c:v>2.653511915</c:v>
                </c:pt>
                <c:pt idx="622">
                  <c:v>2.657682652</c:v>
                </c:pt>
                <c:pt idx="623">
                  <c:v>2.662314785</c:v>
                </c:pt>
                <c:pt idx="624">
                  <c:v>2.666412861</c:v>
                </c:pt>
                <c:pt idx="625">
                  <c:v>2.670289321</c:v>
                </c:pt>
                <c:pt idx="626">
                  <c:v>2.674768866</c:v>
                </c:pt>
                <c:pt idx="627">
                  <c:v>2.678787015</c:v>
                </c:pt>
                <c:pt idx="628">
                  <c:v>2.683117605</c:v>
                </c:pt>
                <c:pt idx="629">
                  <c:v>2.687826033</c:v>
                </c:pt>
                <c:pt idx="630">
                  <c:v>2.692683414999998</c:v>
                </c:pt>
                <c:pt idx="631">
                  <c:v>2.696934078</c:v>
                </c:pt>
                <c:pt idx="632">
                  <c:v>2.701261036</c:v>
                </c:pt>
                <c:pt idx="633">
                  <c:v>2.706042123999996</c:v>
                </c:pt>
                <c:pt idx="634">
                  <c:v>2.710518036</c:v>
                </c:pt>
                <c:pt idx="635">
                  <c:v>2.715153803</c:v>
                </c:pt>
                <c:pt idx="636">
                  <c:v>2.719102923999999</c:v>
                </c:pt>
                <c:pt idx="637">
                  <c:v>2.723200999</c:v>
                </c:pt>
                <c:pt idx="638">
                  <c:v>2.727756839</c:v>
                </c:pt>
                <c:pt idx="639">
                  <c:v>2.732457999999998</c:v>
                </c:pt>
                <c:pt idx="640">
                  <c:v>2.73678859</c:v>
                </c:pt>
                <c:pt idx="641">
                  <c:v>2.740890299</c:v>
                </c:pt>
                <c:pt idx="642">
                  <c:v>2.745515166</c:v>
                </c:pt>
                <c:pt idx="643">
                  <c:v>2.749620508</c:v>
                </c:pt>
                <c:pt idx="644">
                  <c:v>2.753489702</c:v>
                </c:pt>
                <c:pt idx="645">
                  <c:v>2.757969247</c:v>
                </c:pt>
                <c:pt idx="646">
                  <c:v>2.762067323</c:v>
                </c:pt>
                <c:pt idx="647">
                  <c:v>2.766470574</c:v>
                </c:pt>
                <c:pt idx="648">
                  <c:v>2.771102708</c:v>
                </c:pt>
                <c:pt idx="649">
                  <c:v>2.774975534</c:v>
                </c:pt>
                <c:pt idx="650">
                  <c:v>2.779146271</c:v>
                </c:pt>
                <c:pt idx="651">
                  <c:v>2.783629449</c:v>
                </c:pt>
                <c:pt idx="652">
                  <c:v>2.788330611</c:v>
                </c:pt>
                <c:pt idx="653">
                  <c:v>2.792733862</c:v>
                </c:pt>
                <c:pt idx="654">
                  <c:v>2.796762909999999</c:v>
                </c:pt>
                <c:pt idx="655">
                  <c:v>2.801311483</c:v>
                </c:pt>
                <c:pt idx="656">
                  <c:v>2.805489485999999</c:v>
                </c:pt>
                <c:pt idx="657">
                  <c:v>2.810121619</c:v>
                </c:pt>
                <c:pt idx="658">
                  <c:v>2.814753753</c:v>
                </c:pt>
                <c:pt idx="659">
                  <c:v>2.819077077</c:v>
                </c:pt>
                <c:pt idx="660">
                  <c:v>2.82325508</c:v>
                </c:pt>
                <c:pt idx="661">
                  <c:v>2.827810919</c:v>
                </c:pt>
                <c:pt idx="662">
                  <c:v>2.831905362</c:v>
                </c:pt>
                <c:pt idx="663">
                  <c:v>2.835858114999987</c:v>
                </c:pt>
                <c:pt idx="664">
                  <c:v>2.840337661</c:v>
                </c:pt>
                <c:pt idx="665">
                  <c:v>2.844432102999999</c:v>
                </c:pt>
                <c:pt idx="666">
                  <c:v>2.848682767</c:v>
                </c:pt>
                <c:pt idx="667">
                  <c:v>2.853242238999999</c:v>
                </c:pt>
                <c:pt idx="668">
                  <c:v>2.857115066</c:v>
                </c:pt>
                <c:pt idx="669">
                  <c:v>2.861285802999999</c:v>
                </c:pt>
                <c:pt idx="670">
                  <c:v>2.865921569</c:v>
                </c:pt>
                <c:pt idx="671">
                  <c:v>2.87062273</c:v>
                </c:pt>
                <c:pt idx="672">
                  <c:v>2.874953321</c:v>
                </c:pt>
                <c:pt idx="673">
                  <c:v>2.878978736</c:v>
                </c:pt>
                <c:pt idx="674">
                  <c:v>2.883454648</c:v>
                </c:pt>
                <c:pt idx="675">
                  <c:v>2.887632651</c:v>
                </c:pt>
                <c:pt idx="676">
                  <c:v>2.891650798999999</c:v>
                </c:pt>
                <c:pt idx="677">
                  <c:v>2.896057683999996</c:v>
                </c:pt>
                <c:pt idx="678">
                  <c:v>2.900152126</c:v>
                </c:pt>
                <c:pt idx="679">
                  <c:v>2.904482717</c:v>
                </c:pt>
                <c:pt idx="680">
                  <c:v>2.909038556</c:v>
                </c:pt>
                <c:pt idx="681">
                  <c:v>2.913136632</c:v>
                </c:pt>
                <c:pt idx="682">
                  <c:v>2.917234708</c:v>
                </c:pt>
                <c:pt idx="683">
                  <c:v>2.92179418</c:v>
                </c:pt>
                <c:pt idx="684">
                  <c:v>2.926647928999999</c:v>
                </c:pt>
                <c:pt idx="685">
                  <c:v>2.930825931999998</c:v>
                </c:pt>
                <c:pt idx="686">
                  <c:v>2.934775053</c:v>
                </c:pt>
                <c:pt idx="687">
                  <c:v>2.939479847</c:v>
                </c:pt>
                <c:pt idx="688">
                  <c:v>2.943577922</c:v>
                </c:pt>
                <c:pt idx="689">
                  <c:v>2.94828635</c:v>
                </c:pt>
                <c:pt idx="690">
                  <c:v>2.952842188999996</c:v>
                </c:pt>
                <c:pt idx="691">
                  <c:v>2.957245440999999</c:v>
                </c:pt>
                <c:pt idx="692">
                  <c:v>2.961267222</c:v>
                </c:pt>
                <c:pt idx="693">
                  <c:v>2.965823062</c:v>
                </c:pt>
                <c:pt idx="694">
                  <c:v>2.969993798</c:v>
                </c:pt>
                <c:pt idx="695">
                  <c:v>2.973946552</c:v>
                </c:pt>
                <c:pt idx="696">
                  <c:v>2.978426097</c:v>
                </c:pt>
                <c:pt idx="697">
                  <c:v>2.982444246</c:v>
                </c:pt>
                <c:pt idx="698">
                  <c:v>2.98669491</c:v>
                </c:pt>
                <c:pt idx="699">
                  <c:v>2.991406969999999</c:v>
                </c:pt>
                <c:pt idx="700">
                  <c:v>2.995280023999999</c:v>
                </c:pt>
                <c:pt idx="701">
                  <c:v>2.999530687</c:v>
                </c:pt>
                <c:pt idx="702">
                  <c:v>3.0040066</c:v>
                </c:pt>
                <c:pt idx="703">
                  <c:v>3.008711394</c:v>
                </c:pt>
                <c:pt idx="704">
                  <c:v>3.012962058</c:v>
                </c:pt>
                <c:pt idx="705">
                  <c:v>3.017067399</c:v>
                </c:pt>
                <c:pt idx="706">
                  <c:v>3.0216959</c:v>
                </c:pt>
                <c:pt idx="707">
                  <c:v>3.025793975</c:v>
                </c:pt>
                <c:pt idx="708">
                  <c:v>3.029666802</c:v>
                </c:pt>
                <c:pt idx="709">
                  <c:v>3.03399376</c:v>
                </c:pt>
                <c:pt idx="710">
                  <c:v>3.038244422999999</c:v>
                </c:pt>
                <c:pt idx="711">
                  <c:v>3.042567748</c:v>
                </c:pt>
                <c:pt idx="712">
                  <c:v>3.04712722</c:v>
                </c:pt>
                <c:pt idx="713">
                  <c:v>3.051152634999998</c:v>
                </c:pt>
                <c:pt idx="714">
                  <c:v>3.055323371</c:v>
                </c:pt>
                <c:pt idx="715">
                  <c:v>3.059730256</c:v>
                </c:pt>
                <c:pt idx="716">
                  <c:v>3.06359945</c:v>
                </c:pt>
                <c:pt idx="717">
                  <c:v>3.06793004</c:v>
                </c:pt>
                <c:pt idx="718">
                  <c:v>3.072028115999998</c:v>
                </c:pt>
                <c:pt idx="719">
                  <c:v>3.076507661</c:v>
                </c:pt>
                <c:pt idx="720">
                  <c:v>3.080678398</c:v>
                </c:pt>
                <c:pt idx="721">
                  <c:v>3.085390458</c:v>
                </c:pt>
                <c:pt idx="722">
                  <c:v>3.089942664</c:v>
                </c:pt>
                <c:pt idx="723">
                  <c:v>3.094193328</c:v>
                </c:pt>
                <c:pt idx="724">
                  <c:v>3.098516652</c:v>
                </c:pt>
                <c:pt idx="725">
                  <c:v>3.102999831</c:v>
                </c:pt>
                <c:pt idx="726">
                  <c:v>3.107021613</c:v>
                </c:pt>
                <c:pt idx="727">
                  <c:v>3.111199615</c:v>
                </c:pt>
                <c:pt idx="728">
                  <c:v>3.115526573</c:v>
                </c:pt>
                <c:pt idx="729">
                  <c:v>3.11947206</c:v>
                </c:pt>
                <c:pt idx="730">
                  <c:v>3.123802651</c:v>
                </c:pt>
                <c:pt idx="731">
                  <c:v>3.127748138999999</c:v>
                </c:pt>
                <c:pt idx="732">
                  <c:v>3.132380272</c:v>
                </c:pt>
                <c:pt idx="733">
                  <c:v>3.136478348</c:v>
                </c:pt>
                <c:pt idx="734">
                  <c:v>3.140351174</c:v>
                </c:pt>
                <c:pt idx="735">
                  <c:v>3.144907014</c:v>
                </c:pt>
                <c:pt idx="736">
                  <c:v>3.14907775</c:v>
                </c:pt>
                <c:pt idx="737">
                  <c:v>3.153328414</c:v>
                </c:pt>
                <c:pt idx="738">
                  <c:v>3.157811592</c:v>
                </c:pt>
                <c:pt idx="739">
                  <c:v>3.161833374</c:v>
                </c:pt>
                <c:pt idx="740">
                  <c:v>3.165858789</c:v>
                </c:pt>
                <c:pt idx="741">
                  <c:v>3.170414628</c:v>
                </c:pt>
                <c:pt idx="742">
                  <c:v>3.175344671</c:v>
                </c:pt>
                <c:pt idx="743">
                  <c:v>3.179595335</c:v>
                </c:pt>
                <c:pt idx="744">
                  <c:v>3.183471795</c:v>
                </c:pt>
                <c:pt idx="745">
                  <c:v>3.188176589000001</c:v>
                </c:pt>
                <c:pt idx="746">
                  <c:v>3.192274665</c:v>
                </c:pt>
                <c:pt idx="747">
                  <c:v>3.196147491</c:v>
                </c:pt>
                <c:pt idx="748">
                  <c:v>3.200627037</c:v>
                </c:pt>
                <c:pt idx="749">
                  <c:v>3.2048777</c:v>
                </c:pt>
                <c:pt idx="750">
                  <c:v>3.209128364</c:v>
                </c:pt>
                <c:pt idx="751">
                  <c:v>3.213684203</c:v>
                </c:pt>
                <c:pt idx="752">
                  <c:v>3.217778646</c:v>
                </c:pt>
                <c:pt idx="753">
                  <c:v>3.221804061</c:v>
                </c:pt>
                <c:pt idx="754">
                  <c:v>3.226287239</c:v>
                </c:pt>
                <c:pt idx="755">
                  <c:v>3.230229094</c:v>
                </c:pt>
                <c:pt idx="756">
                  <c:v>3.234407096</c:v>
                </c:pt>
                <c:pt idx="757">
                  <c:v>3.238356217</c:v>
                </c:pt>
                <c:pt idx="758">
                  <c:v>3.243064644</c:v>
                </c:pt>
                <c:pt idx="759">
                  <c:v>3.247315308</c:v>
                </c:pt>
                <c:pt idx="760">
                  <c:v>3.251943808</c:v>
                </c:pt>
                <c:pt idx="761">
                  <c:v>3.256499648</c:v>
                </c:pt>
                <c:pt idx="762">
                  <c:v>3.260750311</c:v>
                </c:pt>
                <c:pt idx="763">
                  <c:v>3.264921048</c:v>
                </c:pt>
                <c:pt idx="764">
                  <c:v>3.26948052</c:v>
                </c:pt>
                <c:pt idx="765">
                  <c:v>3.273651257</c:v>
                </c:pt>
                <c:pt idx="766">
                  <c:v>3.277527717</c:v>
                </c:pt>
                <c:pt idx="767">
                  <c:v>3.282007262</c:v>
                </c:pt>
                <c:pt idx="768">
                  <c:v>3.286025411</c:v>
                </c:pt>
                <c:pt idx="769">
                  <c:v>3.290356001</c:v>
                </c:pt>
                <c:pt idx="770">
                  <c:v>3.294988134</c:v>
                </c:pt>
                <c:pt idx="771">
                  <c:v>3.298937255</c:v>
                </c:pt>
                <c:pt idx="772">
                  <c:v>3.303107992</c:v>
                </c:pt>
                <c:pt idx="773">
                  <c:v>3.30759117</c:v>
                </c:pt>
                <c:pt idx="774">
                  <c:v>3.312295964999997</c:v>
                </c:pt>
                <c:pt idx="775">
                  <c:v>3.316619288999999</c:v>
                </c:pt>
                <c:pt idx="776">
                  <c:v>3.320648336999997</c:v>
                </c:pt>
                <c:pt idx="777">
                  <c:v>3.325353130999999</c:v>
                </c:pt>
                <c:pt idx="778">
                  <c:v>3.329378546</c:v>
                </c:pt>
                <c:pt idx="779">
                  <c:v>3.333400327</c:v>
                </c:pt>
                <c:pt idx="780">
                  <c:v>3.337727285</c:v>
                </c:pt>
                <c:pt idx="781">
                  <c:v>3.341828993999997</c:v>
                </c:pt>
                <c:pt idx="782">
                  <c:v>3.346152318</c:v>
                </c:pt>
                <c:pt idx="783">
                  <c:v>3.350784451</c:v>
                </c:pt>
                <c:pt idx="784">
                  <c:v>3.354806232999999</c:v>
                </c:pt>
                <c:pt idx="785">
                  <c:v>3.358904309</c:v>
                </c:pt>
                <c:pt idx="786">
                  <c:v>3.363387487</c:v>
                </c:pt>
                <c:pt idx="787">
                  <c:v>3.36831753</c:v>
                </c:pt>
                <c:pt idx="788">
                  <c:v>3.372648120999987</c:v>
                </c:pt>
                <c:pt idx="789">
                  <c:v>3.376520948</c:v>
                </c:pt>
                <c:pt idx="790">
                  <c:v>3.381153081</c:v>
                </c:pt>
                <c:pt idx="791">
                  <c:v>3.385403744</c:v>
                </c:pt>
                <c:pt idx="792">
                  <c:v>3.389955951</c:v>
                </c:pt>
                <c:pt idx="793">
                  <c:v>3.394584451</c:v>
                </c:pt>
                <c:pt idx="794">
                  <c:v>3.398915042</c:v>
                </c:pt>
                <c:pt idx="795">
                  <c:v>3.403085778</c:v>
                </c:pt>
                <c:pt idx="796">
                  <c:v>3.407645251</c:v>
                </c:pt>
                <c:pt idx="797">
                  <c:v>3.411743325999998</c:v>
                </c:pt>
                <c:pt idx="798">
                  <c:v>3.415692447</c:v>
                </c:pt>
                <c:pt idx="799">
                  <c:v>3.420171992</c:v>
                </c:pt>
                <c:pt idx="800">
                  <c:v>3.424113847</c:v>
                </c:pt>
                <c:pt idx="801">
                  <c:v>3.428444438</c:v>
                </c:pt>
                <c:pt idx="802">
                  <c:v>3.432317264</c:v>
                </c:pt>
                <c:pt idx="803">
                  <c:v>3.436949397999999</c:v>
                </c:pt>
                <c:pt idx="804">
                  <c:v>3.441200061</c:v>
                </c:pt>
                <c:pt idx="805">
                  <c:v>3.445832194999999</c:v>
                </c:pt>
                <c:pt idx="806">
                  <c:v>3.450533356</c:v>
                </c:pt>
                <c:pt idx="807">
                  <c:v>3.454863947</c:v>
                </c:pt>
                <c:pt idx="808">
                  <c:v>3.458813067</c:v>
                </c:pt>
                <c:pt idx="809">
                  <c:v>3.463285347</c:v>
                </c:pt>
                <c:pt idx="810">
                  <c:v>3.467463349</c:v>
                </c:pt>
                <c:pt idx="811">
                  <c:v>3.471336176</c:v>
                </c:pt>
                <c:pt idx="812">
                  <c:v>3.475892014999999</c:v>
                </c:pt>
                <c:pt idx="813">
                  <c:v>3.480066385</c:v>
                </c:pt>
                <c:pt idx="814">
                  <c:v>3.484317049000001</c:v>
                </c:pt>
                <c:pt idx="815">
                  <c:v>3.488874477</c:v>
                </c:pt>
                <c:pt idx="816">
                  <c:v>3.492816331999998</c:v>
                </c:pt>
                <c:pt idx="817">
                  <c:v>3.496921674</c:v>
                </c:pt>
                <c:pt idx="818">
                  <c:v>3.501550174</c:v>
                </c:pt>
                <c:pt idx="819">
                  <c:v>3.506254968</c:v>
                </c:pt>
                <c:pt idx="820">
                  <c:v>3.510658219999998</c:v>
                </c:pt>
                <c:pt idx="821">
                  <c:v>3.51453468</c:v>
                </c:pt>
                <c:pt idx="822">
                  <c:v>3.519235841</c:v>
                </c:pt>
                <c:pt idx="823">
                  <c:v>3.523413844</c:v>
                </c:pt>
                <c:pt idx="824">
                  <c:v>3.52728667</c:v>
                </c:pt>
                <c:pt idx="825">
                  <c:v>3.531766216</c:v>
                </c:pt>
                <c:pt idx="826">
                  <c:v>3.535936952</c:v>
                </c:pt>
                <c:pt idx="827">
                  <c:v>3.540187616</c:v>
                </c:pt>
                <c:pt idx="828">
                  <c:v>3.544670794</c:v>
                </c:pt>
                <c:pt idx="829">
                  <c:v>3.54876887</c:v>
                </c:pt>
                <c:pt idx="830">
                  <c:v>3.552794285</c:v>
                </c:pt>
                <c:pt idx="831">
                  <c:v>3.55727383</c:v>
                </c:pt>
                <c:pt idx="832">
                  <c:v>3.561143024</c:v>
                </c:pt>
                <c:pt idx="833">
                  <c:v>3.565546275</c:v>
                </c:pt>
                <c:pt idx="834">
                  <c:v>3.569419102</c:v>
                </c:pt>
                <c:pt idx="835">
                  <c:v>3.574127529</c:v>
                </c:pt>
                <c:pt idx="836">
                  <c:v>3.578378192999999</c:v>
                </c:pt>
                <c:pt idx="837">
                  <c:v>3.583006693</c:v>
                </c:pt>
                <c:pt idx="838">
                  <c:v>3.587562533</c:v>
                </c:pt>
                <c:pt idx="839">
                  <c:v>3.591813195999999</c:v>
                </c:pt>
                <c:pt idx="840">
                  <c:v>3.595983932999999</c:v>
                </c:pt>
                <c:pt idx="841">
                  <c:v>3.600467111</c:v>
                </c:pt>
                <c:pt idx="842">
                  <c:v>3.604717775</c:v>
                </c:pt>
                <c:pt idx="843">
                  <c:v>3.608743189</c:v>
                </c:pt>
                <c:pt idx="844">
                  <c:v>3.612993853</c:v>
                </c:pt>
                <c:pt idx="845">
                  <c:v>3.617015634999999</c:v>
                </c:pt>
                <c:pt idx="846">
                  <c:v>3.621346225</c:v>
                </c:pt>
                <c:pt idx="847">
                  <c:v>3.62605102</c:v>
                </c:pt>
                <c:pt idx="848">
                  <c:v>3.629923846</c:v>
                </c:pt>
                <c:pt idx="849">
                  <c:v>3.634094583</c:v>
                </c:pt>
                <c:pt idx="850">
                  <c:v>3.638654055</c:v>
                </c:pt>
                <c:pt idx="851">
                  <c:v>3.64335885</c:v>
                </c:pt>
                <c:pt idx="852">
                  <c:v>3.647682174</c:v>
                </c:pt>
                <c:pt idx="853">
                  <c:v>3.651711222</c:v>
                </c:pt>
                <c:pt idx="854">
                  <c:v>3.656336089</c:v>
                </c:pt>
                <c:pt idx="855">
                  <c:v>3.660594019000001</c:v>
                </c:pt>
                <c:pt idx="856">
                  <c:v>3.665222519</c:v>
                </c:pt>
                <c:pt idx="857">
                  <c:v>3.669778358</c:v>
                </c:pt>
                <c:pt idx="858">
                  <c:v>3.674101683</c:v>
                </c:pt>
                <c:pt idx="859">
                  <c:v>3.678279685</c:v>
                </c:pt>
                <c:pt idx="860">
                  <c:v>3.682835525</c:v>
                </c:pt>
                <c:pt idx="861">
                  <c:v>3.686857307</c:v>
                </c:pt>
                <c:pt idx="862">
                  <c:v>3.690882721</c:v>
                </c:pt>
                <c:pt idx="863">
                  <c:v>3.695362267</c:v>
                </c:pt>
                <c:pt idx="864">
                  <c:v>3.69923146</c:v>
                </c:pt>
                <c:pt idx="865">
                  <c:v>3.703554785</c:v>
                </c:pt>
                <c:pt idx="866">
                  <c:v>3.707583833</c:v>
                </c:pt>
                <c:pt idx="867">
                  <c:v>3.712215966</c:v>
                </c:pt>
                <c:pt idx="868">
                  <c:v>3.716386703</c:v>
                </c:pt>
                <c:pt idx="869">
                  <c:v>3.720259529</c:v>
                </c:pt>
                <c:pt idx="870">
                  <c:v>3.724662781</c:v>
                </c:pt>
                <c:pt idx="871">
                  <c:v>3.728840783</c:v>
                </c:pt>
                <c:pt idx="872">
                  <c:v>3.733091447</c:v>
                </c:pt>
                <c:pt idx="873">
                  <c:v>3.737719947</c:v>
                </c:pt>
                <c:pt idx="874">
                  <c:v>3.741741729</c:v>
                </c:pt>
                <c:pt idx="875">
                  <c:v>3.745687217</c:v>
                </c:pt>
                <c:pt idx="876">
                  <c:v>3.749560043000001</c:v>
                </c:pt>
                <c:pt idx="877">
                  <c:v>3.754115883</c:v>
                </c:pt>
                <c:pt idx="878">
                  <c:v>3.758446472999999</c:v>
                </c:pt>
                <c:pt idx="879">
                  <c:v>3.762464622</c:v>
                </c:pt>
                <c:pt idx="880">
                  <c:v>3.766944167</c:v>
                </c:pt>
                <c:pt idx="881">
                  <c:v>3.77112217</c:v>
                </c:pt>
                <c:pt idx="882">
                  <c:v>3.775906891</c:v>
                </c:pt>
                <c:pt idx="883">
                  <c:v>3.780462731</c:v>
                </c:pt>
                <c:pt idx="884">
                  <c:v>3.784713394</c:v>
                </c:pt>
                <c:pt idx="885">
                  <c:v>3.788884131</c:v>
                </c:pt>
                <c:pt idx="886">
                  <c:v>3.793443603</c:v>
                </c:pt>
                <c:pt idx="887">
                  <c:v>3.797541679</c:v>
                </c:pt>
                <c:pt idx="888">
                  <c:v>3.801567094</c:v>
                </c:pt>
                <c:pt idx="889">
                  <c:v>3.806043005999999</c:v>
                </c:pt>
                <c:pt idx="890">
                  <c:v>3.809988721</c:v>
                </c:pt>
                <c:pt idx="891">
                  <c:v>3.814239383999999</c:v>
                </c:pt>
                <c:pt idx="892">
                  <c:v>3.818264799</c:v>
                </c:pt>
                <c:pt idx="893">
                  <c:v>3.822817005</c:v>
                </c:pt>
                <c:pt idx="894">
                  <c:v>3.827067669</c:v>
                </c:pt>
                <c:pt idx="895">
                  <c:v>3.830944128999999</c:v>
                </c:pt>
                <c:pt idx="896">
                  <c:v>3.835347379999999</c:v>
                </c:pt>
                <c:pt idx="897">
                  <c:v>3.839518116999999</c:v>
                </c:pt>
                <c:pt idx="898">
                  <c:v>3.84376878</c:v>
                </c:pt>
                <c:pt idx="899">
                  <c:v>3.848328253</c:v>
                </c:pt>
                <c:pt idx="900">
                  <c:v>3.852498988999998</c:v>
                </c:pt>
                <c:pt idx="901">
                  <c:v>3.856451743</c:v>
                </c:pt>
                <c:pt idx="902">
                  <c:v>3.860931289000001</c:v>
                </c:pt>
                <c:pt idx="903">
                  <c:v>3.864800482</c:v>
                </c:pt>
                <c:pt idx="904">
                  <c:v>3.869131073</c:v>
                </c:pt>
                <c:pt idx="905">
                  <c:v>3.873000267</c:v>
                </c:pt>
                <c:pt idx="906">
                  <c:v>3.877708693999998</c:v>
                </c:pt>
                <c:pt idx="907">
                  <c:v>3.881959357</c:v>
                </c:pt>
                <c:pt idx="908">
                  <c:v>3.886591491</c:v>
                </c:pt>
                <c:pt idx="909">
                  <c:v>3.891216358</c:v>
                </c:pt>
                <c:pt idx="910">
                  <c:v>3.895467022</c:v>
                </c:pt>
                <c:pt idx="911">
                  <c:v>3.899572362999999</c:v>
                </c:pt>
                <c:pt idx="912">
                  <c:v>3.90412457</c:v>
                </c:pt>
                <c:pt idx="913">
                  <c:v>3.908302572</c:v>
                </c:pt>
                <c:pt idx="914">
                  <c:v>3.912324354</c:v>
                </c:pt>
                <c:pt idx="915">
                  <c:v>3.916651310999998</c:v>
                </c:pt>
                <c:pt idx="916">
                  <c:v>3.920673093</c:v>
                </c:pt>
                <c:pt idx="917">
                  <c:v>3.925003684</c:v>
                </c:pt>
                <c:pt idx="918">
                  <c:v>3.929704845</c:v>
                </c:pt>
                <c:pt idx="919">
                  <c:v>3.93456586</c:v>
                </c:pt>
                <c:pt idx="920">
                  <c:v>3.938816523999999</c:v>
                </c:pt>
                <c:pt idx="921">
                  <c:v>3.943147114</c:v>
                </c:pt>
                <c:pt idx="922">
                  <c:v>3.948077157</c:v>
                </c:pt>
                <c:pt idx="923">
                  <c:v>3.952327821</c:v>
                </c:pt>
                <c:pt idx="924">
                  <c:v>3.956280575</c:v>
                </c:pt>
                <c:pt idx="925">
                  <c:v>3.960981736</c:v>
                </c:pt>
                <c:pt idx="926">
                  <c:v>3.965232399</c:v>
                </c:pt>
                <c:pt idx="927">
                  <c:v>3.969791872</c:v>
                </c:pt>
                <c:pt idx="928">
                  <c:v>3.974420372</c:v>
                </c:pt>
                <c:pt idx="929">
                  <c:v>3.978747784</c:v>
                </c:pt>
                <c:pt idx="930">
                  <c:v>3.982849492999998</c:v>
                </c:pt>
                <c:pt idx="931">
                  <c:v>3.987405332</c:v>
                </c:pt>
                <c:pt idx="932">
                  <c:v>3.991576068</c:v>
                </c:pt>
                <c:pt idx="933">
                  <c:v>3.995452527999999</c:v>
                </c:pt>
                <c:pt idx="934">
                  <c:v>3.999855779999998</c:v>
                </c:pt>
                <c:pt idx="935">
                  <c:v>4.003953854999997</c:v>
                </c:pt>
                <c:pt idx="936">
                  <c:v>4.00827718</c:v>
                </c:pt>
                <c:pt idx="937">
                  <c:v>4.012153639999986</c:v>
                </c:pt>
                <c:pt idx="938">
                  <c:v>4.016854800999984</c:v>
                </c:pt>
                <c:pt idx="939">
                  <c:v>4.021105463999997</c:v>
                </c:pt>
                <c:pt idx="940">
                  <c:v>4.025512348999977</c:v>
                </c:pt>
                <c:pt idx="941">
                  <c:v>4.030293437</c:v>
                </c:pt>
                <c:pt idx="942">
                  <c:v>4.034624027999997</c:v>
                </c:pt>
                <c:pt idx="943">
                  <c:v>4.038645809</c:v>
                </c:pt>
                <c:pt idx="944">
                  <c:v>4.043277943</c:v>
                </c:pt>
                <c:pt idx="945">
                  <c:v>4.047376017999997</c:v>
                </c:pt>
                <c:pt idx="946">
                  <c:v>4.051248845</c:v>
                </c:pt>
                <c:pt idx="947">
                  <c:v>4.055728391</c:v>
                </c:pt>
                <c:pt idx="948">
                  <c:v>4.059899127</c:v>
                </c:pt>
                <c:pt idx="949">
                  <c:v>4.064229718</c:v>
                </c:pt>
                <c:pt idx="950">
                  <c:v>4.068632968999986</c:v>
                </c:pt>
                <c:pt idx="951">
                  <c:v>4.072654751</c:v>
                </c:pt>
                <c:pt idx="952">
                  <c:v>4.076752827</c:v>
                </c:pt>
                <c:pt idx="953">
                  <c:v>4.081308666</c:v>
                </c:pt>
                <c:pt idx="954">
                  <c:v>4.085181493</c:v>
                </c:pt>
                <c:pt idx="955">
                  <c:v>4.089432156</c:v>
                </c:pt>
                <c:pt idx="956">
                  <c:v>4.093457570999984</c:v>
                </c:pt>
                <c:pt idx="957">
                  <c:v>4.098006144</c:v>
                </c:pt>
                <c:pt idx="958">
                  <c:v>4.102111485999997</c:v>
                </c:pt>
                <c:pt idx="959">
                  <c:v>4.106129635</c:v>
                </c:pt>
                <c:pt idx="960">
                  <c:v>4.110612812999986</c:v>
                </c:pt>
                <c:pt idx="961">
                  <c:v>4.114634594999984</c:v>
                </c:pt>
                <c:pt idx="962">
                  <c:v>4.11888525799997</c:v>
                </c:pt>
                <c:pt idx="963">
                  <c:v>4.123593686</c:v>
                </c:pt>
                <c:pt idx="964">
                  <c:v>4.127615466999972</c:v>
                </c:pt>
                <c:pt idx="965">
                  <c:v>4.131713543</c:v>
                </c:pt>
                <c:pt idx="966">
                  <c:v>4.136273015</c:v>
                </c:pt>
                <c:pt idx="967">
                  <c:v>4.141054104</c:v>
                </c:pt>
                <c:pt idx="968">
                  <c:v>4.14530476699998</c:v>
                </c:pt>
                <c:pt idx="969">
                  <c:v>4.149253888</c:v>
                </c:pt>
                <c:pt idx="970">
                  <c:v>4.153958681999997</c:v>
                </c:pt>
                <c:pt idx="971">
                  <c:v>4.158136684999997</c:v>
                </c:pt>
                <c:pt idx="972">
                  <c:v>4.162765185</c:v>
                </c:pt>
                <c:pt idx="973">
                  <c:v>4.167393685</c:v>
                </c:pt>
                <c:pt idx="974">
                  <c:v>4.171644349</c:v>
                </c:pt>
                <c:pt idx="975">
                  <c:v>4.175822352</c:v>
                </c:pt>
                <c:pt idx="976">
                  <c:v>4.180378191</c:v>
                </c:pt>
                <c:pt idx="977">
                  <c:v>4.18454892699998</c:v>
                </c:pt>
                <c:pt idx="978">
                  <c:v>4.188425386999997</c:v>
                </c:pt>
                <c:pt idx="979">
                  <c:v>4.192904932999975</c:v>
                </c:pt>
                <c:pt idx="980">
                  <c:v>4.196926713999997</c:v>
                </c:pt>
                <c:pt idx="981">
                  <c:v>4.201177377999997</c:v>
                </c:pt>
                <c:pt idx="982">
                  <c:v>4.205885804999986</c:v>
                </c:pt>
                <c:pt idx="983">
                  <c:v>4.209754999</c:v>
                </c:pt>
                <c:pt idx="984">
                  <c:v>4.214005662999984</c:v>
                </c:pt>
                <c:pt idx="985">
                  <c:v>4.218488840999984</c:v>
                </c:pt>
                <c:pt idx="986">
                  <c:v>4.223113707999997</c:v>
                </c:pt>
                <c:pt idx="987">
                  <c:v>4.227516959999972</c:v>
                </c:pt>
                <c:pt idx="988">
                  <c:v>4.231546008</c:v>
                </c:pt>
                <c:pt idx="989">
                  <c:v>4.236170875</c:v>
                </c:pt>
                <c:pt idx="990">
                  <c:v>4.240276216999997</c:v>
                </c:pt>
                <c:pt idx="991">
                  <c:v>4.244221704</c:v>
                </c:pt>
                <c:pt idx="992">
                  <c:v>4.248624956</c:v>
                </c:pt>
                <c:pt idx="993">
                  <c:v>4.252646737</c:v>
                </c:pt>
                <c:pt idx="994">
                  <c:v>4.257049989</c:v>
                </c:pt>
                <c:pt idx="995">
                  <c:v>4.261605828</c:v>
                </c:pt>
                <c:pt idx="996">
                  <c:v>4.265631242999997</c:v>
                </c:pt>
                <c:pt idx="997">
                  <c:v>4.269801978999986</c:v>
                </c:pt>
                <c:pt idx="998">
                  <c:v>4.274285157999997</c:v>
                </c:pt>
                <c:pt idx="999">
                  <c:v>4.279138907</c:v>
                </c:pt>
                <c:pt idx="1000">
                  <c:v>4.283469498</c:v>
                </c:pt>
                <c:pt idx="1001">
                  <c:v>4.287418617999986</c:v>
                </c:pt>
                <c:pt idx="1002">
                  <c:v>4.291974457999986</c:v>
                </c:pt>
                <c:pt idx="1003">
                  <c:v>4.296225121</c:v>
                </c:pt>
                <c:pt idx="1004">
                  <c:v>4.300777327999997</c:v>
                </c:pt>
                <c:pt idx="1005">
                  <c:v>4.305485754999986</c:v>
                </c:pt>
                <c:pt idx="1006">
                  <c:v>4.309736419</c:v>
                </c:pt>
                <c:pt idx="1007">
                  <c:v>4.313987081999997</c:v>
                </c:pt>
                <c:pt idx="1008">
                  <c:v>4.318466627999986</c:v>
                </c:pt>
                <c:pt idx="1009">
                  <c:v>4.322564702999986</c:v>
                </c:pt>
                <c:pt idx="1010">
                  <c:v>4.326590117999986</c:v>
                </c:pt>
                <c:pt idx="1011">
                  <c:v>4.330993368999997</c:v>
                </c:pt>
                <c:pt idx="1012">
                  <c:v>4.335015150999986</c:v>
                </c:pt>
                <c:pt idx="1013">
                  <c:v>4.339338475</c:v>
                </c:pt>
                <c:pt idx="1014">
                  <c:v>4.343214934999997</c:v>
                </c:pt>
                <c:pt idx="1015">
                  <c:v>4.347847068999984</c:v>
                </c:pt>
                <c:pt idx="1016">
                  <c:v>4.351945144</c:v>
                </c:pt>
                <c:pt idx="1017">
                  <c:v>4.355817970999977</c:v>
                </c:pt>
                <c:pt idx="1018">
                  <c:v>4.360366543999997</c:v>
                </c:pt>
                <c:pt idx="1019">
                  <c:v>4.364624473999984</c:v>
                </c:pt>
                <c:pt idx="1020">
                  <c:v>4.368722549999984</c:v>
                </c:pt>
                <c:pt idx="1021">
                  <c:v>4.373202095</c:v>
                </c:pt>
                <c:pt idx="1022">
                  <c:v>4.377300170999997</c:v>
                </c:pt>
                <c:pt idx="1023">
                  <c:v>4.381325585</c:v>
                </c:pt>
                <c:pt idx="1024">
                  <c:v>4.385877792</c:v>
                </c:pt>
                <c:pt idx="1025">
                  <c:v>4.389823278999997</c:v>
                </c:pt>
                <c:pt idx="1026">
                  <c:v>4.394073942999986</c:v>
                </c:pt>
                <c:pt idx="1027">
                  <c:v>4.397950402999986</c:v>
                </c:pt>
                <c:pt idx="1028">
                  <c:v>4.402651564</c:v>
                </c:pt>
                <c:pt idx="1029">
                  <c:v>4.406829566999997</c:v>
                </c:pt>
                <c:pt idx="1030">
                  <c:v>4.41069876</c:v>
                </c:pt>
                <c:pt idx="1031">
                  <c:v>4.415105644999997</c:v>
                </c:pt>
                <c:pt idx="1032">
                  <c:v>4.419356309</c:v>
                </c:pt>
                <c:pt idx="1033">
                  <c:v>4.423606972</c:v>
                </c:pt>
                <c:pt idx="1034">
                  <c:v>4.42808651799998</c:v>
                </c:pt>
                <c:pt idx="1035">
                  <c:v>4.432184592999997</c:v>
                </c:pt>
                <c:pt idx="1036">
                  <c:v>4.436282669</c:v>
                </c:pt>
                <c:pt idx="1037">
                  <c:v>4.440765846999997</c:v>
                </c:pt>
                <c:pt idx="1038">
                  <c:v>4.444635040999997</c:v>
                </c:pt>
                <c:pt idx="1039">
                  <c:v>4.448965632</c:v>
                </c:pt>
                <c:pt idx="1040">
                  <c:v>4.452834824999984</c:v>
                </c:pt>
                <c:pt idx="1041">
                  <c:v>4.457543252999997</c:v>
                </c:pt>
                <c:pt idx="1042">
                  <c:v>4.461713989</c:v>
                </c:pt>
                <c:pt idx="1043">
                  <c:v>4.466422416</c:v>
                </c:pt>
                <c:pt idx="1044">
                  <c:v>4.471050008</c:v>
                </c:pt>
                <c:pt idx="1045">
                  <c:v>4.475307938</c:v>
                </c:pt>
                <c:pt idx="1046">
                  <c:v>4.479406014</c:v>
                </c:pt>
                <c:pt idx="1047">
                  <c:v>4.483961853</c:v>
                </c:pt>
                <c:pt idx="1048">
                  <c:v>4.488212517</c:v>
                </c:pt>
                <c:pt idx="1049">
                  <c:v>4.49215437099998</c:v>
                </c:pt>
                <c:pt idx="1050">
                  <c:v>4.496561256</c:v>
                </c:pt>
                <c:pt idx="1051">
                  <c:v>4.500510376999975</c:v>
                </c:pt>
                <c:pt idx="1052">
                  <c:v>4.504833700999997</c:v>
                </c:pt>
                <c:pt idx="1053">
                  <c:v>4.509542128</c:v>
                </c:pt>
                <c:pt idx="1054">
                  <c:v>4.513414954999984</c:v>
                </c:pt>
                <c:pt idx="1055">
                  <c:v>4.51758569199998</c:v>
                </c:pt>
                <c:pt idx="1056">
                  <c:v>4.522145163999986</c:v>
                </c:pt>
                <c:pt idx="1057">
                  <c:v>4.526773664</c:v>
                </c:pt>
                <c:pt idx="1058">
                  <c:v>4.531104254999997</c:v>
                </c:pt>
                <c:pt idx="1059">
                  <c:v>4.535126036999986</c:v>
                </c:pt>
                <c:pt idx="1060">
                  <c:v>4.53975817</c:v>
                </c:pt>
                <c:pt idx="1061">
                  <c:v>4.543928906999997</c:v>
                </c:pt>
                <c:pt idx="1062">
                  <c:v>4.547805365999987</c:v>
                </c:pt>
                <c:pt idx="1063">
                  <c:v>4.552208617999997</c:v>
                </c:pt>
                <c:pt idx="1064">
                  <c:v>4.556306694</c:v>
                </c:pt>
                <c:pt idx="1065">
                  <c:v>4.560630017999986</c:v>
                </c:pt>
                <c:pt idx="1066">
                  <c:v>4.565342077999997</c:v>
                </c:pt>
                <c:pt idx="1067">
                  <c:v>4.569287565999995</c:v>
                </c:pt>
                <c:pt idx="1068">
                  <c:v>4.573458303</c:v>
                </c:pt>
                <c:pt idx="1069">
                  <c:v>4.577865187</c:v>
                </c:pt>
                <c:pt idx="1070">
                  <c:v>4.582726201999997</c:v>
                </c:pt>
                <c:pt idx="1071">
                  <c:v>4.587049526999997</c:v>
                </c:pt>
                <c:pt idx="1072">
                  <c:v>4.591074941999997</c:v>
                </c:pt>
                <c:pt idx="1073">
                  <c:v>4.595554486999986</c:v>
                </c:pt>
                <c:pt idx="1074">
                  <c:v>4.599805151</c:v>
                </c:pt>
                <c:pt idx="1075">
                  <c:v>4.60436099</c:v>
                </c:pt>
                <c:pt idx="1076">
                  <c:v>4.609065784</c:v>
                </c:pt>
                <c:pt idx="1077">
                  <c:v>4.613316447999981</c:v>
                </c:pt>
                <c:pt idx="1078">
                  <c:v>4.617567110999997</c:v>
                </c:pt>
                <c:pt idx="1079">
                  <c:v>4.622119317999973</c:v>
                </c:pt>
                <c:pt idx="1080">
                  <c:v>4.626224658999981</c:v>
                </c:pt>
                <c:pt idx="1081">
                  <c:v>4.630170146999986</c:v>
                </c:pt>
                <c:pt idx="1082">
                  <c:v>4.634649692</c:v>
                </c:pt>
                <c:pt idx="1083">
                  <c:v>4.638671474</c:v>
                </c:pt>
                <c:pt idx="1084">
                  <c:v>4.642922137999986</c:v>
                </c:pt>
                <c:pt idx="1085">
                  <c:v>4.646798598</c:v>
                </c:pt>
                <c:pt idx="1086">
                  <c:v>4.651579686</c:v>
                </c:pt>
                <c:pt idx="1087">
                  <c:v>4.65559783399998</c:v>
                </c:pt>
                <c:pt idx="1088">
                  <c:v>4.660309895</c:v>
                </c:pt>
                <c:pt idx="1089">
                  <c:v>4.665014688999975</c:v>
                </c:pt>
                <c:pt idx="1090">
                  <c:v>4.669345279999994</c:v>
                </c:pt>
                <c:pt idx="1091">
                  <c:v>4.673367061</c:v>
                </c:pt>
                <c:pt idx="1092">
                  <c:v>4.677842973999997</c:v>
                </c:pt>
                <c:pt idx="1093">
                  <c:v>4.681941048999997</c:v>
                </c:pt>
                <c:pt idx="1094">
                  <c:v>4.685893802999997</c:v>
                </c:pt>
                <c:pt idx="1095">
                  <c:v>4.690373347999986</c:v>
                </c:pt>
                <c:pt idx="1096">
                  <c:v>4.694544084999986</c:v>
                </c:pt>
                <c:pt idx="1097">
                  <c:v>4.698794748999984</c:v>
                </c:pt>
                <c:pt idx="1098">
                  <c:v>4.703354220999997</c:v>
                </c:pt>
                <c:pt idx="1099">
                  <c:v>4.707299709</c:v>
                </c:pt>
                <c:pt idx="1100">
                  <c:v>4.711477711</c:v>
                </c:pt>
                <c:pt idx="1101">
                  <c:v>4.716106211999997</c:v>
                </c:pt>
                <c:pt idx="1102">
                  <c:v>4.720814638999974</c:v>
                </c:pt>
                <c:pt idx="1103">
                  <c:v>4.72513796299998</c:v>
                </c:pt>
                <c:pt idx="1104">
                  <c:v>4.729083451</c:v>
                </c:pt>
                <c:pt idx="1105">
                  <c:v>4.733715584</c:v>
                </c:pt>
                <c:pt idx="1106">
                  <c:v>4.737893587</c:v>
                </c:pt>
                <c:pt idx="1107">
                  <c:v>4.741766414</c:v>
                </c:pt>
                <c:pt idx="1108">
                  <c:v>4.746245959</c:v>
                </c:pt>
                <c:pt idx="1109">
                  <c:v>4.750416695999998</c:v>
                </c:pt>
                <c:pt idx="1110">
                  <c:v>4.754667358999997</c:v>
                </c:pt>
                <c:pt idx="1111">
                  <c:v>4.759150537999984</c:v>
                </c:pt>
                <c:pt idx="1112">
                  <c:v>4.763321273999997</c:v>
                </c:pt>
                <c:pt idx="1113">
                  <c:v>4.767350321999986</c:v>
                </c:pt>
                <c:pt idx="1114">
                  <c:v>4.771753574</c:v>
                </c:pt>
                <c:pt idx="1115">
                  <c:v>4.775699061</c:v>
                </c:pt>
                <c:pt idx="1116">
                  <c:v>4.779949725</c:v>
                </c:pt>
                <c:pt idx="1117">
                  <c:v>4.783975139999997</c:v>
                </c:pt>
                <c:pt idx="1118">
                  <c:v>4.78853097899998</c:v>
                </c:pt>
                <c:pt idx="1119">
                  <c:v>4.792781642999997</c:v>
                </c:pt>
                <c:pt idx="1120">
                  <c:v>4.79748643699998</c:v>
                </c:pt>
                <c:pt idx="1121">
                  <c:v>4.802042275999995</c:v>
                </c:pt>
                <c:pt idx="1122">
                  <c:v>4.80629294</c:v>
                </c:pt>
                <c:pt idx="1123">
                  <c:v>4.810463675999999</c:v>
                </c:pt>
                <c:pt idx="1124">
                  <c:v>4.815023148999997</c:v>
                </c:pt>
                <c:pt idx="1125">
                  <c:v>4.819193885</c:v>
                </c:pt>
                <c:pt idx="1126">
                  <c:v>4.823222933</c:v>
                </c:pt>
                <c:pt idx="1127">
                  <c:v>4.827549890999986</c:v>
                </c:pt>
                <c:pt idx="1128">
                  <c:v>4.831419084</c:v>
                </c:pt>
                <c:pt idx="1129">
                  <c:v>4.835822336</c:v>
                </c:pt>
                <c:pt idx="1130">
                  <c:v>4.839695163</c:v>
                </c:pt>
                <c:pt idx="1131">
                  <c:v>4.844399956999986</c:v>
                </c:pt>
                <c:pt idx="1132">
                  <c:v>4.848650619999997</c:v>
                </c:pt>
                <c:pt idx="1133">
                  <c:v>4.853210093</c:v>
                </c:pt>
                <c:pt idx="1134">
                  <c:v>4.857838592999986</c:v>
                </c:pt>
                <c:pt idx="1135">
                  <c:v>4.862089256999972</c:v>
                </c:pt>
                <c:pt idx="1136">
                  <c:v>4.866267258999997</c:v>
                </c:pt>
                <c:pt idx="1137">
                  <c:v>4.870815832999981</c:v>
                </c:pt>
                <c:pt idx="1138">
                  <c:v>4.874993834999997</c:v>
                </c:pt>
                <c:pt idx="1139">
                  <c:v>4.878866662</c:v>
                </c:pt>
                <c:pt idx="1140">
                  <c:v>4.883346206999997</c:v>
                </c:pt>
                <c:pt idx="1141">
                  <c:v>4.887440649999986</c:v>
                </c:pt>
                <c:pt idx="1142">
                  <c:v>4.891771240999997</c:v>
                </c:pt>
                <c:pt idx="1143">
                  <c:v>4.895644066999984</c:v>
                </c:pt>
                <c:pt idx="1144">
                  <c:v>4.900272568</c:v>
                </c:pt>
                <c:pt idx="1145">
                  <c:v>4.90445056999998</c:v>
                </c:pt>
                <c:pt idx="1146">
                  <c:v>4.90900641</c:v>
                </c:pt>
                <c:pt idx="1147">
                  <c:v>4.913707570999997</c:v>
                </c:pt>
                <c:pt idx="1148">
                  <c:v>4.918038162</c:v>
                </c:pt>
                <c:pt idx="1149">
                  <c:v>4.922216163999997</c:v>
                </c:pt>
                <c:pt idx="1150">
                  <c:v>4.926688443</c:v>
                </c:pt>
                <c:pt idx="1151">
                  <c:v>4.930793785</c:v>
                </c:pt>
                <c:pt idx="1152">
                  <c:v>4.934739272999997</c:v>
                </c:pt>
                <c:pt idx="1153">
                  <c:v>4.939142524</c:v>
                </c:pt>
                <c:pt idx="1154">
                  <c:v>4.943320527</c:v>
                </c:pt>
                <c:pt idx="1155">
                  <c:v>4.947571191</c:v>
                </c:pt>
                <c:pt idx="1156">
                  <c:v>4.952199691</c:v>
                </c:pt>
                <c:pt idx="1157">
                  <c:v>4.956148812</c:v>
                </c:pt>
                <c:pt idx="1158">
                  <c:v>4.960244616999997</c:v>
                </c:pt>
                <c:pt idx="1159">
                  <c:v>4.964876749999984</c:v>
                </c:pt>
                <c:pt idx="1160">
                  <c:v>4.969661471</c:v>
                </c:pt>
                <c:pt idx="1161">
                  <c:v>4.973984796</c:v>
                </c:pt>
                <c:pt idx="1162">
                  <c:v>4.978693223</c:v>
                </c:pt>
                <c:pt idx="1163">
                  <c:v>4.983550605</c:v>
                </c:pt>
                <c:pt idx="1164">
                  <c:v>4.987648681</c:v>
                </c:pt>
                <c:pt idx="1165">
                  <c:v>4.992208153</c:v>
                </c:pt>
                <c:pt idx="1166">
                  <c:v>4.997061902</c:v>
                </c:pt>
                <c:pt idx="1167">
                  <c:v>5.001392493</c:v>
                </c:pt>
                <c:pt idx="1168">
                  <c:v>5.00526532</c:v>
                </c:pt>
                <c:pt idx="1169">
                  <c:v>5.009890187</c:v>
                </c:pt>
                <c:pt idx="1170">
                  <c:v>5.01406819</c:v>
                </c:pt>
                <c:pt idx="1171">
                  <c:v>5.017941015999996</c:v>
                </c:pt>
                <c:pt idx="1172">
                  <c:v>5.02242056199998</c:v>
                </c:pt>
                <c:pt idx="1173">
                  <c:v>5.026594930999984</c:v>
                </c:pt>
                <c:pt idx="1174">
                  <c:v>5.030772934</c:v>
                </c:pt>
                <c:pt idx="1175">
                  <c:v>5.03532514</c:v>
                </c:pt>
                <c:pt idx="1176">
                  <c:v>5.039503143</c:v>
                </c:pt>
                <c:pt idx="1177">
                  <c:v>5.043521292</c:v>
                </c:pt>
                <c:pt idx="1178">
                  <c:v>5.04800447</c:v>
                </c:pt>
                <c:pt idx="1179">
                  <c:v>5.051949957999997</c:v>
                </c:pt>
                <c:pt idx="1180">
                  <c:v>5.056200621</c:v>
                </c:pt>
                <c:pt idx="1181">
                  <c:v>5.060073447999997</c:v>
                </c:pt>
                <c:pt idx="1182">
                  <c:v>5.064781875999977</c:v>
                </c:pt>
                <c:pt idx="1183">
                  <c:v>5.069032538999984</c:v>
                </c:pt>
                <c:pt idx="1184">
                  <c:v>5.073664672</c:v>
                </c:pt>
                <c:pt idx="1185">
                  <c:v>5.078216878999986</c:v>
                </c:pt>
                <c:pt idx="1186">
                  <c:v>5.082540202999997</c:v>
                </c:pt>
                <c:pt idx="1187">
                  <c:v>5.086645545</c:v>
                </c:pt>
                <c:pt idx="1188">
                  <c:v>5.091201384</c:v>
                </c:pt>
                <c:pt idx="1189">
                  <c:v>5.095452047999986</c:v>
                </c:pt>
                <c:pt idx="1190">
                  <c:v>5.099321242</c:v>
                </c:pt>
                <c:pt idx="1191">
                  <c:v>5.103800786999997</c:v>
                </c:pt>
                <c:pt idx="1192">
                  <c:v>5.107822568999977</c:v>
                </c:pt>
                <c:pt idx="1193">
                  <c:v>5.112073231999986</c:v>
                </c:pt>
                <c:pt idx="1194">
                  <c:v>5.115949692</c:v>
                </c:pt>
                <c:pt idx="1195">
                  <c:v>5.120574558999966</c:v>
                </c:pt>
                <c:pt idx="1196">
                  <c:v>5.124905149999972</c:v>
                </c:pt>
                <c:pt idx="1197">
                  <c:v>5.129384694999997</c:v>
                </c:pt>
                <c:pt idx="1198">
                  <c:v>5.134016828999973</c:v>
                </c:pt>
                <c:pt idx="1199">
                  <c:v>5.138340153</c:v>
                </c:pt>
                <c:pt idx="1200">
                  <c:v>5.14236556799998</c:v>
                </c:pt>
                <c:pt idx="1201">
                  <c:v>5.147070361999984</c:v>
                </c:pt>
                <c:pt idx="1202">
                  <c:v>5.151168438</c:v>
                </c:pt>
                <c:pt idx="1203">
                  <c:v>5.15504489799998</c:v>
                </c:pt>
                <c:pt idx="1204">
                  <c:v>5.159448149</c:v>
                </c:pt>
                <c:pt idx="1205">
                  <c:v>5.163546224999984</c:v>
                </c:pt>
                <c:pt idx="1206">
                  <c:v>5.167869548999978</c:v>
                </c:pt>
                <c:pt idx="1207">
                  <c:v>5.172581609999981</c:v>
                </c:pt>
                <c:pt idx="1208">
                  <c:v>5.176599758</c:v>
                </c:pt>
                <c:pt idx="1209">
                  <c:v>5.180625173</c:v>
                </c:pt>
                <c:pt idx="1210">
                  <c:v>5.185181011999984</c:v>
                </c:pt>
                <c:pt idx="1211">
                  <c:v>5.18988944</c:v>
                </c:pt>
                <c:pt idx="1212">
                  <c:v>5.194292691</c:v>
                </c:pt>
                <c:pt idx="1213">
                  <c:v>5.19831447299998</c:v>
                </c:pt>
                <c:pt idx="1214">
                  <c:v>5.202870311999997</c:v>
                </c:pt>
                <c:pt idx="1215">
                  <c:v>5.207041048999997</c:v>
                </c:pt>
                <c:pt idx="1216">
                  <c:v>5.211676815</c:v>
                </c:pt>
                <c:pt idx="1217">
                  <c:v>5.216301682</c:v>
                </c:pt>
                <c:pt idx="1218">
                  <c:v>5.220559611999997</c:v>
                </c:pt>
                <c:pt idx="1219">
                  <c:v>5.224810275999975</c:v>
                </c:pt>
                <c:pt idx="1220">
                  <c:v>5.229362482</c:v>
                </c:pt>
                <c:pt idx="1221">
                  <c:v>5.233460556999997</c:v>
                </c:pt>
                <c:pt idx="1222">
                  <c:v>5.237409677999997</c:v>
                </c:pt>
                <c:pt idx="1223">
                  <c:v>5.24181293</c:v>
                </c:pt>
                <c:pt idx="1224">
                  <c:v>5.245834710999997</c:v>
                </c:pt>
                <c:pt idx="1225">
                  <c:v>5.250165302</c:v>
                </c:pt>
                <c:pt idx="1226">
                  <c:v>5.254038128999997</c:v>
                </c:pt>
                <c:pt idx="1227">
                  <c:v>5.25873929</c:v>
                </c:pt>
                <c:pt idx="1228">
                  <c:v>5.262917292999984</c:v>
                </c:pt>
                <c:pt idx="1229">
                  <c:v>5.267549426</c:v>
                </c:pt>
                <c:pt idx="1230">
                  <c:v>5.27218155899998</c:v>
                </c:pt>
                <c:pt idx="1231">
                  <c:v>5.276577545</c:v>
                </c:pt>
                <c:pt idx="1232">
                  <c:v>5.280530297999986</c:v>
                </c:pt>
                <c:pt idx="1233">
                  <c:v>5.285086137999997</c:v>
                </c:pt>
                <c:pt idx="1234">
                  <c:v>5.289256874</c:v>
                </c:pt>
                <c:pt idx="1235">
                  <c:v>5.293133334</c:v>
                </c:pt>
                <c:pt idx="1236">
                  <c:v>5.297681907999986</c:v>
                </c:pt>
                <c:pt idx="1237">
                  <c:v>5.301787248999984</c:v>
                </c:pt>
                <c:pt idx="1238">
                  <c:v>5.306037912999997</c:v>
                </c:pt>
                <c:pt idx="1239">
                  <c:v>5.310670045999998</c:v>
                </c:pt>
                <c:pt idx="1240">
                  <c:v>5.314539239999974</c:v>
                </c:pt>
                <c:pt idx="1241">
                  <c:v>5.318637315999998</c:v>
                </c:pt>
                <c:pt idx="1242">
                  <c:v>5.323345743</c:v>
                </c:pt>
                <c:pt idx="1243">
                  <c:v>5.328050536999974</c:v>
                </c:pt>
                <c:pt idx="1244">
                  <c:v>5.332381127999997</c:v>
                </c:pt>
                <c:pt idx="1245">
                  <c:v>5.336326615</c:v>
                </c:pt>
                <c:pt idx="1246">
                  <c:v>5.340955115999995</c:v>
                </c:pt>
                <c:pt idx="1247">
                  <c:v>5.345133117999997</c:v>
                </c:pt>
                <c:pt idx="1248">
                  <c:v>5.349005945</c:v>
                </c:pt>
                <c:pt idx="1249">
                  <c:v>5.353485490999997</c:v>
                </c:pt>
                <c:pt idx="1250">
                  <c:v>5.357656226999977</c:v>
                </c:pt>
                <c:pt idx="1251">
                  <c:v>5.361906890999986</c:v>
                </c:pt>
                <c:pt idx="1252">
                  <c:v>5.366390068999986</c:v>
                </c:pt>
                <c:pt idx="1253">
                  <c:v>5.370560805999998</c:v>
                </c:pt>
                <c:pt idx="1254">
                  <c:v>5.374586219999974</c:v>
                </c:pt>
                <c:pt idx="1255">
                  <c:v>5.379065766</c:v>
                </c:pt>
                <c:pt idx="1256">
                  <c:v>5.382938592999986</c:v>
                </c:pt>
                <c:pt idx="1257">
                  <c:v>5.387189255999983</c:v>
                </c:pt>
                <c:pt idx="1258">
                  <c:v>5.391214670999984</c:v>
                </c:pt>
                <c:pt idx="1259">
                  <c:v>5.395763244</c:v>
                </c:pt>
                <c:pt idx="1260">
                  <c:v>5.400093835</c:v>
                </c:pt>
                <c:pt idx="1261">
                  <c:v>5.404725967999984</c:v>
                </c:pt>
                <c:pt idx="1262">
                  <c:v>5.409281807</c:v>
                </c:pt>
                <c:pt idx="1263">
                  <c:v>5.413532470999997</c:v>
                </c:pt>
                <c:pt idx="1264">
                  <c:v>5.417703207999997</c:v>
                </c:pt>
                <c:pt idx="1265">
                  <c:v>5.42226268</c:v>
                </c:pt>
                <c:pt idx="1266">
                  <c:v>5.426433416</c:v>
                </c:pt>
                <c:pt idx="1267">
                  <c:v>5.430458831</c:v>
                </c:pt>
                <c:pt idx="1268">
                  <c:v>5.434789422</c:v>
                </c:pt>
                <c:pt idx="1269">
                  <c:v>5.438658615</c:v>
                </c:pt>
                <c:pt idx="1270">
                  <c:v>5.443061866999997</c:v>
                </c:pt>
                <c:pt idx="1271">
                  <c:v>5.447770294</c:v>
                </c:pt>
                <c:pt idx="1272">
                  <c:v>5.451640396</c:v>
                </c:pt>
                <c:pt idx="1273">
                  <c:v>5.455818399</c:v>
                </c:pt>
                <c:pt idx="1274">
                  <c:v>5.460446898999997</c:v>
                </c:pt>
                <c:pt idx="1275">
                  <c:v>5.465075399999997</c:v>
                </c:pt>
                <c:pt idx="1276">
                  <c:v>5.46940599</c:v>
                </c:pt>
                <c:pt idx="1277">
                  <c:v>5.473504065999998</c:v>
                </c:pt>
                <c:pt idx="1278">
                  <c:v>5.478059905</c:v>
                </c:pt>
                <c:pt idx="1279">
                  <c:v>5.482230642</c:v>
                </c:pt>
                <c:pt idx="1280">
                  <c:v>5.486107101</c:v>
                </c:pt>
                <c:pt idx="1281">
                  <c:v>5.49058664699998</c:v>
                </c:pt>
                <c:pt idx="1282">
                  <c:v>5.494681089</c:v>
                </c:pt>
                <c:pt idx="1283">
                  <c:v>5.499011679999997</c:v>
                </c:pt>
                <c:pt idx="1284">
                  <c:v>5.503720107</c:v>
                </c:pt>
                <c:pt idx="1285">
                  <c:v>5.508573856999984</c:v>
                </c:pt>
                <c:pt idx="1286">
                  <c:v>5.512671931999997</c:v>
                </c:pt>
                <c:pt idx="1287">
                  <c:v>5.51707881699998</c:v>
                </c:pt>
                <c:pt idx="1288">
                  <c:v>5.520951642999984</c:v>
                </c:pt>
                <c:pt idx="1289">
                  <c:v>5.52527496799998</c:v>
                </c:pt>
                <c:pt idx="1290">
                  <c:v>5.529373044</c:v>
                </c:pt>
                <c:pt idx="1291">
                  <c:v>5.533932515999997</c:v>
                </c:pt>
                <c:pt idx="1292">
                  <c:v>5.538103253</c:v>
                </c:pt>
                <c:pt idx="1293">
                  <c:v>5.541979712</c:v>
                </c:pt>
                <c:pt idx="1294">
                  <c:v>5.546382964</c:v>
                </c:pt>
                <c:pt idx="1295">
                  <c:v>5.5505537</c:v>
                </c:pt>
                <c:pt idx="1296">
                  <c:v>5.554884290999977</c:v>
                </c:pt>
                <c:pt idx="1297">
                  <c:v>5.55944013</c:v>
                </c:pt>
                <c:pt idx="1298">
                  <c:v>5.56338561799998</c:v>
                </c:pt>
                <c:pt idx="1299">
                  <c:v>5.567411032999983</c:v>
                </c:pt>
                <c:pt idx="1300">
                  <c:v>5.572043166</c:v>
                </c:pt>
                <c:pt idx="1301">
                  <c:v>5.576820621</c:v>
                </c:pt>
                <c:pt idx="1302">
                  <c:v>5.5813038</c:v>
                </c:pt>
                <c:pt idx="1303">
                  <c:v>5.585935932999984</c:v>
                </c:pt>
                <c:pt idx="1304">
                  <c:v>5.590717020999997</c:v>
                </c:pt>
                <c:pt idx="1305">
                  <c:v>5.594887757999977</c:v>
                </c:pt>
                <c:pt idx="1306">
                  <c:v>5.59944723</c:v>
                </c:pt>
                <c:pt idx="1307">
                  <c:v>5.604228318999997</c:v>
                </c:pt>
                <c:pt idx="1308">
                  <c:v>5.608551642999984</c:v>
                </c:pt>
                <c:pt idx="1309">
                  <c:v>5.612428103</c:v>
                </c:pt>
                <c:pt idx="1310">
                  <c:v>5.617132896999974</c:v>
                </c:pt>
                <c:pt idx="1311">
                  <c:v>5.621310899999984</c:v>
                </c:pt>
                <c:pt idx="1312">
                  <c:v>5.625183726999975</c:v>
                </c:pt>
                <c:pt idx="1313">
                  <c:v>5.629659638999997</c:v>
                </c:pt>
                <c:pt idx="1314">
                  <c:v>5.633837641999986</c:v>
                </c:pt>
                <c:pt idx="1315">
                  <c:v>5.638088305</c:v>
                </c:pt>
                <c:pt idx="1316">
                  <c:v>5.642644144</c:v>
                </c:pt>
                <c:pt idx="1317">
                  <c:v>5.64674222</c:v>
                </c:pt>
                <c:pt idx="1318">
                  <c:v>5.650764001999997</c:v>
                </c:pt>
                <c:pt idx="1319">
                  <c:v>5.65531984099998</c:v>
                </c:pt>
                <c:pt idx="1320">
                  <c:v>5.659192667999984</c:v>
                </c:pt>
                <c:pt idx="1321">
                  <c:v>5.663443331999997</c:v>
                </c:pt>
                <c:pt idx="1322">
                  <c:v>5.667392451999997</c:v>
                </c:pt>
                <c:pt idx="1323">
                  <c:v>5.672017319999984</c:v>
                </c:pt>
                <c:pt idx="1324">
                  <c:v>5.676267983</c:v>
                </c:pt>
                <c:pt idx="1325">
                  <c:v>5.68098004299998</c:v>
                </c:pt>
                <c:pt idx="1326">
                  <c:v>5.685459588999997</c:v>
                </c:pt>
                <c:pt idx="1327">
                  <c:v>5.689782913</c:v>
                </c:pt>
                <c:pt idx="1328">
                  <c:v>5.693884621999977</c:v>
                </c:pt>
                <c:pt idx="1329">
                  <c:v>5.698440460999997</c:v>
                </c:pt>
                <c:pt idx="1330">
                  <c:v>5.702611198</c:v>
                </c:pt>
                <c:pt idx="1331">
                  <c:v>5.706563952</c:v>
                </c:pt>
                <c:pt idx="1332">
                  <c:v>5.711039864</c:v>
                </c:pt>
                <c:pt idx="1333">
                  <c:v>5.714985351999974</c:v>
                </c:pt>
                <c:pt idx="1334">
                  <c:v>5.719388603</c:v>
                </c:pt>
                <c:pt idx="1335">
                  <c:v>5.724024369999975</c:v>
                </c:pt>
                <c:pt idx="1336">
                  <c:v>5.727893562999986</c:v>
                </c:pt>
                <c:pt idx="1337">
                  <c:v>5.732144226999984</c:v>
                </c:pt>
                <c:pt idx="1338">
                  <c:v>5.736623772</c:v>
                </c:pt>
                <c:pt idx="1339">
                  <c:v>5.741252273</c:v>
                </c:pt>
                <c:pt idx="1340">
                  <c:v>5.745582862999984</c:v>
                </c:pt>
                <c:pt idx="1341">
                  <c:v>5.749680939</c:v>
                </c:pt>
                <c:pt idx="1342">
                  <c:v>5.754236777999984</c:v>
                </c:pt>
                <c:pt idx="1343">
                  <c:v>5.758407515</c:v>
                </c:pt>
                <c:pt idx="1344">
                  <c:v>5.762360268999984</c:v>
                </c:pt>
                <c:pt idx="1345">
                  <c:v>5.766687225999997</c:v>
                </c:pt>
                <c:pt idx="1346">
                  <c:v>5.770785302</c:v>
                </c:pt>
                <c:pt idx="1347">
                  <c:v>5.775188552999985</c:v>
                </c:pt>
                <c:pt idx="1348">
                  <c:v>5.779820687</c:v>
                </c:pt>
                <c:pt idx="1349">
                  <c:v>5.783762541</c:v>
                </c:pt>
                <c:pt idx="1350">
                  <c:v>5.787867883</c:v>
                </c:pt>
                <c:pt idx="1351">
                  <c:v>5.792420089</c:v>
                </c:pt>
                <c:pt idx="1352">
                  <c:v>5.797201177999997</c:v>
                </c:pt>
                <c:pt idx="1353">
                  <c:v>5.801604429</c:v>
                </c:pt>
                <c:pt idx="1354">
                  <c:v>5.805480888999984</c:v>
                </c:pt>
                <c:pt idx="1355">
                  <c:v>5.810109389</c:v>
                </c:pt>
                <c:pt idx="1356">
                  <c:v>5.814360052999997</c:v>
                </c:pt>
                <c:pt idx="1357">
                  <c:v>5.818915891999977</c:v>
                </c:pt>
                <c:pt idx="1358">
                  <c:v>5.823548025</c:v>
                </c:pt>
                <c:pt idx="1359">
                  <c:v>5.827798688999997</c:v>
                </c:pt>
                <c:pt idx="1360">
                  <c:v>5.832049353</c:v>
                </c:pt>
                <c:pt idx="1361">
                  <c:v>5.836605192</c:v>
                </c:pt>
                <c:pt idx="1362">
                  <c:v>5.840703267999986</c:v>
                </c:pt>
                <c:pt idx="1363">
                  <c:v>5.844801342999986</c:v>
                </c:pt>
                <c:pt idx="1364">
                  <c:v>5.849128301</c:v>
                </c:pt>
                <c:pt idx="1365">
                  <c:v>5.853073788</c:v>
                </c:pt>
                <c:pt idx="1366">
                  <c:v>5.857404378999973</c:v>
                </c:pt>
                <c:pt idx="1367">
                  <c:v>5.861277206</c:v>
                </c:pt>
                <c:pt idx="1368">
                  <c:v>5.86598199999998</c:v>
                </c:pt>
                <c:pt idx="1369">
                  <c:v>5.870160003</c:v>
                </c:pt>
                <c:pt idx="1370">
                  <c:v>5.874788502999987</c:v>
                </c:pt>
                <c:pt idx="1371">
                  <c:v>5.879420636</c:v>
                </c:pt>
                <c:pt idx="1372">
                  <c:v>5.883823888</c:v>
                </c:pt>
                <c:pt idx="1373">
                  <c:v>5.88784566899998</c:v>
                </c:pt>
                <c:pt idx="1374">
                  <c:v>5.892248921</c:v>
                </c:pt>
                <c:pt idx="1375">
                  <c:v>5.896499584</c:v>
                </c:pt>
                <c:pt idx="1376">
                  <c:v>5.900372411</c:v>
                </c:pt>
                <c:pt idx="1377">
                  <c:v>5.904928250999986</c:v>
                </c:pt>
                <c:pt idx="1378">
                  <c:v>5.909026326</c:v>
                </c:pt>
                <c:pt idx="1379">
                  <c:v>5.91327699</c:v>
                </c:pt>
                <c:pt idx="1380">
                  <c:v>5.917832828999983</c:v>
                </c:pt>
                <c:pt idx="1381">
                  <c:v>5.921854610999997</c:v>
                </c:pt>
                <c:pt idx="1382">
                  <c:v>5.925952686999997</c:v>
                </c:pt>
                <c:pt idx="1383">
                  <c:v>5.930584819999984</c:v>
                </c:pt>
                <c:pt idx="1384">
                  <c:v>5.935293247</c:v>
                </c:pt>
                <c:pt idx="1385">
                  <c:v>5.939621567</c:v>
                </c:pt>
                <c:pt idx="1386">
                  <c:v>5.943490761</c:v>
                </c:pt>
                <c:pt idx="1387">
                  <c:v>5.948271849</c:v>
                </c:pt>
                <c:pt idx="1388">
                  <c:v>5.952369925</c:v>
                </c:pt>
                <c:pt idx="1389">
                  <c:v>5.956246385</c:v>
                </c:pt>
                <c:pt idx="1390">
                  <c:v>5.960718663999997</c:v>
                </c:pt>
                <c:pt idx="1391">
                  <c:v>5.964896666999977</c:v>
                </c:pt>
                <c:pt idx="1392">
                  <c:v>5.96914733</c:v>
                </c:pt>
                <c:pt idx="1393">
                  <c:v>5.973706802</c:v>
                </c:pt>
                <c:pt idx="1394">
                  <c:v>5.977804877999977</c:v>
                </c:pt>
                <c:pt idx="1395">
                  <c:v>5.981902954</c:v>
                </c:pt>
                <c:pt idx="1396">
                  <c:v>5.986306205</c:v>
                </c:pt>
                <c:pt idx="1397">
                  <c:v>5.991239881</c:v>
                </c:pt>
                <c:pt idx="1398">
                  <c:v>5.995570471999997</c:v>
                </c:pt>
                <c:pt idx="1399">
                  <c:v>6.000275265999996</c:v>
                </c:pt>
                <c:pt idx="1400">
                  <c:v>6.004148093</c:v>
                </c:pt>
                <c:pt idx="1401">
                  <c:v>6.008318829999986</c:v>
                </c:pt>
                <c:pt idx="1402">
                  <c:v>6.012878301999997</c:v>
                </c:pt>
                <c:pt idx="1403">
                  <c:v>6.017583095999997</c:v>
                </c:pt>
                <c:pt idx="1404">
                  <c:v>6.021833759999997</c:v>
                </c:pt>
                <c:pt idx="1405">
                  <c:v>6.025935467999973</c:v>
                </c:pt>
                <c:pt idx="1406">
                  <c:v>6.030484041999986</c:v>
                </c:pt>
                <c:pt idx="1407">
                  <c:v>6.034741970999997</c:v>
                </c:pt>
                <c:pt idx="1408">
                  <c:v>6.038611165</c:v>
                </c:pt>
                <c:pt idx="1409">
                  <c:v>6.042938122999997</c:v>
                </c:pt>
                <c:pt idx="1410">
                  <c:v>6.046959904</c:v>
                </c:pt>
                <c:pt idx="1411">
                  <c:v>6.051363156</c:v>
                </c:pt>
                <c:pt idx="1412">
                  <c:v>6.055995288999985</c:v>
                </c:pt>
                <c:pt idx="1413">
                  <c:v>6.059944409999997</c:v>
                </c:pt>
                <c:pt idx="1414">
                  <c:v>6.064115145999978</c:v>
                </c:pt>
                <c:pt idx="1415">
                  <c:v>6.068522030999997</c:v>
                </c:pt>
                <c:pt idx="1416">
                  <c:v>6.073303119</c:v>
                </c:pt>
                <c:pt idx="1417">
                  <c:v>6.077706370999997</c:v>
                </c:pt>
                <c:pt idx="1418">
                  <c:v>6.081655491</c:v>
                </c:pt>
                <c:pt idx="1419">
                  <c:v>6.086360286</c:v>
                </c:pt>
                <c:pt idx="1420">
                  <c:v>6.090538287999986</c:v>
                </c:pt>
                <c:pt idx="1421">
                  <c:v>6.095166789</c:v>
                </c:pt>
                <c:pt idx="1422">
                  <c:v>6.099718995</c:v>
                </c:pt>
                <c:pt idx="1423">
                  <c:v>6.104049585999999</c:v>
                </c:pt>
                <c:pt idx="1424">
                  <c:v>6.108300248999984</c:v>
                </c:pt>
                <c:pt idx="1425">
                  <c:v>6.112856087999984</c:v>
                </c:pt>
                <c:pt idx="1426">
                  <c:v>6.116877869999978</c:v>
                </c:pt>
                <c:pt idx="1427">
                  <c:v>6.120750696999984</c:v>
                </c:pt>
                <c:pt idx="1428">
                  <c:v>6.12523024199998</c:v>
                </c:pt>
                <c:pt idx="1429">
                  <c:v>6.129252024</c:v>
                </c:pt>
                <c:pt idx="1430">
                  <c:v>6.133655274999997</c:v>
                </c:pt>
                <c:pt idx="1431">
                  <c:v>6.137528102</c:v>
                </c:pt>
                <c:pt idx="1432">
                  <c:v>6.14223652999998</c:v>
                </c:pt>
                <c:pt idx="1433">
                  <c:v>6.146487193</c:v>
                </c:pt>
                <c:pt idx="1434">
                  <c:v>6.150966738999986</c:v>
                </c:pt>
                <c:pt idx="1435">
                  <c:v>6.155671532999997</c:v>
                </c:pt>
                <c:pt idx="1436">
                  <c:v>6.159994856999972</c:v>
                </c:pt>
                <c:pt idx="1437">
                  <c:v>6.164100198999981</c:v>
                </c:pt>
                <c:pt idx="1438">
                  <c:v>6.168576110999984</c:v>
                </c:pt>
                <c:pt idx="1439">
                  <c:v>6.172674187</c:v>
                </c:pt>
                <c:pt idx="1440">
                  <c:v>6.176623308</c:v>
                </c:pt>
                <c:pt idx="1441">
                  <c:v>6.181179146999997</c:v>
                </c:pt>
                <c:pt idx="1442">
                  <c:v>6.18527359</c:v>
                </c:pt>
                <c:pt idx="1443">
                  <c:v>6.189531518999984</c:v>
                </c:pt>
                <c:pt idx="1444">
                  <c:v>6.194083725999987</c:v>
                </c:pt>
                <c:pt idx="1445">
                  <c:v>6.197956552999972</c:v>
                </c:pt>
                <c:pt idx="1446">
                  <c:v>6.202127288999997</c:v>
                </c:pt>
                <c:pt idx="1447">
                  <c:v>6.206686761</c:v>
                </c:pt>
                <c:pt idx="1448">
                  <c:v>6.211540510999997</c:v>
                </c:pt>
                <c:pt idx="1449">
                  <c:v>6.215791174</c:v>
                </c:pt>
                <c:pt idx="1450">
                  <c:v>6.219667634</c:v>
                </c:pt>
                <c:pt idx="1451">
                  <c:v>6.224376060999984</c:v>
                </c:pt>
                <c:pt idx="1452">
                  <c:v>6.228474136999984</c:v>
                </c:pt>
                <c:pt idx="1453">
                  <c:v>6.232423257999997</c:v>
                </c:pt>
                <c:pt idx="1454">
                  <c:v>6.23689917</c:v>
                </c:pt>
                <c:pt idx="1455">
                  <c:v>6.241077173</c:v>
                </c:pt>
                <c:pt idx="1456">
                  <c:v>6.245327836</c:v>
                </c:pt>
                <c:pt idx="1457">
                  <c:v>6.249883676</c:v>
                </c:pt>
                <c:pt idx="1458">
                  <c:v>6.253901823999997</c:v>
                </c:pt>
                <c:pt idx="1459">
                  <c:v>6.258079827</c:v>
                </c:pt>
                <c:pt idx="1460">
                  <c:v>6.26248307799998</c:v>
                </c:pt>
                <c:pt idx="1461">
                  <c:v>6.266355905</c:v>
                </c:pt>
                <c:pt idx="1462">
                  <c:v>6.27067923</c:v>
                </c:pt>
                <c:pt idx="1463">
                  <c:v>6.274631983</c:v>
                </c:pt>
                <c:pt idx="1464">
                  <c:v>6.279256851</c:v>
                </c:pt>
                <c:pt idx="1465">
                  <c:v>6.283507514</c:v>
                </c:pt>
                <c:pt idx="1466">
                  <c:v>6.288219575</c:v>
                </c:pt>
                <c:pt idx="1467">
                  <c:v>6.29269912</c:v>
                </c:pt>
                <c:pt idx="1468">
                  <c:v>6.296949784</c:v>
                </c:pt>
                <c:pt idx="1469">
                  <c:v>6.301200447</c:v>
                </c:pt>
                <c:pt idx="1470">
                  <c:v>6.305756286999986</c:v>
                </c:pt>
                <c:pt idx="1471">
                  <c:v>6.309854361999986</c:v>
                </c:pt>
                <c:pt idx="1472">
                  <c:v>6.313803483</c:v>
                </c:pt>
                <c:pt idx="1473">
                  <c:v>6.318279395</c:v>
                </c:pt>
                <c:pt idx="1474">
                  <c:v>6.322148588999985</c:v>
                </c:pt>
                <c:pt idx="1475">
                  <c:v>6.326631767999986</c:v>
                </c:pt>
                <c:pt idx="1476">
                  <c:v>6.331263901</c:v>
                </c:pt>
                <c:pt idx="1477">
                  <c:v>6.335205756</c:v>
                </c:pt>
                <c:pt idx="1478">
                  <c:v>6.339383758</c:v>
                </c:pt>
                <c:pt idx="1479">
                  <c:v>6.343939597999986</c:v>
                </c:pt>
                <c:pt idx="1480">
                  <c:v>6.348491804</c:v>
                </c:pt>
                <c:pt idx="1481">
                  <c:v>6.352822394</c:v>
                </c:pt>
                <c:pt idx="1482">
                  <c:v>6.356920469999986</c:v>
                </c:pt>
                <c:pt idx="1483">
                  <c:v>6.361476308999986</c:v>
                </c:pt>
                <c:pt idx="1484">
                  <c:v>6.365647045999998</c:v>
                </c:pt>
                <c:pt idx="1485">
                  <c:v>6.3695998</c:v>
                </c:pt>
                <c:pt idx="1486">
                  <c:v>6.373926757</c:v>
                </c:pt>
                <c:pt idx="1487">
                  <c:v>6.378024832999997</c:v>
                </c:pt>
                <c:pt idx="1488">
                  <c:v>6.382348157</c:v>
                </c:pt>
                <c:pt idx="1489">
                  <c:v>6.387060217999986</c:v>
                </c:pt>
                <c:pt idx="1490">
                  <c:v>6.391002072</c:v>
                </c:pt>
                <c:pt idx="1491">
                  <c:v>6.39518007499998</c:v>
                </c:pt>
                <c:pt idx="1492">
                  <c:v>6.399659621</c:v>
                </c:pt>
                <c:pt idx="1493">
                  <c:v>6.404444341999997</c:v>
                </c:pt>
                <c:pt idx="1494">
                  <c:v>6.408847593</c:v>
                </c:pt>
                <c:pt idx="1495">
                  <c:v>6.412869375</c:v>
                </c:pt>
                <c:pt idx="1496">
                  <c:v>6.41734892</c:v>
                </c:pt>
                <c:pt idx="1497">
                  <c:v>6.421599584</c:v>
                </c:pt>
                <c:pt idx="1498">
                  <c:v>6.426155423</c:v>
                </c:pt>
                <c:pt idx="1499">
                  <c:v>6.430782107</c:v>
                </c:pt>
                <c:pt idx="1500">
                  <c:v>6.435032771</c:v>
                </c:pt>
                <c:pt idx="1501">
                  <c:v>6.439283434</c:v>
                </c:pt>
                <c:pt idx="1502">
                  <c:v>6.443842907</c:v>
                </c:pt>
                <c:pt idx="1503">
                  <c:v>6.447940982</c:v>
                </c:pt>
                <c:pt idx="1504">
                  <c:v>6.451966397</c:v>
                </c:pt>
                <c:pt idx="1505">
                  <c:v>6.456369648</c:v>
                </c:pt>
                <c:pt idx="1506">
                  <c:v>6.460318768999997</c:v>
                </c:pt>
                <c:pt idx="1507">
                  <c:v>6.464642094</c:v>
                </c:pt>
                <c:pt idx="1508">
                  <c:v>6.468667508</c:v>
                </c:pt>
                <c:pt idx="1509">
                  <c:v>6.473223348</c:v>
                </c:pt>
                <c:pt idx="1510">
                  <c:v>6.477394084</c:v>
                </c:pt>
                <c:pt idx="1511">
                  <c:v>6.482029851</c:v>
                </c:pt>
                <c:pt idx="1512">
                  <c:v>6.486731012</c:v>
                </c:pt>
                <c:pt idx="1513">
                  <c:v>6.490981674999997</c:v>
                </c:pt>
                <c:pt idx="1514">
                  <c:v>6.495087016999986</c:v>
                </c:pt>
                <c:pt idx="1515">
                  <c:v>6.49956293</c:v>
                </c:pt>
                <c:pt idx="1516">
                  <c:v>6.503588343999997</c:v>
                </c:pt>
                <c:pt idx="1517">
                  <c:v>6.507686419999997</c:v>
                </c:pt>
                <c:pt idx="1518">
                  <c:v>6.512162331999997</c:v>
                </c:pt>
                <c:pt idx="1519">
                  <c:v>6.516187746999984</c:v>
                </c:pt>
                <c:pt idx="1520">
                  <c:v>6.520438410999997</c:v>
                </c:pt>
                <c:pt idx="1521">
                  <c:v>6.525146837999977</c:v>
                </c:pt>
                <c:pt idx="1522">
                  <c:v>6.529019664999997</c:v>
                </c:pt>
                <c:pt idx="1523">
                  <c:v>6.533117739999997</c:v>
                </c:pt>
                <c:pt idx="1524">
                  <c:v>6.536990566999984</c:v>
                </c:pt>
                <c:pt idx="1525">
                  <c:v>6.541470112</c:v>
                </c:pt>
                <c:pt idx="1526">
                  <c:v>6.545720776</c:v>
                </c:pt>
                <c:pt idx="1527">
                  <c:v>6.549895146</c:v>
                </c:pt>
                <c:pt idx="1528">
                  <c:v>6.554450984999997</c:v>
                </c:pt>
                <c:pt idx="1529">
                  <c:v>6.558621722</c:v>
                </c:pt>
                <c:pt idx="1530">
                  <c:v>6.56257447499998</c:v>
                </c:pt>
                <c:pt idx="1531">
                  <c:v>6.567054020999977</c:v>
                </c:pt>
                <c:pt idx="1532">
                  <c:v>6.571072169</c:v>
                </c:pt>
                <c:pt idx="1533">
                  <c:v>6.575322833</c:v>
                </c:pt>
                <c:pt idx="1534">
                  <c:v>6.579199293</c:v>
                </c:pt>
                <c:pt idx="1535">
                  <c:v>6.583904086999997</c:v>
                </c:pt>
                <c:pt idx="1536">
                  <c:v>6.58808209</c:v>
                </c:pt>
                <c:pt idx="1537">
                  <c:v>6.592710589999986</c:v>
                </c:pt>
                <c:pt idx="1538">
                  <c:v>6.59733909</c:v>
                </c:pt>
                <c:pt idx="1539">
                  <c:v>6.601669681</c:v>
                </c:pt>
                <c:pt idx="1540">
                  <c:v>6.60568782899998</c:v>
                </c:pt>
                <c:pt idx="1541">
                  <c:v>6.610323596</c:v>
                </c:pt>
                <c:pt idx="1542">
                  <c:v>6.614494331999976</c:v>
                </c:pt>
                <c:pt idx="1543">
                  <c:v>6.619206393</c:v>
                </c:pt>
                <c:pt idx="1544">
                  <c:v>6.623762231999997</c:v>
                </c:pt>
                <c:pt idx="1545">
                  <c:v>6.628012895999986</c:v>
                </c:pt>
                <c:pt idx="1546">
                  <c:v>6.632183631999986</c:v>
                </c:pt>
                <c:pt idx="1547">
                  <c:v>6.636743105</c:v>
                </c:pt>
                <c:pt idx="1548">
                  <c:v>6.640913840999977</c:v>
                </c:pt>
                <c:pt idx="1549">
                  <c:v>6.645011916999977</c:v>
                </c:pt>
                <c:pt idx="1550">
                  <c:v>6.649266213</c:v>
                </c:pt>
                <c:pt idx="1551">
                  <c:v>6.653139039999984</c:v>
                </c:pt>
                <c:pt idx="1552">
                  <c:v>6.657542291999985</c:v>
                </c:pt>
                <c:pt idx="1553">
                  <c:v>6.661415118999981</c:v>
                </c:pt>
                <c:pt idx="1554">
                  <c:v>6.666119912999984</c:v>
                </c:pt>
                <c:pt idx="1555">
                  <c:v>6.670370575999991</c:v>
                </c:pt>
                <c:pt idx="1556">
                  <c:v>6.674926415999991</c:v>
                </c:pt>
                <c:pt idx="1557">
                  <c:v>6.679554915999991</c:v>
                </c:pt>
                <c:pt idx="1558">
                  <c:v>6.683805579999974</c:v>
                </c:pt>
                <c:pt idx="1559">
                  <c:v>6.687983581999984</c:v>
                </c:pt>
                <c:pt idx="1560">
                  <c:v>6.692612083</c:v>
                </c:pt>
                <c:pt idx="1561">
                  <c:v>6.696710157999984</c:v>
                </c:pt>
                <c:pt idx="1562">
                  <c:v>6.700586617999981</c:v>
                </c:pt>
                <c:pt idx="1563">
                  <c:v>6.705066163</c:v>
                </c:pt>
                <c:pt idx="1564">
                  <c:v>6.7092369</c:v>
                </c:pt>
                <c:pt idx="1565">
                  <c:v>6.713567491</c:v>
                </c:pt>
                <c:pt idx="1566">
                  <c:v>6.718199624</c:v>
                </c:pt>
                <c:pt idx="1567">
                  <c:v>6.722068817999986</c:v>
                </c:pt>
                <c:pt idx="1568">
                  <c:v>6.72624682</c:v>
                </c:pt>
                <c:pt idx="1569">
                  <c:v>6.730722733</c:v>
                </c:pt>
                <c:pt idx="1570">
                  <c:v>6.735427526999997</c:v>
                </c:pt>
                <c:pt idx="1571">
                  <c:v>6.739830778</c:v>
                </c:pt>
                <c:pt idx="1572">
                  <c:v>6.743856193</c:v>
                </c:pt>
                <c:pt idx="1573">
                  <c:v>6.748412032</c:v>
                </c:pt>
                <c:pt idx="1574">
                  <c:v>6.752662696</c:v>
                </c:pt>
                <c:pt idx="1575">
                  <c:v>6.757371123</c:v>
                </c:pt>
                <c:pt idx="1576">
                  <c:v>6.761850668999984</c:v>
                </c:pt>
                <c:pt idx="1577">
                  <c:v>6.766101331999997</c:v>
                </c:pt>
                <c:pt idx="1578">
                  <c:v>6.770351996</c:v>
                </c:pt>
                <c:pt idx="1579">
                  <c:v>6.774831540999984</c:v>
                </c:pt>
                <c:pt idx="1580">
                  <c:v>6.779002278</c:v>
                </c:pt>
                <c:pt idx="1581">
                  <c:v>6.782878738</c:v>
                </c:pt>
                <c:pt idx="1582">
                  <c:v>6.78750723799998</c:v>
                </c:pt>
                <c:pt idx="1583">
                  <c:v>6.791380065</c:v>
                </c:pt>
                <c:pt idx="1584">
                  <c:v>6.795783316</c:v>
                </c:pt>
                <c:pt idx="1585">
                  <c:v>6.800415449999984</c:v>
                </c:pt>
                <c:pt idx="1586">
                  <c:v>6.805269199</c:v>
                </c:pt>
                <c:pt idx="1587">
                  <c:v>6.809367274</c:v>
                </c:pt>
                <c:pt idx="1588">
                  <c:v>6.813926746999984</c:v>
                </c:pt>
                <c:pt idx="1589">
                  <c:v>6.818780496</c:v>
                </c:pt>
                <c:pt idx="1590">
                  <c:v>6.823031159999984</c:v>
                </c:pt>
                <c:pt idx="1591">
                  <c:v>6.826983912999986</c:v>
                </c:pt>
                <c:pt idx="1592">
                  <c:v>6.831616046999997</c:v>
                </c:pt>
                <c:pt idx="1593">
                  <c:v>6.835786783</c:v>
                </c:pt>
                <c:pt idx="1594">
                  <c:v>6.839732270999997</c:v>
                </c:pt>
                <c:pt idx="1595">
                  <c:v>6.844139154999997</c:v>
                </c:pt>
                <c:pt idx="1596">
                  <c:v>6.848240864</c:v>
                </c:pt>
                <c:pt idx="1597">
                  <c:v>6.852564188999997</c:v>
                </c:pt>
                <c:pt idx="1598">
                  <c:v>6.857120027999977</c:v>
                </c:pt>
                <c:pt idx="1599">
                  <c:v>6.861221737</c:v>
                </c:pt>
                <c:pt idx="1600">
                  <c:v>6.865319811999984</c:v>
                </c:pt>
                <c:pt idx="1601">
                  <c:v>6.869799357999997</c:v>
                </c:pt>
                <c:pt idx="1602">
                  <c:v>6.874733034</c:v>
                </c:pt>
                <c:pt idx="1603">
                  <c:v>6.87890377</c:v>
                </c:pt>
                <c:pt idx="1604">
                  <c:v>6.882856523999984</c:v>
                </c:pt>
                <c:pt idx="1605">
                  <c:v>6.887488657999977</c:v>
                </c:pt>
                <c:pt idx="1606">
                  <c:v>6.891739321</c:v>
                </c:pt>
                <c:pt idx="1607">
                  <c:v>6.89629516</c:v>
                </c:pt>
                <c:pt idx="1608">
                  <c:v>6.900920027999997</c:v>
                </c:pt>
                <c:pt idx="1609">
                  <c:v>6.905323279</c:v>
                </c:pt>
                <c:pt idx="1610">
                  <c:v>6.909276033</c:v>
                </c:pt>
                <c:pt idx="1611">
                  <c:v>6.913977194</c:v>
                </c:pt>
                <c:pt idx="1612">
                  <c:v>6.918155196999997</c:v>
                </c:pt>
                <c:pt idx="1613">
                  <c:v>6.922863624</c:v>
                </c:pt>
                <c:pt idx="1614">
                  <c:v>6.927419463999997</c:v>
                </c:pt>
                <c:pt idx="1615">
                  <c:v>6.931670127</c:v>
                </c:pt>
                <c:pt idx="1616">
                  <c:v>6.935768203</c:v>
                </c:pt>
                <c:pt idx="1617">
                  <c:v>6.940400336</c:v>
                </c:pt>
                <c:pt idx="1618">
                  <c:v>6.944494778999986</c:v>
                </c:pt>
                <c:pt idx="1619">
                  <c:v>6.94860012</c:v>
                </c:pt>
                <c:pt idx="1620">
                  <c:v>6.952927077999984</c:v>
                </c:pt>
                <c:pt idx="1621">
                  <c:v>6.956796272</c:v>
                </c:pt>
                <c:pt idx="1622">
                  <c:v>6.961119596</c:v>
                </c:pt>
                <c:pt idx="1623">
                  <c:v>6.965072349999997</c:v>
                </c:pt>
                <c:pt idx="1624">
                  <c:v>6.969773511</c:v>
                </c:pt>
                <c:pt idx="1625">
                  <c:v>6.973951514</c:v>
                </c:pt>
                <c:pt idx="1626">
                  <c:v>6.978583646999997</c:v>
                </c:pt>
                <c:pt idx="1627">
                  <c:v>6.983139487</c:v>
                </c:pt>
                <c:pt idx="1628">
                  <c:v>6.987462811</c:v>
                </c:pt>
                <c:pt idx="1629">
                  <c:v>6.991564519999997</c:v>
                </c:pt>
                <c:pt idx="1630">
                  <c:v>6.996196653</c:v>
                </c:pt>
                <c:pt idx="1631">
                  <c:v>7.00036739</c:v>
                </c:pt>
                <c:pt idx="1632">
                  <c:v>7.004243848999997</c:v>
                </c:pt>
                <c:pt idx="1633">
                  <c:v>7.008723395</c:v>
                </c:pt>
                <c:pt idx="1634">
                  <c:v>7.012745175999997</c:v>
                </c:pt>
                <c:pt idx="1635">
                  <c:v>7.017148427999997</c:v>
                </c:pt>
                <c:pt idx="1636">
                  <c:v>7.021856854999986</c:v>
                </c:pt>
                <c:pt idx="1637">
                  <c:v>7.026710603999997</c:v>
                </c:pt>
                <c:pt idx="1638">
                  <c:v>7.030739652</c:v>
                </c:pt>
                <c:pt idx="1639">
                  <c:v>7.035291859</c:v>
                </c:pt>
                <c:pt idx="1640">
                  <c:v>7.040149240999997</c:v>
                </c:pt>
                <c:pt idx="1641">
                  <c:v>7.044479830999986</c:v>
                </c:pt>
                <c:pt idx="1642">
                  <c:v>7.048425318999997</c:v>
                </c:pt>
                <c:pt idx="1643">
                  <c:v>7.053053818999997</c:v>
                </c:pt>
                <c:pt idx="1644">
                  <c:v>7.057304483</c:v>
                </c:pt>
                <c:pt idx="1645">
                  <c:v>7.061787660999986</c:v>
                </c:pt>
                <c:pt idx="1646">
                  <c:v>7.066488822999986</c:v>
                </c:pt>
                <c:pt idx="1647">
                  <c:v>7.070892074</c:v>
                </c:pt>
                <c:pt idx="1648">
                  <c:v>7.074917488999997</c:v>
                </c:pt>
                <c:pt idx="1649">
                  <c:v>7.079400666999997</c:v>
                </c:pt>
                <c:pt idx="1650">
                  <c:v>7.083571404</c:v>
                </c:pt>
                <c:pt idx="1651">
                  <c:v>7.087447863999997</c:v>
                </c:pt>
                <c:pt idx="1652">
                  <c:v>7.092000069999984</c:v>
                </c:pt>
                <c:pt idx="1653">
                  <c:v>7.096101778999997</c:v>
                </c:pt>
                <c:pt idx="1654">
                  <c:v>7.100425103</c:v>
                </c:pt>
                <c:pt idx="1655">
                  <c:v>7.104980941999973</c:v>
                </c:pt>
                <c:pt idx="1656">
                  <c:v>7.108853769</c:v>
                </c:pt>
                <c:pt idx="1657">
                  <c:v>7.113024505999986</c:v>
                </c:pt>
                <c:pt idx="1658">
                  <c:v>7.11758397799997</c:v>
                </c:pt>
                <c:pt idx="1659">
                  <c:v>7.122437726999975</c:v>
                </c:pt>
                <c:pt idx="1660">
                  <c:v>7.126695656999984</c:v>
                </c:pt>
                <c:pt idx="1661">
                  <c:v>7.130641145</c:v>
                </c:pt>
                <c:pt idx="1662">
                  <c:v>7.135269645</c:v>
                </c:pt>
                <c:pt idx="1663">
                  <c:v>7.139367721</c:v>
                </c:pt>
                <c:pt idx="1664">
                  <c:v>7.143320474</c:v>
                </c:pt>
                <c:pt idx="1665">
                  <c:v>7.147723726</c:v>
                </c:pt>
                <c:pt idx="1666">
                  <c:v>7.151894461999997</c:v>
                </c:pt>
                <c:pt idx="1667">
                  <c:v>7.156145125999998</c:v>
                </c:pt>
                <c:pt idx="1668">
                  <c:v>7.160780891999984</c:v>
                </c:pt>
                <c:pt idx="1669">
                  <c:v>7.164799040999986</c:v>
                </c:pt>
                <c:pt idx="1670">
                  <c:v>7.168897116999986</c:v>
                </c:pt>
                <c:pt idx="1671">
                  <c:v>7.173456588999997</c:v>
                </c:pt>
                <c:pt idx="1672">
                  <c:v>7.178310337999986</c:v>
                </c:pt>
                <c:pt idx="1673">
                  <c:v>7.18256826799998</c:v>
                </c:pt>
                <c:pt idx="1674">
                  <c:v>7.186437461999997</c:v>
                </c:pt>
                <c:pt idx="1675">
                  <c:v>7.191145888999986</c:v>
                </c:pt>
                <c:pt idx="1676">
                  <c:v>7.195396551999984</c:v>
                </c:pt>
                <c:pt idx="1677">
                  <c:v>7.199952392</c:v>
                </c:pt>
                <c:pt idx="1678">
                  <c:v>7.204577258999977</c:v>
                </c:pt>
                <c:pt idx="1679">
                  <c:v>7.208980510999984</c:v>
                </c:pt>
                <c:pt idx="1680">
                  <c:v>7.212933263999984</c:v>
                </c:pt>
                <c:pt idx="1681">
                  <c:v>7.217558131999997</c:v>
                </c:pt>
                <c:pt idx="1682">
                  <c:v>7.221736134</c:v>
                </c:pt>
                <c:pt idx="1683">
                  <c:v>7.225608960999997</c:v>
                </c:pt>
                <c:pt idx="1684">
                  <c:v>7.230088506</c:v>
                </c:pt>
                <c:pt idx="1685">
                  <c:v>7.234190214999997</c:v>
                </c:pt>
                <c:pt idx="1686">
                  <c:v>7.238440878999997</c:v>
                </c:pt>
                <c:pt idx="1687">
                  <c:v>7.243069379</c:v>
                </c:pt>
                <c:pt idx="1688">
                  <c:v>7.247018499999998</c:v>
                </c:pt>
                <c:pt idx="1689">
                  <c:v>7.251269163</c:v>
                </c:pt>
                <c:pt idx="1690">
                  <c:v>7.255672415</c:v>
                </c:pt>
                <c:pt idx="1691">
                  <c:v>7.26044987</c:v>
                </c:pt>
                <c:pt idx="1692">
                  <c:v>7.264707799999996</c:v>
                </c:pt>
                <c:pt idx="1693">
                  <c:v>7.268653287</c:v>
                </c:pt>
                <c:pt idx="1694">
                  <c:v>7.273361715</c:v>
                </c:pt>
                <c:pt idx="1695">
                  <c:v>7.277532450999997</c:v>
                </c:pt>
                <c:pt idx="1696">
                  <c:v>7.282240877999997</c:v>
                </c:pt>
                <c:pt idx="1697">
                  <c:v>7.286793085</c:v>
                </c:pt>
                <c:pt idx="1698">
                  <c:v>7.291043748</c:v>
                </c:pt>
                <c:pt idx="1699">
                  <c:v>7.295221751</c:v>
                </c:pt>
                <c:pt idx="1700">
                  <c:v>7.299850250999997</c:v>
                </c:pt>
                <c:pt idx="1701">
                  <c:v>7.303955592999986</c:v>
                </c:pt>
                <c:pt idx="1702">
                  <c:v>7.307824786999986</c:v>
                </c:pt>
                <c:pt idx="1703">
                  <c:v>7.312304331999984</c:v>
                </c:pt>
                <c:pt idx="1704">
                  <c:v>7.316326114</c:v>
                </c:pt>
                <c:pt idx="1705">
                  <c:v>7.320802025999995</c:v>
                </c:pt>
                <c:pt idx="1706">
                  <c:v>7.325437792999997</c:v>
                </c:pt>
                <c:pt idx="1707">
                  <c:v>7.329310618999984</c:v>
                </c:pt>
                <c:pt idx="1708">
                  <c:v>7.333408695</c:v>
                </c:pt>
                <c:pt idx="1709">
                  <c:v>7.337964533999984</c:v>
                </c:pt>
                <c:pt idx="1710">
                  <c:v>7.342669329</c:v>
                </c:pt>
                <c:pt idx="1711">
                  <c:v>7.346992653</c:v>
                </c:pt>
                <c:pt idx="1712">
                  <c:v>7.351097995</c:v>
                </c:pt>
                <c:pt idx="1713">
                  <c:v>7.355577539999977</c:v>
                </c:pt>
                <c:pt idx="1714">
                  <c:v>7.359748276999997</c:v>
                </c:pt>
                <c:pt idx="1715">
                  <c:v>7.363621104</c:v>
                </c:pt>
                <c:pt idx="1716">
                  <c:v>7.368100648999977</c:v>
                </c:pt>
                <c:pt idx="1717">
                  <c:v>7.372275018999997</c:v>
                </c:pt>
                <c:pt idx="1718">
                  <c:v>7.376605609</c:v>
                </c:pt>
                <c:pt idx="1719">
                  <c:v>7.38123411</c:v>
                </c:pt>
                <c:pt idx="1720">
                  <c:v>7.385183229999981</c:v>
                </c:pt>
                <c:pt idx="1721">
                  <c:v>7.389201379</c:v>
                </c:pt>
                <c:pt idx="1722">
                  <c:v>7.393913438999986</c:v>
                </c:pt>
                <c:pt idx="1723">
                  <c:v>7.39853830699998</c:v>
                </c:pt>
                <c:pt idx="1724">
                  <c:v>7.403021485</c:v>
                </c:pt>
                <c:pt idx="1725">
                  <c:v>7.406894312</c:v>
                </c:pt>
                <c:pt idx="1726">
                  <c:v>7.411450605</c:v>
                </c:pt>
                <c:pt idx="1727">
                  <c:v>7.415621342</c:v>
                </c:pt>
                <c:pt idx="1728">
                  <c:v>7.420329769</c:v>
                </c:pt>
                <c:pt idx="1729">
                  <c:v>7.424961902999997</c:v>
                </c:pt>
                <c:pt idx="1730">
                  <c:v>7.429212565999999</c:v>
                </c:pt>
                <c:pt idx="1731">
                  <c:v>7.433310642</c:v>
                </c:pt>
                <c:pt idx="1732">
                  <c:v>7.437862848</c:v>
                </c:pt>
                <c:pt idx="1733">
                  <c:v>7.442040850999997</c:v>
                </c:pt>
                <c:pt idx="1734">
                  <c:v>7.445989970999986</c:v>
                </c:pt>
                <c:pt idx="1735">
                  <c:v>7.450469517</c:v>
                </c:pt>
                <c:pt idx="1736">
                  <c:v>7.454491298999997</c:v>
                </c:pt>
                <c:pt idx="1737">
                  <c:v>7.458741962</c:v>
                </c:pt>
                <c:pt idx="1738">
                  <c:v>7.462614788999997</c:v>
                </c:pt>
                <c:pt idx="1739">
                  <c:v>7.467319583</c:v>
                </c:pt>
                <c:pt idx="1740">
                  <c:v>7.471570246999997</c:v>
                </c:pt>
                <c:pt idx="1741">
                  <c:v>7.47620238</c:v>
                </c:pt>
                <c:pt idx="1742">
                  <c:v>7.48083088</c:v>
                </c:pt>
                <c:pt idx="1743">
                  <c:v>7.485161471</c:v>
                </c:pt>
                <c:pt idx="1744">
                  <c:v>7.489186886</c:v>
                </c:pt>
                <c:pt idx="1745">
                  <c:v>7.493735458999997</c:v>
                </c:pt>
                <c:pt idx="1746">
                  <c:v>7.497986122999997</c:v>
                </c:pt>
                <c:pt idx="1747">
                  <c:v>7.502698183</c:v>
                </c:pt>
                <c:pt idx="1748">
                  <c:v>7.507177727999986</c:v>
                </c:pt>
                <c:pt idx="1749">
                  <c:v>7.511501052999997</c:v>
                </c:pt>
                <c:pt idx="1750">
                  <c:v>7.515599127999997</c:v>
                </c:pt>
                <c:pt idx="1751">
                  <c:v>7.520234894999997</c:v>
                </c:pt>
                <c:pt idx="1752">
                  <c:v>7.524332969999977</c:v>
                </c:pt>
                <c:pt idx="1753">
                  <c:v>7.528358385</c:v>
                </c:pt>
                <c:pt idx="1754">
                  <c:v>7.532834297999984</c:v>
                </c:pt>
                <c:pt idx="1755">
                  <c:v>7.536707124</c:v>
                </c:pt>
                <c:pt idx="1756">
                  <c:v>7.541110375999991</c:v>
                </c:pt>
                <c:pt idx="1757">
                  <c:v>7.545818803</c:v>
                </c:pt>
                <c:pt idx="1758">
                  <c:v>7.550752478999997</c:v>
                </c:pt>
                <c:pt idx="1759">
                  <c:v>7.55485055499998</c:v>
                </c:pt>
                <c:pt idx="1760">
                  <c:v>7.559253806</c:v>
                </c:pt>
                <c:pt idx="1761">
                  <c:v>7.564038527999974</c:v>
                </c:pt>
                <c:pt idx="1762">
                  <c:v>7.568434512999977</c:v>
                </c:pt>
                <c:pt idx="1763">
                  <c:v>7.572310972999997</c:v>
                </c:pt>
                <c:pt idx="1764">
                  <c:v>7.57701576699998</c:v>
                </c:pt>
                <c:pt idx="1765">
                  <c:v>7.581266431</c:v>
                </c:pt>
                <c:pt idx="1766">
                  <c:v>7.585825902999997</c:v>
                </c:pt>
                <c:pt idx="1767">
                  <c:v>7.590374475999996</c:v>
                </c:pt>
                <c:pt idx="1768">
                  <c:v>7.594625139999997</c:v>
                </c:pt>
                <c:pt idx="1769">
                  <c:v>7.598883069999986</c:v>
                </c:pt>
                <c:pt idx="1770">
                  <c:v>7.603431642999986</c:v>
                </c:pt>
                <c:pt idx="1771">
                  <c:v>7.607536984999986</c:v>
                </c:pt>
                <c:pt idx="1772">
                  <c:v>7.611558765999995</c:v>
                </c:pt>
                <c:pt idx="1773">
                  <c:v>7.615962017999986</c:v>
                </c:pt>
                <c:pt idx="1774">
                  <c:v>7.619983798999997</c:v>
                </c:pt>
                <c:pt idx="1775">
                  <c:v>7.624387050999974</c:v>
                </c:pt>
                <c:pt idx="1776">
                  <c:v>7.628259877999977</c:v>
                </c:pt>
                <c:pt idx="1777">
                  <c:v>7.632812084</c:v>
                </c:pt>
                <c:pt idx="1778">
                  <c:v>7.637062748</c:v>
                </c:pt>
                <c:pt idx="1779">
                  <c:v>7.64162222</c:v>
                </c:pt>
                <c:pt idx="1780">
                  <c:v>7.646247087</c:v>
                </c:pt>
                <c:pt idx="1781">
                  <c:v>7.650650338999984</c:v>
                </c:pt>
                <c:pt idx="1782">
                  <c:v>7.654828340999981</c:v>
                </c:pt>
                <c:pt idx="1783">
                  <c:v>7.659304253999984</c:v>
                </c:pt>
                <c:pt idx="1784">
                  <c:v>7.663482255999981</c:v>
                </c:pt>
                <c:pt idx="1785">
                  <c:v>7.667355082999986</c:v>
                </c:pt>
                <c:pt idx="1786">
                  <c:v>7.671834628999984</c:v>
                </c:pt>
                <c:pt idx="1787">
                  <c:v>7.675856409999997</c:v>
                </c:pt>
                <c:pt idx="1788">
                  <c:v>7.680187000999984</c:v>
                </c:pt>
                <c:pt idx="1789">
                  <c:v>7.684891795</c:v>
                </c:pt>
                <c:pt idx="1790">
                  <c:v>7.688764621999997</c:v>
                </c:pt>
                <c:pt idx="1791">
                  <c:v>7.692782769999981</c:v>
                </c:pt>
                <c:pt idx="1792">
                  <c:v>7.697494830999973</c:v>
                </c:pt>
                <c:pt idx="1793">
                  <c:v>7.702199625</c:v>
                </c:pt>
                <c:pt idx="1794">
                  <c:v>7.706602876999997</c:v>
                </c:pt>
                <c:pt idx="1795">
                  <c:v>7.710475703</c:v>
                </c:pt>
                <c:pt idx="1796">
                  <c:v>7.715031542999986</c:v>
                </c:pt>
                <c:pt idx="1797">
                  <c:v>7.719282206</c:v>
                </c:pt>
                <c:pt idx="1798">
                  <c:v>7.723987000999986</c:v>
                </c:pt>
                <c:pt idx="1799">
                  <c:v>7.728542839999986</c:v>
                </c:pt>
                <c:pt idx="1800">
                  <c:v>7.732866164</c:v>
                </c:pt>
                <c:pt idx="1801">
                  <c:v>7.736895212</c:v>
                </c:pt>
                <c:pt idx="1802">
                  <c:v>7.741447419</c:v>
                </c:pt>
                <c:pt idx="1803">
                  <c:v>7.745545494</c:v>
                </c:pt>
                <c:pt idx="1804">
                  <c:v>7.74964357</c:v>
                </c:pt>
                <c:pt idx="1805">
                  <c:v>7.754050453999997</c:v>
                </c:pt>
                <c:pt idx="1806">
                  <c:v>7.758072235999998</c:v>
                </c:pt>
                <c:pt idx="1807">
                  <c:v>7.76240282699998</c:v>
                </c:pt>
                <c:pt idx="1808">
                  <c:v>7.767107620999984</c:v>
                </c:pt>
                <c:pt idx="1809">
                  <c:v>7.771053109</c:v>
                </c:pt>
                <c:pt idx="1810">
                  <c:v>7.775151184</c:v>
                </c:pt>
                <c:pt idx="1811">
                  <c:v>7.779786951</c:v>
                </c:pt>
                <c:pt idx="1812">
                  <c:v>7.784491745</c:v>
                </c:pt>
                <c:pt idx="1813">
                  <c:v>7.788742408</c:v>
                </c:pt>
                <c:pt idx="1814">
                  <c:v>7.792767823</c:v>
                </c:pt>
                <c:pt idx="1815">
                  <c:v>7.79739269</c:v>
                </c:pt>
                <c:pt idx="1816">
                  <c:v>7.80165062</c:v>
                </c:pt>
                <c:pt idx="1817">
                  <c:v>7.80627912</c:v>
                </c:pt>
                <c:pt idx="1818">
                  <c:v>7.810834959999974</c:v>
                </c:pt>
                <c:pt idx="1819">
                  <c:v>7.81508562299998</c:v>
                </c:pt>
                <c:pt idx="1820">
                  <c:v>7.819256359999997</c:v>
                </c:pt>
                <c:pt idx="1821">
                  <c:v>7.823815831999973</c:v>
                </c:pt>
                <c:pt idx="1822">
                  <c:v>7.827986568999963</c:v>
                </c:pt>
                <c:pt idx="1823">
                  <c:v>7.831939323</c:v>
                </c:pt>
                <c:pt idx="1824">
                  <c:v>7.836418867999981</c:v>
                </c:pt>
                <c:pt idx="1825">
                  <c:v>7.840364355999998</c:v>
                </c:pt>
                <c:pt idx="1826">
                  <c:v>7.844687679999994</c:v>
                </c:pt>
                <c:pt idx="1827">
                  <c:v>7.848564139999997</c:v>
                </c:pt>
                <c:pt idx="1828">
                  <c:v>7.853192639999997</c:v>
                </c:pt>
                <c:pt idx="1829">
                  <c:v>7.857523230999984</c:v>
                </c:pt>
                <c:pt idx="1830">
                  <c:v>7.862075436999977</c:v>
                </c:pt>
                <c:pt idx="1831">
                  <c:v>7.866627644</c:v>
                </c:pt>
                <c:pt idx="1832">
                  <c:v>7.870878306999997</c:v>
                </c:pt>
                <c:pt idx="1833">
                  <c:v>7.87498364899998</c:v>
                </c:pt>
                <c:pt idx="1834">
                  <c:v>7.879608516</c:v>
                </c:pt>
                <c:pt idx="1835">
                  <c:v>7.883786518999984</c:v>
                </c:pt>
                <c:pt idx="1836">
                  <c:v>7.887735638999977</c:v>
                </c:pt>
                <c:pt idx="1837">
                  <c:v>7.892138890999984</c:v>
                </c:pt>
                <c:pt idx="1838">
                  <c:v>7.896160672999997</c:v>
                </c:pt>
                <c:pt idx="1839">
                  <c:v>7.900491263</c:v>
                </c:pt>
                <c:pt idx="1840">
                  <c:v>7.905196965999997</c:v>
                </c:pt>
                <c:pt idx="1841">
                  <c:v>7.909062526</c:v>
                </c:pt>
                <c:pt idx="1842">
                  <c:v>7.913240529</c:v>
                </c:pt>
                <c:pt idx="1843">
                  <c:v>7.917796367999986</c:v>
                </c:pt>
                <c:pt idx="1844">
                  <c:v>7.922501162999997</c:v>
                </c:pt>
                <c:pt idx="1845">
                  <c:v>7.926904414</c:v>
                </c:pt>
                <c:pt idx="1846">
                  <c:v>7.930929829</c:v>
                </c:pt>
                <c:pt idx="1847">
                  <c:v>7.935485667999984</c:v>
                </c:pt>
                <c:pt idx="1848">
                  <c:v>7.939656405</c:v>
                </c:pt>
                <c:pt idx="1849">
                  <c:v>7.944368465</c:v>
                </c:pt>
                <c:pt idx="1850">
                  <c:v>7.948924305</c:v>
                </c:pt>
                <c:pt idx="1851">
                  <c:v>7.953095041</c:v>
                </c:pt>
                <c:pt idx="1852">
                  <c:v>7.957345705</c:v>
                </c:pt>
                <c:pt idx="1853">
                  <c:v>7.961981470999997</c:v>
                </c:pt>
                <c:pt idx="1854">
                  <c:v>7.965999619999997</c:v>
                </c:pt>
                <c:pt idx="1855">
                  <c:v>7.970097695</c:v>
                </c:pt>
                <c:pt idx="1856">
                  <c:v>7.974504579999994</c:v>
                </c:pt>
                <c:pt idx="1857">
                  <c:v>7.978377407</c:v>
                </c:pt>
                <c:pt idx="1858">
                  <c:v>7.982780657999986</c:v>
                </c:pt>
                <c:pt idx="1859">
                  <c:v>7.986729779</c:v>
                </c:pt>
                <c:pt idx="1860">
                  <c:v>7.991434572999986</c:v>
                </c:pt>
                <c:pt idx="1861">
                  <c:v>7.995459988</c:v>
                </c:pt>
                <c:pt idx="1862">
                  <c:v>8.000241076</c:v>
                </c:pt>
                <c:pt idx="1863">
                  <c:v>8.004796915</c:v>
                </c:pt>
                <c:pt idx="1864">
                  <c:v>8.009120240000001</c:v>
                </c:pt>
                <c:pt idx="1865">
                  <c:v>8.013218315</c:v>
                </c:pt>
                <c:pt idx="1866">
                  <c:v>8.0176252</c:v>
                </c:pt>
                <c:pt idx="1867">
                  <c:v>8.021875863999998</c:v>
                </c:pt>
                <c:pt idx="1868">
                  <c:v>8.02574869</c:v>
                </c:pt>
                <c:pt idx="1869">
                  <c:v>8.03030453</c:v>
                </c:pt>
                <c:pt idx="1870">
                  <c:v>8.034326311</c:v>
                </c:pt>
                <c:pt idx="1871">
                  <c:v>8.038576975</c:v>
                </c:pt>
                <c:pt idx="1872">
                  <c:v>8.043285401999998</c:v>
                </c:pt>
                <c:pt idx="1873">
                  <c:v>8.047150962999998</c:v>
                </c:pt>
                <c:pt idx="1874">
                  <c:v>8.051256305</c:v>
                </c:pt>
                <c:pt idx="1875">
                  <c:v>8.055125498</c:v>
                </c:pt>
                <c:pt idx="1876">
                  <c:v>8.059601411</c:v>
                </c:pt>
                <c:pt idx="1877">
                  <c:v>8.063852074</c:v>
                </c:pt>
                <c:pt idx="1878">
                  <c:v>8.068030077</c:v>
                </c:pt>
                <c:pt idx="1879">
                  <c:v>8.072585916</c:v>
                </c:pt>
                <c:pt idx="1880">
                  <c:v>8.076763919</c:v>
                </c:pt>
                <c:pt idx="1881">
                  <c:v>8.080782068</c:v>
                </c:pt>
                <c:pt idx="1882">
                  <c:v>8.085188952</c:v>
                </c:pt>
                <c:pt idx="1883">
                  <c:v>8.089138073000002</c:v>
                </c:pt>
                <c:pt idx="1884">
                  <c:v>8.093461397</c:v>
                </c:pt>
                <c:pt idx="1885">
                  <c:v>8.098093531</c:v>
                </c:pt>
                <c:pt idx="1886">
                  <c:v>8.102042651</c:v>
                </c:pt>
                <c:pt idx="1887">
                  <c:v>8.106213387999998</c:v>
                </c:pt>
                <c:pt idx="1888">
                  <c:v>8.110849154</c:v>
                </c:pt>
                <c:pt idx="1889">
                  <c:v>8.115477655</c:v>
                </c:pt>
                <c:pt idx="1890">
                  <c:v>8.119800979</c:v>
                </c:pt>
                <c:pt idx="1891">
                  <c:v>8.123830027</c:v>
                </c:pt>
                <c:pt idx="1892">
                  <c:v>8.128462159999996</c:v>
                </c:pt>
                <c:pt idx="1893">
                  <c:v>8.132632897</c:v>
                </c:pt>
                <c:pt idx="1894">
                  <c:v>8.136505724</c:v>
                </c:pt>
                <c:pt idx="1895">
                  <c:v>8.140908974999998</c:v>
                </c:pt>
                <c:pt idx="1896">
                  <c:v>8.145086978</c:v>
                </c:pt>
                <c:pt idx="1897">
                  <c:v>8.149337640999997</c:v>
                </c:pt>
                <c:pt idx="1898">
                  <c:v>8.153966142</c:v>
                </c:pt>
                <c:pt idx="1899">
                  <c:v>8.157911629000001</c:v>
                </c:pt>
                <c:pt idx="1900">
                  <c:v>8.162089632</c:v>
                </c:pt>
                <c:pt idx="1901">
                  <c:v>8.166569177</c:v>
                </c:pt>
                <c:pt idx="1902">
                  <c:v>8.171273971999998</c:v>
                </c:pt>
                <c:pt idx="1903">
                  <c:v>8.175604562</c:v>
                </c:pt>
                <c:pt idx="1904">
                  <c:v>8.17955005</c:v>
                </c:pt>
                <c:pt idx="1905">
                  <c:v>8.184258476999998</c:v>
                </c:pt>
                <c:pt idx="1906">
                  <c:v>8.188429214</c:v>
                </c:pt>
                <c:pt idx="1907">
                  <c:v>8.19306498</c:v>
                </c:pt>
                <c:pt idx="1908">
                  <c:v>8.197613553</c:v>
                </c:pt>
                <c:pt idx="1909">
                  <c:v>8.201864217</c:v>
                </c:pt>
                <c:pt idx="1910">
                  <c:v>8.206122146999998</c:v>
                </c:pt>
                <c:pt idx="1911">
                  <c:v>8.210674353000001</c:v>
                </c:pt>
                <c:pt idx="1912">
                  <c:v>8.214852356</c:v>
                </c:pt>
                <c:pt idx="1913">
                  <c:v>8.218797843</c:v>
                </c:pt>
                <c:pt idx="1914">
                  <c:v>8.223201094999998</c:v>
                </c:pt>
                <c:pt idx="1915">
                  <c:v>8.227226509</c:v>
                </c:pt>
                <c:pt idx="1916">
                  <c:v>8.231629760999972</c:v>
                </c:pt>
                <c:pt idx="1917">
                  <c:v>8.236334555</c:v>
                </c:pt>
                <c:pt idx="1918">
                  <c:v>8.241188303999992</c:v>
                </c:pt>
                <c:pt idx="1919">
                  <c:v>8.245293645999998</c:v>
                </c:pt>
                <c:pt idx="1920">
                  <c:v>8.249696898</c:v>
                </c:pt>
                <c:pt idx="1921">
                  <c:v>8.253566091</c:v>
                </c:pt>
                <c:pt idx="1922">
                  <c:v>8.257889416</c:v>
                </c:pt>
                <c:pt idx="1923">
                  <c:v>8.262067418000002</c:v>
                </c:pt>
                <c:pt idx="1924">
                  <c:v>8.266546964</c:v>
                </c:pt>
                <c:pt idx="1925">
                  <c:v>8.270724966</c:v>
                </c:pt>
                <c:pt idx="1926">
                  <c:v>8.274594160000001</c:v>
                </c:pt>
                <c:pt idx="1927">
                  <c:v>8.278997411999997</c:v>
                </c:pt>
                <c:pt idx="1928">
                  <c:v>8.283171780999961</c:v>
                </c:pt>
                <c:pt idx="1929">
                  <c:v>8.287422444999997</c:v>
                </c:pt>
                <c:pt idx="1930">
                  <c:v>8.292130872</c:v>
                </c:pt>
                <c:pt idx="1931">
                  <c:v>8.296000066</c:v>
                </c:pt>
                <c:pt idx="1932">
                  <c:v>8.300178069</c:v>
                </c:pt>
                <c:pt idx="1933">
                  <c:v>8.304733908</c:v>
                </c:pt>
                <c:pt idx="1934">
                  <c:v>8.309511363</c:v>
                </c:pt>
                <c:pt idx="1935">
                  <c:v>8.313841954</c:v>
                </c:pt>
                <c:pt idx="1936">
                  <c:v>8.317714780000001</c:v>
                </c:pt>
                <c:pt idx="1937">
                  <c:v>8.322270620000001</c:v>
                </c:pt>
                <c:pt idx="1938">
                  <c:v>8.326521283000001</c:v>
                </c:pt>
                <c:pt idx="1939">
                  <c:v>8.331153417</c:v>
                </c:pt>
                <c:pt idx="1940">
                  <c:v>8.335778284000001</c:v>
                </c:pt>
                <c:pt idx="1941">
                  <c:v>8.340108875</c:v>
                </c:pt>
                <c:pt idx="1942">
                  <c:v>8.34420695</c:v>
                </c:pt>
                <c:pt idx="1943">
                  <c:v>8.348759157000001</c:v>
                </c:pt>
                <c:pt idx="1944">
                  <c:v>8.352784571</c:v>
                </c:pt>
                <c:pt idx="1945">
                  <c:v>8.356886280000008</c:v>
                </c:pt>
                <c:pt idx="1946">
                  <c:v>8.361289531</c:v>
                </c:pt>
                <c:pt idx="1947">
                  <c:v>8.365311313</c:v>
                </c:pt>
                <c:pt idx="1948">
                  <c:v>8.369641904000006</c:v>
                </c:pt>
                <c:pt idx="1949">
                  <c:v>8.374346698</c:v>
                </c:pt>
                <c:pt idx="1950">
                  <c:v>8.378219525</c:v>
                </c:pt>
                <c:pt idx="1951">
                  <c:v>8.382470188</c:v>
                </c:pt>
                <c:pt idx="1952">
                  <c:v>8.387026028</c:v>
                </c:pt>
                <c:pt idx="1953">
                  <c:v>8.391730822</c:v>
                </c:pt>
                <c:pt idx="1954">
                  <c:v>8.395982394</c:v>
                </c:pt>
                <c:pt idx="1955">
                  <c:v>8.400007808</c:v>
                </c:pt>
                <c:pt idx="1956">
                  <c:v>8.404556382000002</c:v>
                </c:pt>
                <c:pt idx="1957">
                  <c:v>8.408814311</c:v>
                </c:pt>
                <c:pt idx="1958">
                  <c:v>8.412759799</c:v>
                </c:pt>
                <c:pt idx="1959">
                  <c:v>8.417086757000006</c:v>
                </c:pt>
                <c:pt idx="1960">
                  <c:v>8.421261125999973</c:v>
                </c:pt>
                <c:pt idx="1961">
                  <c:v>8.425584451</c:v>
                </c:pt>
                <c:pt idx="1962">
                  <c:v>8.430143923</c:v>
                </c:pt>
                <c:pt idx="1963">
                  <c:v>8.434165704999998</c:v>
                </c:pt>
                <c:pt idx="1964">
                  <c:v>8.438267412999998</c:v>
                </c:pt>
                <c:pt idx="1965">
                  <c:v>8.442823253</c:v>
                </c:pt>
                <c:pt idx="1966">
                  <c:v>8.447600708</c:v>
                </c:pt>
                <c:pt idx="1967">
                  <c:v>8.451851371</c:v>
                </c:pt>
                <c:pt idx="1968">
                  <c:v>8.455804125</c:v>
                </c:pt>
                <c:pt idx="1969">
                  <c:v>8.460432626</c:v>
                </c:pt>
                <c:pt idx="1970">
                  <c:v>8.464763216</c:v>
                </c:pt>
                <c:pt idx="1971">
                  <c:v>8.469315422</c:v>
                </c:pt>
                <c:pt idx="1972">
                  <c:v>8.473867629</c:v>
                </c:pt>
                <c:pt idx="1973">
                  <c:v>8.478118292</c:v>
                </c:pt>
                <c:pt idx="1974">
                  <c:v>8.482223634</c:v>
                </c:pt>
                <c:pt idx="1975">
                  <c:v>8.486848501</c:v>
                </c:pt>
                <c:pt idx="1976">
                  <c:v>8.491026504</c:v>
                </c:pt>
                <c:pt idx="1977">
                  <c:v>8.494975624999998</c:v>
                </c:pt>
                <c:pt idx="1978">
                  <c:v>8.499378876</c:v>
                </c:pt>
                <c:pt idx="1979">
                  <c:v>8.503400658</c:v>
                </c:pt>
                <c:pt idx="1980">
                  <c:v>8.507723981999998</c:v>
                </c:pt>
                <c:pt idx="1981">
                  <c:v>8.512436043</c:v>
                </c:pt>
                <c:pt idx="1982">
                  <c:v>8.516385162999997</c:v>
                </c:pt>
                <c:pt idx="1983">
                  <c:v>8.520483239</c:v>
                </c:pt>
                <c:pt idx="1984">
                  <c:v>8.525039078</c:v>
                </c:pt>
                <c:pt idx="1985">
                  <c:v>8.529743873</c:v>
                </c:pt>
                <c:pt idx="1986">
                  <c:v>8.534147123999998</c:v>
                </c:pt>
                <c:pt idx="1987">
                  <c:v>8.538172539</c:v>
                </c:pt>
                <c:pt idx="1988">
                  <c:v>8.542721111999998</c:v>
                </c:pt>
                <c:pt idx="1989">
                  <c:v>8.546899115</c:v>
                </c:pt>
                <c:pt idx="1990">
                  <c:v>8.551531248000006</c:v>
                </c:pt>
                <c:pt idx="1991">
                  <c:v>8.556087088</c:v>
                </c:pt>
                <c:pt idx="1992">
                  <c:v>8.560410412</c:v>
                </c:pt>
                <c:pt idx="1993">
                  <c:v>8.564661076</c:v>
                </c:pt>
                <c:pt idx="1994">
                  <c:v>8.569144254</c:v>
                </c:pt>
                <c:pt idx="1995">
                  <c:v>8.57324233</c:v>
                </c:pt>
                <c:pt idx="1996">
                  <c:v>8.577344038</c:v>
                </c:pt>
                <c:pt idx="1997">
                  <c:v>8.58174729</c:v>
                </c:pt>
                <c:pt idx="1998">
                  <c:v>8.585616484000002</c:v>
                </c:pt>
                <c:pt idx="1999">
                  <c:v>8.590019735</c:v>
                </c:pt>
                <c:pt idx="2000">
                  <c:v>8.593968856</c:v>
                </c:pt>
                <c:pt idx="2001">
                  <c:v>8.598593722999998</c:v>
                </c:pt>
                <c:pt idx="2002">
                  <c:v>8.602699065</c:v>
                </c:pt>
                <c:pt idx="2003">
                  <c:v>8.607403859</c:v>
                </c:pt>
                <c:pt idx="2004">
                  <c:v>8.612035992</c:v>
                </c:pt>
                <c:pt idx="2005">
                  <c:v>8.616439244</c:v>
                </c:pt>
                <c:pt idx="2006">
                  <c:v>8.620457393</c:v>
                </c:pt>
                <c:pt idx="2007">
                  <c:v>8.624936938</c:v>
                </c:pt>
                <c:pt idx="2008">
                  <c:v>8.62904228</c:v>
                </c:pt>
                <c:pt idx="2009">
                  <c:v>8.633060427999998</c:v>
                </c:pt>
                <c:pt idx="2010">
                  <c:v>8.637467313</c:v>
                </c:pt>
                <c:pt idx="2011">
                  <c:v>8.641561754999998</c:v>
                </c:pt>
                <c:pt idx="2012">
                  <c:v>8.645892346</c:v>
                </c:pt>
                <c:pt idx="2013">
                  <c:v>8.650524479</c:v>
                </c:pt>
                <c:pt idx="2014">
                  <c:v>8.654393673</c:v>
                </c:pt>
                <c:pt idx="2015">
                  <c:v>8.658491749</c:v>
                </c:pt>
                <c:pt idx="2016">
                  <c:v>8.663203809</c:v>
                </c:pt>
                <c:pt idx="2017">
                  <c:v>8.667832309</c:v>
                </c:pt>
                <c:pt idx="2018">
                  <c:v>8.672235561</c:v>
                </c:pt>
                <c:pt idx="2019">
                  <c:v>8.676184682</c:v>
                </c:pt>
                <c:pt idx="2020">
                  <c:v>8.680809549</c:v>
                </c:pt>
                <c:pt idx="2021">
                  <c:v>8.684987551</c:v>
                </c:pt>
                <c:pt idx="2022">
                  <c:v>8.688860378</c:v>
                </c:pt>
                <c:pt idx="2023">
                  <c:v>8.693263629999998</c:v>
                </c:pt>
                <c:pt idx="2024">
                  <c:v>8.697514293</c:v>
                </c:pt>
                <c:pt idx="2025">
                  <c:v>8.701692296</c:v>
                </c:pt>
                <c:pt idx="2026">
                  <c:v>8.706320795999998</c:v>
                </c:pt>
                <c:pt idx="2027">
                  <c:v>8.710342578</c:v>
                </c:pt>
                <c:pt idx="2028">
                  <c:v>8.714440654</c:v>
                </c:pt>
                <c:pt idx="2029">
                  <c:v>8.718923831999998</c:v>
                </c:pt>
                <c:pt idx="2030">
                  <c:v>8.723777580999998</c:v>
                </c:pt>
                <c:pt idx="2031">
                  <c:v>8.728108171999972</c:v>
                </c:pt>
                <c:pt idx="2032">
                  <c:v>8.731980998</c:v>
                </c:pt>
                <c:pt idx="2033">
                  <c:v>8.736762086999997</c:v>
                </c:pt>
                <c:pt idx="2034">
                  <c:v>8.740940088999998</c:v>
                </c:pt>
                <c:pt idx="2035">
                  <c:v>8.745492296</c:v>
                </c:pt>
                <c:pt idx="2036">
                  <c:v>8.750124429</c:v>
                </c:pt>
                <c:pt idx="2037">
                  <c:v>8.754375092999998</c:v>
                </c:pt>
                <c:pt idx="2038">
                  <c:v>8.758545829</c:v>
                </c:pt>
                <c:pt idx="2039">
                  <c:v>8.763029008</c:v>
                </c:pt>
                <c:pt idx="2040">
                  <c:v>8.767279670999997</c:v>
                </c:pt>
                <c:pt idx="2041">
                  <c:v>8.771228791999968</c:v>
                </c:pt>
                <c:pt idx="2042">
                  <c:v>8.775479455</c:v>
                </c:pt>
                <c:pt idx="2043">
                  <c:v>8.779577531</c:v>
                </c:pt>
                <c:pt idx="2044">
                  <c:v>8.783900856</c:v>
                </c:pt>
                <c:pt idx="2045">
                  <c:v>8.788612916000001</c:v>
                </c:pt>
                <c:pt idx="2046">
                  <c:v>8.792482110000006</c:v>
                </c:pt>
                <c:pt idx="2047">
                  <c:v>8.796732773</c:v>
                </c:pt>
                <c:pt idx="2048">
                  <c:v>8.801215952</c:v>
                </c:pt>
                <c:pt idx="2049">
                  <c:v>8.805840819</c:v>
                </c:pt>
                <c:pt idx="2050">
                  <c:v>8.81024407</c:v>
                </c:pt>
                <c:pt idx="2051">
                  <c:v>8.814273118</c:v>
                </c:pt>
                <c:pt idx="2052">
                  <c:v>8.818974279</c:v>
                </c:pt>
                <c:pt idx="2053">
                  <c:v>8.823079621</c:v>
                </c:pt>
                <c:pt idx="2054">
                  <c:v>8.826948815</c:v>
                </c:pt>
                <c:pt idx="2055">
                  <c:v>8.831352066</c:v>
                </c:pt>
                <c:pt idx="2056">
                  <c:v>8.83560273</c:v>
                </c:pt>
                <c:pt idx="2057">
                  <c:v>8.839926054</c:v>
                </c:pt>
                <c:pt idx="2058">
                  <c:v>8.844485527</c:v>
                </c:pt>
                <c:pt idx="2059">
                  <c:v>8.848431014000002</c:v>
                </c:pt>
                <c:pt idx="2060">
                  <c:v>8.852529090000007</c:v>
                </c:pt>
                <c:pt idx="2061">
                  <c:v>8.857012269</c:v>
                </c:pt>
                <c:pt idx="2062">
                  <c:v>8.861866018</c:v>
                </c:pt>
                <c:pt idx="2063">
                  <c:v>8.866196608</c:v>
                </c:pt>
                <c:pt idx="2064">
                  <c:v>8.870222023</c:v>
                </c:pt>
                <c:pt idx="2065">
                  <c:v>8.874770596</c:v>
                </c:pt>
                <c:pt idx="2066">
                  <c:v>8.879028526</c:v>
                </c:pt>
                <c:pt idx="2067">
                  <c:v>8.883659751</c:v>
                </c:pt>
                <c:pt idx="2068">
                  <c:v>8.888208323999997</c:v>
                </c:pt>
                <c:pt idx="2069">
                  <c:v>8.892538915</c:v>
                </c:pt>
                <c:pt idx="2070">
                  <c:v>8.896716918</c:v>
                </c:pt>
                <c:pt idx="2071">
                  <c:v>8.901189197</c:v>
                </c:pt>
                <c:pt idx="2072">
                  <c:v>8.905294539</c:v>
                </c:pt>
                <c:pt idx="2073">
                  <c:v>8.909240026000002</c:v>
                </c:pt>
                <c:pt idx="2074">
                  <c:v>8.913719572</c:v>
                </c:pt>
                <c:pt idx="2075">
                  <c:v>8.917814014</c:v>
                </c:pt>
                <c:pt idx="2076">
                  <c:v>8.922144605</c:v>
                </c:pt>
                <c:pt idx="2077">
                  <c:v>8.926700444</c:v>
                </c:pt>
                <c:pt idx="2078">
                  <c:v>8.930573271</c:v>
                </c:pt>
                <c:pt idx="2079">
                  <c:v>8.934744008</c:v>
                </c:pt>
                <c:pt idx="2080">
                  <c:v>8.939303479999997</c:v>
                </c:pt>
                <c:pt idx="2081">
                  <c:v>8.944084568</c:v>
                </c:pt>
                <c:pt idx="2082">
                  <c:v>8.948407893</c:v>
                </c:pt>
                <c:pt idx="2083">
                  <c:v>8.952433307</c:v>
                </c:pt>
                <c:pt idx="2084">
                  <c:v>8.95699278</c:v>
                </c:pt>
                <c:pt idx="2085">
                  <c:v>8.961090855</c:v>
                </c:pt>
                <c:pt idx="2086">
                  <c:v>8.965112637</c:v>
                </c:pt>
                <c:pt idx="2087">
                  <c:v>8.969439595</c:v>
                </c:pt>
                <c:pt idx="2088">
                  <c:v>8.973617597</c:v>
                </c:pt>
                <c:pt idx="2089">
                  <c:v>8.977940922</c:v>
                </c:pt>
                <c:pt idx="2090">
                  <c:v>8.982496761</c:v>
                </c:pt>
                <c:pt idx="2091">
                  <c:v>8.986518543</c:v>
                </c:pt>
                <c:pt idx="2092">
                  <c:v>8.990616618</c:v>
                </c:pt>
                <c:pt idx="2093">
                  <c:v>8.995099797</c:v>
                </c:pt>
                <c:pt idx="2094">
                  <c:v>8.998972623999998</c:v>
                </c:pt>
                <c:pt idx="2095">
                  <c:v>9.003223287000001</c:v>
                </c:pt>
                <c:pt idx="2096">
                  <c:v>9.007245069</c:v>
                </c:pt>
                <c:pt idx="2097">
                  <c:v>9.011877202000001</c:v>
                </c:pt>
                <c:pt idx="2098">
                  <c:v>9.016047939000007</c:v>
                </c:pt>
                <c:pt idx="2099">
                  <c:v>9.020000693</c:v>
                </c:pt>
                <c:pt idx="2100">
                  <c:v>9.024327649999998</c:v>
                </c:pt>
                <c:pt idx="2101">
                  <c:v>9.028578314000001</c:v>
                </c:pt>
                <c:pt idx="2102">
                  <c:v>9.03274905</c:v>
                </c:pt>
                <c:pt idx="2103">
                  <c:v>9.037384817</c:v>
                </c:pt>
                <c:pt idx="2104">
                  <c:v>9.041333937</c:v>
                </c:pt>
                <c:pt idx="2105">
                  <c:v>9.045508307</c:v>
                </c:pt>
                <c:pt idx="2106">
                  <c:v>9.050064146</c:v>
                </c:pt>
                <c:pt idx="2107">
                  <c:v>9.054845235</c:v>
                </c:pt>
                <c:pt idx="2108">
                  <c:v>9.059168559</c:v>
                </c:pt>
                <c:pt idx="2109">
                  <c:v>9.063045019</c:v>
                </c:pt>
                <c:pt idx="2110">
                  <c:v>9.067673519</c:v>
                </c:pt>
                <c:pt idx="2111">
                  <c:v>9.071924182999998</c:v>
                </c:pt>
                <c:pt idx="2112">
                  <c:v>9.076556316</c:v>
                </c:pt>
                <c:pt idx="2113">
                  <c:v>9.081035862</c:v>
                </c:pt>
                <c:pt idx="2114">
                  <c:v>9.085359186</c:v>
                </c:pt>
                <c:pt idx="2115">
                  <c:v>9.089460895</c:v>
                </c:pt>
                <c:pt idx="2116">
                  <c:v>9.094093028</c:v>
                </c:pt>
                <c:pt idx="2117">
                  <c:v>9.098263764999968</c:v>
                </c:pt>
                <c:pt idx="2118">
                  <c:v>9.102292812</c:v>
                </c:pt>
                <c:pt idx="2119">
                  <c:v>9.10661977</c:v>
                </c:pt>
                <c:pt idx="2120">
                  <c:v>9.110637918</c:v>
                </c:pt>
                <c:pt idx="2121">
                  <c:v>9.114968508999998</c:v>
                </c:pt>
                <c:pt idx="2122">
                  <c:v>9.119676936</c:v>
                </c:pt>
                <c:pt idx="2123">
                  <c:v>9.12354613</c:v>
                </c:pt>
                <c:pt idx="2124">
                  <c:v>9.127796794</c:v>
                </c:pt>
                <c:pt idx="2125">
                  <c:v>9.132352633</c:v>
                </c:pt>
                <c:pt idx="2126">
                  <c:v>9.137061059999998</c:v>
                </c:pt>
                <c:pt idx="2127">
                  <c:v>9.141384384999998</c:v>
                </c:pt>
                <c:pt idx="2128">
                  <c:v>9.14548246</c:v>
                </c:pt>
                <c:pt idx="2129">
                  <c:v>9.149965639</c:v>
                </c:pt>
                <c:pt idx="2130">
                  <c:v>9.154136375</c:v>
                </c:pt>
                <c:pt idx="2131">
                  <c:v>9.158772141999998</c:v>
                </c:pt>
                <c:pt idx="2132">
                  <c:v>9.163404275</c:v>
                </c:pt>
                <c:pt idx="2133">
                  <c:v>9.167654939</c:v>
                </c:pt>
                <c:pt idx="2134">
                  <c:v>9.171905601999997</c:v>
                </c:pt>
                <c:pt idx="2135">
                  <c:v>9.176461442</c:v>
                </c:pt>
                <c:pt idx="2136">
                  <c:v>9.18047959</c:v>
                </c:pt>
                <c:pt idx="2137">
                  <c:v>9.184577666</c:v>
                </c:pt>
                <c:pt idx="2138">
                  <c:v>9.18898455</c:v>
                </c:pt>
                <c:pt idx="2139">
                  <c:v>9.192857377</c:v>
                </c:pt>
                <c:pt idx="2140">
                  <c:v>9.197260628999998</c:v>
                </c:pt>
                <c:pt idx="2141">
                  <c:v>9.201209748999998</c:v>
                </c:pt>
                <c:pt idx="2142">
                  <c:v>9.205834617</c:v>
                </c:pt>
                <c:pt idx="2143">
                  <c:v>9.209939958</c:v>
                </c:pt>
                <c:pt idx="2144">
                  <c:v>9.213809152</c:v>
                </c:pt>
                <c:pt idx="2145">
                  <c:v>9.218288697999998</c:v>
                </c:pt>
                <c:pt idx="2146">
                  <c:v>9.222539361</c:v>
                </c:pt>
                <c:pt idx="2147">
                  <c:v>9.226710098000001</c:v>
                </c:pt>
                <c:pt idx="2148">
                  <c:v>9.231193276</c:v>
                </c:pt>
                <c:pt idx="2149">
                  <c:v>9.235215058</c:v>
                </c:pt>
                <c:pt idx="2150">
                  <c:v>9.239313132999992</c:v>
                </c:pt>
                <c:pt idx="2151">
                  <c:v>9.243872605999998</c:v>
                </c:pt>
                <c:pt idx="2152">
                  <c:v>9.247741799999998</c:v>
                </c:pt>
                <c:pt idx="2153">
                  <c:v>9.251992462999998</c:v>
                </c:pt>
                <c:pt idx="2154">
                  <c:v>9.255941584</c:v>
                </c:pt>
                <c:pt idx="2155">
                  <c:v>9.260573717</c:v>
                </c:pt>
                <c:pt idx="2156">
                  <c:v>9.264744454</c:v>
                </c:pt>
                <c:pt idx="2157">
                  <c:v>9.268620914</c:v>
                </c:pt>
                <c:pt idx="2158">
                  <c:v>9.273173119999997</c:v>
                </c:pt>
                <c:pt idx="2159">
                  <c:v>9.277198535</c:v>
                </c:pt>
                <c:pt idx="2160">
                  <c:v>9.281521859</c:v>
                </c:pt>
                <c:pt idx="2161">
                  <c:v>9.28623392</c:v>
                </c:pt>
                <c:pt idx="2162">
                  <c:v>9.290175773999998</c:v>
                </c:pt>
                <c:pt idx="2163">
                  <c:v>9.294201188999972</c:v>
                </c:pt>
                <c:pt idx="2164">
                  <c:v>9.298833321999998</c:v>
                </c:pt>
                <c:pt idx="2165">
                  <c:v>9.303690704</c:v>
                </c:pt>
                <c:pt idx="2166">
                  <c:v>9.307941368</c:v>
                </c:pt>
                <c:pt idx="2167">
                  <c:v>9.311814195</c:v>
                </c:pt>
                <c:pt idx="2168">
                  <c:v>9.316518989</c:v>
                </c:pt>
                <c:pt idx="2169">
                  <c:v>9.320696992</c:v>
                </c:pt>
                <c:pt idx="2170">
                  <c:v>9.325329125</c:v>
                </c:pt>
                <c:pt idx="2171">
                  <c:v>9.329957625</c:v>
                </c:pt>
                <c:pt idx="2172">
                  <c:v>9.33428095</c:v>
                </c:pt>
                <c:pt idx="2173">
                  <c:v>9.338306365</c:v>
                </c:pt>
                <c:pt idx="2174">
                  <c:v>9.342865837</c:v>
                </c:pt>
                <c:pt idx="2175">
                  <c:v>9.347116501</c:v>
                </c:pt>
                <c:pt idx="2176">
                  <c:v>9.351061988</c:v>
                </c:pt>
                <c:pt idx="2177">
                  <c:v>9.355465240000007</c:v>
                </c:pt>
                <c:pt idx="2178">
                  <c:v>9.359487021</c:v>
                </c:pt>
                <c:pt idx="2179">
                  <c:v>9.363817612</c:v>
                </c:pt>
                <c:pt idx="2180">
                  <c:v>9.368446112000007</c:v>
                </c:pt>
                <c:pt idx="2181">
                  <c:v>9.372467894</c:v>
                </c:pt>
                <c:pt idx="2182">
                  <c:v>9.376571419</c:v>
                </c:pt>
                <c:pt idx="2183">
                  <c:v>9.381050965</c:v>
                </c:pt>
                <c:pt idx="2184">
                  <c:v>9.385755759</c:v>
                </c:pt>
                <c:pt idx="2185">
                  <c:v>9.39015901</c:v>
                </c:pt>
                <c:pt idx="2186">
                  <c:v>9.394031837</c:v>
                </c:pt>
                <c:pt idx="2187">
                  <c:v>9.398656704</c:v>
                </c:pt>
                <c:pt idx="2188">
                  <c:v>9.402987295000007</c:v>
                </c:pt>
                <c:pt idx="2189">
                  <c:v>9.407543134000002</c:v>
                </c:pt>
                <c:pt idx="2190">
                  <c:v>9.412022680000001</c:v>
                </c:pt>
                <c:pt idx="2191">
                  <c:v>9.416346004</c:v>
                </c:pt>
                <c:pt idx="2192">
                  <c:v>9.420596668</c:v>
                </c:pt>
                <c:pt idx="2193">
                  <c:v>9.42515614</c:v>
                </c:pt>
                <c:pt idx="2194">
                  <c:v>9.429326877</c:v>
                </c:pt>
                <c:pt idx="2195">
                  <c:v>9.433203337</c:v>
                </c:pt>
                <c:pt idx="2196">
                  <c:v>9.437755543</c:v>
                </c:pt>
                <c:pt idx="2197">
                  <c:v>9.441701031</c:v>
                </c:pt>
                <c:pt idx="2198">
                  <c:v>9.446184209</c:v>
                </c:pt>
                <c:pt idx="2199">
                  <c:v>9.450816342</c:v>
                </c:pt>
                <c:pt idx="2200">
                  <c:v>9.455673725</c:v>
                </c:pt>
                <c:pt idx="2201">
                  <c:v>9.4597718</c:v>
                </c:pt>
                <c:pt idx="2202">
                  <c:v>9.464251346</c:v>
                </c:pt>
                <c:pt idx="2203">
                  <c:v>9.469105095</c:v>
                </c:pt>
                <c:pt idx="2204">
                  <c:v>9.473508346</c:v>
                </c:pt>
                <c:pt idx="2205">
                  <c:v>9.477461100000001</c:v>
                </c:pt>
                <c:pt idx="2206">
                  <c:v>9.482016939</c:v>
                </c:pt>
                <c:pt idx="2207">
                  <c:v>9.486267603000001</c:v>
                </c:pt>
                <c:pt idx="2208">
                  <c:v>9.490896103</c:v>
                </c:pt>
                <c:pt idx="2209">
                  <c:v>9.49544831</c:v>
                </c:pt>
                <c:pt idx="2210">
                  <c:v>9.499778900000001</c:v>
                </c:pt>
                <c:pt idx="2211">
                  <c:v>9.503949637</c:v>
                </c:pt>
                <c:pt idx="2212">
                  <c:v>9.508432815</c:v>
                </c:pt>
                <c:pt idx="2213">
                  <c:v>9.512530891</c:v>
                </c:pt>
                <c:pt idx="2214">
                  <c:v>9.516476379</c:v>
                </c:pt>
                <c:pt idx="2215">
                  <c:v>9.520959557</c:v>
                </c:pt>
                <c:pt idx="2216">
                  <c:v>9.525054</c:v>
                </c:pt>
                <c:pt idx="2217">
                  <c:v>9.52938459</c:v>
                </c:pt>
                <c:pt idx="2218">
                  <c:v>9.53394043</c:v>
                </c:pt>
                <c:pt idx="2219">
                  <c:v>9.538794179000001</c:v>
                </c:pt>
                <c:pt idx="2220">
                  <c:v>9.542975814</c:v>
                </c:pt>
                <c:pt idx="2221">
                  <c:v>9.547455360000001</c:v>
                </c:pt>
                <c:pt idx="2222">
                  <c:v>9.551400848</c:v>
                </c:pt>
                <c:pt idx="2223">
                  <c:v>9.555651511</c:v>
                </c:pt>
                <c:pt idx="2224">
                  <c:v>9.559600632</c:v>
                </c:pt>
                <c:pt idx="2225">
                  <c:v>9.564156471</c:v>
                </c:pt>
                <c:pt idx="2226">
                  <c:v>9.568327208</c:v>
                </c:pt>
                <c:pt idx="2227">
                  <c:v>9.572276329</c:v>
                </c:pt>
                <c:pt idx="2228">
                  <c:v>9.576755874</c:v>
                </c:pt>
                <c:pt idx="2229">
                  <c:v>9.58085395</c:v>
                </c:pt>
                <c:pt idx="2230">
                  <c:v>9.585104613</c:v>
                </c:pt>
                <c:pt idx="2231">
                  <c:v>9.589736746</c:v>
                </c:pt>
                <c:pt idx="2232">
                  <c:v>9.593758528</c:v>
                </c:pt>
                <c:pt idx="2233">
                  <c:v>9.597856604</c:v>
                </c:pt>
                <c:pt idx="2234">
                  <c:v>9.602416076</c:v>
                </c:pt>
                <c:pt idx="2235">
                  <c:v>9.607269825</c:v>
                </c:pt>
                <c:pt idx="2236">
                  <c:v>9.611600416000001</c:v>
                </c:pt>
                <c:pt idx="2237">
                  <c:v>9.616308842999998</c:v>
                </c:pt>
                <c:pt idx="2238">
                  <c:v>9.620178036999998</c:v>
                </c:pt>
                <c:pt idx="2239">
                  <c:v>9.624276112999998</c:v>
                </c:pt>
                <c:pt idx="2240">
                  <c:v>9.628984540000001</c:v>
                </c:pt>
                <c:pt idx="2241">
                  <c:v>9.633613039999998</c:v>
                </c:pt>
                <c:pt idx="2242">
                  <c:v>9.637943630999998</c:v>
                </c:pt>
                <c:pt idx="2243">
                  <c:v>9.641965411999973</c:v>
                </c:pt>
                <c:pt idx="2244">
                  <c:v>9.646521252</c:v>
                </c:pt>
                <c:pt idx="2245">
                  <c:v>9.650771915</c:v>
                </c:pt>
                <c:pt idx="2246">
                  <c:v>9.655480343</c:v>
                </c:pt>
                <c:pt idx="2247">
                  <c:v>9.659959888</c:v>
                </c:pt>
                <c:pt idx="2248">
                  <c:v>9.664210552</c:v>
                </c:pt>
                <c:pt idx="2249">
                  <c:v>9.668461215</c:v>
                </c:pt>
                <c:pt idx="2250">
                  <c:v>9.673017055</c:v>
                </c:pt>
                <c:pt idx="2251">
                  <c:v>9.677035203000002</c:v>
                </c:pt>
                <c:pt idx="2252">
                  <c:v>9.681213205999997</c:v>
                </c:pt>
                <c:pt idx="2253">
                  <c:v>9.685543796</c:v>
                </c:pt>
                <c:pt idx="2254">
                  <c:v>9.690397546</c:v>
                </c:pt>
                <c:pt idx="2255">
                  <c:v>9.694800797</c:v>
                </c:pt>
                <c:pt idx="2256">
                  <c:v>9.699509224</c:v>
                </c:pt>
                <c:pt idx="2257">
                  <c:v>9.703382051</c:v>
                </c:pt>
                <c:pt idx="2258">
                  <c:v>9.707632715</c:v>
                </c:pt>
                <c:pt idx="2259">
                  <c:v>9.712112260000001</c:v>
                </c:pt>
                <c:pt idx="2260">
                  <c:v>9.716740759999998</c:v>
                </c:pt>
                <c:pt idx="2261">
                  <c:v>9.721144012000001</c:v>
                </c:pt>
                <c:pt idx="2262">
                  <c:v>9.725169427000001</c:v>
                </c:pt>
                <c:pt idx="2263">
                  <c:v>9.729801559999998</c:v>
                </c:pt>
                <c:pt idx="2264">
                  <c:v>9.733899636</c:v>
                </c:pt>
                <c:pt idx="2265">
                  <c:v>9.737772461999969</c:v>
                </c:pt>
                <c:pt idx="2266">
                  <c:v>9.742248374999997</c:v>
                </c:pt>
                <c:pt idx="2267">
                  <c:v>9.746499038</c:v>
                </c:pt>
                <c:pt idx="2268">
                  <c:v>9.750829629</c:v>
                </c:pt>
                <c:pt idx="2269">
                  <c:v>9.755381835</c:v>
                </c:pt>
                <c:pt idx="2270">
                  <c:v>9.759327322999997</c:v>
                </c:pt>
                <c:pt idx="2271">
                  <c:v>9.763352738</c:v>
                </c:pt>
                <c:pt idx="2272">
                  <c:v>9.767908577</c:v>
                </c:pt>
                <c:pt idx="2273">
                  <c:v>9.772693298</c:v>
                </c:pt>
                <c:pt idx="2274">
                  <c:v>9.77709655</c:v>
                </c:pt>
                <c:pt idx="2275">
                  <c:v>9.781042037</c:v>
                </c:pt>
                <c:pt idx="2276">
                  <c:v>9.785597877</c:v>
                </c:pt>
                <c:pt idx="2277">
                  <c:v>9.789848540000001</c:v>
                </c:pt>
                <c:pt idx="2278">
                  <c:v>9.794480674</c:v>
                </c:pt>
                <c:pt idx="2279">
                  <c:v>9.799029247</c:v>
                </c:pt>
                <c:pt idx="2280">
                  <c:v>9.803359838</c:v>
                </c:pt>
                <c:pt idx="2281">
                  <c:v>9.80753784</c:v>
                </c:pt>
                <c:pt idx="2282">
                  <c:v>9.812090047000006</c:v>
                </c:pt>
                <c:pt idx="2283">
                  <c:v>9.816188122</c:v>
                </c:pt>
                <c:pt idx="2284">
                  <c:v>9.820057316</c:v>
                </c:pt>
                <c:pt idx="2285">
                  <c:v>9.824693082</c:v>
                </c:pt>
                <c:pt idx="2286">
                  <c:v>9.828642203</c:v>
                </c:pt>
                <c:pt idx="2287">
                  <c:v>9.832965528</c:v>
                </c:pt>
                <c:pt idx="2288">
                  <c:v>9.837597661</c:v>
                </c:pt>
                <c:pt idx="2289">
                  <c:v>9.842458676</c:v>
                </c:pt>
                <c:pt idx="2290">
                  <c:v>9.846556752</c:v>
                </c:pt>
                <c:pt idx="2291">
                  <c:v>9.851112591</c:v>
                </c:pt>
                <c:pt idx="2292">
                  <c:v>9.856042634</c:v>
                </c:pt>
                <c:pt idx="2293">
                  <c:v>9.860293298</c:v>
                </c:pt>
                <c:pt idx="2294">
                  <c:v>9.864169758</c:v>
                </c:pt>
                <c:pt idx="2295">
                  <c:v>9.868947213</c:v>
                </c:pt>
                <c:pt idx="2296">
                  <c:v>9.872972628</c:v>
                </c:pt>
                <c:pt idx="2297">
                  <c:v>9.876921748</c:v>
                </c:pt>
                <c:pt idx="2298">
                  <c:v>9.881324999999998</c:v>
                </c:pt>
                <c:pt idx="2299">
                  <c:v>9.885495736</c:v>
                </c:pt>
                <c:pt idx="2300">
                  <c:v>9.889746400000006</c:v>
                </c:pt>
                <c:pt idx="2301">
                  <c:v>9.894302239000006</c:v>
                </c:pt>
                <c:pt idx="2302">
                  <c:v>9.898407581</c:v>
                </c:pt>
                <c:pt idx="2303">
                  <c:v>9.902505657</c:v>
                </c:pt>
                <c:pt idx="2304">
                  <c:v>9.906908908</c:v>
                </c:pt>
                <c:pt idx="2305">
                  <c:v>9.910850763</c:v>
                </c:pt>
                <c:pt idx="2306">
                  <c:v>9.915181353</c:v>
                </c:pt>
                <c:pt idx="2307">
                  <c:v>9.919889781</c:v>
                </c:pt>
                <c:pt idx="2308">
                  <c:v>9.923838901000001</c:v>
                </c:pt>
                <c:pt idx="2309">
                  <c:v>9.927936977000006</c:v>
                </c:pt>
                <c:pt idx="2310">
                  <c:v>9.93256911</c:v>
                </c:pt>
                <c:pt idx="2311">
                  <c:v>9.937117683999998</c:v>
                </c:pt>
                <c:pt idx="2312">
                  <c:v>9.941520935</c:v>
                </c:pt>
                <c:pt idx="2313">
                  <c:v>9.945549983</c:v>
                </c:pt>
                <c:pt idx="2314">
                  <c:v>9.95017485</c:v>
                </c:pt>
                <c:pt idx="2315">
                  <c:v>9.954352853</c:v>
                </c:pt>
                <c:pt idx="2316">
                  <c:v>9.958225679999998</c:v>
                </c:pt>
                <c:pt idx="2317">
                  <c:v>9.962705225</c:v>
                </c:pt>
                <c:pt idx="2318">
                  <c:v>9.966727007</c:v>
                </c:pt>
                <c:pt idx="2319">
                  <c:v>9.971057597</c:v>
                </c:pt>
                <c:pt idx="2320">
                  <c:v>9.975762391</c:v>
                </c:pt>
                <c:pt idx="2321">
                  <c:v>9.980696068</c:v>
                </c:pt>
                <c:pt idx="2322">
                  <c:v>9.98487407</c:v>
                </c:pt>
                <c:pt idx="2323">
                  <c:v>9.989201028</c:v>
                </c:pt>
                <c:pt idx="2324">
                  <c:v>9.993066588</c:v>
                </c:pt>
                <c:pt idx="2325">
                  <c:v>9.997317252</c:v>
                </c:pt>
                <c:pt idx="2326">
                  <c:v>10.0013463</c:v>
                </c:pt>
                <c:pt idx="2327">
                  <c:v>10.0059748</c:v>
                </c:pt>
                <c:pt idx="2328">
                  <c:v>10.0101528</c:v>
                </c:pt>
                <c:pt idx="2329">
                  <c:v>10.014022</c:v>
                </c:pt>
                <c:pt idx="2330">
                  <c:v>10.01834895</c:v>
                </c:pt>
                <c:pt idx="2331">
                  <c:v>10.02259962</c:v>
                </c:pt>
                <c:pt idx="2332">
                  <c:v>10.02685028</c:v>
                </c:pt>
                <c:pt idx="2333">
                  <c:v>10.03148241</c:v>
                </c:pt>
                <c:pt idx="2334">
                  <c:v>10.0355042</c:v>
                </c:pt>
                <c:pt idx="2335">
                  <c:v>10.03952961</c:v>
                </c:pt>
                <c:pt idx="2336">
                  <c:v>10.04408545</c:v>
                </c:pt>
                <c:pt idx="2337">
                  <c:v>10.0489392</c:v>
                </c:pt>
                <c:pt idx="2338">
                  <c:v>10.05334245</c:v>
                </c:pt>
                <c:pt idx="2339">
                  <c:v>10.05721891</c:v>
                </c:pt>
                <c:pt idx="2340">
                  <c:v>10.0619237</c:v>
                </c:pt>
                <c:pt idx="2341">
                  <c:v>10.06602178</c:v>
                </c:pt>
                <c:pt idx="2342">
                  <c:v>10.07065755</c:v>
                </c:pt>
                <c:pt idx="2343">
                  <c:v>10.07528605</c:v>
                </c:pt>
                <c:pt idx="2344">
                  <c:v>10.07953671</c:v>
                </c:pt>
                <c:pt idx="2345">
                  <c:v>10.08371471</c:v>
                </c:pt>
                <c:pt idx="2346">
                  <c:v>10.08826692</c:v>
                </c:pt>
                <c:pt idx="2347">
                  <c:v>10.092365</c:v>
                </c:pt>
                <c:pt idx="2348">
                  <c:v>10.09639041</c:v>
                </c:pt>
                <c:pt idx="2349">
                  <c:v>10.10079366</c:v>
                </c:pt>
                <c:pt idx="2350">
                  <c:v>10.10474278</c:v>
                </c:pt>
                <c:pt idx="2351">
                  <c:v>10.10914603</c:v>
                </c:pt>
                <c:pt idx="2352">
                  <c:v>10.11385083</c:v>
                </c:pt>
                <c:pt idx="2353">
                  <c:v>10.11878087</c:v>
                </c:pt>
                <c:pt idx="2354">
                  <c:v>10.12273362</c:v>
                </c:pt>
                <c:pt idx="2355">
                  <c:v>10.12736213</c:v>
                </c:pt>
                <c:pt idx="2356">
                  <c:v>10.13221951</c:v>
                </c:pt>
                <c:pt idx="2357">
                  <c:v>10.13662276</c:v>
                </c:pt>
                <c:pt idx="2358">
                  <c:v>10.14125489</c:v>
                </c:pt>
                <c:pt idx="2359">
                  <c:v>10.14611227</c:v>
                </c:pt>
                <c:pt idx="2360">
                  <c:v>10.15013769</c:v>
                </c:pt>
                <c:pt idx="2361">
                  <c:v>10.15469353</c:v>
                </c:pt>
                <c:pt idx="2362">
                  <c:v>10.15856272</c:v>
                </c:pt>
                <c:pt idx="2363">
                  <c:v>10.16289331</c:v>
                </c:pt>
                <c:pt idx="2364">
                  <c:v>10.1668388</c:v>
                </c:pt>
                <c:pt idx="2365">
                  <c:v>10.17147093</c:v>
                </c:pt>
                <c:pt idx="2366">
                  <c:v>10.17556901</c:v>
                </c:pt>
                <c:pt idx="2367">
                  <c:v>10.17951813</c:v>
                </c:pt>
                <c:pt idx="2368">
                  <c:v>10.18399768</c:v>
                </c:pt>
                <c:pt idx="2369">
                  <c:v>10.18809575</c:v>
                </c:pt>
                <c:pt idx="2370">
                  <c:v>10.19234641</c:v>
                </c:pt>
                <c:pt idx="2371">
                  <c:v>10.19705484</c:v>
                </c:pt>
                <c:pt idx="2372">
                  <c:v>10.2009204</c:v>
                </c:pt>
                <c:pt idx="2373">
                  <c:v>10.20517107</c:v>
                </c:pt>
                <c:pt idx="2374">
                  <c:v>10.20965424</c:v>
                </c:pt>
                <c:pt idx="2375">
                  <c:v>10.21451526</c:v>
                </c:pt>
                <c:pt idx="2376">
                  <c:v>10.21876592</c:v>
                </c:pt>
                <c:pt idx="2377">
                  <c:v>10.22263512</c:v>
                </c:pt>
                <c:pt idx="2378">
                  <c:v>10.22741984</c:v>
                </c:pt>
                <c:pt idx="2379">
                  <c:v>10.23159058</c:v>
                </c:pt>
                <c:pt idx="2380">
                  <c:v>10.23622634</c:v>
                </c:pt>
                <c:pt idx="2381">
                  <c:v>10.24085484</c:v>
                </c:pt>
                <c:pt idx="2382">
                  <c:v>10.24510551</c:v>
                </c:pt>
                <c:pt idx="2383">
                  <c:v>10.24920721</c:v>
                </c:pt>
                <c:pt idx="2384">
                  <c:v>10.25383208</c:v>
                </c:pt>
                <c:pt idx="2385">
                  <c:v>10.25793742</c:v>
                </c:pt>
                <c:pt idx="2386">
                  <c:v>10.26188291</c:v>
                </c:pt>
                <c:pt idx="2387">
                  <c:v>10.26628616</c:v>
                </c:pt>
                <c:pt idx="2388">
                  <c:v>10.27038424</c:v>
                </c:pt>
                <c:pt idx="2389">
                  <c:v>10.2746349</c:v>
                </c:pt>
                <c:pt idx="2390">
                  <c:v>10.27934333</c:v>
                </c:pt>
                <c:pt idx="2391">
                  <c:v>10.28321252</c:v>
                </c:pt>
                <c:pt idx="2392">
                  <c:v>10.28746319</c:v>
                </c:pt>
                <c:pt idx="2393">
                  <c:v>10.29194636</c:v>
                </c:pt>
                <c:pt idx="2394">
                  <c:v>10.29665116</c:v>
                </c:pt>
                <c:pt idx="2395">
                  <c:v>10.30098175</c:v>
                </c:pt>
                <c:pt idx="2396">
                  <c:v>10.30492724</c:v>
                </c:pt>
                <c:pt idx="2397">
                  <c:v>10.30963203</c:v>
                </c:pt>
                <c:pt idx="2398">
                  <c:v>10.31381003</c:v>
                </c:pt>
                <c:pt idx="2399">
                  <c:v>10.31851483</c:v>
                </c:pt>
                <c:pt idx="2400">
                  <c:v>10.32299074</c:v>
                </c:pt>
                <c:pt idx="2401">
                  <c:v>10.3272414</c:v>
                </c:pt>
                <c:pt idx="2402">
                  <c:v>10.33149933</c:v>
                </c:pt>
                <c:pt idx="2403">
                  <c:v>10.33604791</c:v>
                </c:pt>
                <c:pt idx="2404">
                  <c:v>10.34015325</c:v>
                </c:pt>
                <c:pt idx="2405">
                  <c:v>10.3441714</c:v>
                </c:pt>
                <c:pt idx="2406">
                  <c:v>10.34857828</c:v>
                </c:pt>
                <c:pt idx="2407">
                  <c:v>10.3525274</c:v>
                </c:pt>
                <c:pt idx="2408">
                  <c:v>10.35700604</c:v>
                </c:pt>
                <c:pt idx="2409">
                  <c:v>10.36087887</c:v>
                </c:pt>
                <c:pt idx="2410">
                  <c:v>10.36550737</c:v>
                </c:pt>
                <c:pt idx="2411">
                  <c:v>10.3696781</c:v>
                </c:pt>
                <c:pt idx="2412">
                  <c:v>10.37423758</c:v>
                </c:pt>
                <c:pt idx="2413">
                  <c:v>10.37894237</c:v>
                </c:pt>
                <c:pt idx="2414">
                  <c:v>10.38319303</c:v>
                </c:pt>
                <c:pt idx="2415">
                  <c:v>10.38737104</c:v>
                </c:pt>
                <c:pt idx="2416">
                  <c:v>10.39185058</c:v>
                </c:pt>
                <c:pt idx="2417">
                  <c:v>10.39602132</c:v>
                </c:pt>
                <c:pt idx="2418">
                  <c:v>10.39997407</c:v>
                </c:pt>
                <c:pt idx="2419">
                  <c:v>10.40437732</c:v>
                </c:pt>
                <c:pt idx="2420">
                  <c:v>10.4084754</c:v>
                </c:pt>
                <c:pt idx="2421">
                  <c:v>10.41279872</c:v>
                </c:pt>
                <c:pt idx="2422">
                  <c:v>10.41667518</c:v>
                </c:pt>
                <c:pt idx="2423">
                  <c:v>10.42130005</c:v>
                </c:pt>
                <c:pt idx="2424">
                  <c:v>10.42540539</c:v>
                </c:pt>
                <c:pt idx="2425">
                  <c:v>10.43011019</c:v>
                </c:pt>
                <c:pt idx="2426">
                  <c:v>10.43481861</c:v>
                </c:pt>
                <c:pt idx="2427">
                  <c:v>10.43914194</c:v>
                </c:pt>
                <c:pt idx="2428">
                  <c:v>10.44316735</c:v>
                </c:pt>
                <c:pt idx="2429">
                  <c:v>10.4476469</c:v>
                </c:pt>
                <c:pt idx="2430">
                  <c:v>10.45181764</c:v>
                </c:pt>
                <c:pt idx="2431">
                  <c:v>10.45660599</c:v>
                </c:pt>
                <c:pt idx="2432">
                  <c:v>10.46116183</c:v>
                </c:pt>
                <c:pt idx="2433">
                  <c:v>10.46541249</c:v>
                </c:pt>
                <c:pt idx="2434">
                  <c:v>10.46951057</c:v>
                </c:pt>
                <c:pt idx="2435">
                  <c:v>10.4741427</c:v>
                </c:pt>
                <c:pt idx="2436">
                  <c:v>10.47824078</c:v>
                </c:pt>
                <c:pt idx="2437">
                  <c:v>10.48218627</c:v>
                </c:pt>
                <c:pt idx="2438">
                  <c:v>10.4868184</c:v>
                </c:pt>
                <c:pt idx="2439">
                  <c:v>10.49068759</c:v>
                </c:pt>
                <c:pt idx="2440">
                  <c:v>10.49493826</c:v>
                </c:pt>
                <c:pt idx="2441">
                  <c:v>10.49881472</c:v>
                </c:pt>
                <c:pt idx="2442">
                  <c:v>10.5035958</c:v>
                </c:pt>
                <c:pt idx="2443">
                  <c:v>10.50769388</c:v>
                </c:pt>
                <c:pt idx="2444">
                  <c:v>10.51156671</c:v>
                </c:pt>
                <c:pt idx="2445">
                  <c:v>10.51604625</c:v>
                </c:pt>
                <c:pt idx="2446">
                  <c:v>10.52021699</c:v>
                </c:pt>
                <c:pt idx="2447">
                  <c:v>10.52446765</c:v>
                </c:pt>
                <c:pt idx="2448">
                  <c:v>10.52902712</c:v>
                </c:pt>
                <c:pt idx="2449">
                  <c:v>10.53312157</c:v>
                </c:pt>
                <c:pt idx="2450">
                  <c:v>10.53722691</c:v>
                </c:pt>
                <c:pt idx="2451">
                  <c:v>10.54155387</c:v>
                </c:pt>
                <c:pt idx="2452">
                  <c:v>10.54549572</c:v>
                </c:pt>
                <c:pt idx="2453">
                  <c:v>10.54982631</c:v>
                </c:pt>
                <c:pt idx="2454">
                  <c:v>10.55369914</c:v>
                </c:pt>
                <c:pt idx="2455">
                  <c:v>10.55848023</c:v>
                </c:pt>
                <c:pt idx="2456">
                  <c:v>10.56265823</c:v>
                </c:pt>
                <c:pt idx="2457">
                  <c:v>10.56721407</c:v>
                </c:pt>
                <c:pt idx="2458">
                  <c:v>10.57191886</c:v>
                </c:pt>
                <c:pt idx="2459">
                  <c:v>10.5760896</c:v>
                </c:pt>
                <c:pt idx="2460">
                  <c:v>10.5802676</c:v>
                </c:pt>
                <c:pt idx="2461">
                  <c:v>10.58481981</c:v>
                </c:pt>
                <c:pt idx="2462">
                  <c:v>10.58899781</c:v>
                </c:pt>
                <c:pt idx="2463">
                  <c:v>10.59294693</c:v>
                </c:pt>
                <c:pt idx="2464">
                  <c:v>10.59727389</c:v>
                </c:pt>
                <c:pt idx="2465">
                  <c:v>10.60129567</c:v>
                </c:pt>
                <c:pt idx="2466">
                  <c:v>10.60569892</c:v>
                </c:pt>
                <c:pt idx="2467">
                  <c:v>10.61033106</c:v>
                </c:pt>
                <c:pt idx="2468">
                  <c:v>10.61420025</c:v>
                </c:pt>
                <c:pt idx="2469">
                  <c:v>10.61845091</c:v>
                </c:pt>
                <c:pt idx="2470">
                  <c:v>10.62301039</c:v>
                </c:pt>
                <c:pt idx="2471">
                  <c:v>10.62763889</c:v>
                </c:pt>
                <c:pt idx="2472">
                  <c:v>10.63196221</c:v>
                </c:pt>
                <c:pt idx="2473">
                  <c:v>10.63599126</c:v>
                </c:pt>
                <c:pt idx="2474">
                  <c:v>10.64069605</c:v>
                </c:pt>
                <c:pt idx="2475">
                  <c:v>10.64479413</c:v>
                </c:pt>
                <c:pt idx="2476">
                  <c:v>10.64873962</c:v>
                </c:pt>
                <c:pt idx="2477">
                  <c:v>10.6531465</c:v>
                </c:pt>
                <c:pt idx="2478">
                  <c:v>10.65732087</c:v>
                </c:pt>
                <c:pt idx="2479">
                  <c:v>10.66165146</c:v>
                </c:pt>
                <c:pt idx="2480">
                  <c:v>10.66627996</c:v>
                </c:pt>
                <c:pt idx="2481">
                  <c:v>10.67015279</c:v>
                </c:pt>
                <c:pt idx="2482">
                  <c:v>10.67425086</c:v>
                </c:pt>
                <c:pt idx="2483">
                  <c:v>10.6788067</c:v>
                </c:pt>
                <c:pt idx="2484">
                  <c:v>10.6835115</c:v>
                </c:pt>
                <c:pt idx="2485">
                  <c:v>10.68791475</c:v>
                </c:pt>
                <c:pt idx="2486">
                  <c:v>10.69194016</c:v>
                </c:pt>
                <c:pt idx="2487">
                  <c:v>10.696496</c:v>
                </c:pt>
                <c:pt idx="2488">
                  <c:v>10.70074667</c:v>
                </c:pt>
                <c:pt idx="2489">
                  <c:v>10.70537517</c:v>
                </c:pt>
                <c:pt idx="2490">
                  <c:v>10.70992737</c:v>
                </c:pt>
                <c:pt idx="2491">
                  <c:v>10.71425796</c:v>
                </c:pt>
                <c:pt idx="2492">
                  <c:v>10.7184287</c:v>
                </c:pt>
                <c:pt idx="2493">
                  <c:v>10.72291188</c:v>
                </c:pt>
                <c:pt idx="2494">
                  <c:v>10.72708988</c:v>
                </c:pt>
                <c:pt idx="2495">
                  <c:v>10.73095907</c:v>
                </c:pt>
                <c:pt idx="2496">
                  <c:v>10.73551491</c:v>
                </c:pt>
                <c:pt idx="2497">
                  <c:v>10.73953306</c:v>
                </c:pt>
                <c:pt idx="2498">
                  <c:v>10.74386365</c:v>
                </c:pt>
                <c:pt idx="2499">
                  <c:v>10.74849579</c:v>
                </c:pt>
                <c:pt idx="2500">
                  <c:v>10.75334954</c:v>
                </c:pt>
                <c:pt idx="2501">
                  <c:v>10.75745488</c:v>
                </c:pt>
                <c:pt idx="2502">
                  <c:v>10.76201072</c:v>
                </c:pt>
                <c:pt idx="2503">
                  <c:v>10.7668681</c:v>
                </c:pt>
                <c:pt idx="2504">
                  <c:v>10.77119142</c:v>
                </c:pt>
                <c:pt idx="2505">
                  <c:v>10.77589985</c:v>
                </c:pt>
                <c:pt idx="2506">
                  <c:v>10.78076087</c:v>
                </c:pt>
                <c:pt idx="2507">
                  <c:v>10.78485894</c:v>
                </c:pt>
                <c:pt idx="2508">
                  <c:v>10.78949107</c:v>
                </c:pt>
                <c:pt idx="2509">
                  <c:v>10.79426853</c:v>
                </c:pt>
                <c:pt idx="2510">
                  <c:v>10.79859912</c:v>
                </c:pt>
                <c:pt idx="2511">
                  <c:v>10.80247195</c:v>
                </c:pt>
                <c:pt idx="2512">
                  <c:v>10.80717311</c:v>
                </c:pt>
                <c:pt idx="2513">
                  <c:v>10.81135111</c:v>
                </c:pt>
                <c:pt idx="2514">
                  <c:v>10.81605954</c:v>
                </c:pt>
                <c:pt idx="2515">
                  <c:v>10.82068804</c:v>
                </c:pt>
                <c:pt idx="2516">
                  <c:v>10.8249387</c:v>
                </c:pt>
                <c:pt idx="2517">
                  <c:v>10.82896412</c:v>
                </c:pt>
                <c:pt idx="2518">
                  <c:v>10.83359625</c:v>
                </c:pt>
                <c:pt idx="2519">
                  <c:v>10.83776699</c:v>
                </c:pt>
                <c:pt idx="2520">
                  <c:v>10.84164345</c:v>
                </c:pt>
                <c:pt idx="2521">
                  <c:v>10.8461239</c:v>
                </c:pt>
                <c:pt idx="2522">
                  <c:v>10.85022198</c:v>
                </c:pt>
                <c:pt idx="2523">
                  <c:v>10.8545453</c:v>
                </c:pt>
                <c:pt idx="2524">
                  <c:v>10.85910477</c:v>
                </c:pt>
                <c:pt idx="2525">
                  <c:v>10.86312292</c:v>
                </c:pt>
                <c:pt idx="2526">
                  <c:v>10.86730092</c:v>
                </c:pt>
                <c:pt idx="2527">
                  <c:v>10.87178047</c:v>
                </c:pt>
                <c:pt idx="2528">
                  <c:v>10.8764889</c:v>
                </c:pt>
                <c:pt idx="2529">
                  <c:v>10.88089215</c:v>
                </c:pt>
                <c:pt idx="2530">
                  <c:v>10.88483764</c:v>
                </c:pt>
                <c:pt idx="2531">
                  <c:v>10.88946614</c:v>
                </c:pt>
                <c:pt idx="2532">
                  <c:v>10.89364414</c:v>
                </c:pt>
                <c:pt idx="2533">
                  <c:v>10.89751697</c:v>
                </c:pt>
                <c:pt idx="2534">
                  <c:v>10.90184392</c:v>
                </c:pt>
                <c:pt idx="2535">
                  <c:v>10.90601829</c:v>
                </c:pt>
                <c:pt idx="2536">
                  <c:v>10.91026896</c:v>
                </c:pt>
                <c:pt idx="2537">
                  <c:v>10.9148248</c:v>
                </c:pt>
                <c:pt idx="2538">
                  <c:v>10.91892287</c:v>
                </c:pt>
                <c:pt idx="2539">
                  <c:v>10.92310087</c:v>
                </c:pt>
                <c:pt idx="2540">
                  <c:v>10.92742783</c:v>
                </c:pt>
                <c:pt idx="2541">
                  <c:v>10.93228521</c:v>
                </c:pt>
                <c:pt idx="2542">
                  <c:v>10.93676113</c:v>
                </c:pt>
                <c:pt idx="2543">
                  <c:v>10.94146955</c:v>
                </c:pt>
                <c:pt idx="2544">
                  <c:v>10.94534238</c:v>
                </c:pt>
                <c:pt idx="2545">
                  <c:v>10.94944046</c:v>
                </c:pt>
                <c:pt idx="2546">
                  <c:v>10.95407259</c:v>
                </c:pt>
                <c:pt idx="2547">
                  <c:v>10.95870472</c:v>
                </c:pt>
                <c:pt idx="2548">
                  <c:v>10.96310797</c:v>
                </c:pt>
                <c:pt idx="2549">
                  <c:v>10.96727871</c:v>
                </c:pt>
                <c:pt idx="2550">
                  <c:v>10.97168559</c:v>
                </c:pt>
                <c:pt idx="2551">
                  <c:v>10.97585633</c:v>
                </c:pt>
                <c:pt idx="2552">
                  <c:v>10.98056476</c:v>
                </c:pt>
                <c:pt idx="2553">
                  <c:v>10.9851206</c:v>
                </c:pt>
                <c:pt idx="2554">
                  <c:v>10.98929133</c:v>
                </c:pt>
                <c:pt idx="2555">
                  <c:v>10.99369459</c:v>
                </c:pt>
                <c:pt idx="2556">
                  <c:v>10.99825406</c:v>
                </c:pt>
                <c:pt idx="2557">
                  <c:v>11.00227584</c:v>
                </c:pt>
                <c:pt idx="2558">
                  <c:v>11.00630125</c:v>
                </c:pt>
                <c:pt idx="2559">
                  <c:v>11.01070451</c:v>
                </c:pt>
                <c:pt idx="2560">
                  <c:v>11.0145737</c:v>
                </c:pt>
                <c:pt idx="2561">
                  <c:v>11.01897695</c:v>
                </c:pt>
                <c:pt idx="2562">
                  <c:v>11.02300237</c:v>
                </c:pt>
                <c:pt idx="2563">
                  <c:v>11.02755821</c:v>
                </c:pt>
                <c:pt idx="2564">
                  <c:v>11.03172894</c:v>
                </c:pt>
                <c:pt idx="2565">
                  <c:v>11.0365173</c:v>
                </c:pt>
                <c:pt idx="2566">
                  <c:v>11.04106587</c:v>
                </c:pt>
                <c:pt idx="2567">
                  <c:v>11.04531653</c:v>
                </c:pt>
                <c:pt idx="2568">
                  <c:v>11.04949454</c:v>
                </c:pt>
                <c:pt idx="2569">
                  <c:v>11.05390142</c:v>
                </c:pt>
                <c:pt idx="2570">
                  <c:v>11.05807216</c:v>
                </c:pt>
                <c:pt idx="2571">
                  <c:v>11.06202128</c:v>
                </c:pt>
                <c:pt idx="2572">
                  <c:v>11.06650082</c:v>
                </c:pt>
                <c:pt idx="2573">
                  <c:v>11.07044994</c:v>
                </c:pt>
                <c:pt idx="2574">
                  <c:v>11.07477327</c:v>
                </c:pt>
                <c:pt idx="2575">
                  <c:v>11.0794817</c:v>
                </c:pt>
                <c:pt idx="2576">
                  <c:v>11.08335452</c:v>
                </c:pt>
                <c:pt idx="2577">
                  <c:v>11.08752526</c:v>
                </c:pt>
                <c:pt idx="2578">
                  <c:v>11.09223732</c:v>
                </c:pt>
                <c:pt idx="2579">
                  <c:v>11.09679316</c:v>
                </c:pt>
                <c:pt idx="2580">
                  <c:v>11.10111648</c:v>
                </c:pt>
                <c:pt idx="2581">
                  <c:v>11.1051419</c:v>
                </c:pt>
                <c:pt idx="2582">
                  <c:v>11.10977403</c:v>
                </c:pt>
                <c:pt idx="2583">
                  <c:v>11.11402469</c:v>
                </c:pt>
                <c:pt idx="2584">
                  <c:v>11.11789752</c:v>
                </c:pt>
                <c:pt idx="2585">
                  <c:v>11.1223698</c:v>
                </c:pt>
                <c:pt idx="2586">
                  <c:v>11.12647514</c:v>
                </c:pt>
                <c:pt idx="2587">
                  <c:v>11.13072581</c:v>
                </c:pt>
                <c:pt idx="2588">
                  <c:v>11.13528165</c:v>
                </c:pt>
                <c:pt idx="2589">
                  <c:v>11.13922713</c:v>
                </c:pt>
                <c:pt idx="2590">
                  <c:v>11.1434778</c:v>
                </c:pt>
                <c:pt idx="2591">
                  <c:v>11.14795734</c:v>
                </c:pt>
                <c:pt idx="2592">
                  <c:v>11.15274206</c:v>
                </c:pt>
                <c:pt idx="2593">
                  <c:v>11.15706539</c:v>
                </c:pt>
                <c:pt idx="2594">
                  <c:v>11.16093821</c:v>
                </c:pt>
                <c:pt idx="2595">
                  <c:v>11.16564301</c:v>
                </c:pt>
                <c:pt idx="2596">
                  <c:v>11.16989367</c:v>
                </c:pt>
                <c:pt idx="2597">
                  <c:v>11.17452944</c:v>
                </c:pt>
                <c:pt idx="2598">
                  <c:v>11.17907801</c:v>
                </c:pt>
                <c:pt idx="2599">
                  <c:v>11.18332868</c:v>
                </c:pt>
                <c:pt idx="2600">
                  <c:v>11.18758661</c:v>
                </c:pt>
                <c:pt idx="2601">
                  <c:v>11.19206252</c:v>
                </c:pt>
                <c:pt idx="2602">
                  <c:v>11.19624052</c:v>
                </c:pt>
                <c:pt idx="2603">
                  <c:v>11.2002623</c:v>
                </c:pt>
                <c:pt idx="2604">
                  <c:v>11.20458926</c:v>
                </c:pt>
                <c:pt idx="2605">
                  <c:v>11.20861104</c:v>
                </c:pt>
                <c:pt idx="2606">
                  <c:v>11.21286171</c:v>
                </c:pt>
                <c:pt idx="2607">
                  <c:v>11.21673816</c:v>
                </c:pt>
                <c:pt idx="2608">
                  <c:v>11.22151562</c:v>
                </c:pt>
                <c:pt idx="2609">
                  <c:v>11.22569362</c:v>
                </c:pt>
                <c:pt idx="2610">
                  <c:v>11.23024946</c:v>
                </c:pt>
                <c:pt idx="2611">
                  <c:v>11.23487796</c:v>
                </c:pt>
                <c:pt idx="2612">
                  <c:v>11.23920855</c:v>
                </c:pt>
                <c:pt idx="2613">
                  <c:v>11.24323033</c:v>
                </c:pt>
                <c:pt idx="2614">
                  <c:v>11.24793876</c:v>
                </c:pt>
                <c:pt idx="2615">
                  <c:v>11.2521095</c:v>
                </c:pt>
                <c:pt idx="2616">
                  <c:v>11.25681793</c:v>
                </c:pt>
                <c:pt idx="2617">
                  <c:v>11.26137377</c:v>
                </c:pt>
                <c:pt idx="2618">
                  <c:v>11.26562443</c:v>
                </c:pt>
                <c:pt idx="2619">
                  <c:v>11.26994775</c:v>
                </c:pt>
                <c:pt idx="2620">
                  <c:v>11.27435464</c:v>
                </c:pt>
                <c:pt idx="2621">
                  <c:v>11.27845271</c:v>
                </c:pt>
                <c:pt idx="2622">
                  <c:v>11.28247813</c:v>
                </c:pt>
                <c:pt idx="2623">
                  <c:v>11.28695767</c:v>
                </c:pt>
                <c:pt idx="2624">
                  <c:v>11.29189135</c:v>
                </c:pt>
                <c:pt idx="2625">
                  <c:v>11.29621467</c:v>
                </c:pt>
                <c:pt idx="2626">
                  <c:v>11.30092673</c:v>
                </c:pt>
                <c:pt idx="2627">
                  <c:v>11.30479593</c:v>
                </c:pt>
                <c:pt idx="2628">
                  <c:v>11.30897393</c:v>
                </c:pt>
                <c:pt idx="2629">
                  <c:v>11.31344984</c:v>
                </c:pt>
                <c:pt idx="2630">
                  <c:v>11.31823456</c:v>
                </c:pt>
                <c:pt idx="2631">
                  <c:v>11.32255789</c:v>
                </c:pt>
                <c:pt idx="2632">
                  <c:v>11.3265833</c:v>
                </c:pt>
                <c:pt idx="2633">
                  <c:v>11.33113914</c:v>
                </c:pt>
                <c:pt idx="2634">
                  <c:v>11.33530988</c:v>
                </c:pt>
                <c:pt idx="2635">
                  <c:v>11.34002194</c:v>
                </c:pt>
                <c:pt idx="2636">
                  <c:v>11.34464681</c:v>
                </c:pt>
                <c:pt idx="2637">
                  <c:v>11.34890474</c:v>
                </c:pt>
                <c:pt idx="2638">
                  <c:v>11.3531554</c:v>
                </c:pt>
                <c:pt idx="2639">
                  <c:v>11.35748236</c:v>
                </c:pt>
                <c:pt idx="2640">
                  <c:v>11.36165309</c:v>
                </c:pt>
                <c:pt idx="2641">
                  <c:v>11.36560585</c:v>
                </c:pt>
                <c:pt idx="2642">
                  <c:v>11.37015805</c:v>
                </c:pt>
                <c:pt idx="2643">
                  <c:v>11.37417984</c:v>
                </c:pt>
                <c:pt idx="2644">
                  <c:v>11.3784305</c:v>
                </c:pt>
                <c:pt idx="2645">
                  <c:v>11.38230696</c:v>
                </c:pt>
                <c:pt idx="2646">
                  <c:v>11.38693183</c:v>
                </c:pt>
                <c:pt idx="2647">
                  <c:v>11.39110983</c:v>
                </c:pt>
                <c:pt idx="2648">
                  <c:v>11.39581826</c:v>
                </c:pt>
                <c:pt idx="2649">
                  <c:v>11.4003741</c:v>
                </c:pt>
                <c:pt idx="2650">
                  <c:v>11.40477735</c:v>
                </c:pt>
                <c:pt idx="2651">
                  <c:v>11.40879913</c:v>
                </c:pt>
                <c:pt idx="2652">
                  <c:v>11.41335497</c:v>
                </c:pt>
                <c:pt idx="2653">
                  <c:v>11.41760563</c:v>
                </c:pt>
                <c:pt idx="2654">
                  <c:v>11.42155475</c:v>
                </c:pt>
                <c:pt idx="2655">
                  <c:v>11.42595437</c:v>
                </c:pt>
                <c:pt idx="2656">
                  <c:v>11.43005245</c:v>
                </c:pt>
                <c:pt idx="2657">
                  <c:v>11.43430311</c:v>
                </c:pt>
                <c:pt idx="2658">
                  <c:v>11.43893888</c:v>
                </c:pt>
                <c:pt idx="2659">
                  <c:v>11.44295703</c:v>
                </c:pt>
                <c:pt idx="2660">
                  <c:v>11.4470551</c:v>
                </c:pt>
                <c:pt idx="2661">
                  <c:v>11.45153828</c:v>
                </c:pt>
                <c:pt idx="2662">
                  <c:v>11.456323</c:v>
                </c:pt>
                <c:pt idx="2663">
                  <c:v>11.46072625</c:v>
                </c:pt>
                <c:pt idx="2664">
                  <c:v>11.46467174</c:v>
                </c:pt>
                <c:pt idx="2665">
                  <c:v>11.46922758</c:v>
                </c:pt>
                <c:pt idx="2666">
                  <c:v>11.4735509</c:v>
                </c:pt>
                <c:pt idx="2667">
                  <c:v>11.47811038</c:v>
                </c:pt>
                <c:pt idx="2668">
                  <c:v>11.48273524</c:v>
                </c:pt>
                <c:pt idx="2669">
                  <c:v>11.48698591</c:v>
                </c:pt>
                <c:pt idx="2670">
                  <c:v>11.49109125</c:v>
                </c:pt>
                <c:pt idx="2671">
                  <c:v>11.49571612</c:v>
                </c:pt>
                <c:pt idx="2672">
                  <c:v>11.49989412</c:v>
                </c:pt>
                <c:pt idx="2673">
                  <c:v>11.50384324</c:v>
                </c:pt>
                <c:pt idx="2674">
                  <c:v>11.50824649</c:v>
                </c:pt>
                <c:pt idx="2675">
                  <c:v>11.51211932</c:v>
                </c:pt>
                <c:pt idx="2676">
                  <c:v>11.51652257</c:v>
                </c:pt>
                <c:pt idx="2677">
                  <c:v>11.5203954</c:v>
                </c:pt>
                <c:pt idx="2678">
                  <c:v>11.52509656</c:v>
                </c:pt>
                <c:pt idx="2679">
                  <c:v>11.52934722</c:v>
                </c:pt>
                <c:pt idx="2680">
                  <c:v>11.5338304</c:v>
                </c:pt>
                <c:pt idx="2681">
                  <c:v>11.53846253</c:v>
                </c:pt>
                <c:pt idx="2682">
                  <c:v>11.54286578</c:v>
                </c:pt>
                <c:pt idx="2683">
                  <c:v>11.54688757</c:v>
                </c:pt>
                <c:pt idx="2684">
                  <c:v>11.55159236</c:v>
                </c:pt>
                <c:pt idx="2685">
                  <c:v>11.55569044</c:v>
                </c:pt>
                <c:pt idx="2686">
                  <c:v>11.5595669</c:v>
                </c:pt>
                <c:pt idx="2687">
                  <c:v>11.56397015</c:v>
                </c:pt>
                <c:pt idx="2688">
                  <c:v>11.56806822</c:v>
                </c:pt>
                <c:pt idx="2689">
                  <c:v>11.57254414</c:v>
                </c:pt>
                <c:pt idx="2690">
                  <c:v>11.57709997</c:v>
                </c:pt>
                <c:pt idx="2691">
                  <c:v>11.5810491</c:v>
                </c:pt>
                <c:pt idx="2692">
                  <c:v>11.58507451</c:v>
                </c:pt>
                <c:pt idx="2693">
                  <c:v>11.58962672</c:v>
                </c:pt>
                <c:pt idx="2694">
                  <c:v>11.59441144</c:v>
                </c:pt>
                <c:pt idx="2695">
                  <c:v>11.59881469</c:v>
                </c:pt>
                <c:pt idx="2696">
                  <c:v>11.60283647</c:v>
                </c:pt>
                <c:pt idx="2697">
                  <c:v>11.60739231</c:v>
                </c:pt>
                <c:pt idx="2698">
                  <c:v>11.61156305</c:v>
                </c:pt>
                <c:pt idx="2699">
                  <c:v>11.61627511</c:v>
                </c:pt>
                <c:pt idx="2700">
                  <c:v>11.62074739</c:v>
                </c:pt>
                <c:pt idx="2701">
                  <c:v>11.62507798</c:v>
                </c:pt>
                <c:pt idx="2702">
                  <c:v>11.62932864</c:v>
                </c:pt>
                <c:pt idx="2703">
                  <c:v>11.63380455</c:v>
                </c:pt>
                <c:pt idx="2704">
                  <c:v>11.63790989</c:v>
                </c:pt>
                <c:pt idx="2705">
                  <c:v>11.64185538</c:v>
                </c:pt>
                <c:pt idx="2706">
                  <c:v>11.64633493</c:v>
                </c:pt>
                <c:pt idx="2707">
                  <c:v>11.65035671</c:v>
                </c:pt>
                <c:pt idx="2708">
                  <c:v>11.6546873</c:v>
                </c:pt>
                <c:pt idx="2709">
                  <c:v>11.6593158</c:v>
                </c:pt>
                <c:pt idx="2710">
                  <c:v>11.66424948</c:v>
                </c:pt>
                <c:pt idx="2711">
                  <c:v>11.66834755</c:v>
                </c:pt>
                <c:pt idx="2712">
                  <c:v>11.67283073</c:v>
                </c:pt>
                <c:pt idx="2713">
                  <c:v>11.67776077</c:v>
                </c:pt>
                <c:pt idx="2714">
                  <c:v>11.68201144</c:v>
                </c:pt>
                <c:pt idx="2715">
                  <c:v>11.6858879</c:v>
                </c:pt>
                <c:pt idx="2716">
                  <c:v>11.69059269</c:v>
                </c:pt>
                <c:pt idx="2717">
                  <c:v>11.69477069</c:v>
                </c:pt>
                <c:pt idx="2718">
                  <c:v>11.69947549</c:v>
                </c:pt>
                <c:pt idx="2719">
                  <c:v>11.70410399</c:v>
                </c:pt>
                <c:pt idx="2720">
                  <c:v>11.70835465</c:v>
                </c:pt>
                <c:pt idx="2721">
                  <c:v>11.71245273</c:v>
                </c:pt>
                <c:pt idx="2722">
                  <c:v>11.7170122</c:v>
                </c:pt>
                <c:pt idx="2723">
                  <c:v>11.72126286</c:v>
                </c:pt>
                <c:pt idx="2724">
                  <c:v>11.72513569</c:v>
                </c:pt>
                <c:pt idx="2725">
                  <c:v>11.72953894</c:v>
                </c:pt>
                <c:pt idx="2726">
                  <c:v>11.73370968</c:v>
                </c:pt>
                <c:pt idx="2727">
                  <c:v>11.73788768</c:v>
                </c:pt>
                <c:pt idx="2728">
                  <c:v>11.74251981</c:v>
                </c:pt>
                <c:pt idx="2729">
                  <c:v>11.74653796</c:v>
                </c:pt>
                <c:pt idx="2730">
                  <c:v>11.75071597</c:v>
                </c:pt>
                <c:pt idx="2731">
                  <c:v>11.75519551</c:v>
                </c:pt>
                <c:pt idx="2732">
                  <c:v>11.7599766</c:v>
                </c:pt>
                <c:pt idx="2733">
                  <c:v>11.76430719</c:v>
                </c:pt>
                <c:pt idx="2734">
                  <c:v>11.76825268</c:v>
                </c:pt>
                <c:pt idx="2735">
                  <c:v>11.77288118</c:v>
                </c:pt>
                <c:pt idx="2736">
                  <c:v>11.77713184</c:v>
                </c:pt>
                <c:pt idx="2737">
                  <c:v>11.78176761</c:v>
                </c:pt>
                <c:pt idx="2738">
                  <c:v>11.78639611</c:v>
                </c:pt>
                <c:pt idx="2739">
                  <c:v>11.79057411</c:v>
                </c:pt>
                <c:pt idx="2740">
                  <c:v>11.79474485</c:v>
                </c:pt>
                <c:pt idx="2741">
                  <c:v>11.79930432</c:v>
                </c:pt>
                <c:pt idx="2742">
                  <c:v>11.80347506</c:v>
                </c:pt>
                <c:pt idx="2743">
                  <c:v>11.80750047</c:v>
                </c:pt>
                <c:pt idx="2744">
                  <c:v>11.81182743</c:v>
                </c:pt>
                <c:pt idx="2745">
                  <c:v>11.81577655</c:v>
                </c:pt>
                <c:pt idx="2746">
                  <c:v>11.8201798</c:v>
                </c:pt>
                <c:pt idx="2747">
                  <c:v>11.82481193</c:v>
                </c:pt>
                <c:pt idx="2748">
                  <c:v>11.8286784</c:v>
                </c:pt>
                <c:pt idx="2749">
                  <c:v>11.83292907</c:v>
                </c:pt>
                <c:pt idx="2750">
                  <c:v>11.83741225</c:v>
                </c:pt>
                <c:pt idx="2751">
                  <c:v>11.84211704</c:v>
                </c:pt>
                <c:pt idx="2752">
                  <c:v>11.84644763</c:v>
                </c:pt>
                <c:pt idx="2753">
                  <c:v>11.85046941</c:v>
                </c:pt>
                <c:pt idx="2754">
                  <c:v>11.85517784</c:v>
                </c:pt>
                <c:pt idx="2755">
                  <c:v>11.85934858</c:v>
                </c:pt>
                <c:pt idx="2756">
                  <c:v>11.86322504</c:v>
                </c:pt>
                <c:pt idx="2757">
                  <c:v>11.86762829</c:v>
                </c:pt>
                <c:pt idx="2758">
                  <c:v>11.87179902</c:v>
                </c:pt>
                <c:pt idx="2759">
                  <c:v>11.87612961</c:v>
                </c:pt>
                <c:pt idx="2760">
                  <c:v>11.88075811</c:v>
                </c:pt>
                <c:pt idx="2761">
                  <c:v>11.88463094</c:v>
                </c:pt>
                <c:pt idx="2762">
                  <c:v>11.88872902</c:v>
                </c:pt>
                <c:pt idx="2763">
                  <c:v>11.89328486</c:v>
                </c:pt>
                <c:pt idx="2764">
                  <c:v>11.89806594</c:v>
                </c:pt>
                <c:pt idx="2765">
                  <c:v>11.90239653</c:v>
                </c:pt>
                <c:pt idx="2766">
                  <c:v>11.90649461</c:v>
                </c:pt>
                <c:pt idx="2767">
                  <c:v>11.91097416</c:v>
                </c:pt>
                <c:pt idx="2768">
                  <c:v>11.91522482</c:v>
                </c:pt>
                <c:pt idx="2769">
                  <c:v>11.91985695</c:v>
                </c:pt>
                <c:pt idx="2770">
                  <c:v>11.92440553</c:v>
                </c:pt>
                <c:pt idx="2771">
                  <c:v>11.92866346</c:v>
                </c:pt>
                <c:pt idx="2772">
                  <c:v>11.93298678</c:v>
                </c:pt>
                <c:pt idx="2773">
                  <c:v>11.93746269</c:v>
                </c:pt>
                <c:pt idx="2774">
                  <c:v>11.94156803</c:v>
                </c:pt>
                <c:pt idx="2775">
                  <c:v>11.94551352</c:v>
                </c:pt>
                <c:pt idx="2776">
                  <c:v>11.94999307</c:v>
                </c:pt>
                <c:pt idx="2777">
                  <c:v>11.95401485</c:v>
                </c:pt>
                <c:pt idx="2778">
                  <c:v>11.95834544</c:v>
                </c:pt>
                <c:pt idx="2779">
                  <c:v>11.96289765</c:v>
                </c:pt>
                <c:pt idx="2780">
                  <c:v>11.96677047</c:v>
                </c:pt>
                <c:pt idx="2781">
                  <c:v>11.97094121</c:v>
                </c:pt>
                <c:pt idx="2782">
                  <c:v>11.97565327</c:v>
                </c:pt>
                <c:pt idx="2783">
                  <c:v>11.9802854</c:v>
                </c:pt>
                <c:pt idx="2784">
                  <c:v>11.98453607</c:v>
                </c:pt>
                <c:pt idx="2785">
                  <c:v>11.98863414</c:v>
                </c:pt>
                <c:pt idx="2786">
                  <c:v>11.99318998</c:v>
                </c:pt>
                <c:pt idx="2787">
                  <c:v>11.99728806</c:v>
                </c:pt>
                <c:pt idx="2788">
                  <c:v>12.00123718</c:v>
                </c:pt>
                <c:pt idx="2789">
                  <c:v>12.00578938</c:v>
                </c:pt>
                <c:pt idx="2790">
                  <c:v>12.00988746</c:v>
                </c:pt>
                <c:pt idx="2791">
                  <c:v>12.01406546</c:v>
                </c:pt>
                <c:pt idx="2792">
                  <c:v>12.01793829</c:v>
                </c:pt>
                <c:pt idx="2793">
                  <c:v>12.02279204</c:v>
                </c:pt>
                <c:pt idx="2794">
                  <c:v>12.02681745</c:v>
                </c:pt>
                <c:pt idx="2795">
                  <c:v>12.03144959</c:v>
                </c:pt>
                <c:pt idx="2796">
                  <c:v>12.03623431</c:v>
                </c:pt>
                <c:pt idx="2797">
                  <c:v>12.04048497</c:v>
                </c:pt>
                <c:pt idx="2798">
                  <c:v>12.04443046</c:v>
                </c:pt>
                <c:pt idx="2799">
                  <c:v>12.04913889</c:v>
                </c:pt>
                <c:pt idx="2800">
                  <c:v>12.05330962</c:v>
                </c:pt>
                <c:pt idx="2801">
                  <c:v>12.05794539</c:v>
                </c:pt>
                <c:pt idx="2802">
                  <c:v>12.06257026</c:v>
                </c:pt>
                <c:pt idx="2803">
                  <c:v>12.06682092</c:v>
                </c:pt>
                <c:pt idx="2804">
                  <c:v>12.07092626</c:v>
                </c:pt>
                <c:pt idx="2805">
                  <c:v>12.07555113</c:v>
                </c:pt>
                <c:pt idx="2806">
                  <c:v>12.07965647</c:v>
                </c:pt>
                <c:pt idx="2807">
                  <c:v>12.08360196</c:v>
                </c:pt>
                <c:pt idx="2808">
                  <c:v>12.0880815</c:v>
                </c:pt>
                <c:pt idx="2809">
                  <c:v>12.09203062</c:v>
                </c:pt>
                <c:pt idx="2810">
                  <c:v>12.09643388</c:v>
                </c:pt>
                <c:pt idx="2811">
                  <c:v>12.10106238</c:v>
                </c:pt>
                <c:pt idx="2812">
                  <c:v>12.10493157</c:v>
                </c:pt>
                <c:pt idx="2813">
                  <c:v>12.10918223</c:v>
                </c:pt>
                <c:pt idx="2814">
                  <c:v>12.11374171</c:v>
                </c:pt>
                <c:pt idx="2815">
                  <c:v>12.11829755</c:v>
                </c:pt>
                <c:pt idx="2816">
                  <c:v>12.12262087</c:v>
                </c:pt>
                <c:pt idx="2817">
                  <c:v>12.12664628</c:v>
                </c:pt>
                <c:pt idx="2818">
                  <c:v>12.13127842</c:v>
                </c:pt>
                <c:pt idx="2819">
                  <c:v>12.13552908</c:v>
                </c:pt>
                <c:pt idx="2820">
                  <c:v>12.13940191</c:v>
                </c:pt>
                <c:pt idx="2821">
                  <c:v>12.14380516</c:v>
                </c:pt>
                <c:pt idx="2822">
                  <c:v>12.14790324</c:v>
                </c:pt>
                <c:pt idx="2823">
                  <c:v>12.15222656</c:v>
                </c:pt>
                <c:pt idx="2824">
                  <c:v>12.15678603</c:v>
                </c:pt>
                <c:pt idx="2825">
                  <c:v>12.16088411</c:v>
                </c:pt>
                <c:pt idx="2826">
                  <c:v>12.16490589</c:v>
                </c:pt>
                <c:pt idx="2827">
                  <c:v>12.16946173</c:v>
                </c:pt>
                <c:pt idx="2828">
                  <c:v>12.17432274</c:v>
                </c:pt>
                <c:pt idx="2829">
                  <c:v>12.17864607</c:v>
                </c:pt>
                <c:pt idx="2830">
                  <c:v>12.18259519</c:v>
                </c:pt>
                <c:pt idx="2831">
                  <c:v>12.18722732</c:v>
                </c:pt>
                <c:pt idx="2832">
                  <c:v>12.19139806</c:v>
                </c:pt>
                <c:pt idx="2833">
                  <c:v>12.19603383</c:v>
                </c:pt>
                <c:pt idx="2834">
                  <c:v>12.2005824</c:v>
                </c:pt>
                <c:pt idx="2835">
                  <c:v>12.20491299</c:v>
                </c:pt>
                <c:pt idx="2836">
                  <c:v>12.20916365</c:v>
                </c:pt>
                <c:pt idx="2837">
                  <c:v>12.21363957</c:v>
                </c:pt>
                <c:pt idx="2838">
                  <c:v>12.21774491</c:v>
                </c:pt>
                <c:pt idx="2839">
                  <c:v>12.22176669</c:v>
                </c:pt>
                <c:pt idx="2840">
                  <c:v>12.22616994</c:v>
                </c:pt>
                <c:pt idx="2841">
                  <c:v>12.23019536</c:v>
                </c:pt>
                <c:pt idx="2842">
                  <c:v>12.23451868</c:v>
                </c:pt>
                <c:pt idx="2843">
                  <c:v>12.23922711</c:v>
                </c:pt>
                <c:pt idx="2844">
                  <c:v>12.24309993</c:v>
                </c:pt>
                <c:pt idx="2845">
                  <c:v>12.24719801</c:v>
                </c:pt>
                <c:pt idx="2846">
                  <c:v>12.25183014</c:v>
                </c:pt>
                <c:pt idx="2847">
                  <c:v>12.25645501</c:v>
                </c:pt>
                <c:pt idx="2848">
                  <c:v>12.26093819</c:v>
                </c:pt>
                <c:pt idx="2849">
                  <c:v>12.26488731</c:v>
                </c:pt>
                <c:pt idx="2850">
                  <c:v>12.26936685</c:v>
                </c:pt>
                <c:pt idx="2851">
                  <c:v>12.27361752</c:v>
                </c:pt>
                <c:pt idx="2852">
                  <c:v>12.27832231</c:v>
                </c:pt>
                <c:pt idx="2853">
                  <c:v>12.28287815</c:v>
                </c:pt>
                <c:pt idx="2854">
                  <c:v>12.28720148</c:v>
                </c:pt>
                <c:pt idx="2855">
                  <c:v>12.29130682</c:v>
                </c:pt>
                <c:pt idx="2856">
                  <c:v>12.29585902</c:v>
                </c:pt>
                <c:pt idx="2857">
                  <c:v>12.29996073</c:v>
                </c:pt>
                <c:pt idx="2858">
                  <c:v>12.30397888</c:v>
                </c:pt>
                <c:pt idx="2859">
                  <c:v>12.30853835</c:v>
                </c:pt>
                <c:pt idx="2860">
                  <c:v>12.3133921</c:v>
                </c:pt>
                <c:pt idx="2861">
                  <c:v>12.31779535</c:v>
                </c:pt>
                <c:pt idx="2862">
                  <c:v>12.32235574</c:v>
                </c:pt>
                <c:pt idx="2863">
                  <c:v>12.32637388</c:v>
                </c:pt>
                <c:pt idx="2864">
                  <c:v>12.33047196</c:v>
                </c:pt>
                <c:pt idx="2865">
                  <c:v>12.33503143</c:v>
                </c:pt>
                <c:pt idx="2866">
                  <c:v>12.33981252</c:v>
                </c:pt>
                <c:pt idx="2867">
                  <c:v>12.34414311</c:v>
                </c:pt>
                <c:pt idx="2868">
                  <c:v>12.3480123</c:v>
                </c:pt>
                <c:pt idx="2869">
                  <c:v>12.3527171</c:v>
                </c:pt>
                <c:pt idx="2870">
                  <c:v>12.35696776</c:v>
                </c:pt>
                <c:pt idx="2871">
                  <c:v>12.36160353</c:v>
                </c:pt>
                <c:pt idx="2872">
                  <c:v>12.3661521</c:v>
                </c:pt>
                <c:pt idx="2873">
                  <c:v>12.37048269</c:v>
                </c:pt>
                <c:pt idx="2874">
                  <c:v>12.37450811</c:v>
                </c:pt>
                <c:pt idx="2875">
                  <c:v>12.37913297</c:v>
                </c:pt>
                <c:pt idx="2876">
                  <c:v>12.38331098</c:v>
                </c:pt>
                <c:pt idx="2877">
                  <c:v>12.3872601</c:v>
                </c:pt>
                <c:pt idx="2878">
                  <c:v>12.39173964</c:v>
                </c:pt>
                <c:pt idx="2879">
                  <c:v>12.39576143</c:v>
                </c:pt>
                <c:pt idx="2880">
                  <c:v>12.40001209</c:v>
                </c:pt>
                <c:pt idx="2881">
                  <c:v>12.40388492</c:v>
                </c:pt>
                <c:pt idx="2882">
                  <c:v>12.40859334</c:v>
                </c:pt>
                <c:pt idx="2883">
                  <c:v>12.41284401</c:v>
                </c:pt>
                <c:pt idx="2884">
                  <c:v>12.41732355</c:v>
                </c:pt>
                <c:pt idx="2885">
                  <c:v>12.42195569</c:v>
                </c:pt>
                <c:pt idx="2886">
                  <c:v>12.42627901</c:v>
                </c:pt>
                <c:pt idx="2887">
                  <c:v>12.43030442</c:v>
                </c:pt>
                <c:pt idx="2888">
                  <c:v>12.43500922</c:v>
                </c:pt>
                <c:pt idx="2889">
                  <c:v>12.43910729</c:v>
                </c:pt>
                <c:pt idx="2890">
                  <c:v>12.44298375</c:v>
                </c:pt>
                <c:pt idx="2891">
                  <c:v>12.44738701</c:v>
                </c:pt>
                <c:pt idx="2892">
                  <c:v>12.45148508</c:v>
                </c:pt>
                <c:pt idx="2893">
                  <c:v>12.45580841</c:v>
                </c:pt>
                <c:pt idx="2894">
                  <c:v>12.46051683</c:v>
                </c:pt>
                <c:pt idx="2895">
                  <c:v>12.46453861</c:v>
                </c:pt>
                <c:pt idx="2896">
                  <c:v>12.4684841</c:v>
                </c:pt>
                <c:pt idx="2897">
                  <c:v>12.47311987</c:v>
                </c:pt>
                <c:pt idx="2898">
                  <c:v>12.47790459</c:v>
                </c:pt>
                <c:pt idx="2899">
                  <c:v>12.48230058</c:v>
                </c:pt>
                <c:pt idx="2900">
                  <c:v>12.48625333</c:v>
                </c:pt>
                <c:pt idx="2901">
                  <c:v>12.49088546</c:v>
                </c:pt>
                <c:pt idx="2902">
                  <c:v>12.49498354</c:v>
                </c:pt>
                <c:pt idx="2903">
                  <c:v>12.49961567</c:v>
                </c:pt>
                <c:pt idx="2904">
                  <c:v>12.50424054</c:v>
                </c:pt>
                <c:pt idx="2905">
                  <c:v>12.50857113</c:v>
                </c:pt>
                <c:pt idx="2906">
                  <c:v>12.51282179</c:v>
                </c:pt>
                <c:pt idx="2907">
                  <c:v>12.51729771</c:v>
                </c:pt>
                <c:pt idx="2908">
                  <c:v>12.52132312</c:v>
                </c:pt>
                <c:pt idx="2909">
                  <c:v>12.5254212</c:v>
                </c:pt>
                <c:pt idx="2910">
                  <c:v>12.52975179</c:v>
                </c:pt>
                <c:pt idx="2911">
                  <c:v>12.5338535</c:v>
                </c:pt>
                <c:pt idx="2912">
                  <c:v>12.53810416</c:v>
                </c:pt>
                <c:pt idx="2913">
                  <c:v>12.54197335</c:v>
                </c:pt>
                <c:pt idx="2914">
                  <c:v>12.54675807</c:v>
                </c:pt>
                <c:pt idx="2915">
                  <c:v>12.55077622</c:v>
                </c:pt>
                <c:pt idx="2916">
                  <c:v>12.55548828</c:v>
                </c:pt>
                <c:pt idx="2917">
                  <c:v>12.56011315</c:v>
                </c:pt>
                <c:pt idx="2918">
                  <c:v>12.56444374</c:v>
                </c:pt>
                <c:pt idx="2919">
                  <c:v>12.56854545</c:v>
                </c:pt>
                <c:pt idx="2920">
                  <c:v>12.57302499</c:v>
                </c:pt>
                <c:pt idx="2921">
                  <c:v>12.57719573</c:v>
                </c:pt>
                <c:pt idx="2922">
                  <c:v>12.58107219</c:v>
                </c:pt>
                <c:pt idx="2923">
                  <c:v>12.5855481</c:v>
                </c:pt>
                <c:pt idx="2924">
                  <c:v>12.58972611</c:v>
                </c:pt>
                <c:pt idx="2925">
                  <c:v>12.59397677</c:v>
                </c:pt>
                <c:pt idx="2926">
                  <c:v>12.59853261</c:v>
                </c:pt>
                <c:pt idx="2927">
                  <c:v>12.60255076</c:v>
                </c:pt>
                <c:pt idx="2928">
                  <c:v>12.60657617</c:v>
                </c:pt>
                <c:pt idx="2929">
                  <c:v>12.6112846</c:v>
                </c:pt>
                <c:pt idx="2930">
                  <c:v>12.61606569</c:v>
                </c:pt>
                <c:pt idx="2931">
                  <c:v>12.62031635</c:v>
                </c:pt>
                <c:pt idx="2932">
                  <c:v>12.62426547</c:v>
                </c:pt>
                <c:pt idx="2933">
                  <c:v>12.62897027</c:v>
                </c:pt>
                <c:pt idx="2934">
                  <c:v>12.63306834</c:v>
                </c:pt>
                <c:pt idx="2935">
                  <c:v>12.6377804</c:v>
                </c:pt>
                <c:pt idx="2936">
                  <c:v>12.64240527</c:v>
                </c:pt>
                <c:pt idx="2937">
                  <c:v>12.64658327</c:v>
                </c:pt>
                <c:pt idx="2938">
                  <c:v>12.65076127</c:v>
                </c:pt>
                <c:pt idx="2939">
                  <c:v>12.65531348</c:v>
                </c:pt>
                <c:pt idx="2940">
                  <c:v>12.65949148</c:v>
                </c:pt>
                <c:pt idx="2941">
                  <c:v>12.66343697</c:v>
                </c:pt>
                <c:pt idx="2942">
                  <c:v>12.66784022</c:v>
                </c:pt>
                <c:pt idx="2943">
                  <c:v>12.67194193</c:v>
                </c:pt>
                <c:pt idx="2944">
                  <c:v>12.67626526</c:v>
                </c:pt>
                <c:pt idx="2945">
                  <c:v>12.68097368</c:v>
                </c:pt>
                <c:pt idx="2946">
                  <c:v>12.68484651</c:v>
                </c:pt>
                <c:pt idx="2947">
                  <c:v>12.68901725</c:v>
                </c:pt>
                <c:pt idx="2948">
                  <c:v>12.69357672</c:v>
                </c:pt>
                <c:pt idx="2949">
                  <c:v>12.69828151</c:v>
                </c:pt>
                <c:pt idx="2950">
                  <c:v>12.70253218</c:v>
                </c:pt>
                <c:pt idx="2951">
                  <c:v>12.70655759</c:v>
                </c:pt>
                <c:pt idx="2952">
                  <c:v>12.71118973</c:v>
                </c:pt>
                <c:pt idx="2953">
                  <c:v>12.71544039</c:v>
                </c:pt>
                <c:pt idx="2954">
                  <c:v>12.71930958</c:v>
                </c:pt>
                <c:pt idx="2955">
                  <c:v>12.72363654</c:v>
                </c:pt>
                <c:pt idx="2956">
                  <c:v>12.72765832</c:v>
                </c:pt>
                <c:pt idx="2957">
                  <c:v>12.73206157</c:v>
                </c:pt>
                <c:pt idx="2958">
                  <c:v>12.73662105</c:v>
                </c:pt>
                <c:pt idx="2959">
                  <c:v>12.74063919</c:v>
                </c:pt>
                <c:pt idx="2960">
                  <c:v>12.7448172</c:v>
                </c:pt>
                <c:pt idx="2961">
                  <c:v>12.74922045</c:v>
                </c:pt>
                <c:pt idx="2962">
                  <c:v>12.75400517</c:v>
                </c:pt>
                <c:pt idx="2963">
                  <c:v>12.75840842</c:v>
                </c:pt>
                <c:pt idx="2964">
                  <c:v>12.76227761</c:v>
                </c:pt>
                <c:pt idx="2965">
                  <c:v>12.7670587</c:v>
                </c:pt>
                <c:pt idx="2966">
                  <c:v>12.77123671</c:v>
                </c:pt>
                <c:pt idx="2967">
                  <c:v>12.77586884</c:v>
                </c:pt>
                <c:pt idx="2968">
                  <c:v>12.78049734</c:v>
                </c:pt>
                <c:pt idx="2969">
                  <c:v>12.78482066</c:v>
                </c:pt>
                <c:pt idx="2970">
                  <c:v>12.78899867</c:v>
                </c:pt>
                <c:pt idx="2971">
                  <c:v>12.79340192</c:v>
                </c:pt>
                <c:pt idx="2972">
                  <c:v>12.79757992</c:v>
                </c:pt>
                <c:pt idx="2973">
                  <c:v>12.80144911</c:v>
                </c:pt>
                <c:pt idx="2974">
                  <c:v>12.80592866</c:v>
                </c:pt>
                <c:pt idx="2975">
                  <c:v>12.80995226</c:v>
                </c:pt>
                <c:pt idx="2976">
                  <c:v>12.81427558</c:v>
                </c:pt>
                <c:pt idx="2977">
                  <c:v>12.81815204</c:v>
                </c:pt>
                <c:pt idx="2978">
                  <c:v>12.8228532</c:v>
                </c:pt>
                <c:pt idx="2979">
                  <c:v>12.82710387</c:v>
                </c:pt>
                <c:pt idx="2980">
                  <c:v>12.83158705</c:v>
                </c:pt>
                <c:pt idx="2981">
                  <c:v>12.83629184</c:v>
                </c:pt>
                <c:pt idx="2982">
                  <c:v>12.84069509</c:v>
                </c:pt>
                <c:pt idx="2983">
                  <c:v>12.84479317</c:v>
                </c:pt>
                <c:pt idx="2984">
                  <c:v>12.84927635</c:v>
                </c:pt>
                <c:pt idx="2985">
                  <c:v>12.85344708</c:v>
                </c:pt>
                <c:pt idx="2986">
                  <c:v>12.85815914</c:v>
                </c:pt>
                <c:pt idx="2987">
                  <c:v>12.86278401</c:v>
                </c:pt>
                <c:pt idx="2988">
                  <c:v>12.86703467</c:v>
                </c:pt>
                <c:pt idx="2989">
                  <c:v>12.87114001</c:v>
                </c:pt>
                <c:pt idx="2990">
                  <c:v>12.87561956</c:v>
                </c:pt>
                <c:pt idx="2991">
                  <c:v>12.87971764</c:v>
                </c:pt>
                <c:pt idx="2992">
                  <c:v>12.88366676</c:v>
                </c:pt>
                <c:pt idx="2993">
                  <c:v>12.88821896</c:v>
                </c:pt>
                <c:pt idx="2994">
                  <c:v>12.89216808</c:v>
                </c:pt>
                <c:pt idx="2995">
                  <c:v>12.89649141</c:v>
                </c:pt>
                <c:pt idx="2996">
                  <c:v>12.90036787</c:v>
                </c:pt>
                <c:pt idx="2997">
                  <c:v>12.90507266</c:v>
                </c:pt>
                <c:pt idx="2998">
                  <c:v>12.9092434</c:v>
                </c:pt>
                <c:pt idx="2999">
                  <c:v>12.91395546</c:v>
                </c:pt>
                <c:pt idx="3000">
                  <c:v>12.9185113</c:v>
                </c:pt>
                <c:pt idx="3001">
                  <c:v>12.92283462</c:v>
                </c:pt>
                <c:pt idx="3002">
                  <c:v>12.92693633</c:v>
                </c:pt>
                <c:pt idx="3003">
                  <c:v>12.93149217</c:v>
                </c:pt>
                <c:pt idx="3004">
                  <c:v>12.93566291</c:v>
                </c:pt>
                <c:pt idx="3005">
                  <c:v>12.93968832</c:v>
                </c:pt>
                <c:pt idx="3006">
                  <c:v>12.94409157</c:v>
                </c:pt>
                <c:pt idx="3007">
                  <c:v>12.94819328</c:v>
                </c:pt>
                <c:pt idx="3008">
                  <c:v>12.95244395</c:v>
                </c:pt>
                <c:pt idx="3009">
                  <c:v>12.95707608</c:v>
                </c:pt>
                <c:pt idx="3010">
                  <c:v>12.96102157</c:v>
                </c:pt>
                <c:pt idx="3011">
                  <c:v>12.96511964</c:v>
                </c:pt>
                <c:pt idx="3012">
                  <c:v>12.96967548</c:v>
                </c:pt>
                <c:pt idx="3013">
                  <c:v>12.97445657</c:v>
                </c:pt>
                <c:pt idx="3014">
                  <c:v>12.97878716</c:v>
                </c:pt>
                <c:pt idx="3015">
                  <c:v>12.98273265</c:v>
                </c:pt>
                <c:pt idx="3016">
                  <c:v>12.98743744</c:v>
                </c:pt>
                <c:pt idx="3017">
                  <c:v>12.99161545</c:v>
                </c:pt>
                <c:pt idx="3018">
                  <c:v>12.99632387</c:v>
                </c:pt>
                <c:pt idx="3019">
                  <c:v>13.00087245</c:v>
                </c:pt>
                <c:pt idx="3020">
                  <c:v>13.00512311</c:v>
                </c:pt>
                <c:pt idx="3021">
                  <c:v>13.00922845</c:v>
                </c:pt>
                <c:pt idx="3022">
                  <c:v>13.01378429</c:v>
                </c:pt>
                <c:pt idx="3023">
                  <c:v>13.01795503</c:v>
                </c:pt>
                <c:pt idx="3024">
                  <c:v>13.02205674</c:v>
                </c:pt>
                <c:pt idx="3025">
                  <c:v>13.0263074</c:v>
                </c:pt>
                <c:pt idx="3026">
                  <c:v>13.03025289</c:v>
                </c:pt>
                <c:pt idx="3027">
                  <c:v>13.03465614</c:v>
                </c:pt>
                <c:pt idx="3028">
                  <c:v>13.03936457</c:v>
                </c:pt>
                <c:pt idx="3029">
                  <c:v>13.04331369</c:v>
                </c:pt>
                <c:pt idx="3030">
                  <c:v>13.04741176</c:v>
                </c:pt>
                <c:pt idx="3031">
                  <c:v>13.0519676</c:v>
                </c:pt>
                <c:pt idx="3032">
                  <c:v>13.05652344</c:v>
                </c:pt>
                <c:pt idx="3033">
                  <c:v>13.06092669</c:v>
                </c:pt>
                <c:pt idx="3034">
                  <c:v>13.06502477</c:v>
                </c:pt>
                <c:pt idx="3035">
                  <c:v>13.0696569</c:v>
                </c:pt>
                <c:pt idx="3036">
                  <c:v>13.07375498</c:v>
                </c:pt>
                <c:pt idx="3037">
                  <c:v>13.0777041</c:v>
                </c:pt>
                <c:pt idx="3038">
                  <c:v>13.08210735</c:v>
                </c:pt>
                <c:pt idx="3039">
                  <c:v>13.08627809</c:v>
                </c:pt>
                <c:pt idx="3040">
                  <c:v>13.09060868</c:v>
                </c:pt>
                <c:pt idx="3041">
                  <c:v>13.09523718</c:v>
                </c:pt>
                <c:pt idx="3042">
                  <c:v>13.0991863</c:v>
                </c:pt>
                <c:pt idx="3043">
                  <c:v>13.10328437</c:v>
                </c:pt>
                <c:pt idx="3044">
                  <c:v>13.10784021</c:v>
                </c:pt>
                <c:pt idx="3045">
                  <c:v>13.11247235</c:v>
                </c:pt>
                <c:pt idx="3046">
                  <c:v>13.1168756</c:v>
                </c:pt>
                <c:pt idx="3047">
                  <c:v>13.12089738</c:v>
                </c:pt>
                <c:pt idx="3048">
                  <c:v>13.12545322</c:v>
                </c:pt>
                <c:pt idx="3049">
                  <c:v>13.12962395</c:v>
                </c:pt>
                <c:pt idx="3050">
                  <c:v>13.13350041</c:v>
                </c:pt>
                <c:pt idx="3051">
                  <c:v>13.13797996</c:v>
                </c:pt>
                <c:pt idx="3052">
                  <c:v>13.14207804</c:v>
                </c:pt>
                <c:pt idx="3053">
                  <c:v>13.14640136</c:v>
                </c:pt>
                <c:pt idx="3054">
                  <c:v>13.15103713</c:v>
                </c:pt>
                <c:pt idx="3055">
                  <c:v>13.15490632</c:v>
                </c:pt>
                <c:pt idx="3056">
                  <c:v>13.15908432</c:v>
                </c:pt>
                <c:pt idx="3057">
                  <c:v>13.16363653</c:v>
                </c:pt>
                <c:pt idx="3058">
                  <c:v>13.16842125</c:v>
                </c:pt>
                <c:pt idx="3059">
                  <c:v>13.17274458</c:v>
                </c:pt>
                <c:pt idx="3060">
                  <c:v>13.1766174</c:v>
                </c:pt>
                <c:pt idx="3061">
                  <c:v>13.1812459</c:v>
                </c:pt>
                <c:pt idx="3062">
                  <c:v>13.1854239</c:v>
                </c:pt>
                <c:pt idx="3063">
                  <c:v>13.18929673</c:v>
                </c:pt>
                <c:pt idx="3064">
                  <c:v>13.19369998</c:v>
                </c:pt>
                <c:pt idx="3065">
                  <c:v>13.19795065</c:v>
                </c:pt>
                <c:pt idx="3066">
                  <c:v>13.20212138</c:v>
                </c:pt>
                <c:pt idx="3067">
                  <c:v>13.20675715</c:v>
                </c:pt>
                <c:pt idx="3068">
                  <c:v>13.21070264</c:v>
                </c:pt>
                <c:pt idx="3069">
                  <c:v>13.21488064</c:v>
                </c:pt>
                <c:pt idx="3070">
                  <c:v>13.21936019</c:v>
                </c:pt>
                <c:pt idx="3071">
                  <c:v>13.22322938</c:v>
                </c:pt>
                <c:pt idx="3072">
                  <c:v>13.2275527</c:v>
                </c:pt>
                <c:pt idx="3073">
                  <c:v>13.23150546</c:v>
                </c:pt>
                <c:pt idx="3074">
                  <c:v>13.23620662</c:v>
                </c:pt>
                <c:pt idx="3075">
                  <c:v>13.24031196</c:v>
                </c:pt>
                <c:pt idx="3076">
                  <c:v>13.24418479</c:v>
                </c:pt>
                <c:pt idx="3077">
                  <c:v>13.2486607</c:v>
                </c:pt>
                <c:pt idx="3078">
                  <c:v>13.25275878</c:v>
                </c:pt>
                <c:pt idx="3079">
                  <c:v>13.25700944</c:v>
                </c:pt>
                <c:pt idx="3080">
                  <c:v>13.26156891</c:v>
                </c:pt>
                <c:pt idx="3081">
                  <c:v>13.26573965</c:v>
                </c:pt>
                <c:pt idx="3082">
                  <c:v>13.26976506</c:v>
                </c:pt>
                <c:pt idx="3083">
                  <c:v>13.27424461</c:v>
                </c:pt>
                <c:pt idx="3084">
                  <c:v>13.27917828</c:v>
                </c:pt>
                <c:pt idx="3085">
                  <c:v>13.28350161</c:v>
                </c:pt>
                <c:pt idx="3086">
                  <c:v>13.28813737</c:v>
                </c:pt>
                <c:pt idx="3087">
                  <c:v>13.29208286</c:v>
                </c:pt>
                <c:pt idx="3088">
                  <c:v>13.29626087</c:v>
                </c:pt>
                <c:pt idx="3089">
                  <c:v>13.30089027</c:v>
                </c:pt>
                <c:pt idx="3090">
                  <c:v>13.30552241</c:v>
                </c:pt>
                <c:pt idx="3091">
                  <c:v>13.30977307</c:v>
                </c:pt>
                <c:pt idx="3092">
                  <c:v>13.31379122</c:v>
                </c:pt>
                <c:pt idx="3093">
                  <c:v>13.31842699</c:v>
                </c:pt>
                <c:pt idx="3094">
                  <c:v>13.32259772</c:v>
                </c:pt>
                <c:pt idx="3095">
                  <c:v>13.32655048</c:v>
                </c:pt>
                <c:pt idx="3096">
                  <c:v>13.33087743</c:v>
                </c:pt>
                <c:pt idx="3097">
                  <c:v>13.33497551</c:v>
                </c:pt>
                <c:pt idx="3098">
                  <c:v>13.33929883</c:v>
                </c:pt>
                <c:pt idx="3099">
                  <c:v>13.34385831</c:v>
                </c:pt>
                <c:pt idx="3100">
                  <c:v>13.34795275</c:v>
                </c:pt>
                <c:pt idx="3101">
                  <c:v>13.35205809</c:v>
                </c:pt>
                <c:pt idx="3102">
                  <c:v>13.35646134</c:v>
                </c:pt>
                <c:pt idx="3103">
                  <c:v>13.36131509</c:v>
                </c:pt>
                <c:pt idx="3104">
                  <c:v>13.36564568</c:v>
                </c:pt>
                <c:pt idx="3105">
                  <c:v>13.36951851</c:v>
                </c:pt>
                <c:pt idx="3106">
                  <c:v>13.3742996</c:v>
                </c:pt>
                <c:pt idx="3107">
                  <c:v>13.37847033</c:v>
                </c:pt>
                <c:pt idx="3108">
                  <c:v>13.3831061</c:v>
                </c:pt>
                <c:pt idx="3109">
                  <c:v>13.38766194</c:v>
                </c:pt>
                <c:pt idx="3110">
                  <c:v>13.39206519</c:v>
                </c:pt>
                <c:pt idx="3111">
                  <c:v>13.39616327</c:v>
                </c:pt>
                <c:pt idx="3112">
                  <c:v>13.40071911</c:v>
                </c:pt>
                <c:pt idx="3113">
                  <c:v>13.40481718</c:v>
                </c:pt>
                <c:pt idx="3114">
                  <c:v>13.4087663</c:v>
                </c:pt>
                <c:pt idx="3115">
                  <c:v>13.41316955</c:v>
                </c:pt>
                <c:pt idx="3116">
                  <c:v>13.4171877</c:v>
                </c:pt>
                <c:pt idx="3117">
                  <c:v>13.42151829</c:v>
                </c:pt>
                <c:pt idx="3118">
                  <c:v>13.42546741</c:v>
                </c:pt>
                <c:pt idx="3119">
                  <c:v>13.43017221</c:v>
                </c:pt>
                <c:pt idx="3120">
                  <c:v>13.43435021</c:v>
                </c:pt>
                <c:pt idx="3121">
                  <c:v>13.43890242</c:v>
                </c:pt>
                <c:pt idx="3122">
                  <c:v>13.44361084</c:v>
                </c:pt>
                <c:pt idx="3123">
                  <c:v>13.44793417</c:v>
                </c:pt>
                <c:pt idx="3124">
                  <c:v>13.45203224</c:v>
                </c:pt>
                <c:pt idx="3125">
                  <c:v>13.45651542</c:v>
                </c:pt>
                <c:pt idx="3126">
                  <c:v>13.4606135</c:v>
                </c:pt>
                <c:pt idx="3127">
                  <c:v>13.46448632</c:v>
                </c:pt>
                <c:pt idx="3128">
                  <c:v>13.46904216</c:v>
                </c:pt>
                <c:pt idx="3129">
                  <c:v>13.4732129</c:v>
                </c:pt>
                <c:pt idx="3130">
                  <c:v>13.4773909</c:v>
                </c:pt>
                <c:pt idx="3131">
                  <c:v>13.48202304</c:v>
                </c:pt>
                <c:pt idx="3132">
                  <c:v>13.48589223</c:v>
                </c:pt>
                <c:pt idx="3133">
                  <c:v>13.49007023</c:v>
                </c:pt>
                <c:pt idx="3134">
                  <c:v>13.49462607</c:v>
                </c:pt>
                <c:pt idx="3135">
                  <c:v>13.49947982</c:v>
                </c:pt>
                <c:pt idx="3136">
                  <c:v>13.50373048</c:v>
                </c:pt>
                <c:pt idx="3137">
                  <c:v>13.50768324</c:v>
                </c:pt>
                <c:pt idx="3138">
                  <c:v>13.51230811</c:v>
                </c:pt>
                <c:pt idx="3139">
                  <c:v>13.51648611</c:v>
                </c:pt>
                <c:pt idx="3140">
                  <c:v>13.52127083</c:v>
                </c:pt>
                <c:pt idx="3141">
                  <c:v>13.52582667</c:v>
                </c:pt>
                <c:pt idx="3142">
                  <c:v>13.52999741</c:v>
                </c:pt>
                <c:pt idx="3143">
                  <c:v>13.53409911</c:v>
                </c:pt>
                <c:pt idx="3144">
                  <c:v>13.53880754</c:v>
                </c:pt>
                <c:pt idx="3145">
                  <c:v>13.54290562</c:v>
                </c:pt>
                <c:pt idx="3146">
                  <c:v>13.54685474</c:v>
                </c:pt>
                <c:pt idx="3147">
                  <c:v>13.55133428</c:v>
                </c:pt>
                <c:pt idx="3148">
                  <c:v>13.55543236</c:v>
                </c:pt>
                <c:pt idx="3149">
                  <c:v>13.55968302</c:v>
                </c:pt>
                <c:pt idx="3150">
                  <c:v>13.56423886</c:v>
                </c:pt>
                <c:pt idx="3151">
                  <c:v>13.56825701</c:v>
                </c:pt>
                <c:pt idx="3152">
                  <c:v>13.57243501</c:v>
                </c:pt>
                <c:pt idx="3153">
                  <c:v>13.57699085</c:v>
                </c:pt>
                <c:pt idx="3154">
                  <c:v>13.58169928</c:v>
                </c:pt>
                <c:pt idx="3155">
                  <c:v>13.58594994</c:v>
                </c:pt>
                <c:pt idx="3156">
                  <c:v>13.58997173</c:v>
                </c:pt>
                <c:pt idx="3157">
                  <c:v>13.59467652</c:v>
                </c:pt>
                <c:pt idx="3158">
                  <c:v>13.59885452</c:v>
                </c:pt>
                <c:pt idx="3159">
                  <c:v>13.60356295</c:v>
                </c:pt>
                <c:pt idx="3160">
                  <c:v>13.6080425</c:v>
                </c:pt>
                <c:pt idx="3161">
                  <c:v>13.61236582</c:v>
                </c:pt>
                <c:pt idx="3162">
                  <c:v>13.61654382</c:v>
                </c:pt>
                <c:pt idx="3163">
                  <c:v>13.62102337</c:v>
                </c:pt>
                <c:pt idx="3164">
                  <c:v>13.62512144</c:v>
                </c:pt>
                <c:pt idx="3165">
                  <c:v>13.62929218</c:v>
                </c:pt>
                <c:pt idx="3166">
                  <c:v>13.63354648</c:v>
                </c:pt>
                <c:pt idx="3167">
                  <c:v>13.63756826</c:v>
                </c:pt>
                <c:pt idx="3168">
                  <c:v>13.64181892</c:v>
                </c:pt>
                <c:pt idx="3169">
                  <c:v>13.64569538</c:v>
                </c:pt>
                <c:pt idx="3170">
                  <c:v>13.65047647</c:v>
                </c:pt>
                <c:pt idx="3171">
                  <c:v>13.65472713</c:v>
                </c:pt>
                <c:pt idx="3172">
                  <c:v>13.65920668</c:v>
                </c:pt>
                <c:pt idx="3173">
                  <c:v>13.66383518</c:v>
                </c:pt>
                <c:pt idx="3174">
                  <c:v>13.66816577</c:v>
                </c:pt>
                <c:pt idx="3175">
                  <c:v>13.67226385</c:v>
                </c:pt>
                <c:pt idx="3176">
                  <c:v>13.67689598</c:v>
                </c:pt>
                <c:pt idx="3177">
                  <c:v>13.68106671</c:v>
                </c:pt>
                <c:pt idx="3178">
                  <c:v>13.68494317</c:v>
                </c:pt>
                <c:pt idx="3179">
                  <c:v>13.68942272</c:v>
                </c:pt>
                <c:pt idx="3180">
                  <c:v>13.6935208</c:v>
                </c:pt>
                <c:pt idx="3181">
                  <c:v>13.69784412</c:v>
                </c:pt>
                <c:pt idx="3182">
                  <c:v>13.70247989</c:v>
                </c:pt>
                <c:pt idx="3183">
                  <c:v>13.70634545</c:v>
                </c:pt>
                <c:pt idx="3184">
                  <c:v>13.71052345</c:v>
                </c:pt>
                <c:pt idx="3185">
                  <c:v>13.715003</c:v>
                </c:pt>
                <c:pt idx="3186">
                  <c:v>13.71978772</c:v>
                </c:pt>
                <c:pt idx="3187">
                  <c:v>13.72411104</c:v>
                </c:pt>
                <c:pt idx="3188">
                  <c:v>13.72820912</c:v>
                </c:pt>
                <c:pt idx="3189">
                  <c:v>13.7326923</c:v>
                </c:pt>
                <c:pt idx="3190">
                  <c:v>13.73694296</c:v>
                </c:pt>
                <c:pt idx="3191">
                  <c:v>13.74165139</c:v>
                </c:pt>
                <c:pt idx="3192">
                  <c:v>13.74613093</c:v>
                </c:pt>
                <c:pt idx="3193">
                  <c:v>13.7503816</c:v>
                </c:pt>
                <c:pt idx="3194">
                  <c:v>13.75470492</c:v>
                </c:pt>
                <c:pt idx="3195">
                  <c:v>13.7591881</c:v>
                </c:pt>
                <c:pt idx="3196">
                  <c:v>13.76320625</c:v>
                </c:pt>
                <c:pt idx="3197">
                  <c:v>13.76723529</c:v>
                </c:pt>
                <c:pt idx="3198">
                  <c:v>13.7717875</c:v>
                </c:pt>
                <c:pt idx="3199">
                  <c:v>13.77573662</c:v>
                </c:pt>
                <c:pt idx="3200">
                  <c:v>13.78005995</c:v>
                </c:pt>
                <c:pt idx="3201">
                  <c:v>13.78469208</c:v>
                </c:pt>
                <c:pt idx="3202">
                  <c:v>13.78955309</c:v>
                </c:pt>
                <c:pt idx="3203">
                  <c:v>13.79372656</c:v>
                </c:pt>
                <c:pt idx="3204">
                  <c:v>13.7982061</c:v>
                </c:pt>
                <c:pt idx="3205">
                  <c:v>13.80298356</c:v>
                </c:pt>
                <c:pt idx="3206">
                  <c:v>13.80738681</c:v>
                </c:pt>
                <c:pt idx="3207">
                  <c:v>13.81126327</c:v>
                </c:pt>
                <c:pt idx="3208">
                  <c:v>13.8158954</c:v>
                </c:pt>
                <c:pt idx="3209">
                  <c:v>13.82006614</c:v>
                </c:pt>
                <c:pt idx="3210">
                  <c:v>13.82401889</c:v>
                </c:pt>
                <c:pt idx="3211">
                  <c:v>13.82841851</c:v>
                </c:pt>
                <c:pt idx="3212">
                  <c:v>13.83259651</c:v>
                </c:pt>
                <c:pt idx="3213">
                  <c:v>13.83684718</c:v>
                </c:pt>
                <c:pt idx="3214">
                  <c:v>13.84147931</c:v>
                </c:pt>
                <c:pt idx="3215">
                  <c:v>13.84549746</c:v>
                </c:pt>
                <c:pt idx="3216">
                  <c:v>13.84959553</c:v>
                </c:pt>
                <c:pt idx="3217">
                  <c:v>13.85407871</c:v>
                </c:pt>
                <c:pt idx="3218">
                  <c:v>13.85795154</c:v>
                </c:pt>
                <c:pt idx="3219">
                  <c:v>13.8622022</c:v>
                </c:pt>
                <c:pt idx="3220">
                  <c:v>13.86622035</c:v>
                </c:pt>
                <c:pt idx="3221">
                  <c:v>13.87085612</c:v>
                </c:pt>
                <c:pt idx="3222">
                  <c:v>13.87502685</c:v>
                </c:pt>
                <c:pt idx="3223">
                  <c:v>13.87890331</c:v>
                </c:pt>
                <c:pt idx="3224">
                  <c:v>13.88330657</c:v>
                </c:pt>
                <c:pt idx="3225">
                  <c:v>13.8874773</c:v>
                </c:pt>
                <c:pt idx="3226">
                  <c:v>13.89172797</c:v>
                </c:pt>
                <c:pt idx="3227">
                  <c:v>13.89621114</c:v>
                </c:pt>
                <c:pt idx="3228">
                  <c:v>13.90038188</c:v>
                </c:pt>
                <c:pt idx="3229">
                  <c:v>13.90448722</c:v>
                </c:pt>
                <c:pt idx="3230">
                  <c:v>13.90896677</c:v>
                </c:pt>
                <c:pt idx="3231">
                  <c:v>13.91374786</c:v>
                </c:pt>
                <c:pt idx="3232">
                  <c:v>13.91807118</c:v>
                </c:pt>
                <c:pt idx="3233">
                  <c:v>13.92285953</c:v>
                </c:pt>
                <c:pt idx="3234">
                  <c:v>13.92672873</c:v>
                </c:pt>
                <c:pt idx="3235">
                  <c:v>13.93089947</c:v>
                </c:pt>
                <c:pt idx="3236">
                  <c:v>13.93545894</c:v>
                </c:pt>
                <c:pt idx="3237">
                  <c:v>13.94001478</c:v>
                </c:pt>
                <c:pt idx="3238">
                  <c:v>13.9443381</c:v>
                </c:pt>
                <c:pt idx="3239">
                  <c:v>13.94843981</c:v>
                </c:pt>
                <c:pt idx="3240">
                  <c:v>13.95307194</c:v>
                </c:pt>
                <c:pt idx="3241">
                  <c:v>13.95732261</c:v>
                </c:pt>
                <c:pt idx="3242">
                  <c:v>13.96119543</c:v>
                </c:pt>
                <c:pt idx="3243">
                  <c:v>13.96552239</c:v>
                </c:pt>
                <c:pt idx="3244">
                  <c:v>13.96961683</c:v>
                </c:pt>
                <c:pt idx="3245">
                  <c:v>13.97394742</c:v>
                </c:pt>
                <c:pt idx="3246">
                  <c:v>13.97857956</c:v>
                </c:pt>
                <c:pt idx="3247">
                  <c:v>13.98260134</c:v>
                </c:pt>
                <c:pt idx="3248">
                  <c:v>13.98662675</c:v>
                </c:pt>
                <c:pt idx="3249">
                  <c:v>13.99118259</c:v>
                </c:pt>
                <c:pt idx="3250">
                  <c:v>13.99596005</c:v>
                </c:pt>
                <c:pt idx="3251">
                  <c:v>14.00044323</c:v>
                </c:pt>
                <c:pt idx="3252">
                  <c:v>14.00438871</c:v>
                </c:pt>
                <c:pt idx="3253">
                  <c:v>14.00894455</c:v>
                </c:pt>
                <c:pt idx="3254">
                  <c:v>14.01311529</c:v>
                </c:pt>
                <c:pt idx="3255">
                  <c:v>14.01767476</c:v>
                </c:pt>
                <c:pt idx="3256">
                  <c:v>14.02238319</c:v>
                </c:pt>
                <c:pt idx="3257">
                  <c:v>14.02663385</c:v>
                </c:pt>
                <c:pt idx="3258">
                  <c:v>14.03080459</c:v>
                </c:pt>
                <c:pt idx="3259">
                  <c:v>14.03536406</c:v>
                </c:pt>
                <c:pt idx="3260">
                  <c:v>14.0395348</c:v>
                </c:pt>
                <c:pt idx="3261">
                  <c:v>14.04348755</c:v>
                </c:pt>
                <c:pt idx="3262">
                  <c:v>14.04788717</c:v>
                </c:pt>
                <c:pt idx="3263">
                  <c:v>14.05183629</c:v>
                </c:pt>
                <c:pt idx="3264">
                  <c:v>14.0563122</c:v>
                </c:pt>
                <c:pt idx="3265">
                  <c:v>14.06102063</c:v>
                </c:pt>
                <c:pt idx="3266">
                  <c:v>14.06580535</c:v>
                </c:pt>
                <c:pt idx="3267">
                  <c:v>14.06990343</c:v>
                </c:pt>
                <c:pt idx="3268">
                  <c:v>14.07445927</c:v>
                </c:pt>
                <c:pt idx="3269">
                  <c:v>14.07924036</c:v>
                </c:pt>
                <c:pt idx="3270">
                  <c:v>14.08364361</c:v>
                </c:pt>
                <c:pt idx="3271">
                  <c:v>14.08835204</c:v>
                </c:pt>
                <c:pt idx="3272">
                  <c:v>14.09313312</c:v>
                </c:pt>
                <c:pt idx="3273">
                  <c:v>14.09730386</c:v>
                </c:pt>
                <c:pt idx="3274">
                  <c:v>14.10186333</c:v>
                </c:pt>
                <c:pt idx="3275">
                  <c:v>14.10672435</c:v>
                </c:pt>
                <c:pt idx="3276">
                  <c:v>14.11097501</c:v>
                </c:pt>
                <c:pt idx="3277">
                  <c:v>14.11484421</c:v>
                </c:pt>
                <c:pt idx="3278">
                  <c:v>14.119549</c:v>
                </c:pt>
                <c:pt idx="3279">
                  <c:v>14.12364708</c:v>
                </c:pt>
                <c:pt idx="3280">
                  <c:v>14.12759983</c:v>
                </c:pt>
                <c:pt idx="3281">
                  <c:v>14.13200308</c:v>
                </c:pt>
                <c:pt idx="3282">
                  <c:v>14.13625374</c:v>
                </c:pt>
                <c:pt idx="3283">
                  <c:v>14.14050441</c:v>
                </c:pt>
                <c:pt idx="3284">
                  <c:v>14.14506025</c:v>
                </c:pt>
                <c:pt idx="3285">
                  <c:v>14.14915832</c:v>
                </c:pt>
                <c:pt idx="3286">
                  <c:v>14.1532564</c:v>
                </c:pt>
                <c:pt idx="3287">
                  <c:v>14.15765965</c:v>
                </c:pt>
                <c:pt idx="3288">
                  <c:v>14.16153248</c:v>
                </c:pt>
                <c:pt idx="3289">
                  <c:v>14.1658558</c:v>
                </c:pt>
                <c:pt idx="3290">
                  <c:v>14.16980855</c:v>
                </c:pt>
                <c:pt idx="3291">
                  <c:v>14.17443342</c:v>
                </c:pt>
                <c:pt idx="3292">
                  <c:v>14.17868409</c:v>
                </c:pt>
                <c:pt idx="3293">
                  <c:v>14.18339615</c:v>
                </c:pt>
                <c:pt idx="3294">
                  <c:v>14.18787569</c:v>
                </c:pt>
                <c:pt idx="3295">
                  <c:v>14.19219902</c:v>
                </c:pt>
                <c:pt idx="3296">
                  <c:v>14.19629709</c:v>
                </c:pt>
                <c:pt idx="3297">
                  <c:v>14.20085656</c:v>
                </c:pt>
                <c:pt idx="3298">
                  <c:v>14.20510723</c:v>
                </c:pt>
                <c:pt idx="3299">
                  <c:v>14.20905635</c:v>
                </c:pt>
                <c:pt idx="3300">
                  <c:v>14.2134596</c:v>
                </c:pt>
                <c:pt idx="3301">
                  <c:v>14.21740509</c:v>
                </c:pt>
                <c:pt idx="3302">
                  <c:v>14.22172841</c:v>
                </c:pt>
                <c:pt idx="3303">
                  <c:v>14.22644047</c:v>
                </c:pt>
                <c:pt idx="3304">
                  <c:v>14.23030967</c:v>
                </c:pt>
                <c:pt idx="3305">
                  <c:v>14.23448767</c:v>
                </c:pt>
                <c:pt idx="3306">
                  <c:v>14.23903987</c:v>
                </c:pt>
                <c:pt idx="3307">
                  <c:v>14.24366838</c:v>
                </c:pt>
                <c:pt idx="3308">
                  <c:v>14.24799897</c:v>
                </c:pt>
                <c:pt idx="3309">
                  <c:v>14.25209704</c:v>
                </c:pt>
                <c:pt idx="3310">
                  <c:v>14.25664925</c:v>
                </c:pt>
                <c:pt idx="3311">
                  <c:v>14.26089991</c:v>
                </c:pt>
                <c:pt idx="3312">
                  <c:v>14.26477637</c:v>
                </c:pt>
                <c:pt idx="3313">
                  <c:v>14.26910333</c:v>
                </c:pt>
                <c:pt idx="3314">
                  <c:v>14.2732777</c:v>
                </c:pt>
                <c:pt idx="3315">
                  <c:v>14.27752836</c:v>
                </c:pt>
                <c:pt idx="3316">
                  <c:v>14.28223588</c:v>
                </c:pt>
                <c:pt idx="3317">
                  <c:v>14.286185</c:v>
                </c:pt>
                <c:pt idx="3318">
                  <c:v>14.29028308</c:v>
                </c:pt>
                <c:pt idx="3319">
                  <c:v>14.29483892</c:v>
                </c:pt>
                <c:pt idx="3320">
                  <c:v>14.29961637</c:v>
                </c:pt>
                <c:pt idx="3321">
                  <c:v>14.30394696</c:v>
                </c:pt>
                <c:pt idx="3322">
                  <c:v>14.30804867</c:v>
                </c:pt>
                <c:pt idx="3323">
                  <c:v>14.31252822</c:v>
                </c:pt>
                <c:pt idx="3324">
                  <c:v>14.31677888</c:v>
                </c:pt>
                <c:pt idx="3325">
                  <c:v>14.32140738</c:v>
                </c:pt>
                <c:pt idx="3326">
                  <c:v>14.32588693</c:v>
                </c:pt>
                <c:pt idx="3327">
                  <c:v>14.33029018</c:v>
                </c:pt>
                <c:pt idx="3328">
                  <c:v>14.33446091</c:v>
                </c:pt>
                <c:pt idx="3329">
                  <c:v>14.33902039</c:v>
                </c:pt>
                <c:pt idx="3330">
                  <c:v>14.34311483</c:v>
                </c:pt>
                <c:pt idx="3331">
                  <c:v>14.34714388</c:v>
                </c:pt>
                <c:pt idx="3332">
                  <c:v>14.35154713</c:v>
                </c:pt>
                <c:pt idx="3333">
                  <c:v>14.35556891</c:v>
                </c:pt>
                <c:pt idx="3334">
                  <c:v>14.35981957</c:v>
                </c:pt>
                <c:pt idx="3335">
                  <c:v>14.36376869</c:v>
                </c:pt>
                <c:pt idx="3336">
                  <c:v>14.36832453</c:v>
                </c:pt>
                <c:pt idx="3337">
                  <c:v>14.3725752</c:v>
                </c:pt>
                <c:pt idx="3338">
                  <c:v>14.37720733</c:v>
                </c:pt>
                <c:pt idx="3339">
                  <c:v>14.3818322</c:v>
                </c:pt>
                <c:pt idx="3340">
                  <c:v>14.38616279</c:v>
                </c:pt>
                <c:pt idx="3341">
                  <c:v>14.39026086</c:v>
                </c:pt>
                <c:pt idx="3342">
                  <c:v>14.39473678</c:v>
                </c:pt>
                <c:pt idx="3343">
                  <c:v>14.39891478</c:v>
                </c:pt>
                <c:pt idx="3344">
                  <c:v>14.40278761</c:v>
                </c:pt>
                <c:pt idx="3345">
                  <c:v>14.40726715</c:v>
                </c:pt>
                <c:pt idx="3346">
                  <c:v>14.41143789</c:v>
                </c:pt>
                <c:pt idx="3347">
                  <c:v>14.41569582</c:v>
                </c:pt>
                <c:pt idx="3348">
                  <c:v>14.42032432</c:v>
                </c:pt>
                <c:pt idx="3349">
                  <c:v>14.42426981</c:v>
                </c:pt>
                <c:pt idx="3350">
                  <c:v>14.42836788</c:v>
                </c:pt>
                <c:pt idx="3351">
                  <c:v>14.43300365</c:v>
                </c:pt>
                <c:pt idx="3352">
                  <c:v>14.43770844</c:v>
                </c:pt>
                <c:pt idx="3353">
                  <c:v>14.44203177</c:v>
                </c:pt>
                <c:pt idx="3354">
                  <c:v>14.44598452</c:v>
                </c:pt>
                <c:pt idx="3355">
                  <c:v>14.45068931</c:v>
                </c:pt>
                <c:pt idx="3356">
                  <c:v>14.45478739</c:v>
                </c:pt>
                <c:pt idx="3357">
                  <c:v>14.45873651</c:v>
                </c:pt>
                <c:pt idx="3358">
                  <c:v>14.46313976</c:v>
                </c:pt>
                <c:pt idx="3359">
                  <c:v>14.46731776</c:v>
                </c:pt>
                <c:pt idx="3360">
                  <c:v>14.47156843</c:v>
                </c:pt>
                <c:pt idx="3361">
                  <c:v>14.476117</c:v>
                </c:pt>
                <c:pt idx="3362">
                  <c:v>14.48022234</c:v>
                </c:pt>
                <c:pt idx="3363">
                  <c:v>14.48432042</c:v>
                </c:pt>
                <c:pt idx="3364">
                  <c:v>14.48872367</c:v>
                </c:pt>
                <c:pt idx="3365">
                  <c:v>14.49365371</c:v>
                </c:pt>
                <c:pt idx="3366">
                  <c:v>14.4979843</c:v>
                </c:pt>
                <c:pt idx="3367">
                  <c:v>14.50261644</c:v>
                </c:pt>
                <c:pt idx="3368">
                  <c:v>14.50656556</c:v>
                </c:pt>
                <c:pt idx="3369">
                  <c:v>14.51073629</c:v>
                </c:pt>
                <c:pt idx="3370">
                  <c:v>14.51536843</c:v>
                </c:pt>
                <c:pt idx="3371">
                  <c:v>14.52000056</c:v>
                </c:pt>
                <c:pt idx="3372">
                  <c:v>14.52425122</c:v>
                </c:pt>
                <c:pt idx="3373">
                  <c:v>14.5283493</c:v>
                </c:pt>
                <c:pt idx="3374">
                  <c:v>14.53290151</c:v>
                </c:pt>
                <c:pt idx="3375">
                  <c:v>14.53707951</c:v>
                </c:pt>
                <c:pt idx="3376">
                  <c:v>14.54102863</c:v>
                </c:pt>
                <c:pt idx="3377">
                  <c:v>14.54535559</c:v>
                </c:pt>
                <c:pt idx="3378">
                  <c:v>14.54937737</c:v>
                </c:pt>
                <c:pt idx="3379">
                  <c:v>14.55378062</c:v>
                </c:pt>
                <c:pt idx="3380">
                  <c:v>14.55833646</c:v>
                </c:pt>
                <c:pt idx="3381">
                  <c:v>14.56235824</c:v>
                </c:pt>
                <c:pt idx="3382">
                  <c:v>14.56660891</c:v>
                </c:pt>
                <c:pt idx="3383">
                  <c:v>14.57101579</c:v>
                </c:pt>
                <c:pt idx="3384">
                  <c:v>14.57572058</c:v>
                </c:pt>
                <c:pt idx="3385">
                  <c:v>14.58012384</c:v>
                </c:pt>
                <c:pt idx="3386">
                  <c:v>14.58407296</c:v>
                </c:pt>
                <c:pt idx="3387">
                  <c:v>14.58877775</c:v>
                </c:pt>
                <c:pt idx="3388">
                  <c:v>14.59295575</c:v>
                </c:pt>
                <c:pt idx="3389">
                  <c:v>14.59758425</c:v>
                </c:pt>
                <c:pt idx="3390">
                  <c:v>14.60221639</c:v>
                </c:pt>
                <c:pt idx="3391">
                  <c:v>14.60653971</c:v>
                </c:pt>
                <c:pt idx="3392">
                  <c:v>14.61071771</c:v>
                </c:pt>
                <c:pt idx="3393">
                  <c:v>14.61519726</c:v>
                </c:pt>
                <c:pt idx="3394">
                  <c:v>14.61929533</c:v>
                </c:pt>
                <c:pt idx="3395">
                  <c:v>14.62324446</c:v>
                </c:pt>
                <c:pt idx="3396">
                  <c:v>14.62764771</c:v>
                </c:pt>
                <c:pt idx="3397">
                  <c:v>14.63166949</c:v>
                </c:pt>
                <c:pt idx="3398">
                  <c:v>14.63607274</c:v>
                </c:pt>
                <c:pt idx="3399">
                  <c:v>14.63994557</c:v>
                </c:pt>
                <c:pt idx="3400">
                  <c:v>14.6445777</c:v>
                </c:pt>
                <c:pt idx="3401">
                  <c:v>14.64882836</c:v>
                </c:pt>
                <c:pt idx="3402">
                  <c:v>14.6533842</c:v>
                </c:pt>
                <c:pt idx="3403">
                  <c:v>14.65800907</c:v>
                </c:pt>
                <c:pt idx="3404">
                  <c:v>14.66241232</c:v>
                </c:pt>
                <c:pt idx="3405">
                  <c:v>14.66644137</c:v>
                </c:pt>
                <c:pt idx="3406">
                  <c:v>14.67106987</c:v>
                </c:pt>
                <c:pt idx="3407">
                  <c:v>14.67516795</c:v>
                </c:pt>
                <c:pt idx="3408">
                  <c:v>14.67904077</c:v>
                </c:pt>
                <c:pt idx="3409">
                  <c:v>14.68359661</c:v>
                </c:pt>
                <c:pt idx="3410">
                  <c:v>14.68769105</c:v>
                </c:pt>
                <c:pt idx="3411">
                  <c:v>14.69194172</c:v>
                </c:pt>
                <c:pt idx="3412">
                  <c:v>14.69650119</c:v>
                </c:pt>
                <c:pt idx="3413">
                  <c:v>14.70044668</c:v>
                </c:pt>
                <c:pt idx="3414">
                  <c:v>14.70454475</c:v>
                </c:pt>
                <c:pt idx="3415">
                  <c:v>14.70910423</c:v>
                </c:pt>
                <c:pt idx="3416">
                  <c:v>14.71388531</c:v>
                </c:pt>
                <c:pt idx="3417">
                  <c:v>14.71820864</c:v>
                </c:pt>
                <c:pt idx="3418">
                  <c:v>14.7220851</c:v>
                </c:pt>
                <c:pt idx="3419">
                  <c:v>14.72679353</c:v>
                </c:pt>
                <c:pt idx="3420">
                  <c:v>14.73096426</c:v>
                </c:pt>
                <c:pt idx="3421">
                  <c:v>14.73490975</c:v>
                </c:pt>
                <c:pt idx="3422">
                  <c:v>14.73924034</c:v>
                </c:pt>
                <c:pt idx="3423">
                  <c:v>14.74341834</c:v>
                </c:pt>
                <c:pt idx="3424">
                  <c:v>14.74774167</c:v>
                </c:pt>
                <c:pt idx="3425">
                  <c:v>14.75229751</c:v>
                </c:pt>
                <c:pt idx="3426">
                  <c:v>14.75639558</c:v>
                </c:pt>
                <c:pt idx="3427">
                  <c:v>14.760421</c:v>
                </c:pt>
                <c:pt idx="3428">
                  <c:v>14.76497684</c:v>
                </c:pt>
                <c:pt idx="3429">
                  <c:v>14.76884603</c:v>
                </c:pt>
                <c:pt idx="3430">
                  <c:v>14.77302403</c:v>
                </c:pt>
                <c:pt idx="3431">
                  <c:v>14.77697315</c:v>
                </c:pt>
                <c:pt idx="3432">
                  <c:v>14.78175061</c:v>
                </c:pt>
                <c:pt idx="3433">
                  <c:v>14.78584869</c:v>
                </c:pt>
                <c:pt idx="3434">
                  <c:v>14.78980144</c:v>
                </c:pt>
                <c:pt idx="3435">
                  <c:v>14.7941284</c:v>
                </c:pt>
                <c:pt idx="3436">
                  <c:v>14.79829913</c:v>
                </c:pt>
                <c:pt idx="3437">
                  <c:v>14.8025498</c:v>
                </c:pt>
                <c:pt idx="3438">
                  <c:v>14.80726186</c:v>
                </c:pt>
                <c:pt idx="3439">
                  <c:v>14.81120371</c:v>
                </c:pt>
                <c:pt idx="3440">
                  <c:v>14.81530905</c:v>
                </c:pt>
                <c:pt idx="3441">
                  <c:v>14.81986489</c:v>
                </c:pt>
                <c:pt idx="3442">
                  <c:v>14.82464598</c:v>
                </c:pt>
                <c:pt idx="3443">
                  <c:v>14.82889664</c:v>
                </c:pt>
                <c:pt idx="3444">
                  <c:v>14.83292206</c:v>
                </c:pt>
                <c:pt idx="3445">
                  <c:v>14.83755056</c:v>
                </c:pt>
                <c:pt idx="3446">
                  <c:v>14.84180122</c:v>
                </c:pt>
                <c:pt idx="3447">
                  <c:v>14.84635706</c:v>
                </c:pt>
                <c:pt idx="3448">
                  <c:v>14.8509892</c:v>
                </c:pt>
                <c:pt idx="3449">
                  <c:v>14.85515993</c:v>
                </c:pt>
                <c:pt idx="3450">
                  <c:v>14.85933793</c:v>
                </c:pt>
                <c:pt idx="3451">
                  <c:v>14.86396644</c:v>
                </c:pt>
                <c:pt idx="3452">
                  <c:v>14.86806451</c:v>
                </c:pt>
                <c:pt idx="3453">
                  <c:v>14.87201726</c:v>
                </c:pt>
                <c:pt idx="3454">
                  <c:v>14.87634422</c:v>
                </c:pt>
                <c:pt idx="3455">
                  <c:v>14.88043866</c:v>
                </c:pt>
                <c:pt idx="3456">
                  <c:v>14.88484192</c:v>
                </c:pt>
                <c:pt idx="3457">
                  <c:v>14.88947768</c:v>
                </c:pt>
                <c:pt idx="3458">
                  <c:v>14.89349946</c:v>
                </c:pt>
                <c:pt idx="3459">
                  <c:v>14.89752488</c:v>
                </c:pt>
                <c:pt idx="3460">
                  <c:v>14.90215338</c:v>
                </c:pt>
                <c:pt idx="3461">
                  <c:v>14.90686181</c:v>
                </c:pt>
                <c:pt idx="3462">
                  <c:v>14.91126506</c:v>
                </c:pt>
                <c:pt idx="3463">
                  <c:v>14.91521055</c:v>
                </c:pt>
                <c:pt idx="3464">
                  <c:v>14.91983905</c:v>
                </c:pt>
                <c:pt idx="3465">
                  <c:v>14.92401705</c:v>
                </c:pt>
                <c:pt idx="3466">
                  <c:v>14.92864918</c:v>
                </c:pt>
                <c:pt idx="3467">
                  <c:v>14.93312873</c:v>
                </c:pt>
                <c:pt idx="3468">
                  <c:v>14.93753198</c:v>
                </c:pt>
                <c:pt idx="3469">
                  <c:v>14.94178264</c:v>
                </c:pt>
                <c:pt idx="3470">
                  <c:v>14.94626219</c:v>
                </c:pt>
                <c:pt idx="3471">
                  <c:v>14.95036026</c:v>
                </c:pt>
                <c:pt idx="3472">
                  <c:v>14.95438205</c:v>
                </c:pt>
                <c:pt idx="3473">
                  <c:v>14.9587853</c:v>
                </c:pt>
                <c:pt idx="3474">
                  <c:v>14.96273078</c:v>
                </c:pt>
                <c:pt idx="3475">
                  <c:v>14.96713404</c:v>
                </c:pt>
                <c:pt idx="3476">
                  <c:v>14.9710105</c:v>
                </c:pt>
                <c:pt idx="3477">
                  <c:v>14.97563536</c:v>
                </c:pt>
                <c:pt idx="3478">
                  <c:v>14.97981337</c:v>
                </c:pt>
                <c:pt idx="3479">
                  <c:v>14.9844455</c:v>
                </c:pt>
                <c:pt idx="3480">
                  <c:v>14.98915393</c:v>
                </c:pt>
                <c:pt idx="3481">
                  <c:v>14.99347725</c:v>
                </c:pt>
                <c:pt idx="3482">
                  <c:v>14.99750267</c:v>
                </c:pt>
                <c:pt idx="3483">
                  <c:v>15.00198221</c:v>
                </c:pt>
                <c:pt idx="3484">
                  <c:v>15.00615295</c:v>
                </c:pt>
                <c:pt idx="3485">
                  <c:v>15.0101057</c:v>
                </c:pt>
                <c:pt idx="3486">
                  <c:v>15.01450895</c:v>
                </c:pt>
                <c:pt idx="3487">
                  <c:v>15.01867969</c:v>
                </c:pt>
                <c:pt idx="3488">
                  <c:v>15.02293035</c:v>
                </c:pt>
                <c:pt idx="3489">
                  <c:v>15.02756612</c:v>
                </c:pt>
                <c:pt idx="3490">
                  <c:v>15.03143531</c:v>
                </c:pt>
                <c:pt idx="3491">
                  <c:v>15.03561332</c:v>
                </c:pt>
                <c:pt idx="3492">
                  <c:v>15.04024182</c:v>
                </c:pt>
                <c:pt idx="3493">
                  <c:v>15.04495024</c:v>
                </c:pt>
                <c:pt idx="3494">
                  <c:v>15.04927357</c:v>
                </c:pt>
                <c:pt idx="3495">
                  <c:v>15.05322269</c:v>
                </c:pt>
                <c:pt idx="3496">
                  <c:v>15.05792748</c:v>
                </c:pt>
                <c:pt idx="3497">
                  <c:v>15.06202556</c:v>
                </c:pt>
                <c:pt idx="3498">
                  <c:v>15.06590202</c:v>
                </c:pt>
                <c:pt idx="3499">
                  <c:v>15.07038156</c:v>
                </c:pt>
                <c:pt idx="3500">
                  <c:v>15.0745523</c:v>
                </c:pt>
                <c:pt idx="3501">
                  <c:v>15.07880296</c:v>
                </c:pt>
                <c:pt idx="3502">
                  <c:v>15.08336244</c:v>
                </c:pt>
                <c:pt idx="3503">
                  <c:v>15.08738058</c:v>
                </c:pt>
                <c:pt idx="3504">
                  <c:v>15.09155859</c:v>
                </c:pt>
                <c:pt idx="3505">
                  <c:v>15.09596547</c:v>
                </c:pt>
                <c:pt idx="3506">
                  <c:v>15.10089552</c:v>
                </c:pt>
                <c:pt idx="3507">
                  <c:v>15.10514618</c:v>
                </c:pt>
                <c:pt idx="3508">
                  <c:v>15.10902264</c:v>
                </c:pt>
                <c:pt idx="3509">
                  <c:v>15.11380373</c:v>
                </c:pt>
                <c:pt idx="3510">
                  <c:v>15.11797446</c:v>
                </c:pt>
                <c:pt idx="3511">
                  <c:v>15.12253394</c:v>
                </c:pt>
                <c:pt idx="3512">
                  <c:v>15.12724236</c:v>
                </c:pt>
                <c:pt idx="3513">
                  <c:v>15.13149303</c:v>
                </c:pt>
                <c:pt idx="3514">
                  <c:v>15.1355911</c:v>
                </c:pt>
                <c:pt idx="3515">
                  <c:v>15.14007065</c:v>
                </c:pt>
                <c:pt idx="3516">
                  <c:v>15.14432131</c:v>
                </c:pt>
                <c:pt idx="3517">
                  <c:v>15.14827043</c:v>
                </c:pt>
                <c:pt idx="3518">
                  <c:v>15.15267368</c:v>
                </c:pt>
                <c:pt idx="3519">
                  <c:v>15.15669183</c:v>
                </c:pt>
                <c:pt idx="3520">
                  <c:v>15.16102242</c:v>
                </c:pt>
                <c:pt idx="3521">
                  <c:v>15.16565456</c:v>
                </c:pt>
                <c:pt idx="3522">
                  <c:v>15.1696727</c:v>
                </c:pt>
                <c:pt idx="3523">
                  <c:v>15.17385071</c:v>
                </c:pt>
                <c:pt idx="3524">
                  <c:v>15.17825396</c:v>
                </c:pt>
                <c:pt idx="3525">
                  <c:v>15.18303505</c:v>
                </c:pt>
                <c:pt idx="3526">
                  <c:v>15.18736564</c:v>
                </c:pt>
                <c:pt idx="3527">
                  <c:v>15.19131113</c:v>
                </c:pt>
                <c:pt idx="3528">
                  <c:v>15.19601592</c:v>
                </c:pt>
                <c:pt idx="3529">
                  <c:v>15.20019392</c:v>
                </c:pt>
                <c:pt idx="3530">
                  <c:v>15.20482606</c:v>
                </c:pt>
                <c:pt idx="3531">
                  <c:v>15.20938189</c:v>
                </c:pt>
                <c:pt idx="3532">
                  <c:v>15.21370522</c:v>
                </c:pt>
                <c:pt idx="3533">
                  <c:v>15.21795952</c:v>
                </c:pt>
                <c:pt idx="3534">
                  <c:v>15.22243906</c:v>
                </c:pt>
                <c:pt idx="3535">
                  <c:v>15.22653714</c:v>
                </c:pt>
                <c:pt idx="3536">
                  <c:v>15.23048626</c:v>
                </c:pt>
                <c:pt idx="3537">
                  <c:v>15.23496217</c:v>
                </c:pt>
                <c:pt idx="3538">
                  <c:v>15.23890675</c:v>
                </c:pt>
                <c:pt idx="3539">
                  <c:v>15.24331</c:v>
                </c:pt>
                <c:pt idx="3540">
                  <c:v>15.24718646</c:v>
                </c:pt>
                <c:pt idx="3541">
                  <c:v>15.25188762</c:v>
                </c:pt>
                <c:pt idx="3542">
                  <c:v>15.25606562</c:v>
                </c:pt>
                <c:pt idx="3543">
                  <c:v>15.26062146</c:v>
                </c:pt>
                <c:pt idx="3544">
                  <c:v>15.2652536</c:v>
                </c:pt>
                <c:pt idx="3545">
                  <c:v>15.26957692</c:v>
                </c:pt>
                <c:pt idx="3546">
                  <c:v>15.27382759</c:v>
                </c:pt>
                <c:pt idx="3547">
                  <c:v>15.27823447</c:v>
                </c:pt>
                <c:pt idx="3548">
                  <c:v>15.28240521</c:v>
                </c:pt>
                <c:pt idx="3549">
                  <c:v>15.28718629</c:v>
                </c:pt>
                <c:pt idx="3550">
                  <c:v>15.29174577</c:v>
                </c:pt>
                <c:pt idx="3551">
                  <c:v>15.2959165</c:v>
                </c:pt>
                <c:pt idx="3552">
                  <c:v>15.30017443</c:v>
                </c:pt>
                <c:pt idx="3553">
                  <c:v>15.30465035</c:v>
                </c:pt>
                <c:pt idx="3554">
                  <c:v>15.30867213</c:v>
                </c:pt>
                <c:pt idx="3555">
                  <c:v>15.3127702</c:v>
                </c:pt>
                <c:pt idx="3556">
                  <c:v>15.31717709</c:v>
                </c:pt>
                <c:pt idx="3557">
                  <c:v>15.32112258</c:v>
                </c:pt>
                <c:pt idx="3558">
                  <c:v>15.32552583</c:v>
                </c:pt>
                <c:pt idx="3559">
                  <c:v>15.32939865</c:v>
                </c:pt>
                <c:pt idx="3560">
                  <c:v>15.33403079</c:v>
                </c:pt>
                <c:pt idx="3561">
                  <c:v>15.33820152</c:v>
                </c:pt>
                <c:pt idx="3562">
                  <c:v>15.34207798</c:v>
                </c:pt>
                <c:pt idx="3563">
                  <c:v>15.34655753</c:v>
                </c:pt>
                <c:pt idx="3564">
                  <c:v>15.35072827</c:v>
                </c:pt>
                <c:pt idx="3565">
                  <c:v>15.35497893</c:v>
                </c:pt>
                <c:pt idx="3566">
                  <c:v>15.3595384</c:v>
                </c:pt>
                <c:pt idx="3567">
                  <c:v>15.36363648</c:v>
                </c:pt>
                <c:pt idx="3568">
                  <c:v>15.36773455</c:v>
                </c:pt>
                <c:pt idx="3569">
                  <c:v>15.3722141</c:v>
                </c:pt>
                <c:pt idx="3570">
                  <c:v>15.37715141</c:v>
                </c:pt>
                <c:pt idx="3571">
                  <c:v>15.38132214</c:v>
                </c:pt>
                <c:pt idx="3572">
                  <c:v>15.3851986</c:v>
                </c:pt>
                <c:pt idx="3573">
                  <c:v>15.38989976</c:v>
                </c:pt>
                <c:pt idx="3574">
                  <c:v>15.39415043</c:v>
                </c:pt>
                <c:pt idx="3575">
                  <c:v>15.39878619</c:v>
                </c:pt>
                <c:pt idx="3576">
                  <c:v>15.4033384</c:v>
                </c:pt>
                <c:pt idx="3577">
                  <c:v>15.40774165</c:v>
                </c:pt>
                <c:pt idx="3578">
                  <c:v>15.41176707</c:v>
                </c:pt>
                <c:pt idx="3579">
                  <c:v>15.41639557</c:v>
                </c:pt>
                <c:pt idx="3580">
                  <c:v>15.42064623</c:v>
                </c:pt>
                <c:pt idx="3581">
                  <c:v>15.42527836</c:v>
                </c:pt>
                <c:pt idx="3582">
                  <c:v>15.4299105</c:v>
                </c:pt>
                <c:pt idx="3583">
                  <c:v>15.43400857</c:v>
                </c:pt>
                <c:pt idx="3584">
                  <c:v>15.43825924</c:v>
                </c:pt>
                <c:pt idx="3585">
                  <c:v>15.44281508</c:v>
                </c:pt>
                <c:pt idx="3586">
                  <c:v>15.44691678</c:v>
                </c:pt>
                <c:pt idx="3587">
                  <c:v>15.45101486</c:v>
                </c:pt>
                <c:pt idx="3588">
                  <c:v>15.45534182</c:v>
                </c:pt>
                <c:pt idx="3589">
                  <c:v>15.45929094</c:v>
                </c:pt>
                <c:pt idx="3590">
                  <c:v>15.4635416</c:v>
                </c:pt>
                <c:pt idx="3591">
                  <c:v>15.46748346</c:v>
                </c:pt>
                <c:pt idx="3592">
                  <c:v>15.47219188</c:v>
                </c:pt>
                <c:pt idx="3593">
                  <c:v>15.47636989</c:v>
                </c:pt>
                <c:pt idx="3594">
                  <c:v>15.48100202</c:v>
                </c:pt>
                <c:pt idx="3595">
                  <c:v>15.48555059</c:v>
                </c:pt>
                <c:pt idx="3596">
                  <c:v>15.48988118</c:v>
                </c:pt>
                <c:pt idx="3597">
                  <c:v>15.49398289</c:v>
                </c:pt>
                <c:pt idx="3598">
                  <c:v>15.49868405</c:v>
                </c:pt>
                <c:pt idx="3599">
                  <c:v>15.50270947</c:v>
                </c:pt>
                <c:pt idx="3600">
                  <c:v>15.50673488</c:v>
                </c:pt>
                <c:pt idx="3601">
                  <c:v>15.51113813</c:v>
                </c:pt>
                <c:pt idx="3602">
                  <c:v>15.51523621</c:v>
                </c:pt>
                <c:pt idx="3603">
                  <c:v>15.5195668</c:v>
                </c:pt>
                <c:pt idx="3604">
                  <c:v>15.5242716</c:v>
                </c:pt>
                <c:pt idx="3605">
                  <c:v>15.52913261</c:v>
                </c:pt>
                <c:pt idx="3606">
                  <c:v>15.53323069</c:v>
                </c:pt>
                <c:pt idx="3607">
                  <c:v>15.53771023</c:v>
                </c:pt>
                <c:pt idx="3608">
                  <c:v>15.54256398</c:v>
                </c:pt>
                <c:pt idx="3609">
                  <c:v>15.54689457</c:v>
                </c:pt>
                <c:pt idx="3610">
                  <c:v>15.55084369</c:v>
                </c:pt>
                <c:pt idx="3611">
                  <c:v>15.55539227</c:v>
                </c:pt>
                <c:pt idx="3612">
                  <c:v>15.5596502</c:v>
                </c:pt>
                <c:pt idx="3613">
                  <c:v>15.5642787</c:v>
                </c:pt>
                <c:pt idx="3614">
                  <c:v>15.5689072</c:v>
                </c:pt>
                <c:pt idx="3615">
                  <c:v>15.57323779</c:v>
                </c:pt>
                <c:pt idx="3616">
                  <c:v>15.57741216</c:v>
                </c:pt>
                <c:pt idx="3617">
                  <c:v>15.5818917</c:v>
                </c:pt>
                <c:pt idx="3618">
                  <c:v>15.58606244</c:v>
                </c:pt>
                <c:pt idx="3619">
                  <c:v>15.5907745</c:v>
                </c:pt>
                <c:pt idx="3620">
                  <c:v>15.59539937</c:v>
                </c:pt>
                <c:pt idx="3621">
                  <c:v>15.59957737</c:v>
                </c:pt>
                <c:pt idx="3622">
                  <c:v>15.60382803</c:v>
                </c:pt>
                <c:pt idx="3623">
                  <c:v>15.60823492</c:v>
                </c:pt>
                <c:pt idx="3624">
                  <c:v>15.61225306</c:v>
                </c:pt>
                <c:pt idx="3625">
                  <c:v>15.61635477</c:v>
                </c:pt>
                <c:pt idx="3626">
                  <c:v>15.62091061</c:v>
                </c:pt>
                <c:pt idx="3627">
                  <c:v>15.62478344</c:v>
                </c:pt>
                <c:pt idx="3628">
                  <c:v>15.62910676</c:v>
                </c:pt>
                <c:pt idx="3629">
                  <c:v>15.63298322</c:v>
                </c:pt>
                <c:pt idx="3630">
                  <c:v>15.63760809</c:v>
                </c:pt>
                <c:pt idx="3631">
                  <c:v>15.64178609</c:v>
                </c:pt>
                <c:pt idx="3632">
                  <c:v>15.64565529</c:v>
                </c:pt>
                <c:pt idx="3633">
                  <c:v>15.65013847</c:v>
                </c:pt>
                <c:pt idx="3634">
                  <c:v>15.65438913</c:v>
                </c:pt>
                <c:pt idx="3635">
                  <c:v>15.65855987</c:v>
                </c:pt>
                <c:pt idx="3636">
                  <c:v>15.66319563</c:v>
                </c:pt>
                <c:pt idx="3637">
                  <c:v>15.66721741</c:v>
                </c:pt>
                <c:pt idx="3638">
                  <c:v>15.67131549</c:v>
                </c:pt>
                <c:pt idx="3639">
                  <c:v>15.67579867</c:v>
                </c:pt>
                <c:pt idx="3640">
                  <c:v>15.67966786</c:v>
                </c:pt>
                <c:pt idx="3641">
                  <c:v>15.68391853</c:v>
                </c:pt>
                <c:pt idx="3642">
                  <c:v>15.68786765</c:v>
                </c:pt>
                <c:pt idx="3643">
                  <c:v>15.69257607</c:v>
                </c:pt>
                <c:pt idx="3644">
                  <c:v>15.69674681</c:v>
                </c:pt>
                <c:pt idx="3645">
                  <c:v>15.70062327</c:v>
                </c:pt>
                <c:pt idx="3646">
                  <c:v>15.70502289</c:v>
                </c:pt>
                <c:pt idx="3647">
                  <c:v>15.70920089</c:v>
                </c:pt>
                <c:pt idx="3648">
                  <c:v>15.71345155</c:v>
                </c:pt>
                <c:pt idx="3649">
                  <c:v>15.71808369</c:v>
                </c:pt>
                <c:pt idx="3650">
                  <c:v>15.72210184</c:v>
                </c:pt>
                <c:pt idx="3651">
                  <c:v>15.72619991</c:v>
                </c:pt>
                <c:pt idx="3652">
                  <c:v>15.73068309</c:v>
                </c:pt>
                <c:pt idx="3653">
                  <c:v>15.73546418</c:v>
                </c:pt>
                <c:pt idx="3654">
                  <c:v>15.73986743</c:v>
                </c:pt>
                <c:pt idx="3655">
                  <c:v>15.74457586</c:v>
                </c:pt>
                <c:pt idx="3656">
                  <c:v>15.74844505</c:v>
                </c:pt>
                <c:pt idx="3657">
                  <c:v>15.75269571</c:v>
                </c:pt>
                <c:pt idx="3658">
                  <c:v>15.75717889</c:v>
                </c:pt>
                <c:pt idx="3659">
                  <c:v>15.76180376</c:v>
                </c:pt>
                <c:pt idx="3660">
                  <c:v>15.76605442</c:v>
                </c:pt>
                <c:pt idx="3661">
                  <c:v>15.77015977</c:v>
                </c:pt>
                <c:pt idx="3662">
                  <c:v>15.77478463</c:v>
                </c:pt>
                <c:pt idx="3663">
                  <c:v>15.77896264</c:v>
                </c:pt>
                <c:pt idx="3664">
                  <c:v>15.78291176</c:v>
                </c:pt>
                <c:pt idx="3665">
                  <c:v>15.78723871</c:v>
                </c:pt>
                <c:pt idx="3666">
                  <c:v>15.79134042</c:v>
                </c:pt>
                <c:pt idx="3667">
                  <c:v>15.79566375</c:v>
                </c:pt>
                <c:pt idx="3668">
                  <c:v>15.80029588</c:v>
                </c:pt>
                <c:pt idx="3669">
                  <c:v>15.8043213</c:v>
                </c:pt>
                <c:pt idx="3670">
                  <c:v>15.80833944</c:v>
                </c:pt>
                <c:pt idx="3671">
                  <c:v>15.81297521</c:v>
                </c:pt>
                <c:pt idx="3672">
                  <c:v>15.81768</c:v>
                </c:pt>
                <c:pt idx="3673">
                  <c:v>15.82208326</c:v>
                </c:pt>
                <c:pt idx="3674">
                  <c:v>15.82610867</c:v>
                </c:pt>
                <c:pt idx="3675">
                  <c:v>15.83066451</c:v>
                </c:pt>
                <c:pt idx="3676">
                  <c:v>15.83483525</c:v>
                </c:pt>
                <c:pt idx="3677">
                  <c:v>15.83946738</c:v>
                </c:pt>
                <c:pt idx="3678">
                  <c:v>15.84402322</c:v>
                </c:pt>
                <c:pt idx="3679">
                  <c:v>15.84834654</c:v>
                </c:pt>
                <c:pt idx="3680">
                  <c:v>15.85259721000001</c:v>
                </c:pt>
                <c:pt idx="3681">
                  <c:v>15.85715668</c:v>
                </c:pt>
                <c:pt idx="3682">
                  <c:v>15.86117846</c:v>
                </c:pt>
                <c:pt idx="3683">
                  <c:v>15.86520388</c:v>
                </c:pt>
                <c:pt idx="3684">
                  <c:v>15.86968342</c:v>
                </c:pt>
                <c:pt idx="3685">
                  <c:v>15.87355262</c:v>
                </c:pt>
                <c:pt idx="3686">
                  <c:v>15.87795587</c:v>
                </c:pt>
                <c:pt idx="3687">
                  <c:v>15.88190499</c:v>
                </c:pt>
                <c:pt idx="3688">
                  <c:v>15.88645719</c:v>
                </c:pt>
                <c:pt idx="3689">
                  <c:v>15.8906352</c:v>
                </c:pt>
                <c:pt idx="3690">
                  <c:v>15.89534362</c:v>
                </c:pt>
                <c:pt idx="3691">
                  <c:v>15.89996849</c:v>
                </c:pt>
                <c:pt idx="3692">
                  <c:v>15.90429908</c:v>
                </c:pt>
                <c:pt idx="3693">
                  <c:v>15.9083245</c:v>
                </c:pt>
                <c:pt idx="3694">
                  <c:v>15.9128767</c:v>
                </c:pt>
                <c:pt idx="3695">
                  <c:v>15.91690212</c:v>
                </c:pt>
                <c:pt idx="3696">
                  <c:v>15.92100019</c:v>
                </c:pt>
                <c:pt idx="3697">
                  <c:v>15.92540344</c:v>
                </c:pt>
                <c:pt idx="3698">
                  <c:v>15.92950515</c:v>
                </c:pt>
                <c:pt idx="3699">
                  <c:v>15.93375582</c:v>
                </c:pt>
                <c:pt idx="3700">
                  <c:v>15.93846061</c:v>
                </c:pt>
                <c:pt idx="3701">
                  <c:v>15.94331799</c:v>
                </c:pt>
                <c:pt idx="3702">
                  <c:v>15.947496</c:v>
                </c:pt>
                <c:pt idx="3703">
                  <c:v>15.95205184</c:v>
                </c:pt>
                <c:pt idx="3704">
                  <c:v>15.95683292</c:v>
                </c:pt>
                <c:pt idx="3705">
                  <c:v>15.96115625</c:v>
                </c:pt>
                <c:pt idx="3706">
                  <c:v>15.96503271</c:v>
                </c:pt>
                <c:pt idx="3707">
                  <c:v>15.9698138</c:v>
                </c:pt>
                <c:pt idx="3708">
                  <c:v>15.97398453</c:v>
                </c:pt>
                <c:pt idx="3709">
                  <c:v>15.97854401</c:v>
                </c:pt>
                <c:pt idx="3710">
                  <c:v>15.98332509</c:v>
                </c:pt>
                <c:pt idx="3711">
                  <c:v>15.9875031</c:v>
                </c:pt>
                <c:pt idx="3712">
                  <c:v>15.99152488</c:v>
                </c:pt>
                <c:pt idx="3713">
                  <c:v>15.9962333</c:v>
                </c:pt>
                <c:pt idx="3714">
                  <c:v>16.00040404</c:v>
                </c:pt>
                <c:pt idx="3715">
                  <c:v>16.0042805</c:v>
                </c:pt>
                <c:pt idx="3716">
                  <c:v>16.00868375</c:v>
                </c:pt>
                <c:pt idx="3717">
                  <c:v>16.0127019</c:v>
                </c:pt>
                <c:pt idx="3718">
                  <c:v>16.01703248999999</c:v>
                </c:pt>
                <c:pt idx="3719">
                  <c:v>16.02166463</c:v>
                </c:pt>
                <c:pt idx="3720">
                  <c:v>16.0257627</c:v>
                </c:pt>
                <c:pt idx="3721">
                  <c:v>16.02978812</c:v>
                </c:pt>
                <c:pt idx="3722">
                  <c:v>16.03434031999999</c:v>
                </c:pt>
                <c:pt idx="3723">
                  <c:v>16.0391977</c:v>
                </c:pt>
                <c:pt idx="3724">
                  <c:v>16.04344837</c:v>
                </c:pt>
                <c:pt idx="3725">
                  <c:v>16.04732119000001</c:v>
                </c:pt>
                <c:pt idx="3726">
                  <c:v>16.05202599</c:v>
                </c:pt>
                <c:pt idx="3727">
                  <c:v>16.05627665</c:v>
                </c:pt>
                <c:pt idx="3728">
                  <c:v>16.06083612</c:v>
                </c:pt>
                <c:pt idx="3729">
                  <c:v>16.06539196</c:v>
                </c:pt>
                <c:pt idx="3730">
                  <c:v>16.06971529</c:v>
                </c:pt>
                <c:pt idx="3731">
                  <c:v>16.07381336</c:v>
                </c:pt>
                <c:pt idx="3732">
                  <c:v>16.07837284</c:v>
                </c:pt>
                <c:pt idx="3733">
                  <c:v>16.08254356999987</c:v>
                </c:pt>
                <c:pt idx="3734">
                  <c:v>16.08649633</c:v>
                </c:pt>
                <c:pt idx="3735">
                  <c:v>16.09089595</c:v>
                </c:pt>
                <c:pt idx="3736">
                  <c:v>16.09499765</c:v>
                </c:pt>
                <c:pt idx="3737">
                  <c:v>16.09924832</c:v>
                </c:pt>
                <c:pt idx="3738">
                  <c:v>16.10395675</c:v>
                </c:pt>
                <c:pt idx="3739">
                  <c:v>16.10790223</c:v>
                </c:pt>
                <c:pt idx="3740">
                  <c:v>16.11207297</c:v>
                </c:pt>
                <c:pt idx="3741">
                  <c:v>16.11655615</c:v>
                </c:pt>
                <c:pt idx="3742">
                  <c:v>16.12133724</c:v>
                </c:pt>
                <c:pt idx="3743">
                  <c:v>16.12574048999998</c:v>
                </c:pt>
                <c:pt idx="3744">
                  <c:v>16.1297659</c:v>
                </c:pt>
                <c:pt idx="3745">
                  <c:v>16.1343944</c:v>
                </c:pt>
                <c:pt idx="3746">
                  <c:v>16.13841982</c:v>
                </c:pt>
                <c:pt idx="3747">
                  <c:v>16.14229264</c:v>
                </c:pt>
                <c:pt idx="3748">
                  <c:v>16.1466959</c:v>
                </c:pt>
                <c:pt idx="3749">
                  <c:v>16.15094656</c:v>
                </c:pt>
                <c:pt idx="3750">
                  <c:v>16.15519722000001</c:v>
                </c:pt>
                <c:pt idx="3751">
                  <c:v>16.15982936</c:v>
                </c:pt>
                <c:pt idx="3752">
                  <c:v>16.1638475</c:v>
                </c:pt>
                <c:pt idx="3753">
                  <c:v>16.16794558</c:v>
                </c:pt>
                <c:pt idx="3754">
                  <c:v>16.17242876</c:v>
                </c:pt>
                <c:pt idx="3755">
                  <c:v>16.17713719</c:v>
                </c:pt>
                <c:pt idx="3756">
                  <c:v>16.1816131</c:v>
                </c:pt>
                <c:pt idx="3757">
                  <c:v>16.18548593</c:v>
                </c:pt>
                <c:pt idx="3758">
                  <c:v>16.19019072</c:v>
                </c:pt>
                <c:pt idx="3759">
                  <c:v>16.1942888</c:v>
                </c:pt>
                <c:pt idx="3760">
                  <c:v>16.19900086000001</c:v>
                </c:pt>
                <c:pt idx="3761">
                  <c:v>16.20362572000001</c:v>
                </c:pt>
                <c:pt idx="3762">
                  <c:v>16.20787639</c:v>
                </c:pt>
                <c:pt idx="3763">
                  <c:v>16.21198173000001</c:v>
                </c:pt>
                <c:pt idx="3764">
                  <c:v>16.21646127</c:v>
                </c:pt>
                <c:pt idx="3765">
                  <c:v>16.22063200999997</c:v>
                </c:pt>
                <c:pt idx="3766">
                  <c:v>16.22450847</c:v>
                </c:pt>
                <c:pt idx="3767">
                  <c:v>16.22906068</c:v>
                </c:pt>
                <c:pt idx="3768">
                  <c:v>16.23308246</c:v>
                </c:pt>
                <c:pt idx="3769">
                  <c:v>16.23741305</c:v>
                </c:pt>
                <c:pt idx="3770">
                  <c:v>16.24211783999997</c:v>
                </c:pt>
                <c:pt idx="3771">
                  <c:v>16.24697341</c:v>
                </c:pt>
                <c:pt idx="3772">
                  <c:v>16.25107875</c:v>
                </c:pt>
                <c:pt idx="3773">
                  <c:v>16.25563096</c:v>
                </c:pt>
                <c:pt idx="3774">
                  <c:v>16.26048833999998</c:v>
                </c:pt>
                <c:pt idx="3775">
                  <c:v>16.26481893</c:v>
                </c:pt>
                <c:pt idx="3776">
                  <c:v>16.26952372</c:v>
                </c:pt>
                <c:pt idx="3777">
                  <c:v>16.27339292</c:v>
                </c:pt>
                <c:pt idx="3778">
                  <c:v>16.27757092</c:v>
                </c:pt>
                <c:pt idx="3779">
                  <c:v>16.28220305</c:v>
                </c:pt>
                <c:pt idx="3780">
                  <c:v>16.28690785</c:v>
                </c:pt>
                <c:pt idx="3781">
                  <c:v>16.29115851</c:v>
                </c:pt>
                <c:pt idx="3782">
                  <c:v>16.29510763</c:v>
                </c:pt>
                <c:pt idx="3783">
                  <c:v>16.29981606</c:v>
                </c:pt>
                <c:pt idx="3784">
                  <c:v>16.3039868</c:v>
                </c:pt>
                <c:pt idx="3785">
                  <c:v>16.30786326</c:v>
                </c:pt>
                <c:pt idx="3786">
                  <c:v>16.31226287</c:v>
                </c:pt>
                <c:pt idx="3787">
                  <c:v>16.31644087999998</c:v>
                </c:pt>
                <c:pt idx="3788">
                  <c:v>16.32069153999998</c:v>
                </c:pt>
                <c:pt idx="3789">
                  <c:v>16.32532367</c:v>
                </c:pt>
                <c:pt idx="3790">
                  <c:v>16.32926916</c:v>
                </c:pt>
                <c:pt idx="3791">
                  <c:v>16.33343989999998</c:v>
                </c:pt>
                <c:pt idx="3792">
                  <c:v>16.33792308</c:v>
                </c:pt>
                <c:pt idx="3793">
                  <c:v>16.34278046</c:v>
                </c:pt>
                <c:pt idx="3794">
                  <c:v>16.34711105</c:v>
                </c:pt>
                <c:pt idx="3795">
                  <c:v>16.35098023999999</c:v>
                </c:pt>
                <c:pt idx="3796">
                  <c:v>16.35560874</c:v>
                </c:pt>
                <c:pt idx="3797">
                  <c:v>16.35993933</c:v>
                </c:pt>
                <c:pt idx="3798">
                  <c:v>16.36449517</c:v>
                </c:pt>
                <c:pt idx="3799">
                  <c:v>16.36904375</c:v>
                </c:pt>
                <c:pt idx="3800">
                  <c:v>16.37329441</c:v>
                </c:pt>
                <c:pt idx="3801">
                  <c:v>16.37747241</c:v>
                </c:pt>
                <c:pt idx="3802">
                  <c:v>16.38202462</c:v>
                </c:pt>
                <c:pt idx="3803">
                  <c:v>16.38620262</c:v>
                </c:pt>
                <c:pt idx="3804">
                  <c:v>16.39015174</c:v>
                </c:pt>
                <c:pt idx="3805">
                  <c:v>16.3944787</c:v>
                </c:pt>
                <c:pt idx="3806">
                  <c:v>16.39850048</c:v>
                </c:pt>
                <c:pt idx="3807">
                  <c:v>16.40298366</c:v>
                </c:pt>
                <c:pt idx="3808">
                  <c:v>16.40761216</c:v>
                </c:pt>
                <c:pt idx="3809">
                  <c:v>16.41156128</c:v>
                </c:pt>
                <c:pt idx="3810">
                  <c:v>16.41565936</c:v>
                </c:pt>
                <c:pt idx="3811">
                  <c:v>16.4202152</c:v>
                </c:pt>
                <c:pt idx="3812">
                  <c:v>16.42491999</c:v>
                </c:pt>
                <c:pt idx="3813">
                  <c:v>16.4293959</c:v>
                </c:pt>
                <c:pt idx="3814">
                  <c:v>16.43342495</c:v>
                </c:pt>
                <c:pt idx="3815">
                  <c:v>16.43797716</c:v>
                </c:pt>
                <c:pt idx="3816">
                  <c:v>16.44207523</c:v>
                </c:pt>
                <c:pt idx="3817">
                  <c:v>16.44678366</c:v>
                </c:pt>
                <c:pt idx="3818">
                  <c:v>16.4513395</c:v>
                </c:pt>
                <c:pt idx="3819">
                  <c:v>16.45559016</c:v>
                </c:pt>
                <c:pt idx="3820">
                  <c:v>16.45984083</c:v>
                </c:pt>
                <c:pt idx="3821">
                  <c:v>16.46439667</c:v>
                </c:pt>
                <c:pt idx="3822">
                  <c:v>16.46841845</c:v>
                </c:pt>
                <c:pt idx="3823">
                  <c:v>16.47252015999998</c:v>
                </c:pt>
                <c:pt idx="3824">
                  <c:v>16.47692341</c:v>
                </c:pt>
                <c:pt idx="3825">
                  <c:v>16.48079259999987</c:v>
                </c:pt>
                <c:pt idx="3826">
                  <c:v>16.48519585</c:v>
                </c:pt>
                <c:pt idx="3827">
                  <c:v>16.48914496999998</c:v>
                </c:pt>
                <c:pt idx="3828">
                  <c:v>16.49377347</c:v>
                </c:pt>
                <c:pt idx="3829">
                  <c:v>16.49795148</c:v>
                </c:pt>
                <c:pt idx="3830">
                  <c:v>16.50258360999998</c:v>
                </c:pt>
                <c:pt idx="3831">
                  <c:v>16.50728477</c:v>
                </c:pt>
                <c:pt idx="3832">
                  <c:v>16.51153543</c:v>
                </c:pt>
                <c:pt idx="3833">
                  <c:v>16.51564077999998</c:v>
                </c:pt>
                <c:pt idx="3834">
                  <c:v>16.52004403</c:v>
                </c:pt>
                <c:pt idx="3835">
                  <c:v>16.52421476</c:v>
                </c:pt>
                <c:pt idx="3836">
                  <c:v>16.52816388</c:v>
                </c:pt>
                <c:pt idx="3837">
                  <c:v>16.53264343</c:v>
                </c:pt>
                <c:pt idx="3838">
                  <c:v>16.53666521</c:v>
                </c:pt>
                <c:pt idx="3839">
                  <c:v>16.5409958</c:v>
                </c:pt>
                <c:pt idx="3840">
                  <c:v>16.5457006</c:v>
                </c:pt>
                <c:pt idx="3841">
                  <c:v>16.55056161</c:v>
                </c:pt>
                <c:pt idx="3842">
                  <c:v>16.55473234999998</c:v>
                </c:pt>
                <c:pt idx="3843">
                  <c:v>16.55921553</c:v>
                </c:pt>
                <c:pt idx="3844">
                  <c:v>16.56308472</c:v>
                </c:pt>
                <c:pt idx="3845">
                  <c:v>16.56733538</c:v>
                </c:pt>
                <c:pt idx="3846">
                  <c:v>16.5713608</c:v>
                </c:pt>
                <c:pt idx="3847">
                  <c:v>16.57599293</c:v>
                </c:pt>
                <c:pt idx="3848">
                  <c:v>16.58016367</c:v>
                </c:pt>
                <c:pt idx="3849">
                  <c:v>16.58411279</c:v>
                </c:pt>
                <c:pt idx="3850">
                  <c:v>16.58851603999987</c:v>
                </c:pt>
                <c:pt idx="3851">
                  <c:v>16.59269404</c:v>
                </c:pt>
                <c:pt idx="3852">
                  <c:v>16.59694471</c:v>
                </c:pt>
                <c:pt idx="3853">
                  <c:v>16.60149691000001</c:v>
                </c:pt>
                <c:pt idx="3854">
                  <c:v>16.6055187</c:v>
                </c:pt>
                <c:pt idx="3855">
                  <c:v>16.6096967</c:v>
                </c:pt>
                <c:pt idx="3856">
                  <c:v>16.61409995</c:v>
                </c:pt>
                <c:pt idx="3857">
                  <c:v>16.6189537</c:v>
                </c:pt>
                <c:pt idx="3858">
                  <c:v>16.62335695000001</c:v>
                </c:pt>
                <c:pt idx="3859">
                  <c:v>16.62806901</c:v>
                </c:pt>
                <c:pt idx="3860">
                  <c:v>16.6319382</c:v>
                </c:pt>
                <c:pt idx="3861">
                  <c:v>16.63611621</c:v>
                </c:pt>
                <c:pt idx="3862">
                  <c:v>16.64067205</c:v>
                </c:pt>
                <c:pt idx="3863">
                  <c:v>16.64529691</c:v>
                </c:pt>
                <c:pt idx="3864">
                  <c:v>16.64954758</c:v>
                </c:pt>
                <c:pt idx="3865">
                  <c:v>16.65372558</c:v>
                </c:pt>
                <c:pt idx="3866">
                  <c:v>16.65820149</c:v>
                </c:pt>
                <c:pt idx="3867">
                  <c:v>16.66245942</c:v>
                </c:pt>
                <c:pt idx="3868">
                  <c:v>16.66640491</c:v>
                </c:pt>
                <c:pt idx="3869">
                  <c:v>16.67073187</c:v>
                </c:pt>
                <c:pt idx="3870">
                  <c:v>16.67475365</c:v>
                </c:pt>
                <c:pt idx="3871">
                  <c:v>16.6791569</c:v>
                </c:pt>
                <c:pt idx="3872">
                  <c:v>16.68378903</c:v>
                </c:pt>
                <c:pt idx="3873">
                  <c:v>16.68773452</c:v>
                </c:pt>
                <c:pt idx="3874">
                  <c:v>16.69191252</c:v>
                </c:pt>
                <c:pt idx="3875">
                  <c:v>16.69639207</c:v>
                </c:pt>
                <c:pt idx="3876">
                  <c:v>16.7010242</c:v>
                </c:pt>
                <c:pt idx="3877">
                  <c:v>16.70550011</c:v>
                </c:pt>
                <c:pt idx="3878">
                  <c:v>16.70937294</c:v>
                </c:pt>
                <c:pt idx="3879">
                  <c:v>16.71415403</c:v>
                </c:pt>
                <c:pt idx="3880">
                  <c:v>16.71833203</c:v>
                </c:pt>
                <c:pt idx="3881">
                  <c:v>16.72296053</c:v>
                </c:pt>
                <c:pt idx="3882">
                  <c:v>16.72751637</c:v>
                </c:pt>
                <c:pt idx="3883">
                  <c:v>16.73183969999999</c:v>
                </c:pt>
                <c:pt idx="3884">
                  <c:v>16.73609036</c:v>
                </c:pt>
                <c:pt idx="3885">
                  <c:v>16.74057354</c:v>
                </c:pt>
                <c:pt idx="3886">
                  <c:v>16.74467161</c:v>
                </c:pt>
                <c:pt idx="3887">
                  <c:v>16.74862073</c:v>
                </c:pt>
                <c:pt idx="3888">
                  <c:v>16.75302399</c:v>
                </c:pt>
                <c:pt idx="3889">
                  <c:v>16.75704577</c:v>
                </c:pt>
                <c:pt idx="3890">
                  <c:v>16.76144902</c:v>
                </c:pt>
                <c:pt idx="3891">
                  <c:v>16.76532184999998</c:v>
                </c:pt>
                <c:pt idx="3892">
                  <c:v>16.76995398</c:v>
                </c:pt>
                <c:pt idx="3893">
                  <c:v>16.77420464</c:v>
                </c:pt>
                <c:pt idx="3894">
                  <c:v>16.77883314</c:v>
                </c:pt>
                <c:pt idx="3895">
                  <c:v>16.78338898</c:v>
                </c:pt>
                <c:pt idx="3896">
                  <c:v>16.78763964999997</c:v>
                </c:pt>
                <c:pt idx="3897">
                  <c:v>16.79189031</c:v>
                </c:pt>
                <c:pt idx="3898">
                  <c:v>16.79636622</c:v>
                </c:pt>
                <c:pt idx="3899">
                  <c:v>16.80054422</c:v>
                </c:pt>
                <c:pt idx="3900">
                  <c:v>16.80441705</c:v>
                </c:pt>
                <c:pt idx="3901">
                  <c:v>16.80897289</c:v>
                </c:pt>
                <c:pt idx="3902">
                  <c:v>16.81299467</c:v>
                </c:pt>
                <c:pt idx="3903">
                  <c:v>16.817318</c:v>
                </c:pt>
                <c:pt idx="3904">
                  <c:v>16.82180118</c:v>
                </c:pt>
                <c:pt idx="3905">
                  <c:v>16.8257503</c:v>
                </c:pt>
                <c:pt idx="3906">
                  <c:v>16.82984837</c:v>
                </c:pt>
                <c:pt idx="3907">
                  <c:v>16.83448051</c:v>
                </c:pt>
                <c:pt idx="3908">
                  <c:v>16.83926159</c:v>
                </c:pt>
                <c:pt idx="3909">
                  <c:v>16.84358492</c:v>
                </c:pt>
                <c:pt idx="3910">
                  <c:v>16.84753767</c:v>
                </c:pt>
                <c:pt idx="3911">
                  <c:v>16.85216253999998</c:v>
                </c:pt>
                <c:pt idx="3912">
                  <c:v>16.85634054</c:v>
                </c:pt>
                <c:pt idx="3913">
                  <c:v>16.86021337</c:v>
                </c:pt>
                <c:pt idx="3914">
                  <c:v>16.86469291</c:v>
                </c:pt>
                <c:pt idx="3915">
                  <c:v>16.86886728</c:v>
                </c:pt>
                <c:pt idx="3916">
                  <c:v>16.87304529</c:v>
                </c:pt>
                <c:pt idx="3917">
                  <c:v>16.87767379</c:v>
                </c:pt>
                <c:pt idx="3918">
                  <c:v>16.88169557</c:v>
                </c:pt>
                <c:pt idx="3919">
                  <c:v>16.88579363999997</c:v>
                </c:pt>
                <c:pt idx="3920">
                  <c:v>16.89027682</c:v>
                </c:pt>
                <c:pt idx="3921">
                  <c:v>16.89414602</c:v>
                </c:pt>
                <c:pt idx="3922">
                  <c:v>16.89839668</c:v>
                </c:pt>
                <c:pt idx="3923">
                  <c:v>16.90242208999987</c:v>
                </c:pt>
                <c:pt idx="3924">
                  <c:v>16.90705423</c:v>
                </c:pt>
                <c:pt idx="3925">
                  <c:v>16.91122495999999</c:v>
                </c:pt>
                <c:pt idx="3926">
                  <c:v>16.91510142</c:v>
                </c:pt>
                <c:pt idx="3927">
                  <c:v>16.91958096999999</c:v>
                </c:pt>
                <c:pt idx="3928">
                  <c:v>16.92367905</c:v>
                </c:pt>
                <c:pt idx="3929">
                  <c:v>16.92800236999998</c:v>
                </c:pt>
                <c:pt idx="3930">
                  <c:v>16.93256184</c:v>
                </c:pt>
                <c:pt idx="3931">
                  <c:v>16.93658362</c:v>
                </c:pt>
                <c:pt idx="3932">
                  <c:v>16.94076163</c:v>
                </c:pt>
                <c:pt idx="3933">
                  <c:v>16.94516124</c:v>
                </c:pt>
                <c:pt idx="3934">
                  <c:v>16.95001863</c:v>
                </c:pt>
                <c:pt idx="3935">
                  <c:v>16.95434922</c:v>
                </c:pt>
                <c:pt idx="3936">
                  <c:v>16.95821841</c:v>
                </c:pt>
                <c:pt idx="3937">
                  <c:v>16.96292683999987</c:v>
                </c:pt>
                <c:pt idx="3938">
                  <c:v>16.96717749999999</c:v>
                </c:pt>
                <c:pt idx="3939">
                  <c:v>16.97173334</c:v>
                </c:pt>
                <c:pt idx="3940">
                  <c:v>16.97628555</c:v>
                </c:pt>
                <c:pt idx="3941">
                  <c:v>16.98053620999987</c:v>
                </c:pt>
                <c:pt idx="3942">
                  <c:v>16.98471421</c:v>
                </c:pt>
                <c:pt idx="3943">
                  <c:v>16.98927004999998</c:v>
                </c:pt>
                <c:pt idx="3944">
                  <c:v>16.99344079</c:v>
                </c:pt>
                <c:pt idx="3945">
                  <c:v>16.9974662</c:v>
                </c:pt>
                <c:pt idx="3946">
                  <c:v>17.0017205</c:v>
                </c:pt>
                <c:pt idx="3947">
                  <c:v>17.00581858</c:v>
                </c:pt>
                <c:pt idx="3948">
                  <c:v>17.0101419</c:v>
                </c:pt>
                <c:pt idx="3949">
                  <c:v>17.01401836</c:v>
                </c:pt>
                <c:pt idx="3950">
                  <c:v>17.01879582</c:v>
                </c:pt>
                <c:pt idx="3951">
                  <c:v>17.02289389</c:v>
                </c:pt>
                <c:pt idx="3952">
                  <c:v>17.02752966</c:v>
                </c:pt>
                <c:pt idx="3953">
                  <c:v>17.03223445</c:v>
                </c:pt>
                <c:pt idx="3954">
                  <c:v>17.03656504</c:v>
                </c:pt>
                <c:pt idx="3955">
                  <c:v>17.04066312</c:v>
                </c:pt>
                <c:pt idx="3956">
                  <c:v>17.04514266</c:v>
                </c:pt>
                <c:pt idx="3957">
                  <c:v>17.0493134</c:v>
                </c:pt>
                <c:pt idx="3958">
                  <c:v>17.05402546</c:v>
                </c:pt>
                <c:pt idx="3959">
                  <c:v>17.05857403</c:v>
                </c:pt>
                <c:pt idx="3960">
                  <c:v>17.06283196</c:v>
                </c:pt>
                <c:pt idx="3961">
                  <c:v>17.06708263</c:v>
                </c:pt>
                <c:pt idx="3962">
                  <c:v>17.07156217</c:v>
                </c:pt>
                <c:pt idx="3963">
                  <c:v>17.07566024999998</c:v>
                </c:pt>
                <c:pt idx="3964">
                  <c:v>17.07983099</c:v>
                </c:pt>
                <c:pt idx="3965">
                  <c:v>17.08416158</c:v>
                </c:pt>
                <c:pt idx="3966">
                  <c:v>17.08810706</c:v>
                </c:pt>
                <c:pt idx="3967">
                  <c:v>17.09243765</c:v>
                </c:pt>
                <c:pt idx="3968">
                  <c:v>17.09638314</c:v>
                </c:pt>
                <c:pt idx="3969">
                  <c:v>17.10101164</c:v>
                </c:pt>
                <c:pt idx="3970">
                  <c:v>17.10510972000001</c:v>
                </c:pt>
                <c:pt idx="3971">
                  <c:v>17.10989807</c:v>
                </c:pt>
                <c:pt idx="3972">
                  <c:v>17.11452657</c:v>
                </c:pt>
                <c:pt idx="3973">
                  <c:v>17.11877724</c:v>
                </c:pt>
                <c:pt idx="3974">
                  <c:v>17.12295524</c:v>
                </c:pt>
                <c:pt idx="3975">
                  <c:v>17.12735849</c:v>
                </c:pt>
                <c:pt idx="3976">
                  <c:v>17.13145657</c:v>
                </c:pt>
                <c:pt idx="3977">
                  <c:v>17.13540569</c:v>
                </c:pt>
                <c:pt idx="3978">
                  <c:v>17.1398816</c:v>
                </c:pt>
                <c:pt idx="3979">
                  <c:v>17.14398331</c:v>
                </c:pt>
                <c:pt idx="3980">
                  <c:v>17.14823397</c:v>
                </c:pt>
                <c:pt idx="3981">
                  <c:v>17.1528661</c:v>
                </c:pt>
                <c:pt idx="3982">
                  <c:v>17.15688425</c:v>
                </c:pt>
                <c:pt idx="3983">
                  <c:v>17.16090967</c:v>
                </c:pt>
                <c:pt idx="3984">
                  <c:v>17.16478249</c:v>
                </c:pt>
                <c:pt idx="3985">
                  <c:v>17.16918575</c:v>
                </c:pt>
                <c:pt idx="3986">
                  <c:v>17.17350907</c:v>
                </c:pt>
                <c:pt idx="3987">
                  <c:v>17.17768707</c:v>
                </c:pt>
                <c:pt idx="3988">
                  <c:v>17.18223927999987</c:v>
                </c:pt>
                <c:pt idx="3989">
                  <c:v>17.18641728</c:v>
                </c:pt>
                <c:pt idx="3990">
                  <c:v>17.19044269999998</c:v>
                </c:pt>
                <c:pt idx="3991">
                  <c:v>17.19484595</c:v>
                </c:pt>
                <c:pt idx="3992">
                  <c:v>17.19886773</c:v>
                </c:pt>
                <c:pt idx="3993">
                  <c:v>17.20311839</c:v>
                </c:pt>
                <c:pt idx="3994">
                  <c:v>17.20782682</c:v>
                </c:pt>
                <c:pt idx="3995">
                  <c:v>17.21169601</c:v>
                </c:pt>
                <c:pt idx="3996">
                  <c:v>17.21587402</c:v>
                </c:pt>
                <c:pt idx="3997">
                  <c:v>17.22050614999998</c:v>
                </c:pt>
                <c:pt idx="3998">
                  <c:v>17.22513827999998</c:v>
                </c:pt>
                <c:pt idx="3999">
                  <c:v>17.22946161</c:v>
                </c:pt>
                <c:pt idx="4000">
                  <c:v>17.23348701999999</c:v>
                </c:pt>
                <c:pt idx="4001">
                  <c:v>17.23804286</c:v>
                </c:pt>
                <c:pt idx="4002">
                  <c:v>17.24229352999998</c:v>
                </c:pt>
                <c:pt idx="4003">
                  <c:v>17.24616635</c:v>
                </c:pt>
                <c:pt idx="4004">
                  <c:v>17.2505696</c:v>
                </c:pt>
                <c:pt idx="4005">
                  <c:v>17.25466768</c:v>
                </c:pt>
                <c:pt idx="4006">
                  <c:v>17.25899100000001</c:v>
                </c:pt>
                <c:pt idx="4007">
                  <c:v>17.26362676999998</c:v>
                </c:pt>
                <c:pt idx="4008">
                  <c:v>17.26757226</c:v>
                </c:pt>
                <c:pt idx="4009">
                  <c:v>17.27182292000001</c:v>
                </c:pt>
                <c:pt idx="4010">
                  <c:v>17.27622617</c:v>
                </c:pt>
                <c:pt idx="4011">
                  <c:v>17.28093459999998</c:v>
                </c:pt>
                <c:pt idx="4012">
                  <c:v>17.28533784999987</c:v>
                </c:pt>
                <c:pt idx="4013">
                  <c:v>17.28920705</c:v>
                </c:pt>
                <c:pt idx="4014">
                  <c:v>17.29399177000001</c:v>
                </c:pt>
                <c:pt idx="4015">
                  <c:v>17.29808983999998</c:v>
                </c:pt>
                <c:pt idx="4016">
                  <c:v>17.30272198</c:v>
                </c:pt>
                <c:pt idx="4017">
                  <c:v>17.30727054999999</c:v>
                </c:pt>
                <c:pt idx="4018">
                  <c:v>17.31160114</c:v>
                </c:pt>
                <c:pt idx="4019">
                  <c:v>17.31577914</c:v>
                </c:pt>
                <c:pt idx="4020">
                  <c:v>17.32033497999998</c:v>
                </c:pt>
                <c:pt idx="4021">
                  <c:v>17.32443306</c:v>
                </c:pt>
                <c:pt idx="4022">
                  <c:v>17.32853112999999</c:v>
                </c:pt>
                <c:pt idx="4023">
                  <c:v>17.33285809</c:v>
                </c:pt>
                <c:pt idx="4024">
                  <c:v>17.33695617</c:v>
                </c:pt>
                <c:pt idx="4025">
                  <c:v>17.34128676</c:v>
                </c:pt>
                <c:pt idx="4026">
                  <c:v>17.34515595</c:v>
                </c:pt>
                <c:pt idx="4027">
                  <c:v>17.34978445</c:v>
                </c:pt>
                <c:pt idx="4028">
                  <c:v>17.35396245</c:v>
                </c:pt>
                <c:pt idx="4029">
                  <c:v>17.35851829</c:v>
                </c:pt>
                <c:pt idx="4030">
                  <c:v>17.36322309</c:v>
                </c:pt>
                <c:pt idx="4031">
                  <c:v>17.36755368</c:v>
                </c:pt>
                <c:pt idx="4032">
                  <c:v>17.37165175000001</c:v>
                </c:pt>
                <c:pt idx="4033">
                  <c:v>17.37620759</c:v>
                </c:pt>
                <c:pt idx="4034">
                  <c:v>17.38037833</c:v>
                </c:pt>
                <c:pt idx="4035">
                  <c:v>17.38432745</c:v>
                </c:pt>
                <c:pt idx="4036">
                  <c:v>17.38865441</c:v>
                </c:pt>
                <c:pt idx="4037">
                  <c:v>17.39283241</c:v>
                </c:pt>
                <c:pt idx="4038">
                  <c:v>17.39708307</c:v>
                </c:pt>
                <c:pt idx="4039">
                  <c:v>17.40171521</c:v>
                </c:pt>
                <c:pt idx="4040">
                  <c:v>17.40573335999998</c:v>
                </c:pt>
                <c:pt idx="4041">
                  <c:v>17.40975877</c:v>
                </c:pt>
                <c:pt idx="4042">
                  <c:v>17.41431461000001</c:v>
                </c:pt>
                <c:pt idx="4043">
                  <c:v>17.4190957</c:v>
                </c:pt>
                <c:pt idx="4044">
                  <c:v>17.42349895</c:v>
                </c:pt>
                <c:pt idx="4045">
                  <c:v>17.42737178</c:v>
                </c:pt>
                <c:pt idx="4046">
                  <c:v>17.43192762</c:v>
                </c:pt>
                <c:pt idx="4047">
                  <c:v>17.43617828</c:v>
                </c:pt>
                <c:pt idx="4048">
                  <c:v>17.44088671</c:v>
                </c:pt>
                <c:pt idx="4049">
                  <c:v>17.44543891</c:v>
                </c:pt>
                <c:pt idx="4050">
                  <c:v>17.44976223999987</c:v>
                </c:pt>
                <c:pt idx="4051">
                  <c:v>17.45386758</c:v>
                </c:pt>
                <c:pt idx="4052">
                  <c:v>17.45841979</c:v>
                </c:pt>
                <c:pt idx="4053">
                  <c:v>17.46251785999987</c:v>
                </c:pt>
                <c:pt idx="4054">
                  <c:v>17.46654327999987</c:v>
                </c:pt>
                <c:pt idx="4055">
                  <c:v>17.47102282</c:v>
                </c:pt>
                <c:pt idx="4056">
                  <c:v>17.47496831</c:v>
                </c:pt>
                <c:pt idx="4057">
                  <c:v>17.4792989</c:v>
                </c:pt>
                <c:pt idx="4058">
                  <c:v>17.48316809</c:v>
                </c:pt>
                <c:pt idx="4059">
                  <c:v>17.48787652</c:v>
                </c:pt>
                <c:pt idx="4060">
                  <c:v>17.49204726</c:v>
                </c:pt>
                <c:pt idx="4061">
                  <c:v>17.49675932</c:v>
                </c:pt>
                <c:pt idx="4062">
                  <c:v>17.50138782</c:v>
                </c:pt>
                <c:pt idx="4063">
                  <c:v>17.50563847999998</c:v>
                </c:pt>
                <c:pt idx="4064">
                  <c:v>17.5096639</c:v>
                </c:pt>
                <c:pt idx="4065">
                  <c:v>17.51429603</c:v>
                </c:pt>
                <c:pt idx="4066">
                  <c:v>17.51846677</c:v>
                </c:pt>
                <c:pt idx="4067">
                  <c:v>17.52241589</c:v>
                </c:pt>
                <c:pt idx="4068">
                  <c:v>17.52681914</c:v>
                </c:pt>
                <c:pt idx="4069">
                  <c:v>17.53099350999999</c:v>
                </c:pt>
                <c:pt idx="4070">
                  <c:v>17.53517151</c:v>
                </c:pt>
                <c:pt idx="4071">
                  <c:v>17.5398763</c:v>
                </c:pt>
                <c:pt idx="4072">
                  <c:v>17.54382179</c:v>
                </c:pt>
                <c:pt idx="4073">
                  <c:v>17.54791987</c:v>
                </c:pt>
                <c:pt idx="4074">
                  <c:v>17.55247934</c:v>
                </c:pt>
                <c:pt idx="4075">
                  <c:v>17.55718413</c:v>
                </c:pt>
                <c:pt idx="4076">
                  <c:v>17.56151473</c:v>
                </c:pt>
                <c:pt idx="4077">
                  <c:v>17.56546021</c:v>
                </c:pt>
                <c:pt idx="4078">
                  <c:v>17.57016864</c:v>
                </c:pt>
                <c:pt idx="4079">
                  <c:v>17.57433938</c:v>
                </c:pt>
                <c:pt idx="4080">
                  <c:v>17.5790478</c:v>
                </c:pt>
                <c:pt idx="4081">
                  <c:v>17.58352372</c:v>
                </c:pt>
                <c:pt idx="4082">
                  <c:v>17.58777438</c:v>
                </c:pt>
                <c:pt idx="4083">
                  <c:v>17.59195238</c:v>
                </c:pt>
                <c:pt idx="4084">
                  <c:v>17.59658088</c:v>
                </c:pt>
                <c:pt idx="4085">
                  <c:v>17.60068622</c:v>
                </c:pt>
                <c:pt idx="4086">
                  <c:v>17.60463171</c:v>
                </c:pt>
                <c:pt idx="4087">
                  <c:v>17.60903496</c:v>
                </c:pt>
                <c:pt idx="4088">
                  <c:v>17.61298045</c:v>
                </c:pt>
                <c:pt idx="4089">
                  <c:v>17.6173837</c:v>
                </c:pt>
                <c:pt idx="4090">
                  <c:v>17.62216479</c:v>
                </c:pt>
                <c:pt idx="4091">
                  <c:v>17.62604125</c:v>
                </c:pt>
                <c:pt idx="4092">
                  <c:v>17.63013933</c:v>
                </c:pt>
                <c:pt idx="4093">
                  <c:v>17.63469517</c:v>
                </c:pt>
                <c:pt idx="4094">
                  <c:v>17.63939996</c:v>
                </c:pt>
                <c:pt idx="4095">
                  <c:v>17.64380321</c:v>
                </c:pt>
                <c:pt idx="4096">
                  <c:v>17.64782863</c:v>
                </c:pt>
                <c:pt idx="4097">
                  <c:v>17.65245349</c:v>
                </c:pt>
                <c:pt idx="4098">
                  <c:v>17.65655884</c:v>
                </c:pt>
                <c:pt idx="4099">
                  <c:v>17.66126363</c:v>
                </c:pt>
                <c:pt idx="4100">
                  <c:v>17.66581947</c:v>
                </c:pt>
                <c:pt idx="4101">
                  <c:v>17.67014279</c:v>
                </c:pt>
                <c:pt idx="4102">
                  <c:v>17.6743208</c:v>
                </c:pt>
                <c:pt idx="4103">
                  <c:v>17.67887664</c:v>
                </c:pt>
                <c:pt idx="4104">
                  <c:v>17.68297108</c:v>
                </c:pt>
                <c:pt idx="4105">
                  <c:v>17.68700013</c:v>
                </c:pt>
                <c:pt idx="4106">
                  <c:v>17.69140338</c:v>
                </c:pt>
                <c:pt idx="4107">
                  <c:v>17.69527257</c:v>
                </c:pt>
                <c:pt idx="4108">
                  <c:v>17.69967582</c:v>
                </c:pt>
                <c:pt idx="4109">
                  <c:v>17.70362494</c:v>
                </c:pt>
                <c:pt idx="4110">
                  <c:v>17.70818078</c:v>
                </c:pt>
                <c:pt idx="4111">
                  <c:v>17.71235152</c:v>
                </c:pt>
                <c:pt idx="4112">
                  <c:v>17.71622798</c:v>
                </c:pt>
                <c:pt idx="4113">
                  <c:v>17.72070388999998</c:v>
                </c:pt>
                <c:pt idx="4114">
                  <c:v>17.72495456</c:v>
                </c:pt>
                <c:pt idx="4115">
                  <c:v>17.72920522</c:v>
                </c:pt>
                <c:pt idx="4116">
                  <c:v>17.73368476</c:v>
                </c:pt>
                <c:pt idx="4117">
                  <c:v>17.73763389</c:v>
                </c:pt>
                <c:pt idx="4118">
                  <c:v>17.74173196</c:v>
                </c:pt>
                <c:pt idx="4119">
                  <c:v>17.7462878</c:v>
                </c:pt>
                <c:pt idx="4120">
                  <c:v>17.75016063</c:v>
                </c:pt>
                <c:pt idx="4121">
                  <c:v>17.75441129</c:v>
                </c:pt>
                <c:pt idx="4122">
                  <c:v>17.75842944</c:v>
                </c:pt>
                <c:pt idx="4123">
                  <c:v>17.76298528</c:v>
                </c:pt>
                <c:pt idx="4124">
                  <c:v>17.76716327999998</c:v>
                </c:pt>
                <c:pt idx="4125">
                  <c:v>17.7711124</c:v>
                </c:pt>
                <c:pt idx="4126">
                  <c:v>17.77551565</c:v>
                </c:pt>
                <c:pt idx="4127">
                  <c:v>17.77961373</c:v>
                </c:pt>
                <c:pt idx="4128">
                  <c:v>17.78393705</c:v>
                </c:pt>
                <c:pt idx="4129">
                  <c:v>17.78849652999988</c:v>
                </c:pt>
                <c:pt idx="4130">
                  <c:v>17.7925946</c:v>
                </c:pt>
                <c:pt idx="4131">
                  <c:v>17.79669268</c:v>
                </c:pt>
                <c:pt idx="4132">
                  <c:v>17.80117586</c:v>
                </c:pt>
                <c:pt idx="4133">
                  <c:v>17.80603324</c:v>
                </c:pt>
                <c:pt idx="4134">
                  <c:v>17.81035656</c:v>
                </c:pt>
                <c:pt idx="4135">
                  <c:v>17.81506499</c:v>
                </c:pt>
                <c:pt idx="4136">
                  <c:v>17.81893418</c:v>
                </c:pt>
                <c:pt idx="4137">
                  <c:v>17.82311219</c:v>
                </c:pt>
                <c:pt idx="4138">
                  <c:v>17.82774432</c:v>
                </c:pt>
                <c:pt idx="4139">
                  <c:v>17.83237282</c:v>
                </c:pt>
                <c:pt idx="4140">
                  <c:v>17.83670340999999</c:v>
                </c:pt>
                <c:pt idx="4141">
                  <c:v>17.84072156</c:v>
                </c:pt>
                <c:pt idx="4142">
                  <c:v>17.84535733</c:v>
                </c:pt>
                <c:pt idx="4143">
                  <c:v>17.84952806</c:v>
                </c:pt>
                <c:pt idx="4144">
                  <c:v>17.85340452000001</c:v>
                </c:pt>
                <c:pt idx="4145">
                  <c:v>17.85788407</c:v>
                </c:pt>
                <c:pt idx="4146">
                  <c:v>17.86190222</c:v>
                </c:pt>
                <c:pt idx="4147">
                  <c:v>17.86623281</c:v>
                </c:pt>
                <c:pt idx="4148">
                  <c:v>17.87086494</c:v>
                </c:pt>
                <c:pt idx="4149">
                  <c:v>17.87481043</c:v>
                </c:pt>
                <c:pt idx="4150">
                  <c:v>17.87898843</c:v>
                </c:pt>
                <c:pt idx="4151">
                  <c:v>17.88346434</c:v>
                </c:pt>
                <c:pt idx="4152">
                  <c:v>17.88817277</c:v>
                </c:pt>
                <c:pt idx="4153">
                  <c:v>17.89249609</c:v>
                </c:pt>
                <c:pt idx="4154">
                  <c:v>17.89652151</c:v>
                </c:pt>
                <c:pt idx="4155">
                  <c:v>17.90115001</c:v>
                </c:pt>
                <c:pt idx="4156">
                  <c:v>17.90540067</c:v>
                </c:pt>
                <c:pt idx="4157">
                  <c:v>17.91003644</c:v>
                </c:pt>
                <c:pt idx="4158">
                  <c:v>17.91451598</c:v>
                </c:pt>
                <c:pt idx="4159">
                  <c:v>17.91883931</c:v>
                </c:pt>
                <c:pt idx="4160">
                  <c:v>17.92301731</c:v>
                </c:pt>
                <c:pt idx="4161">
                  <c:v>17.92757315</c:v>
                </c:pt>
                <c:pt idx="4162">
                  <c:v>17.93174389</c:v>
                </c:pt>
                <c:pt idx="4163">
                  <c:v>17.93562035</c:v>
                </c:pt>
                <c:pt idx="4164">
                  <c:v>17.94009626</c:v>
                </c:pt>
                <c:pt idx="4165">
                  <c:v>17.94411804</c:v>
                </c:pt>
                <c:pt idx="4166">
                  <c:v>17.94852128999997</c:v>
                </c:pt>
                <c:pt idx="4167">
                  <c:v>17.95239775</c:v>
                </c:pt>
                <c:pt idx="4168">
                  <c:v>17.95710254999998</c:v>
                </c:pt>
                <c:pt idx="4169">
                  <c:v>17.96120062</c:v>
                </c:pt>
                <c:pt idx="4170">
                  <c:v>17.96575646</c:v>
                </c:pt>
                <c:pt idx="4171">
                  <c:v>17.97046126</c:v>
                </c:pt>
                <c:pt idx="4172">
                  <c:v>17.97479185</c:v>
                </c:pt>
                <c:pt idx="4173">
                  <c:v>17.97888992</c:v>
                </c:pt>
                <c:pt idx="4174">
                  <c:v>17.98344576</c:v>
                </c:pt>
                <c:pt idx="4175">
                  <c:v>17.98761649999998</c:v>
                </c:pt>
                <c:pt idx="4176">
                  <c:v>17.99156925</c:v>
                </c:pt>
                <c:pt idx="4177">
                  <c:v>17.9959725</c:v>
                </c:pt>
                <c:pt idx="4178">
                  <c:v>17.99991799</c:v>
                </c:pt>
                <c:pt idx="4179">
                  <c:v>18.00447382999999</c:v>
                </c:pt>
                <c:pt idx="4180">
                  <c:v>18.00902967</c:v>
                </c:pt>
                <c:pt idx="4181">
                  <c:v>18.01388705</c:v>
                </c:pt>
                <c:pt idx="4182">
                  <c:v>18.01798513</c:v>
                </c:pt>
                <c:pt idx="4183">
                  <c:v>18.02254096999998</c:v>
                </c:pt>
                <c:pt idx="4184">
                  <c:v>18.02641016</c:v>
                </c:pt>
                <c:pt idx="4185">
                  <c:v>18.03066082</c:v>
                </c:pt>
                <c:pt idx="4186">
                  <c:v>18.03460995</c:v>
                </c:pt>
                <c:pt idx="4187">
                  <c:v>18.03923845</c:v>
                </c:pt>
                <c:pt idx="4188">
                  <c:v>18.04333652</c:v>
                </c:pt>
                <c:pt idx="4189">
                  <c:v>18.04728928</c:v>
                </c:pt>
                <c:pt idx="4190">
                  <c:v>18.05169253</c:v>
                </c:pt>
                <c:pt idx="4191">
                  <c:v>18.05594319</c:v>
                </c:pt>
                <c:pt idx="4192">
                  <c:v>18.06011393</c:v>
                </c:pt>
                <c:pt idx="4193">
                  <c:v>18.0646734</c:v>
                </c:pt>
                <c:pt idx="4194">
                  <c:v>18.06877147</c:v>
                </c:pt>
                <c:pt idx="4195">
                  <c:v>18.07279688999998</c:v>
                </c:pt>
                <c:pt idx="4196">
                  <c:v>18.07735273</c:v>
                </c:pt>
                <c:pt idx="4197">
                  <c:v>18.08220648</c:v>
                </c:pt>
                <c:pt idx="4198">
                  <c:v>18.08653706999998</c:v>
                </c:pt>
                <c:pt idx="4199">
                  <c:v>18.09131452</c:v>
                </c:pt>
                <c:pt idx="4200">
                  <c:v>18.09617554</c:v>
                </c:pt>
                <c:pt idx="4201">
                  <c:v>18.10027361</c:v>
                </c:pt>
                <c:pt idx="4202">
                  <c:v>18.10483309</c:v>
                </c:pt>
                <c:pt idx="4203">
                  <c:v>18.10968683999998</c:v>
                </c:pt>
                <c:pt idx="4204">
                  <c:v>18.1139375</c:v>
                </c:pt>
                <c:pt idx="4205">
                  <c:v>18.11781396</c:v>
                </c:pt>
                <c:pt idx="4206">
                  <c:v>18.12259505</c:v>
                </c:pt>
                <c:pt idx="4207">
                  <c:v>18.12669312</c:v>
                </c:pt>
                <c:pt idx="4208">
                  <c:v>18.13140155</c:v>
                </c:pt>
                <c:pt idx="4209">
                  <c:v>18.13595739000001</c:v>
                </c:pt>
                <c:pt idx="4210">
                  <c:v>18.14028071</c:v>
                </c:pt>
                <c:pt idx="4211">
                  <c:v>18.14438242</c:v>
                </c:pt>
                <c:pt idx="4212">
                  <c:v>18.14893826</c:v>
                </c:pt>
                <c:pt idx="4213">
                  <c:v>18.15318893</c:v>
                </c:pt>
                <c:pt idx="4214">
                  <c:v>18.15706175</c:v>
                </c:pt>
                <c:pt idx="4215">
                  <c:v>18.1615413</c:v>
                </c:pt>
                <c:pt idx="4216">
                  <c:v>18.16548679</c:v>
                </c:pt>
                <c:pt idx="4217">
                  <c:v>18.16989004</c:v>
                </c:pt>
                <c:pt idx="4218">
                  <c:v>18.17444588</c:v>
                </c:pt>
                <c:pt idx="4219">
                  <c:v>18.17846766</c:v>
                </c:pt>
                <c:pt idx="4220">
                  <c:v>18.18256573</c:v>
                </c:pt>
                <c:pt idx="4221">
                  <c:v>18.18712521</c:v>
                </c:pt>
                <c:pt idx="4222">
                  <c:v>18.19183</c:v>
                </c:pt>
                <c:pt idx="4223">
                  <c:v>18.19615333</c:v>
                </c:pt>
                <c:pt idx="4224">
                  <c:v>18.20010608</c:v>
                </c:pt>
                <c:pt idx="4225">
                  <c:v>18.20480724</c:v>
                </c:pt>
                <c:pt idx="4226">
                  <c:v>18.20898888</c:v>
                </c:pt>
                <c:pt idx="4227">
                  <c:v>18.21285807</c:v>
                </c:pt>
                <c:pt idx="4228">
                  <c:v>18.21718503</c:v>
                </c:pt>
                <c:pt idx="4229">
                  <c:v>18.2212831</c:v>
                </c:pt>
                <c:pt idx="4230">
                  <c:v>18.22568635</c:v>
                </c:pt>
                <c:pt idx="4231">
                  <c:v>18.23024218999998</c:v>
                </c:pt>
                <c:pt idx="4232">
                  <c:v>18.23434027</c:v>
                </c:pt>
                <c:pt idx="4233">
                  <c:v>18.23836568</c:v>
                </c:pt>
                <c:pt idx="4234">
                  <c:v>18.24284523</c:v>
                </c:pt>
                <c:pt idx="4235">
                  <c:v>18.24671806</c:v>
                </c:pt>
                <c:pt idx="4236">
                  <c:v>18.25104138</c:v>
                </c:pt>
                <c:pt idx="4237">
                  <c:v>18.25514309</c:v>
                </c:pt>
                <c:pt idx="4238">
                  <c:v>18.25962263</c:v>
                </c:pt>
                <c:pt idx="4239">
                  <c:v>18.26379336999998</c:v>
                </c:pt>
                <c:pt idx="4240">
                  <c:v>18.26850543</c:v>
                </c:pt>
                <c:pt idx="4241">
                  <c:v>18.27306127</c:v>
                </c:pt>
                <c:pt idx="4242">
                  <c:v>18.27731193</c:v>
                </c:pt>
                <c:pt idx="4243">
                  <c:v>18.2815626</c:v>
                </c:pt>
                <c:pt idx="4244">
                  <c:v>18.28611844</c:v>
                </c:pt>
                <c:pt idx="4245">
                  <c:v>18.29021651</c:v>
                </c:pt>
                <c:pt idx="4246">
                  <c:v>18.29431459</c:v>
                </c:pt>
                <c:pt idx="4247">
                  <c:v>18.29871783999987</c:v>
                </c:pt>
                <c:pt idx="4248">
                  <c:v>18.30259067</c:v>
                </c:pt>
                <c:pt idx="4249">
                  <c:v>18.30691399000001</c:v>
                </c:pt>
                <c:pt idx="4250">
                  <c:v>18.31086311</c:v>
                </c:pt>
                <c:pt idx="4251">
                  <c:v>18.31541895000001</c:v>
                </c:pt>
                <c:pt idx="4252">
                  <c:v>18.31966962</c:v>
                </c:pt>
                <c:pt idx="4253">
                  <c:v>18.32437804</c:v>
                </c:pt>
                <c:pt idx="4254">
                  <c:v>18.32893388</c:v>
                </c:pt>
                <c:pt idx="4255">
                  <c:v>18.33325721</c:v>
                </c:pt>
                <c:pt idx="4256">
                  <c:v>18.33735892</c:v>
                </c:pt>
                <c:pt idx="4257">
                  <c:v>18.34183846000001</c:v>
                </c:pt>
                <c:pt idx="4258">
                  <c:v>18.34593654</c:v>
                </c:pt>
                <c:pt idx="4259">
                  <c:v>18.34988566000001</c:v>
                </c:pt>
                <c:pt idx="4260">
                  <c:v>18.3543652</c:v>
                </c:pt>
                <c:pt idx="4261">
                  <c:v>18.35838335</c:v>
                </c:pt>
                <c:pt idx="4262">
                  <c:v>18.36271393999997</c:v>
                </c:pt>
                <c:pt idx="4263">
                  <c:v>18.36658677</c:v>
                </c:pt>
                <c:pt idx="4264">
                  <c:v>18.37121164</c:v>
                </c:pt>
                <c:pt idx="4265">
                  <c:v>18.37546957</c:v>
                </c:pt>
                <c:pt idx="4266">
                  <c:v>18.38017436000001</c:v>
                </c:pt>
                <c:pt idx="4267">
                  <c:v>18.38480286</c:v>
                </c:pt>
                <c:pt idx="4268">
                  <c:v>18.38898086</c:v>
                </c:pt>
                <c:pt idx="4269">
                  <c:v>18.39307894</c:v>
                </c:pt>
                <c:pt idx="4270">
                  <c:v>18.39771107</c:v>
                </c:pt>
                <c:pt idx="4271">
                  <c:v>18.40188181</c:v>
                </c:pt>
                <c:pt idx="4272">
                  <c:v>18.40575827</c:v>
                </c:pt>
                <c:pt idx="4273">
                  <c:v>18.41023781</c:v>
                </c:pt>
                <c:pt idx="4274">
                  <c:v>18.41433589</c:v>
                </c:pt>
                <c:pt idx="4275">
                  <c:v>18.41865921</c:v>
                </c:pt>
                <c:pt idx="4276">
                  <c:v>18.42321869</c:v>
                </c:pt>
                <c:pt idx="4277">
                  <c:v>18.42723682999998</c:v>
                </c:pt>
                <c:pt idx="4278">
                  <c:v>18.43134218</c:v>
                </c:pt>
                <c:pt idx="4279">
                  <c:v>18.43589438</c:v>
                </c:pt>
                <c:pt idx="4280">
                  <c:v>18.4406791</c:v>
                </c:pt>
                <c:pt idx="4281">
                  <c:v>18.44500243</c:v>
                </c:pt>
                <c:pt idx="4282">
                  <c:v>18.44887889</c:v>
                </c:pt>
                <c:pt idx="4283">
                  <c:v>18.45365998</c:v>
                </c:pt>
                <c:pt idx="4284">
                  <c:v>18.45775805</c:v>
                </c:pt>
                <c:pt idx="4285">
                  <c:v>18.46163087999987</c:v>
                </c:pt>
                <c:pt idx="4286">
                  <c:v>18.46611042</c:v>
                </c:pt>
                <c:pt idx="4287">
                  <c:v>18.47012857</c:v>
                </c:pt>
                <c:pt idx="4288">
                  <c:v>18.47453182</c:v>
                </c:pt>
                <c:pt idx="4289">
                  <c:v>18.479015</c:v>
                </c:pt>
                <c:pt idx="4290">
                  <c:v>18.48318574</c:v>
                </c:pt>
                <c:pt idx="4291">
                  <c:v>18.48721115</c:v>
                </c:pt>
                <c:pt idx="4292">
                  <c:v>18.49161804</c:v>
                </c:pt>
                <c:pt idx="4293">
                  <c:v>18.49655171</c:v>
                </c:pt>
                <c:pt idx="4294">
                  <c:v>18.50080238</c:v>
                </c:pt>
                <c:pt idx="4295">
                  <c:v>18.50551081</c:v>
                </c:pt>
                <c:pt idx="4296">
                  <c:v>18.50945629</c:v>
                </c:pt>
                <c:pt idx="4297">
                  <c:v>18.51362703</c:v>
                </c:pt>
                <c:pt idx="4298">
                  <c:v>18.5181865</c:v>
                </c:pt>
                <c:pt idx="4299">
                  <c:v>18.52289493</c:v>
                </c:pt>
                <c:pt idx="4300">
                  <c:v>18.52714559</c:v>
                </c:pt>
                <c:pt idx="4301">
                  <c:v>18.53124367</c:v>
                </c:pt>
                <c:pt idx="4302">
                  <c:v>18.53587217</c:v>
                </c:pt>
                <c:pt idx="4303">
                  <c:v>18.54005017</c:v>
                </c:pt>
                <c:pt idx="4304">
                  <c:v>18.54475860000001</c:v>
                </c:pt>
                <c:pt idx="4305">
                  <c:v>18.54923451</c:v>
                </c:pt>
                <c:pt idx="4306">
                  <c:v>18.5535651</c:v>
                </c:pt>
                <c:pt idx="4307">
                  <c:v>18.55773584</c:v>
                </c:pt>
                <c:pt idx="4308">
                  <c:v>18.56229531</c:v>
                </c:pt>
                <c:pt idx="4309">
                  <c:v>18.56631346</c:v>
                </c:pt>
                <c:pt idx="4310">
                  <c:v>18.57041517</c:v>
                </c:pt>
                <c:pt idx="4311">
                  <c:v>18.57481842</c:v>
                </c:pt>
                <c:pt idx="4312">
                  <c:v>18.57876391</c:v>
                </c:pt>
                <c:pt idx="4313">
                  <c:v>18.5830945</c:v>
                </c:pt>
                <c:pt idx="4314">
                  <c:v>18.58711628</c:v>
                </c:pt>
                <c:pt idx="4315">
                  <c:v>18.59174478</c:v>
                </c:pt>
                <c:pt idx="4316">
                  <c:v>18.59592278</c:v>
                </c:pt>
                <c:pt idx="4317">
                  <c:v>18.60055492</c:v>
                </c:pt>
                <c:pt idx="4318">
                  <c:v>18.60511076</c:v>
                </c:pt>
                <c:pt idx="4319">
                  <c:v>18.60943408</c:v>
                </c:pt>
                <c:pt idx="4320">
                  <c:v>18.61361208</c:v>
                </c:pt>
                <c:pt idx="4321">
                  <c:v>18.61809163</c:v>
                </c:pt>
                <c:pt idx="4322">
                  <c:v>18.6221897</c:v>
                </c:pt>
                <c:pt idx="4323">
                  <c:v>18.62621512</c:v>
                </c:pt>
                <c:pt idx="4324">
                  <c:v>18.6306874</c:v>
                </c:pt>
                <c:pt idx="4325">
                  <c:v>18.63471281</c:v>
                </c:pt>
                <c:pt idx="4326">
                  <c:v>18.63896348</c:v>
                </c:pt>
                <c:pt idx="4327">
                  <c:v>18.64359924</c:v>
                </c:pt>
                <c:pt idx="4328">
                  <c:v>18.64746844</c:v>
                </c:pt>
                <c:pt idx="4329">
                  <c:v>18.65164644</c:v>
                </c:pt>
                <c:pt idx="4330">
                  <c:v>18.65627494</c:v>
                </c:pt>
                <c:pt idx="4331">
                  <c:v>18.66097973</c:v>
                </c:pt>
                <c:pt idx="4332">
                  <c:v>18.66531032</c:v>
                </c:pt>
                <c:pt idx="4333">
                  <c:v>18.66925581</c:v>
                </c:pt>
                <c:pt idx="4334">
                  <c:v>18.67388794</c:v>
                </c:pt>
                <c:pt idx="4335">
                  <c:v>18.67798602</c:v>
                </c:pt>
                <c:pt idx="4336">
                  <c:v>18.68201144</c:v>
                </c:pt>
                <c:pt idx="4337">
                  <c:v>18.68641469</c:v>
                </c:pt>
                <c:pt idx="4338">
                  <c:v>18.69051276</c:v>
                </c:pt>
                <c:pt idx="4339">
                  <c:v>18.69476343</c:v>
                </c:pt>
                <c:pt idx="4340">
                  <c:v>18.69947004</c:v>
                </c:pt>
                <c:pt idx="4341">
                  <c:v>18.70341916</c:v>
                </c:pt>
                <c:pt idx="4342">
                  <c:v>18.70751723</c:v>
                </c:pt>
                <c:pt idx="4343">
                  <c:v>18.71214937</c:v>
                </c:pt>
                <c:pt idx="4344">
                  <c:v>18.71693045</c:v>
                </c:pt>
                <c:pt idx="4345">
                  <c:v>18.72118112</c:v>
                </c:pt>
                <c:pt idx="4346">
                  <c:v>18.72505394</c:v>
                </c:pt>
                <c:pt idx="4347">
                  <c:v>18.72983503</c:v>
                </c:pt>
                <c:pt idx="4348">
                  <c:v>18.73393311</c:v>
                </c:pt>
                <c:pt idx="4349">
                  <c:v>18.73780594</c:v>
                </c:pt>
                <c:pt idx="4350">
                  <c:v>18.74220919</c:v>
                </c:pt>
                <c:pt idx="4351">
                  <c:v>18.74645985</c:v>
                </c:pt>
                <c:pt idx="4352">
                  <c:v>18.75063785</c:v>
                </c:pt>
                <c:pt idx="4353">
                  <c:v>18.75526272</c:v>
                </c:pt>
                <c:pt idx="4354">
                  <c:v>18.75936806</c:v>
                </c:pt>
                <c:pt idx="4355">
                  <c:v>18.76346613999998</c:v>
                </c:pt>
                <c:pt idx="4356">
                  <c:v>18.76786939</c:v>
                </c:pt>
                <c:pt idx="4357">
                  <c:v>18.77173858</c:v>
                </c:pt>
                <c:pt idx="4358">
                  <c:v>18.77598924999998</c:v>
                </c:pt>
                <c:pt idx="4359">
                  <c:v>18.77993837</c:v>
                </c:pt>
                <c:pt idx="4360">
                  <c:v>18.78464316</c:v>
                </c:pt>
                <c:pt idx="4361">
                  <c:v>18.78882116</c:v>
                </c:pt>
                <c:pt idx="4362">
                  <c:v>18.79352958999987</c:v>
                </c:pt>
                <c:pt idx="4363">
                  <c:v>18.79800187</c:v>
                </c:pt>
                <c:pt idx="4364">
                  <c:v>18.80233246</c:v>
                </c:pt>
                <c:pt idx="4365">
                  <c:v>18.80643054</c:v>
                </c:pt>
                <c:pt idx="4366">
                  <c:v>18.81099001</c:v>
                </c:pt>
                <c:pt idx="4367">
                  <c:v>18.81524067</c:v>
                </c:pt>
                <c:pt idx="4368">
                  <c:v>18.81918616</c:v>
                </c:pt>
                <c:pt idx="4369">
                  <c:v>18.82351312</c:v>
                </c:pt>
                <c:pt idx="4370">
                  <c:v>18.82746224</c:v>
                </c:pt>
                <c:pt idx="4371">
                  <c:v>18.83186549</c:v>
                </c:pt>
                <c:pt idx="4372">
                  <c:v>18.83573468</c:v>
                </c:pt>
                <c:pt idx="4373">
                  <c:v>18.84059207</c:v>
                </c:pt>
                <c:pt idx="4374">
                  <c:v>18.84461748</c:v>
                </c:pt>
                <c:pt idx="4375">
                  <c:v>18.84924961</c:v>
                </c:pt>
                <c:pt idx="4376">
                  <c:v>18.85388175</c:v>
                </c:pt>
                <c:pt idx="4377">
                  <c:v>18.85827773</c:v>
                </c:pt>
                <c:pt idx="4378">
                  <c:v>18.86230678</c:v>
                </c:pt>
                <c:pt idx="4379">
                  <c:v>18.86693890999999</c:v>
                </c:pt>
                <c:pt idx="4380">
                  <c:v>18.87103699</c:v>
                </c:pt>
                <c:pt idx="4381">
                  <c:v>18.87574177999998</c:v>
                </c:pt>
                <c:pt idx="4382">
                  <c:v>18.88022133</c:v>
                </c:pt>
                <c:pt idx="4383">
                  <c:v>18.88454465</c:v>
                </c:pt>
                <c:pt idx="4384">
                  <c:v>18.88879532</c:v>
                </c:pt>
                <c:pt idx="4385">
                  <c:v>18.89335479</c:v>
                </c:pt>
                <c:pt idx="4386">
                  <c:v>18.8973802</c:v>
                </c:pt>
                <c:pt idx="4387">
                  <c:v>18.90155094</c:v>
                </c:pt>
                <c:pt idx="4388">
                  <c:v>18.90595782999999</c:v>
                </c:pt>
                <c:pt idx="4389">
                  <c:v>18.90982702000001</c:v>
                </c:pt>
                <c:pt idx="4390">
                  <c:v>18.91415761</c:v>
                </c:pt>
                <c:pt idx="4391">
                  <c:v>18.91817939</c:v>
                </c:pt>
                <c:pt idx="4392">
                  <c:v>18.92273522999998</c:v>
                </c:pt>
                <c:pt idx="4393">
                  <c:v>18.92683331</c:v>
                </c:pt>
                <c:pt idx="4394">
                  <c:v>18.93070613</c:v>
                </c:pt>
                <c:pt idx="4395">
                  <c:v>18.93526197</c:v>
                </c:pt>
                <c:pt idx="4396">
                  <c:v>18.93943270999998</c:v>
                </c:pt>
                <c:pt idx="4397">
                  <c:v>18.94361071</c:v>
                </c:pt>
                <c:pt idx="4398">
                  <c:v>18.94816655</c:v>
                </c:pt>
                <c:pt idx="4399">
                  <c:v>18.95218832999999</c:v>
                </c:pt>
                <c:pt idx="4400">
                  <c:v>18.95621375</c:v>
                </c:pt>
                <c:pt idx="4401">
                  <c:v>18.96076595</c:v>
                </c:pt>
                <c:pt idx="4402">
                  <c:v>18.96569962999988</c:v>
                </c:pt>
                <c:pt idx="4403">
                  <c:v>18.96995029</c:v>
                </c:pt>
                <c:pt idx="4404">
                  <c:v>18.97381949</c:v>
                </c:pt>
                <c:pt idx="4405">
                  <c:v>18.97852791</c:v>
                </c:pt>
                <c:pt idx="4406">
                  <c:v>18.98262598999997</c:v>
                </c:pt>
                <c:pt idx="4407">
                  <c:v>18.98650245</c:v>
                </c:pt>
                <c:pt idx="4408">
                  <c:v>18.99105829000001</c:v>
                </c:pt>
                <c:pt idx="4409">
                  <c:v>18.99522902999998</c:v>
                </c:pt>
                <c:pt idx="4410">
                  <c:v>18.99940703</c:v>
                </c:pt>
                <c:pt idx="4411">
                  <c:v>19.00403916</c:v>
                </c:pt>
                <c:pt idx="4412">
                  <c:v>19.0081336</c:v>
                </c:pt>
                <c:pt idx="4413">
                  <c:v>19.01215902</c:v>
                </c:pt>
                <c:pt idx="4414">
                  <c:v>19.0165659</c:v>
                </c:pt>
                <c:pt idx="4415">
                  <c:v>19.02058405</c:v>
                </c:pt>
                <c:pt idx="4416">
                  <c:v>19.02483472</c:v>
                </c:pt>
                <c:pt idx="4417">
                  <c:v>19.02871117999998</c:v>
                </c:pt>
                <c:pt idx="4418">
                  <c:v>19.03341234</c:v>
                </c:pt>
                <c:pt idx="4419">
                  <c:v>19.03759034</c:v>
                </c:pt>
                <c:pt idx="4420">
                  <c:v>19.04229877</c:v>
                </c:pt>
                <c:pt idx="4421">
                  <c:v>19.04685461</c:v>
                </c:pt>
                <c:pt idx="4422">
                  <c:v>19.05117793</c:v>
                </c:pt>
                <c:pt idx="4423">
                  <c:v>19.05520335</c:v>
                </c:pt>
                <c:pt idx="4424">
                  <c:v>19.05983548</c:v>
                </c:pt>
                <c:pt idx="4425">
                  <c:v>19.06400622</c:v>
                </c:pt>
                <c:pt idx="4426">
                  <c:v>19.06788268</c:v>
                </c:pt>
                <c:pt idx="4427">
                  <c:v>19.07236222</c:v>
                </c:pt>
                <c:pt idx="4428">
                  <c:v>19.07638037</c:v>
                </c:pt>
                <c:pt idx="4429">
                  <c:v>19.08071096</c:v>
                </c:pt>
                <c:pt idx="4430">
                  <c:v>19.08534308999987</c:v>
                </c:pt>
                <c:pt idx="4431">
                  <c:v>19.08936124</c:v>
                </c:pt>
                <c:pt idx="4432">
                  <c:v>19.09353923999987</c:v>
                </c:pt>
                <c:pt idx="4433">
                  <c:v>19.09794613</c:v>
                </c:pt>
                <c:pt idx="4434">
                  <c:v>19.10265092</c:v>
                </c:pt>
                <c:pt idx="4435">
                  <c:v>19.10697425</c:v>
                </c:pt>
                <c:pt idx="4436">
                  <c:v>19.110927</c:v>
                </c:pt>
                <c:pt idx="4437">
                  <c:v>19.11562816</c:v>
                </c:pt>
                <c:pt idx="4438">
                  <c:v>19.11987883</c:v>
                </c:pt>
                <c:pt idx="4439">
                  <c:v>19.12451459</c:v>
                </c:pt>
                <c:pt idx="4440">
                  <c:v>19.12899414</c:v>
                </c:pt>
                <c:pt idx="4441">
                  <c:v>19.13331746</c:v>
                </c:pt>
                <c:pt idx="4442">
                  <c:v>19.13749547</c:v>
                </c:pt>
                <c:pt idx="4443">
                  <c:v>19.1420513</c:v>
                </c:pt>
                <c:pt idx="4444">
                  <c:v>19.14622204</c:v>
                </c:pt>
                <c:pt idx="4445">
                  <c:v>19.1501748</c:v>
                </c:pt>
                <c:pt idx="4446">
                  <c:v>19.15465434</c:v>
                </c:pt>
                <c:pt idx="4447">
                  <c:v>19.1585962</c:v>
                </c:pt>
                <c:pt idx="4448">
                  <c:v>19.16299945</c:v>
                </c:pt>
                <c:pt idx="4449">
                  <c:v>19.16687591000001</c:v>
                </c:pt>
                <c:pt idx="4450">
                  <c:v>19.17150077000001</c:v>
                </c:pt>
                <c:pt idx="4451">
                  <c:v>19.17567877999999</c:v>
                </c:pt>
                <c:pt idx="4452">
                  <c:v>19.18031091</c:v>
                </c:pt>
                <c:pt idx="4453">
                  <c:v>19.18493940999999</c:v>
                </c:pt>
                <c:pt idx="4454">
                  <c:v>19.18927</c:v>
                </c:pt>
                <c:pt idx="4455">
                  <c:v>19.19344074</c:v>
                </c:pt>
                <c:pt idx="4456">
                  <c:v>19.19792392</c:v>
                </c:pt>
                <c:pt idx="4457">
                  <c:v>19.20209465</c:v>
                </c:pt>
                <c:pt idx="4458">
                  <c:v>19.20604741</c:v>
                </c:pt>
                <c:pt idx="4459">
                  <c:v>19.21045066</c:v>
                </c:pt>
                <c:pt idx="4460">
                  <c:v>19.21439615</c:v>
                </c:pt>
                <c:pt idx="4461">
                  <c:v>19.21887206</c:v>
                </c:pt>
                <c:pt idx="4462">
                  <c:v>19.22350781999998</c:v>
                </c:pt>
                <c:pt idx="4463">
                  <c:v>19.22737702</c:v>
                </c:pt>
                <c:pt idx="4464">
                  <c:v>19.23147509</c:v>
                </c:pt>
                <c:pt idx="4465">
                  <c:v>19.23611086</c:v>
                </c:pt>
                <c:pt idx="4466">
                  <c:v>19.24081202</c:v>
                </c:pt>
                <c:pt idx="4467">
                  <c:v>19.24521527</c:v>
                </c:pt>
                <c:pt idx="4468">
                  <c:v>19.24916803</c:v>
                </c:pt>
                <c:pt idx="4469">
                  <c:v>19.25364394</c:v>
                </c:pt>
                <c:pt idx="4470">
                  <c:v>19.25782194</c:v>
                </c:pt>
                <c:pt idx="4471">
                  <c:v>19.26176743</c:v>
                </c:pt>
                <c:pt idx="4472">
                  <c:v>19.26624696999998</c:v>
                </c:pt>
                <c:pt idx="4473">
                  <c:v>19.27042134</c:v>
                </c:pt>
                <c:pt idx="4474">
                  <c:v>19.27459935</c:v>
                </c:pt>
                <c:pt idx="4475">
                  <c:v>19.27922785</c:v>
                </c:pt>
                <c:pt idx="4476">
                  <c:v>19.28317697</c:v>
                </c:pt>
                <c:pt idx="4477">
                  <c:v>19.28727504</c:v>
                </c:pt>
                <c:pt idx="4478">
                  <c:v>19.29190718</c:v>
                </c:pt>
                <c:pt idx="4479">
                  <c:v>19.29668463</c:v>
                </c:pt>
                <c:pt idx="4480">
                  <c:v>19.30101522</c:v>
                </c:pt>
                <c:pt idx="4481">
                  <c:v>19.30488805</c:v>
                </c:pt>
                <c:pt idx="4482">
                  <c:v>19.30966914</c:v>
                </c:pt>
                <c:pt idx="4483">
                  <c:v>19.31376721000001</c:v>
                </c:pt>
                <c:pt idx="4484">
                  <c:v>19.31847564</c:v>
                </c:pt>
                <c:pt idx="4485">
                  <c:v>19.32310414000001</c:v>
                </c:pt>
                <c:pt idx="4486">
                  <c:v>19.3273548</c:v>
                </c:pt>
                <c:pt idx="4487">
                  <c:v>19.33138022</c:v>
                </c:pt>
                <c:pt idx="4488">
                  <c:v>19.33601235</c:v>
                </c:pt>
                <c:pt idx="4489">
                  <c:v>19.34026301999999</c:v>
                </c:pt>
                <c:pt idx="4490">
                  <c:v>19.34413584</c:v>
                </c:pt>
                <c:pt idx="4491">
                  <c:v>19.34853908999997</c:v>
                </c:pt>
                <c:pt idx="4492">
                  <c:v>19.35263353999998</c:v>
                </c:pt>
                <c:pt idx="4493">
                  <c:v>19.35696413</c:v>
                </c:pt>
                <c:pt idx="4494">
                  <c:v>19.36151997</c:v>
                </c:pt>
                <c:pt idx="4495">
                  <c:v>19.36554174999998</c:v>
                </c:pt>
                <c:pt idx="4496">
                  <c:v>19.36963982</c:v>
                </c:pt>
                <c:pt idx="4497">
                  <c:v>19.3741993</c:v>
                </c:pt>
                <c:pt idx="4498">
                  <c:v>19.37890409</c:v>
                </c:pt>
                <c:pt idx="4499">
                  <c:v>19.38330734</c:v>
                </c:pt>
                <c:pt idx="4500">
                  <c:v>19.38725646</c:v>
                </c:pt>
                <c:pt idx="4501">
                  <c:v>19.39188496</c:v>
                </c:pt>
                <c:pt idx="4502">
                  <c:v>19.39613563</c:v>
                </c:pt>
                <c:pt idx="4503">
                  <c:v>19.40069147</c:v>
                </c:pt>
                <c:pt idx="4504">
                  <c:v>19.40524731</c:v>
                </c:pt>
                <c:pt idx="4505">
                  <c:v>19.40941803999998</c:v>
                </c:pt>
                <c:pt idx="4506">
                  <c:v>19.41366871</c:v>
                </c:pt>
                <c:pt idx="4507">
                  <c:v>19.41822818</c:v>
                </c:pt>
                <c:pt idx="4508">
                  <c:v>19.42239890999998</c:v>
                </c:pt>
                <c:pt idx="4509">
                  <c:v>19.42650426</c:v>
                </c:pt>
                <c:pt idx="4510">
                  <c:v>19.43075491999999</c:v>
                </c:pt>
                <c:pt idx="4511">
                  <c:v>19.43477307</c:v>
                </c:pt>
                <c:pt idx="4512">
                  <c:v>19.43910366</c:v>
                </c:pt>
                <c:pt idx="4513">
                  <c:v>19.44297649</c:v>
                </c:pt>
                <c:pt idx="4514">
                  <c:v>19.44775757</c:v>
                </c:pt>
                <c:pt idx="4515">
                  <c:v>19.45193558</c:v>
                </c:pt>
                <c:pt idx="4516">
                  <c:v>19.45648778</c:v>
                </c:pt>
                <c:pt idx="4517">
                  <c:v>19.46119621</c:v>
                </c:pt>
                <c:pt idx="4518">
                  <c:v>19.46551952999987</c:v>
                </c:pt>
                <c:pt idx="4519">
                  <c:v>19.46961761</c:v>
                </c:pt>
                <c:pt idx="4520">
                  <c:v>19.47417708</c:v>
                </c:pt>
                <c:pt idx="4521">
                  <c:v>19.47834782</c:v>
                </c:pt>
                <c:pt idx="4522">
                  <c:v>19.48305987999997</c:v>
                </c:pt>
                <c:pt idx="4523">
                  <c:v>19.48746312999999</c:v>
                </c:pt>
                <c:pt idx="4524">
                  <c:v>19.49178646</c:v>
                </c:pt>
                <c:pt idx="4525">
                  <c:v>19.49603712</c:v>
                </c:pt>
                <c:pt idx="4526">
                  <c:v>19.50067289</c:v>
                </c:pt>
                <c:pt idx="4527">
                  <c:v>19.50469103</c:v>
                </c:pt>
                <c:pt idx="4528">
                  <c:v>19.50871645</c:v>
                </c:pt>
                <c:pt idx="4529">
                  <c:v>19.51319599</c:v>
                </c:pt>
                <c:pt idx="4530">
                  <c:v>19.51805701</c:v>
                </c:pt>
                <c:pt idx="4531">
                  <c:v>19.52253292</c:v>
                </c:pt>
                <c:pt idx="4532">
                  <c:v>19.52716506000001</c:v>
                </c:pt>
                <c:pt idx="4533">
                  <c:v>19.53103788</c:v>
                </c:pt>
                <c:pt idx="4534">
                  <c:v>19.53513596000001</c:v>
                </c:pt>
                <c:pt idx="4535">
                  <c:v>19.53976809</c:v>
                </c:pt>
                <c:pt idx="4536">
                  <c:v>19.54446925</c:v>
                </c:pt>
                <c:pt idx="4537">
                  <c:v>19.54879983999987</c:v>
                </c:pt>
                <c:pt idx="4538">
                  <c:v>19.55274896</c:v>
                </c:pt>
                <c:pt idx="4539">
                  <c:v>19.5573048</c:v>
                </c:pt>
                <c:pt idx="4540">
                  <c:v>19.56147554</c:v>
                </c:pt>
                <c:pt idx="4541">
                  <c:v>19.565352</c:v>
                </c:pt>
                <c:pt idx="4542">
                  <c:v>19.56990057</c:v>
                </c:pt>
                <c:pt idx="4543">
                  <c:v>19.57392599</c:v>
                </c:pt>
                <c:pt idx="4544">
                  <c:v>19.57825658</c:v>
                </c:pt>
                <c:pt idx="4545">
                  <c:v>19.58280878</c:v>
                </c:pt>
                <c:pt idx="4546">
                  <c:v>19.58675791</c:v>
                </c:pt>
                <c:pt idx="4547">
                  <c:v>19.59092864</c:v>
                </c:pt>
                <c:pt idx="4548">
                  <c:v>19.59548811000001</c:v>
                </c:pt>
                <c:pt idx="4549">
                  <c:v>19.6002692</c:v>
                </c:pt>
                <c:pt idx="4550">
                  <c:v>19.60467245</c:v>
                </c:pt>
                <c:pt idx="4551">
                  <c:v>19.60938088</c:v>
                </c:pt>
                <c:pt idx="4552">
                  <c:v>19.61423826</c:v>
                </c:pt>
                <c:pt idx="4553">
                  <c:v>19.61848893000001</c:v>
                </c:pt>
                <c:pt idx="4554">
                  <c:v>19.62296847</c:v>
                </c:pt>
                <c:pt idx="4555">
                  <c:v>19.62774956</c:v>
                </c:pt>
                <c:pt idx="4556">
                  <c:v>19.63208015</c:v>
                </c:pt>
                <c:pt idx="4557">
                  <c:v>19.63678495</c:v>
                </c:pt>
                <c:pt idx="4558">
                  <c:v>19.64073407</c:v>
                </c:pt>
                <c:pt idx="4559">
                  <c:v>19.6449048</c:v>
                </c:pt>
                <c:pt idx="4560">
                  <c:v>19.64954057</c:v>
                </c:pt>
                <c:pt idx="4561">
                  <c:v>19.65409278</c:v>
                </c:pt>
                <c:pt idx="4562">
                  <c:v>19.6584161</c:v>
                </c:pt>
                <c:pt idx="4563">
                  <c:v>19.66244515</c:v>
                </c:pt>
                <c:pt idx="4564">
                  <c:v>19.66707728</c:v>
                </c:pt>
                <c:pt idx="4565">
                  <c:v>19.67124802</c:v>
                </c:pt>
                <c:pt idx="4566">
                  <c:v>19.67519714000001</c:v>
                </c:pt>
                <c:pt idx="4567">
                  <c:v>19.67960039</c:v>
                </c:pt>
                <c:pt idx="4568">
                  <c:v>19.68354950999997</c:v>
                </c:pt>
                <c:pt idx="4569">
                  <c:v>19.68802542</c:v>
                </c:pt>
                <c:pt idx="4570">
                  <c:v>19.69258126</c:v>
                </c:pt>
                <c:pt idx="4571">
                  <c:v>19.69660304</c:v>
                </c:pt>
                <c:pt idx="4572">
                  <c:v>19.70078105</c:v>
                </c:pt>
                <c:pt idx="4573">
                  <c:v>19.70526059</c:v>
                </c:pt>
                <c:pt idx="4574">
                  <c:v>19.70989273</c:v>
                </c:pt>
                <c:pt idx="4575">
                  <c:v>19.71429598</c:v>
                </c:pt>
                <c:pt idx="4576">
                  <c:v>19.71824146000001</c:v>
                </c:pt>
                <c:pt idx="4577">
                  <c:v>19.7228736</c:v>
                </c:pt>
                <c:pt idx="4578">
                  <c:v>19.72712426</c:v>
                </c:pt>
                <c:pt idx="4579">
                  <c:v>19.73182906</c:v>
                </c:pt>
                <c:pt idx="4580">
                  <c:v>19.73623230999998</c:v>
                </c:pt>
                <c:pt idx="4581">
                  <c:v>19.74048297</c:v>
                </c:pt>
                <c:pt idx="4582">
                  <c:v>19.74481356</c:v>
                </c:pt>
                <c:pt idx="4583">
                  <c:v>19.74936213</c:v>
                </c:pt>
                <c:pt idx="4584">
                  <c:v>19.75346748</c:v>
                </c:pt>
                <c:pt idx="4585">
                  <c:v>19.75741296</c:v>
                </c:pt>
                <c:pt idx="4586">
                  <c:v>19.76189251</c:v>
                </c:pt>
                <c:pt idx="4587">
                  <c:v>19.76591066</c:v>
                </c:pt>
                <c:pt idx="4588">
                  <c:v>19.77024125</c:v>
                </c:pt>
                <c:pt idx="4589">
                  <c:v>19.77419037</c:v>
                </c:pt>
                <c:pt idx="4590">
                  <c:v>19.77874257999987</c:v>
                </c:pt>
                <c:pt idx="4591">
                  <c:v>19.78292057999997</c:v>
                </c:pt>
                <c:pt idx="4592">
                  <c:v>19.78755271</c:v>
                </c:pt>
                <c:pt idx="4593">
                  <c:v>19.79218121</c:v>
                </c:pt>
                <c:pt idx="4594">
                  <c:v>19.79650454</c:v>
                </c:pt>
                <c:pt idx="4595">
                  <c:v>19.80076247</c:v>
                </c:pt>
                <c:pt idx="4596">
                  <c:v>19.80523838</c:v>
                </c:pt>
                <c:pt idx="4597">
                  <c:v>19.80933645</c:v>
                </c:pt>
                <c:pt idx="4598">
                  <c:v>19.81320928</c:v>
                </c:pt>
                <c:pt idx="4599">
                  <c:v>19.81768883000001</c:v>
                </c:pt>
                <c:pt idx="4600">
                  <c:v>19.82171061</c:v>
                </c:pt>
                <c:pt idx="4601">
                  <c:v>19.8260412</c:v>
                </c:pt>
                <c:pt idx="4602">
                  <c:v>19.82991038999999</c:v>
                </c:pt>
                <c:pt idx="4603">
                  <c:v>19.83453889</c:v>
                </c:pt>
                <c:pt idx="4604">
                  <c:v>19.8387169</c:v>
                </c:pt>
                <c:pt idx="4605">
                  <c:v>19.84342532</c:v>
                </c:pt>
                <c:pt idx="4606">
                  <c:v>19.84813012</c:v>
                </c:pt>
                <c:pt idx="4607">
                  <c:v>19.85238078</c:v>
                </c:pt>
                <c:pt idx="4608">
                  <c:v>19.8564062</c:v>
                </c:pt>
                <c:pt idx="4609">
                  <c:v>19.86088574</c:v>
                </c:pt>
                <c:pt idx="4610">
                  <c:v>19.8651364</c:v>
                </c:pt>
                <c:pt idx="4611">
                  <c:v>19.86900923</c:v>
                </c:pt>
                <c:pt idx="4612">
                  <c:v>19.87348151</c:v>
                </c:pt>
                <c:pt idx="4613">
                  <c:v>19.87758685</c:v>
                </c:pt>
                <c:pt idx="4614">
                  <c:v>19.88191017999999</c:v>
                </c:pt>
                <c:pt idx="4615">
                  <c:v>19.88646965</c:v>
                </c:pt>
                <c:pt idx="4616">
                  <c:v>19.89041514000001</c:v>
                </c:pt>
                <c:pt idx="4617">
                  <c:v>19.89451321</c:v>
                </c:pt>
                <c:pt idx="4618">
                  <c:v>19.89838603999998</c:v>
                </c:pt>
                <c:pt idx="4619">
                  <c:v>19.90286194999999</c:v>
                </c:pt>
                <c:pt idx="4620">
                  <c:v>19.90711261</c:v>
                </c:pt>
                <c:pt idx="4621">
                  <c:v>19.91121795999999</c:v>
                </c:pt>
                <c:pt idx="4622">
                  <c:v>19.91584282</c:v>
                </c:pt>
                <c:pt idx="4623">
                  <c:v>19.91994817</c:v>
                </c:pt>
                <c:pt idx="4624">
                  <c:v>19.92396995</c:v>
                </c:pt>
                <c:pt idx="4625">
                  <c:v>19.9283732</c:v>
                </c:pt>
                <c:pt idx="4626">
                  <c:v>19.93247127</c:v>
                </c:pt>
                <c:pt idx="4627">
                  <c:v>19.93672194</c:v>
                </c:pt>
                <c:pt idx="4628">
                  <c:v>19.94135407</c:v>
                </c:pt>
                <c:pt idx="4629">
                  <c:v>19.94537585</c:v>
                </c:pt>
                <c:pt idx="4630">
                  <c:v>19.94955386</c:v>
                </c:pt>
                <c:pt idx="4631">
                  <c:v>19.9540334</c:v>
                </c:pt>
                <c:pt idx="4632">
                  <c:v>19.95881086</c:v>
                </c:pt>
                <c:pt idx="4633">
                  <c:v>19.96306152</c:v>
                </c:pt>
                <c:pt idx="4634">
                  <c:v>19.96701427</c:v>
                </c:pt>
                <c:pt idx="4635">
                  <c:v>19.97171543</c:v>
                </c:pt>
                <c:pt idx="4636">
                  <c:v>19.9759661</c:v>
                </c:pt>
                <c:pt idx="4637">
                  <c:v>19.98060186</c:v>
                </c:pt>
                <c:pt idx="4638">
                  <c:v>19.98515407</c:v>
                </c:pt>
                <c:pt idx="4639">
                  <c:v>19.98940473</c:v>
                </c:pt>
                <c:pt idx="4640">
                  <c:v>19.99350644</c:v>
                </c:pt>
                <c:pt idx="4641">
                  <c:v>19.99806227999997</c:v>
                </c:pt>
                <c:pt idx="4642">
                  <c:v>20.00231295</c:v>
                </c:pt>
                <c:pt idx="4643">
                  <c:v>20.00633836</c:v>
                </c:pt>
                <c:pt idx="4644">
                  <c:v>20.01058902</c:v>
                </c:pt>
                <c:pt idx="4645">
                  <c:v>20.01453088</c:v>
                </c:pt>
                <c:pt idx="4646">
                  <c:v>20.01893413000001</c:v>
                </c:pt>
                <c:pt idx="4647">
                  <c:v>20.02364619</c:v>
                </c:pt>
                <c:pt idx="4648">
                  <c:v>20.02758805</c:v>
                </c:pt>
                <c:pt idx="4649">
                  <c:v>20.03176605000001</c:v>
                </c:pt>
                <c:pt idx="4650">
                  <c:v>20.03624559</c:v>
                </c:pt>
                <c:pt idx="4651">
                  <c:v>20.04087409</c:v>
                </c:pt>
                <c:pt idx="4652">
                  <c:v>20.04527735</c:v>
                </c:pt>
                <c:pt idx="4653">
                  <c:v>20.04930639</c:v>
                </c:pt>
                <c:pt idx="4654">
                  <c:v>20.05393489</c:v>
                </c:pt>
                <c:pt idx="4655">
                  <c:v>20.05810563</c:v>
                </c:pt>
                <c:pt idx="4656">
                  <c:v>20.06198209</c:v>
                </c:pt>
                <c:pt idx="4657">
                  <c:v>20.06638534</c:v>
                </c:pt>
                <c:pt idx="4658">
                  <c:v>20.07055608</c:v>
                </c:pt>
                <c:pt idx="4659">
                  <c:v>20.07488667</c:v>
                </c:pt>
                <c:pt idx="4660">
                  <c:v>20.0795188</c:v>
                </c:pt>
                <c:pt idx="4661">
                  <c:v>20.083388</c:v>
                </c:pt>
                <c:pt idx="4662">
                  <c:v>20.087566</c:v>
                </c:pt>
                <c:pt idx="4663">
                  <c:v>20.09212184</c:v>
                </c:pt>
                <c:pt idx="4664">
                  <c:v>20.09682663</c:v>
                </c:pt>
                <c:pt idx="4665">
                  <c:v>20.10122988</c:v>
                </c:pt>
                <c:pt idx="4666">
                  <c:v>20.1052553</c:v>
                </c:pt>
                <c:pt idx="4667">
                  <c:v>20.10980387</c:v>
                </c:pt>
                <c:pt idx="4668">
                  <c:v>20.11398187</c:v>
                </c:pt>
                <c:pt idx="4669">
                  <c:v>20.11861401000001</c:v>
                </c:pt>
                <c:pt idx="4670">
                  <c:v>20.12316985</c:v>
                </c:pt>
                <c:pt idx="4671">
                  <c:v>20.12749317</c:v>
                </c:pt>
                <c:pt idx="4672">
                  <c:v>20.13174383</c:v>
                </c:pt>
                <c:pt idx="4673">
                  <c:v>20.13622701</c:v>
                </c:pt>
                <c:pt idx="4674">
                  <c:v>20.14032509</c:v>
                </c:pt>
                <c:pt idx="4675">
                  <c:v>20.14435050000001</c:v>
                </c:pt>
                <c:pt idx="4676">
                  <c:v>20.14875376000001</c:v>
                </c:pt>
                <c:pt idx="4677">
                  <c:v>20.15285183</c:v>
                </c:pt>
                <c:pt idx="4678">
                  <c:v>20.15710249</c:v>
                </c:pt>
                <c:pt idx="4679">
                  <c:v>20.16173463</c:v>
                </c:pt>
                <c:pt idx="4680">
                  <c:v>20.16666467</c:v>
                </c:pt>
                <c:pt idx="4681">
                  <c:v>20.1706919</c:v>
                </c:pt>
                <c:pt idx="4682">
                  <c:v>20.17532404</c:v>
                </c:pt>
                <c:pt idx="4683">
                  <c:v>20.18017778</c:v>
                </c:pt>
                <c:pt idx="4684">
                  <c:v>20.18442845</c:v>
                </c:pt>
                <c:pt idx="4685">
                  <c:v>20.18830491</c:v>
                </c:pt>
                <c:pt idx="4686">
                  <c:v>20.19301334</c:v>
                </c:pt>
                <c:pt idx="4687">
                  <c:v>20.19711141000001</c:v>
                </c:pt>
                <c:pt idx="4688">
                  <c:v>20.20098424</c:v>
                </c:pt>
                <c:pt idx="4689">
                  <c:v>20.20546015</c:v>
                </c:pt>
                <c:pt idx="4690">
                  <c:v>20.20971081</c:v>
                </c:pt>
                <c:pt idx="4691">
                  <c:v>20.21396148</c:v>
                </c:pt>
                <c:pt idx="4692">
                  <c:v>20.21844466</c:v>
                </c:pt>
                <c:pt idx="4693">
                  <c:v>20.22261539</c:v>
                </c:pt>
                <c:pt idx="4694">
                  <c:v>20.22664080999998</c:v>
                </c:pt>
                <c:pt idx="4695">
                  <c:v>20.23112035</c:v>
                </c:pt>
                <c:pt idx="4696">
                  <c:v>20.23506584</c:v>
                </c:pt>
                <c:pt idx="4697">
                  <c:v>20.2393165</c:v>
                </c:pt>
                <c:pt idx="4698">
                  <c:v>20.24318933</c:v>
                </c:pt>
                <c:pt idx="4699">
                  <c:v>20.24789412000001</c:v>
                </c:pt>
                <c:pt idx="4700">
                  <c:v>20.25207212999999</c:v>
                </c:pt>
                <c:pt idx="4701">
                  <c:v>20.25594495</c:v>
                </c:pt>
                <c:pt idx="4702">
                  <c:v>20.26034821</c:v>
                </c:pt>
                <c:pt idx="4703">
                  <c:v>20.26451893999998</c:v>
                </c:pt>
                <c:pt idx="4704">
                  <c:v>20.26876961</c:v>
                </c:pt>
                <c:pt idx="4705">
                  <c:v>20.27332908</c:v>
                </c:pt>
                <c:pt idx="4706">
                  <c:v>20.27742715</c:v>
                </c:pt>
                <c:pt idx="4707">
                  <c:v>20.28152523</c:v>
                </c:pt>
                <c:pt idx="4708">
                  <c:v>20.28600841</c:v>
                </c:pt>
                <c:pt idx="4709">
                  <c:v>20.2907895</c:v>
                </c:pt>
                <c:pt idx="4710">
                  <c:v>20.29519274999998</c:v>
                </c:pt>
                <c:pt idx="4711">
                  <c:v>20.29906557</c:v>
                </c:pt>
                <c:pt idx="4712">
                  <c:v>20.30376674</c:v>
                </c:pt>
                <c:pt idx="4713">
                  <c:v>20.3080174</c:v>
                </c:pt>
                <c:pt idx="4714">
                  <c:v>20.31250057999998</c:v>
                </c:pt>
                <c:pt idx="4715">
                  <c:v>20.31720537</c:v>
                </c:pt>
                <c:pt idx="4716">
                  <c:v>20.32138337</c:v>
                </c:pt>
                <c:pt idx="4717">
                  <c:v>20.32548145000001</c:v>
                </c:pt>
                <c:pt idx="4718">
                  <c:v>20.33011358</c:v>
                </c:pt>
                <c:pt idx="4719">
                  <c:v>20.33428432</c:v>
                </c:pt>
                <c:pt idx="4720">
                  <c:v>20.33816078</c:v>
                </c:pt>
                <c:pt idx="4721">
                  <c:v>20.34248774</c:v>
                </c:pt>
                <c:pt idx="4722">
                  <c:v>20.3467384</c:v>
                </c:pt>
                <c:pt idx="4723">
                  <c:v>20.35098906</c:v>
                </c:pt>
                <c:pt idx="4724">
                  <c:v>20.3556212</c:v>
                </c:pt>
                <c:pt idx="4725">
                  <c:v>20.35963934999998</c:v>
                </c:pt>
                <c:pt idx="4726">
                  <c:v>20.36374469</c:v>
                </c:pt>
                <c:pt idx="4727">
                  <c:v>20.3682206</c:v>
                </c:pt>
                <c:pt idx="4728">
                  <c:v>20.37308162</c:v>
                </c:pt>
                <c:pt idx="4729">
                  <c:v>20.37748487</c:v>
                </c:pt>
                <c:pt idx="4730">
                  <c:v>20.38143035</c:v>
                </c:pt>
                <c:pt idx="4731">
                  <c:v>20.38598619</c:v>
                </c:pt>
                <c:pt idx="4732">
                  <c:v>20.39023686</c:v>
                </c:pt>
                <c:pt idx="4733">
                  <c:v>20.39486899</c:v>
                </c:pt>
                <c:pt idx="4734">
                  <c:v>20.39934853999998</c:v>
                </c:pt>
                <c:pt idx="4735">
                  <c:v>20.40375179</c:v>
                </c:pt>
                <c:pt idx="4736">
                  <c:v>20.40792252</c:v>
                </c:pt>
                <c:pt idx="4737">
                  <c:v>20.412482</c:v>
                </c:pt>
                <c:pt idx="4738">
                  <c:v>20.41658006999999</c:v>
                </c:pt>
                <c:pt idx="4739">
                  <c:v>20.42059822</c:v>
                </c:pt>
                <c:pt idx="4740">
                  <c:v>20.42492881</c:v>
                </c:pt>
                <c:pt idx="4741">
                  <c:v>20.42903052</c:v>
                </c:pt>
                <c:pt idx="4742">
                  <c:v>20.43335384</c:v>
                </c:pt>
                <c:pt idx="4743">
                  <c:v>20.43798598</c:v>
                </c:pt>
                <c:pt idx="4744">
                  <c:v>20.44291965</c:v>
                </c:pt>
                <c:pt idx="4745">
                  <c:v>20.44701773</c:v>
                </c:pt>
                <c:pt idx="4746">
                  <c:v>20.45150091</c:v>
                </c:pt>
                <c:pt idx="4747">
                  <c:v>20.45643095</c:v>
                </c:pt>
                <c:pt idx="4748">
                  <c:v>20.46068162</c:v>
                </c:pt>
                <c:pt idx="4749">
                  <c:v>20.46455808</c:v>
                </c:pt>
                <c:pt idx="4750">
                  <c:v>20.46918657999997</c:v>
                </c:pt>
                <c:pt idx="4751">
                  <c:v>20.47336457999998</c:v>
                </c:pt>
                <c:pt idx="4752">
                  <c:v>20.47799308</c:v>
                </c:pt>
                <c:pt idx="4753">
                  <c:v>20.48269786999988</c:v>
                </c:pt>
                <c:pt idx="4754">
                  <c:v>20.48702846</c:v>
                </c:pt>
                <c:pt idx="4755">
                  <c:v>20.49104661</c:v>
                </c:pt>
                <c:pt idx="4756">
                  <c:v>20.49560607999987</c:v>
                </c:pt>
                <c:pt idx="4757">
                  <c:v>20.49970416</c:v>
                </c:pt>
                <c:pt idx="4758">
                  <c:v>20.50372956999998</c:v>
                </c:pt>
                <c:pt idx="4759">
                  <c:v>20.50820912</c:v>
                </c:pt>
                <c:pt idx="4760">
                  <c:v>20.5123072</c:v>
                </c:pt>
                <c:pt idx="4761">
                  <c:v>20.51655786</c:v>
                </c:pt>
                <c:pt idx="4762">
                  <c:v>20.52118999</c:v>
                </c:pt>
                <c:pt idx="4763">
                  <c:v>20.52521177</c:v>
                </c:pt>
                <c:pt idx="4764">
                  <c:v>20.52930985</c:v>
                </c:pt>
                <c:pt idx="4765">
                  <c:v>20.53386569</c:v>
                </c:pt>
                <c:pt idx="4766">
                  <c:v>20.53865041</c:v>
                </c:pt>
                <c:pt idx="4767">
                  <c:v>20.54297373</c:v>
                </c:pt>
                <c:pt idx="4768">
                  <c:v>20.54768216</c:v>
                </c:pt>
                <c:pt idx="4769">
                  <c:v>20.55155499</c:v>
                </c:pt>
                <c:pt idx="4770">
                  <c:v>20.55572573</c:v>
                </c:pt>
                <c:pt idx="4771">
                  <c:v>20.56036148999999</c:v>
                </c:pt>
                <c:pt idx="4772">
                  <c:v>20.56491733</c:v>
                </c:pt>
                <c:pt idx="4773">
                  <c:v>20.56924065999998</c:v>
                </c:pt>
                <c:pt idx="4774">
                  <c:v>20.57341866000001</c:v>
                </c:pt>
                <c:pt idx="4775">
                  <c:v>20.5778982</c:v>
                </c:pt>
                <c:pt idx="4776">
                  <c:v>20.58214886999998</c:v>
                </c:pt>
                <c:pt idx="4777">
                  <c:v>20.58602169</c:v>
                </c:pt>
                <c:pt idx="4778">
                  <c:v>20.59050123999998</c:v>
                </c:pt>
                <c:pt idx="4779">
                  <c:v>20.59444673</c:v>
                </c:pt>
                <c:pt idx="4780">
                  <c:v>20.59884998</c:v>
                </c:pt>
                <c:pt idx="4781">
                  <c:v>20.60348211000001</c:v>
                </c:pt>
                <c:pt idx="4782">
                  <c:v>20.6074276</c:v>
                </c:pt>
                <c:pt idx="4783">
                  <c:v>20.6116056</c:v>
                </c:pt>
                <c:pt idx="4784">
                  <c:v>20.61615781</c:v>
                </c:pt>
                <c:pt idx="4785">
                  <c:v>20.62078994</c:v>
                </c:pt>
                <c:pt idx="4786">
                  <c:v>20.62511327</c:v>
                </c:pt>
                <c:pt idx="4787">
                  <c:v>20.62913868</c:v>
                </c:pt>
                <c:pt idx="4788">
                  <c:v>20.63376718</c:v>
                </c:pt>
                <c:pt idx="4789">
                  <c:v>20.63794518</c:v>
                </c:pt>
                <c:pt idx="4790">
                  <c:v>20.64181801</c:v>
                </c:pt>
                <c:pt idx="4791">
                  <c:v>20.64614497</c:v>
                </c:pt>
                <c:pt idx="4792">
                  <c:v>20.65024304</c:v>
                </c:pt>
                <c:pt idx="4793">
                  <c:v>20.6546463</c:v>
                </c:pt>
                <c:pt idx="4794">
                  <c:v>20.65927843</c:v>
                </c:pt>
                <c:pt idx="4795">
                  <c:v>20.66330021</c:v>
                </c:pt>
                <c:pt idx="4796">
                  <c:v>20.66739829</c:v>
                </c:pt>
                <c:pt idx="4797">
                  <c:v>20.67187783</c:v>
                </c:pt>
                <c:pt idx="4798">
                  <c:v>20.67673521</c:v>
                </c:pt>
                <c:pt idx="4799">
                  <c:v>20.6810658</c:v>
                </c:pt>
                <c:pt idx="4800">
                  <c:v>20.68501128999998</c:v>
                </c:pt>
                <c:pt idx="4801">
                  <c:v>20.68971609</c:v>
                </c:pt>
                <c:pt idx="4802">
                  <c:v>20.69366157</c:v>
                </c:pt>
                <c:pt idx="4803">
                  <c:v>20.69753803</c:v>
                </c:pt>
                <c:pt idx="4804">
                  <c:v>20.70201758</c:v>
                </c:pt>
                <c:pt idx="4805">
                  <c:v>20.70626824</c:v>
                </c:pt>
                <c:pt idx="4806">
                  <c:v>20.71059156999999</c:v>
                </c:pt>
                <c:pt idx="4807">
                  <c:v>20.71515104</c:v>
                </c:pt>
                <c:pt idx="4808">
                  <c:v>20.71917282</c:v>
                </c:pt>
                <c:pt idx="4809">
                  <c:v>20.72319823999998</c:v>
                </c:pt>
                <c:pt idx="4810">
                  <c:v>20.72767778</c:v>
                </c:pt>
                <c:pt idx="4811">
                  <c:v>20.73253516</c:v>
                </c:pt>
                <c:pt idx="4812">
                  <c:v>20.73693842</c:v>
                </c:pt>
                <c:pt idx="4813">
                  <c:v>20.74081124</c:v>
                </c:pt>
                <c:pt idx="4814">
                  <c:v>20.74543611</c:v>
                </c:pt>
                <c:pt idx="4815">
                  <c:v>20.74961411</c:v>
                </c:pt>
                <c:pt idx="4816">
                  <c:v>20.75432254</c:v>
                </c:pt>
                <c:pt idx="4817">
                  <c:v>20.75895467</c:v>
                </c:pt>
                <c:pt idx="4818">
                  <c:v>20.763278</c:v>
                </c:pt>
                <c:pt idx="4819">
                  <c:v>20.76722712</c:v>
                </c:pt>
                <c:pt idx="4820">
                  <c:v>20.77178296</c:v>
                </c:pt>
                <c:pt idx="4821">
                  <c:v>20.77603362</c:v>
                </c:pt>
                <c:pt idx="4822">
                  <c:v>20.78074204999987</c:v>
                </c:pt>
                <c:pt idx="4823">
                  <c:v>20.78529062</c:v>
                </c:pt>
                <c:pt idx="4824">
                  <c:v>20.78954128999997</c:v>
                </c:pt>
                <c:pt idx="4825">
                  <c:v>20.79371928999987</c:v>
                </c:pt>
                <c:pt idx="4826">
                  <c:v>20.79827513</c:v>
                </c:pt>
                <c:pt idx="4827">
                  <c:v>20.80230054</c:v>
                </c:pt>
                <c:pt idx="4828">
                  <c:v>20.80639862</c:v>
                </c:pt>
                <c:pt idx="4829">
                  <c:v>20.81087816</c:v>
                </c:pt>
                <c:pt idx="4830">
                  <c:v>20.81475099</c:v>
                </c:pt>
                <c:pt idx="4831">
                  <c:v>20.81907431</c:v>
                </c:pt>
                <c:pt idx="4832">
                  <c:v>20.82302343</c:v>
                </c:pt>
                <c:pt idx="4833">
                  <c:v>20.82772823</c:v>
                </c:pt>
                <c:pt idx="4834">
                  <c:v>20.83190623</c:v>
                </c:pt>
                <c:pt idx="4835">
                  <c:v>20.83577906</c:v>
                </c:pt>
                <c:pt idx="4836">
                  <c:v>20.84018231</c:v>
                </c:pt>
                <c:pt idx="4837">
                  <c:v>20.84435305</c:v>
                </c:pt>
                <c:pt idx="4838">
                  <c:v>20.84860371</c:v>
                </c:pt>
                <c:pt idx="4839">
                  <c:v>20.85316318</c:v>
                </c:pt>
                <c:pt idx="4840">
                  <c:v>20.85733392</c:v>
                </c:pt>
                <c:pt idx="4841">
                  <c:v>20.86128666999999</c:v>
                </c:pt>
                <c:pt idx="4842">
                  <c:v>20.86584251</c:v>
                </c:pt>
                <c:pt idx="4843">
                  <c:v>20.87069626</c:v>
                </c:pt>
                <c:pt idx="4844">
                  <c:v>20.87502685</c:v>
                </c:pt>
                <c:pt idx="4845">
                  <c:v>20.87973165</c:v>
                </c:pt>
                <c:pt idx="4846">
                  <c:v>20.88360447</c:v>
                </c:pt>
                <c:pt idx="4847">
                  <c:v>20.88777521</c:v>
                </c:pt>
                <c:pt idx="4848">
                  <c:v>20.89233468</c:v>
                </c:pt>
                <c:pt idx="4849">
                  <c:v>20.89703948</c:v>
                </c:pt>
                <c:pt idx="4850">
                  <c:v>20.90137007</c:v>
                </c:pt>
                <c:pt idx="4851">
                  <c:v>20.90539185</c:v>
                </c:pt>
                <c:pt idx="4852">
                  <c:v>20.90994769</c:v>
                </c:pt>
                <c:pt idx="4853">
                  <c:v>20.91419835</c:v>
                </c:pt>
                <c:pt idx="4854">
                  <c:v>20.91807117999999</c:v>
                </c:pt>
                <c:pt idx="4855">
                  <c:v>20.92239813999998</c:v>
                </c:pt>
                <c:pt idx="4856">
                  <c:v>20.92641627999987</c:v>
                </c:pt>
                <c:pt idx="4857">
                  <c:v>20.93089946</c:v>
                </c:pt>
                <c:pt idx="4858">
                  <c:v>20.9354553</c:v>
                </c:pt>
                <c:pt idx="4859">
                  <c:v>20.93940079</c:v>
                </c:pt>
                <c:pt idx="4860">
                  <c:v>20.94365145</c:v>
                </c:pt>
                <c:pt idx="4861">
                  <c:v>20.9480547</c:v>
                </c:pt>
                <c:pt idx="4862">
                  <c:v>20.95283579000001</c:v>
                </c:pt>
                <c:pt idx="4863">
                  <c:v>20.95716638</c:v>
                </c:pt>
                <c:pt idx="4864">
                  <c:v>20.96111187</c:v>
                </c:pt>
                <c:pt idx="4865">
                  <c:v>20.96589659</c:v>
                </c:pt>
                <c:pt idx="4866">
                  <c:v>20.96999466999999</c:v>
                </c:pt>
                <c:pt idx="4867">
                  <c:v>20.9746268</c:v>
                </c:pt>
                <c:pt idx="4868">
                  <c:v>20.97925167</c:v>
                </c:pt>
                <c:pt idx="4869">
                  <c:v>20.98358225999997</c:v>
                </c:pt>
                <c:pt idx="4870">
                  <c:v>20.98776026</c:v>
                </c:pt>
                <c:pt idx="4871">
                  <c:v>20.99223980999987</c:v>
                </c:pt>
                <c:pt idx="4872">
                  <c:v>20.99641053999998</c:v>
                </c:pt>
                <c:pt idx="4873">
                  <c:v>21.000287</c:v>
                </c:pt>
                <c:pt idx="4874">
                  <c:v>21.00468662</c:v>
                </c:pt>
                <c:pt idx="4875">
                  <c:v>21.0087084</c:v>
                </c:pt>
                <c:pt idx="4876">
                  <c:v>21.01311166</c:v>
                </c:pt>
                <c:pt idx="4877">
                  <c:v>21.01698812</c:v>
                </c:pt>
                <c:pt idx="4878">
                  <c:v>21.02169291</c:v>
                </c:pt>
                <c:pt idx="4879">
                  <c:v>21.02586365000001</c:v>
                </c:pt>
                <c:pt idx="4880">
                  <c:v>21.03042311999999</c:v>
                </c:pt>
                <c:pt idx="4881">
                  <c:v>21.03512791</c:v>
                </c:pt>
                <c:pt idx="4882">
                  <c:v>21.03953116</c:v>
                </c:pt>
                <c:pt idx="4883">
                  <c:v>21.04355658</c:v>
                </c:pt>
                <c:pt idx="4884">
                  <c:v>21.04811242</c:v>
                </c:pt>
                <c:pt idx="4885">
                  <c:v>21.05228315</c:v>
                </c:pt>
                <c:pt idx="4886">
                  <c:v>21.05699157999999</c:v>
                </c:pt>
                <c:pt idx="4887">
                  <c:v>21.06162372</c:v>
                </c:pt>
                <c:pt idx="4888">
                  <c:v>21.06579444999998</c:v>
                </c:pt>
                <c:pt idx="4889">
                  <c:v>21.06997245000001</c:v>
                </c:pt>
                <c:pt idx="4890">
                  <c:v>21.07437934</c:v>
                </c:pt>
                <c:pt idx="4891">
                  <c:v>21.07855008</c:v>
                </c:pt>
                <c:pt idx="4892">
                  <c:v>21.08257186</c:v>
                </c:pt>
                <c:pt idx="4893">
                  <c:v>21.08705504</c:v>
                </c:pt>
                <c:pt idx="4894">
                  <c:v>21.09100052</c:v>
                </c:pt>
                <c:pt idx="4895">
                  <c:v>21.09533111</c:v>
                </c:pt>
                <c:pt idx="4896">
                  <c:v>21.09920031</c:v>
                </c:pt>
                <c:pt idx="4897">
                  <c:v>21.10390874</c:v>
                </c:pt>
                <c:pt idx="4898">
                  <c:v>21.10800681</c:v>
                </c:pt>
                <c:pt idx="4899">
                  <c:v>21.11187964000001</c:v>
                </c:pt>
                <c:pt idx="4900">
                  <c:v>21.11635918</c:v>
                </c:pt>
                <c:pt idx="4901">
                  <c:v>21.12060985</c:v>
                </c:pt>
                <c:pt idx="4902">
                  <c:v>21.12470792</c:v>
                </c:pt>
                <c:pt idx="4903">
                  <c:v>21.12941635</c:v>
                </c:pt>
                <c:pt idx="4904">
                  <c:v>21.1333582</c:v>
                </c:pt>
                <c:pt idx="4905">
                  <c:v>21.13753984</c:v>
                </c:pt>
                <c:pt idx="4906">
                  <c:v>21.14201575</c:v>
                </c:pt>
                <c:pt idx="4907">
                  <c:v>21.14687677</c:v>
                </c:pt>
                <c:pt idx="4908">
                  <c:v>21.15120554</c:v>
                </c:pt>
                <c:pt idx="4909">
                  <c:v>21.15583403999999</c:v>
                </c:pt>
                <c:pt idx="4910">
                  <c:v>21.15978316</c:v>
                </c:pt>
                <c:pt idx="4911">
                  <c:v>21.1639539</c:v>
                </c:pt>
                <c:pt idx="4912">
                  <c:v>21.16851337</c:v>
                </c:pt>
                <c:pt idx="4913">
                  <c:v>21.17329446</c:v>
                </c:pt>
                <c:pt idx="4914">
                  <c:v>21.17754512</c:v>
                </c:pt>
                <c:pt idx="4915">
                  <c:v>21.18157054</c:v>
                </c:pt>
                <c:pt idx="4916">
                  <c:v>21.18619541</c:v>
                </c:pt>
                <c:pt idx="4917">
                  <c:v>21.19044607</c:v>
                </c:pt>
                <c:pt idx="4918">
                  <c:v>21.19508184</c:v>
                </c:pt>
                <c:pt idx="4919">
                  <c:v>21.19963767</c:v>
                </c:pt>
                <c:pt idx="4920">
                  <c:v>21.20380841</c:v>
                </c:pt>
                <c:pt idx="4921">
                  <c:v>21.20806271</c:v>
                </c:pt>
                <c:pt idx="4922">
                  <c:v>21.21261854999998</c:v>
                </c:pt>
                <c:pt idx="4923">
                  <c:v>21.21678928</c:v>
                </c:pt>
                <c:pt idx="4924">
                  <c:v>21.22081833</c:v>
                </c:pt>
                <c:pt idx="4925">
                  <c:v>21.225069</c:v>
                </c:pt>
                <c:pt idx="4926">
                  <c:v>21.22901085</c:v>
                </c:pt>
                <c:pt idx="4927">
                  <c:v>21.2334141</c:v>
                </c:pt>
                <c:pt idx="4928">
                  <c:v>21.23812616</c:v>
                </c:pt>
                <c:pt idx="4929">
                  <c:v>21.24206802</c:v>
                </c:pt>
                <c:pt idx="4930">
                  <c:v>21.24624602</c:v>
                </c:pt>
                <c:pt idx="4931">
                  <c:v>21.25080186</c:v>
                </c:pt>
                <c:pt idx="4932">
                  <c:v>21.25535405999999</c:v>
                </c:pt>
                <c:pt idx="4933">
                  <c:v>21.25968466</c:v>
                </c:pt>
                <c:pt idx="4934">
                  <c:v>21.26378636</c:v>
                </c:pt>
                <c:pt idx="4935">
                  <c:v>21.26848752999998</c:v>
                </c:pt>
                <c:pt idx="4936">
                  <c:v>21.2725856</c:v>
                </c:pt>
                <c:pt idx="4937">
                  <c:v>21.27653835</c:v>
                </c:pt>
                <c:pt idx="4938">
                  <c:v>21.28094161</c:v>
                </c:pt>
                <c:pt idx="4939">
                  <c:v>21.28503967999987</c:v>
                </c:pt>
                <c:pt idx="4940">
                  <c:v>21.28944292999988</c:v>
                </c:pt>
                <c:pt idx="4941">
                  <c:v>21.29407507000001</c:v>
                </c:pt>
                <c:pt idx="4942">
                  <c:v>21.29794789</c:v>
                </c:pt>
                <c:pt idx="4943">
                  <c:v>21.30204597</c:v>
                </c:pt>
                <c:pt idx="4944">
                  <c:v>21.30660181</c:v>
                </c:pt>
                <c:pt idx="4945">
                  <c:v>21.31130660000001</c:v>
                </c:pt>
                <c:pt idx="4946">
                  <c:v>21.31570985</c:v>
                </c:pt>
                <c:pt idx="4947">
                  <c:v>21.31973527</c:v>
                </c:pt>
                <c:pt idx="4948">
                  <c:v>21.32428384</c:v>
                </c:pt>
                <c:pt idx="4949">
                  <c:v>21.32853451</c:v>
                </c:pt>
                <c:pt idx="4950">
                  <c:v>21.33317027</c:v>
                </c:pt>
                <c:pt idx="4951">
                  <c:v>21.33772610999999</c:v>
                </c:pt>
                <c:pt idx="4952">
                  <c:v>21.34197677</c:v>
                </c:pt>
                <c:pt idx="4953">
                  <c:v>21.34622744</c:v>
                </c:pt>
                <c:pt idx="4954">
                  <c:v>21.35070697999998</c:v>
                </c:pt>
                <c:pt idx="4955">
                  <c:v>21.35480506</c:v>
                </c:pt>
                <c:pt idx="4956">
                  <c:v>21.35875417999999</c:v>
                </c:pt>
                <c:pt idx="4957">
                  <c:v>21.36331002</c:v>
                </c:pt>
                <c:pt idx="4958">
                  <c:v>21.36725551</c:v>
                </c:pt>
                <c:pt idx="4959">
                  <c:v>21.37165876</c:v>
                </c:pt>
                <c:pt idx="4960">
                  <c:v>21.3762146</c:v>
                </c:pt>
                <c:pt idx="4961">
                  <c:v>21.38107198000001</c:v>
                </c:pt>
                <c:pt idx="4962">
                  <c:v>21.38524272</c:v>
                </c:pt>
                <c:pt idx="4963">
                  <c:v>21.38980219</c:v>
                </c:pt>
                <c:pt idx="4964">
                  <c:v>21.39458328</c:v>
                </c:pt>
                <c:pt idx="4965">
                  <c:v>21.39891387</c:v>
                </c:pt>
                <c:pt idx="4966">
                  <c:v>21.40278306</c:v>
                </c:pt>
                <c:pt idx="4967">
                  <c:v>21.40748786</c:v>
                </c:pt>
                <c:pt idx="4968">
                  <c:v>21.41166586</c:v>
                </c:pt>
                <c:pt idx="4969">
                  <c:v>21.41645058</c:v>
                </c:pt>
                <c:pt idx="4970">
                  <c:v>21.42099915</c:v>
                </c:pt>
                <c:pt idx="4971">
                  <c:v>21.42524981999987</c:v>
                </c:pt>
                <c:pt idx="4972">
                  <c:v>21.42927886</c:v>
                </c:pt>
                <c:pt idx="4973">
                  <c:v>21.43398003</c:v>
                </c:pt>
                <c:pt idx="4974">
                  <c:v>21.43808537</c:v>
                </c:pt>
                <c:pt idx="4975">
                  <c:v>21.44203085999997</c:v>
                </c:pt>
                <c:pt idx="4976">
                  <c:v>21.44658669</c:v>
                </c:pt>
                <c:pt idx="4977">
                  <c:v>21.45060848</c:v>
                </c:pt>
                <c:pt idx="4978">
                  <c:v>21.45485914</c:v>
                </c:pt>
                <c:pt idx="4979">
                  <c:v>21.45949127</c:v>
                </c:pt>
                <c:pt idx="4980">
                  <c:v>21.46336047</c:v>
                </c:pt>
                <c:pt idx="4981">
                  <c:v>21.46761113</c:v>
                </c:pt>
                <c:pt idx="4982">
                  <c:v>21.47217059999998</c:v>
                </c:pt>
                <c:pt idx="4983">
                  <c:v>21.4768754</c:v>
                </c:pt>
                <c:pt idx="4984">
                  <c:v>21.48119871999999</c:v>
                </c:pt>
                <c:pt idx="4985">
                  <c:v>21.48522414</c:v>
                </c:pt>
                <c:pt idx="4986">
                  <c:v>21.48985264</c:v>
                </c:pt>
                <c:pt idx="4987">
                  <c:v>21.49403063999998</c:v>
                </c:pt>
                <c:pt idx="4988">
                  <c:v>21.49873906999988</c:v>
                </c:pt>
                <c:pt idx="4989">
                  <c:v>21.50329491</c:v>
                </c:pt>
                <c:pt idx="4990">
                  <c:v>21.50746564</c:v>
                </c:pt>
                <c:pt idx="4991">
                  <c:v>21.51164365</c:v>
                </c:pt>
                <c:pt idx="4992">
                  <c:v>21.51627578</c:v>
                </c:pt>
                <c:pt idx="4993">
                  <c:v>21.52037385</c:v>
                </c:pt>
                <c:pt idx="4994">
                  <c:v>21.52447193</c:v>
                </c:pt>
                <c:pt idx="4995">
                  <c:v>21.52880252</c:v>
                </c:pt>
                <c:pt idx="4996">
                  <c:v>21.53274438</c:v>
                </c:pt>
                <c:pt idx="4997">
                  <c:v>21.53692238</c:v>
                </c:pt>
                <c:pt idx="4998">
                  <c:v>21.54087150000001</c:v>
                </c:pt>
                <c:pt idx="4999">
                  <c:v>21.54565622</c:v>
                </c:pt>
                <c:pt idx="5000">
                  <c:v>21.54982696</c:v>
                </c:pt>
                <c:pt idx="5001">
                  <c:v>21.55438643</c:v>
                </c:pt>
                <c:pt idx="5002">
                  <c:v>21.55901493</c:v>
                </c:pt>
                <c:pt idx="5003">
                  <c:v>21.56341818</c:v>
                </c:pt>
                <c:pt idx="5004">
                  <c:v>21.5674436</c:v>
                </c:pt>
                <c:pt idx="5005">
                  <c:v>21.57206846</c:v>
                </c:pt>
                <c:pt idx="5006">
                  <c:v>21.57624647</c:v>
                </c:pt>
                <c:pt idx="5007">
                  <c:v>21.58095489</c:v>
                </c:pt>
                <c:pt idx="5008">
                  <c:v>21.58551073</c:v>
                </c:pt>
                <c:pt idx="5009">
                  <c:v>21.5897614</c:v>
                </c:pt>
                <c:pt idx="5010">
                  <c:v>21.59401206</c:v>
                </c:pt>
                <c:pt idx="5011">
                  <c:v>21.5985679</c:v>
                </c:pt>
                <c:pt idx="5012">
                  <c:v>21.60258968</c:v>
                </c:pt>
                <c:pt idx="5013">
                  <c:v>21.60661508999999</c:v>
                </c:pt>
                <c:pt idx="5014">
                  <c:v>21.61109464</c:v>
                </c:pt>
                <c:pt idx="5015">
                  <c:v>21.61602468</c:v>
                </c:pt>
                <c:pt idx="5016">
                  <c:v>21.62035527</c:v>
                </c:pt>
                <c:pt idx="5017">
                  <c:v>21.6242281</c:v>
                </c:pt>
                <c:pt idx="5018">
                  <c:v>21.62900919</c:v>
                </c:pt>
                <c:pt idx="5019">
                  <c:v>21.63317993</c:v>
                </c:pt>
                <c:pt idx="5020">
                  <c:v>21.6376631</c:v>
                </c:pt>
                <c:pt idx="5021">
                  <c:v>21.64236971</c:v>
                </c:pt>
                <c:pt idx="5022">
                  <c:v>21.64677297</c:v>
                </c:pt>
                <c:pt idx="5023">
                  <c:v>21.65079475</c:v>
                </c:pt>
                <c:pt idx="5024">
                  <c:v>21.65534694999998</c:v>
                </c:pt>
                <c:pt idx="5025">
                  <c:v>21.65952496</c:v>
                </c:pt>
                <c:pt idx="5026">
                  <c:v>21.66423338</c:v>
                </c:pt>
                <c:pt idx="5027">
                  <c:v>21.66878922</c:v>
                </c:pt>
                <c:pt idx="5028">
                  <c:v>21.67311255</c:v>
                </c:pt>
                <c:pt idx="5029">
                  <c:v>21.67721062</c:v>
                </c:pt>
                <c:pt idx="5030">
                  <c:v>21.6816938</c:v>
                </c:pt>
                <c:pt idx="5031">
                  <c:v>21.68579188</c:v>
                </c:pt>
                <c:pt idx="5032">
                  <c:v>21.68988995</c:v>
                </c:pt>
                <c:pt idx="5033">
                  <c:v>21.69429684</c:v>
                </c:pt>
                <c:pt idx="5034">
                  <c:v>21.69824233</c:v>
                </c:pt>
                <c:pt idx="5035">
                  <c:v>21.70256565</c:v>
                </c:pt>
                <c:pt idx="5036">
                  <c:v>21.70644211</c:v>
                </c:pt>
                <c:pt idx="5037">
                  <c:v>21.71106697999999</c:v>
                </c:pt>
                <c:pt idx="5038">
                  <c:v>21.71524498</c:v>
                </c:pt>
                <c:pt idx="5039">
                  <c:v>21.71911781</c:v>
                </c:pt>
                <c:pt idx="5040">
                  <c:v>21.72359734999998</c:v>
                </c:pt>
                <c:pt idx="5041">
                  <c:v>21.72784802</c:v>
                </c:pt>
                <c:pt idx="5042">
                  <c:v>21.73202602</c:v>
                </c:pt>
                <c:pt idx="5043">
                  <c:v>21.73665451999999</c:v>
                </c:pt>
                <c:pt idx="5044">
                  <c:v>21.7406763</c:v>
                </c:pt>
                <c:pt idx="5045">
                  <c:v>21.74477438</c:v>
                </c:pt>
                <c:pt idx="5046">
                  <c:v>21.74933384999998</c:v>
                </c:pt>
                <c:pt idx="5047">
                  <c:v>21.75418760000001</c:v>
                </c:pt>
                <c:pt idx="5048">
                  <c:v>21.75843825999998</c:v>
                </c:pt>
                <c:pt idx="5049">
                  <c:v>21.76315032</c:v>
                </c:pt>
                <c:pt idx="5050">
                  <c:v>21.76701952</c:v>
                </c:pt>
                <c:pt idx="5051">
                  <c:v>21.77119752</c:v>
                </c:pt>
                <c:pt idx="5052">
                  <c:v>21.77582602</c:v>
                </c:pt>
                <c:pt idx="5053">
                  <c:v>21.78053445</c:v>
                </c:pt>
                <c:pt idx="5054">
                  <c:v>21.78478511</c:v>
                </c:pt>
                <c:pt idx="5055">
                  <c:v>21.78881051999998</c:v>
                </c:pt>
                <c:pt idx="5056">
                  <c:v>21.79343539</c:v>
                </c:pt>
                <c:pt idx="5057">
                  <c:v>21.79768605</c:v>
                </c:pt>
                <c:pt idx="5058">
                  <c:v>21.80232182</c:v>
                </c:pt>
                <c:pt idx="5059">
                  <c:v>21.80687766</c:v>
                </c:pt>
                <c:pt idx="5060">
                  <c:v>21.81112832000001</c:v>
                </c:pt>
                <c:pt idx="5061">
                  <c:v>21.81529906</c:v>
                </c:pt>
                <c:pt idx="5062">
                  <c:v>21.81985853</c:v>
                </c:pt>
                <c:pt idx="5063">
                  <c:v>21.82395661</c:v>
                </c:pt>
                <c:pt idx="5064">
                  <c:v>21.82805832</c:v>
                </c:pt>
                <c:pt idx="5065">
                  <c:v>21.83238527</c:v>
                </c:pt>
                <c:pt idx="5066">
                  <c:v>21.83632713</c:v>
                </c:pt>
                <c:pt idx="5067">
                  <c:v>21.84065772</c:v>
                </c:pt>
                <c:pt idx="5068">
                  <c:v>21.84536615</c:v>
                </c:pt>
                <c:pt idx="5069">
                  <c:v>21.84923171000001</c:v>
                </c:pt>
                <c:pt idx="5070">
                  <c:v>21.85348964</c:v>
                </c:pt>
                <c:pt idx="5071">
                  <c:v>21.85804183999998</c:v>
                </c:pt>
                <c:pt idx="5072">
                  <c:v>21.86259404999998</c:v>
                </c:pt>
                <c:pt idx="5073">
                  <c:v>21.8669973</c:v>
                </c:pt>
                <c:pt idx="5074">
                  <c:v>21.87102272</c:v>
                </c:pt>
                <c:pt idx="5075">
                  <c:v>21.87565485</c:v>
                </c:pt>
                <c:pt idx="5076">
                  <c:v>21.87990551</c:v>
                </c:pt>
                <c:pt idx="5077">
                  <c:v>21.88377834</c:v>
                </c:pt>
                <c:pt idx="5078">
                  <c:v>21.88818158999998</c:v>
                </c:pt>
                <c:pt idx="5079">
                  <c:v>21.89227603</c:v>
                </c:pt>
                <c:pt idx="5080">
                  <c:v>21.89667929</c:v>
                </c:pt>
                <c:pt idx="5081">
                  <c:v>21.90123875999999</c:v>
                </c:pt>
                <c:pt idx="5082">
                  <c:v>21.90518061</c:v>
                </c:pt>
                <c:pt idx="5083">
                  <c:v>21.90928595</c:v>
                </c:pt>
                <c:pt idx="5084">
                  <c:v>21.91383816</c:v>
                </c:pt>
                <c:pt idx="5085">
                  <c:v>21.91854658999987</c:v>
                </c:pt>
                <c:pt idx="5086">
                  <c:v>21.92294983999987</c:v>
                </c:pt>
                <c:pt idx="5087">
                  <c:v>21.92697162</c:v>
                </c:pt>
                <c:pt idx="5088">
                  <c:v>21.93152746000001</c:v>
                </c:pt>
                <c:pt idx="5089">
                  <c:v>21.93577811999999</c:v>
                </c:pt>
                <c:pt idx="5090">
                  <c:v>21.94041026</c:v>
                </c:pt>
                <c:pt idx="5091">
                  <c:v>21.94496609999999</c:v>
                </c:pt>
                <c:pt idx="5092">
                  <c:v>21.94921676</c:v>
                </c:pt>
                <c:pt idx="5093">
                  <c:v>21.95346742</c:v>
                </c:pt>
                <c:pt idx="5094">
                  <c:v>21.95794696999999</c:v>
                </c:pt>
                <c:pt idx="5095">
                  <c:v>21.96211771</c:v>
                </c:pt>
                <c:pt idx="5096">
                  <c:v>21.96607046</c:v>
                </c:pt>
                <c:pt idx="5097">
                  <c:v>21.97054636999998</c:v>
                </c:pt>
                <c:pt idx="5098">
                  <c:v>21.97456815</c:v>
                </c:pt>
                <c:pt idx="5099">
                  <c:v>21.97881882</c:v>
                </c:pt>
                <c:pt idx="5100">
                  <c:v>21.98269527999987</c:v>
                </c:pt>
                <c:pt idx="5101">
                  <c:v>21.98724384999997</c:v>
                </c:pt>
                <c:pt idx="5102">
                  <c:v>21.99150178</c:v>
                </c:pt>
                <c:pt idx="5103">
                  <c:v>21.99613027999997</c:v>
                </c:pt>
                <c:pt idx="5104">
                  <c:v>22.00076241</c:v>
                </c:pt>
                <c:pt idx="5105">
                  <c:v>22.00508573999999</c:v>
                </c:pt>
                <c:pt idx="5106">
                  <c:v>22.00918381</c:v>
                </c:pt>
                <c:pt idx="5107">
                  <c:v>22.01366699</c:v>
                </c:pt>
                <c:pt idx="5108">
                  <c:v>22.01783773</c:v>
                </c:pt>
                <c:pt idx="5109">
                  <c:v>22.02179048</c:v>
                </c:pt>
                <c:pt idx="5110">
                  <c:v>22.02634631999998</c:v>
                </c:pt>
                <c:pt idx="5111">
                  <c:v>22.03029181</c:v>
                </c:pt>
                <c:pt idx="5112">
                  <c:v>22.03461513</c:v>
                </c:pt>
                <c:pt idx="5113">
                  <c:v>22.03932719000001</c:v>
                </c:pt>
                <c:pt idx="5114">
                  <c:v>22.04326905</c:v>
                </c:pt>
                <c:pt idx="5115">
                  <c:v>22.04737439000001</c:v>
                </c:pt>
                <c:pt idx="5116">
                  <c:v>22.05200289</c:v>
                </c:pt>
                <c:pt idx="5117">
                  <c:v>22.05670769</c:v>
                </c:pt>
                <c:pt idx="5118">
                  <c:v>22.06103827999998</c:v>
                </c:pt>
                <c:pt idx="5119">
                  <c:v>22.06498376</c:v>
                </c:pt>
                <c:pt idx="5120">
                  <c:v>22.06961226</c:v>
                </c:pt>
                <c:pt idx="5121">
                  <c:v>22.07386293</c:v>
                </c:pt>
                <c:pt idx="5122">
                  <c:v>22.07849869</c:v>
                </c:pt>
                <c:pt idx="5123">
                  <c:v>22.08305452999999</c:v>
                </c:pt>
                <c:pt idx="5124">
                  <c:v>22.08737786</c:v>
                </c:pt>
                <c:pt idx="5125">
                  <c:v>22.09147593</c:v>
                </c:pt>
                <c:pt idx="5126">
                  <c:v>22.09603541</c:v>
                </c:pt>
                <c:pt idx="5127">
                  <c:v>22.10020614</c:v>
                </c:pt>
                <c:pt idx="5128">
                  <c:v>22.10423156</c:v>
                </c:pt>
                <c:pt idx="5129">
                  <c:v>22.10863481</c:v>
                </c:pt>
                <c:pt idx="5130">
                  <c:v>22.11258393</c:v>
                </c:pt>
                <c:pt idx="5131">
                  <c:v>22.11690725</c:v>
                </c:pt>
                <c:pt idx="5132">
                  <c:v>22.12161931</c:v>
                </c:pt>
                <c:pt idx="5133">
                  <c:v>22.12548851</c:v>
                </c:pt>
                <c:pt idx="5134">
                  <c:v>22.12973917</c:v>
                </c:pt>
                <c:pt idx="5135">
                  <c:v>22.13421872</c:v>
                </c:pt>
                <c:pt idx="5136">
                  <c:v>22.13884722</c:v>
                </c:pt>
                <c:pt idx="5137">
                  <c:v>22.14325047000001</c:v>
                </c:pt>
                <c:pt idx="5138">
                  <c:v>22.14719959</c:v>
                </c:pt>
                <c:pt idx="5139">
                  <c:v>22.15190438</c:v>
                </c:pt>
                <c:pt idx="5140">
                  <c:v>22.15600246</c:v>
                </c:pt>
                <c:pt idx="5141">
                  <c:v>22.15995521</c:v>
                </c:pt>
                <c:pt idx="5142">
                  <c:v>22.16428217</c:v>
                </c:pt>
                <c:pt idx="5143">
                  <c:v>22.16838024999998</c:v>
                </c:pt>
                <c:pt idx="5144">
                  <c:v>22.17270357</c:v>
                </c:pt>
                <c:pt idx="5145">
                  <c:v>22.17733934</c:v>
                </c:pt>
                <c:pt idx="5146">
                  <c:v>22.18143741</c:v>
                </c:pt>
                <c:pt idx="5147">
                  <c:v>22.18546283</c:v>
                </c:pt>
                <c:pt idx="5148">
                  <c:v>22.19001867</c:v>
                </c:pt>
                <c:pt idx="5149">
                  <c:v>22.19479976</c:v>
                </c:pt>
                <c:pt idx="5150">
                  <c:v>22.19920301000001</c:v>
                </c:pt>
                <c:pt idx="5151">
                  <c:v>22.20314849</c:v>
                </c:pt>
                <c:pt idx="5152">
                  <c:v>22.2077007</c:v>
                </c:pt>
                <c:pt idx="5153">
                  <c:v>22.21195136</c:v>
                </c:pt>
                <c:pt idx="5154">
                  <c:v>22.21658713</c:v>
                </c:pt>
                <c:pt idx="5155">
                  <c:v>22.22114297</c:v>
                </c:pt>
                <c:pt idx="5156">
                  <c:v>22.22546629</c:v>
                </c:pt>
                <c:pt idx="5157">
                  <c:v>22.22971696</c:v>
                </c:pt>
                <c:pt idx="5158">
                  <c:v>22.23420014</c:v>
                </c:pt>
                <c:pt idx="5159">
                  <c:v>22.23829821</c:v>
                </c:pt>
                <c:pt idx="5160">
                  <c:v>22.24224732999998</c:v>
                </c:pt>
                <c:pt idx="5161">
                  <c:v>22.24672324999997</c:v>
                </c:pt>
                <c:pt idx="5162">
                  <c:v>22.25059607</c:v>
                </c:pt>
                <c:pt idx="5163">
                  <c:v>22.25507198</c:v>
                </c:pt>
                <c:pt idx="5164">
                  <c:v>22.25894844</c:v>
                </c:pt>
                <c:pt idx="5165">
                  <c:v>22.26357694</c:v>
                </c:pt>
                <c:pt idx="5166">
                  <c:v>22.26775495</c:v>
                </c:pt>
                <c:pt idx="5167">
                  <c:v>22.27238345</c:v>
                </c:pt>
                <c:pt idx="5168">
                  <c:v>22.27709187</c:v>
                </c:pt>
                <c:pt idx="5169">
                  <c:v>22.2814152</c:v>
                </c:pt>
                <c:pt idx="5170">
                  <c:v>22.28544060999987</c:v>
                </c:pt>
                <c:pt idx="5171">
                  <c:v>22.28984386999998</c:v>
                </c:pt>
                <c:pt idx="5172">
                  <c:v>22.29409453</c:v>
                </c:pt>
                <c:pt idx="5173">
                  <c:v>22.29796736</c:v>
                </c:pt>
                <c:pt idx="5174">
                  <c:v>22.3024469</c:v>
                </c:pt>
                <c:pt idx="5175">
                  <c:v>22.30654498</c:v>
                </c:pt>
                <c:pt idx="5176">
                  <c:v>22.3108683</c:v>
                </c:pt>
                <c:pt idx="5177">
                  <c:v>22.31550407</c:v>
                </c:pt>
                <c:pt idx="5178">
                  <c:v>22.31937326</c:v>
                </c:pt>
                <c:pt idx="5179">
                  <c:v>22.32362392</c:v>
                </c:pt>
                <c:pt idx="5180">
                  <c:v>22.32817976</c:v>
                </c:pt>
                <c:pt idx="5181">
                  <c:v>22.33288819</c:v>
                </c:pt>
                <c:pt idx="5182">
                  <c:v>22.33721152</c:v>
                </c:pt>
                <c:pt idx="5183">
                  <c:v>22.34108798</c:v>
                </c:pt>
                <c:pt idx="5184">
                  <c:v>22.34578914</c:v>
                </c:pt>
                <c:pt idx="5185">
                  <c:v>22.34996714</c:v>
                </c:pt>
                <c:pt idx="5186">
                  <c:v>22.35383997</c:v>
                </c:pt>
                <c:pt idx="5187">
                  <c:v>22.35831951</c:v>
                </c:pt>
                <c:pt idx="5188">
                  <c:v>22.36249025</c:v>
                </c:pt>
                <c:pt idx="5189">
                  <c:v>22.36674091</c:v>
                </c:pt>
                <c:pt idx="5190">
                  <c:v>22.37130038</c:v>
                </c:pt>
                <c:pt idx="5191">
                  <c:v>22.37539483</c:v>
                </c:pt>
                <c:pt idx="5192">
                  <c:v>22.37950017</c:v>
                </c:pt>
                <c:pt idx="5193">
                  <c:v>22.38390342</c:v>
                </c:pt>
                <c:pt idx="5194">
                  <c:v>22.3888371</c:v>
                </c:pt>
                <c:pt idx="5195">
                  <c:v>22.39316042</c:v>
                </c:pt>
                <c:pt idx="5196">
                  <c:v>22.39779619</c:v>
                </c:pt>
                <c:pt idx="5197">
                  <c:v>22.40166538</c:v>
                </c:pt>
                <c:pt idx="5198">
                  <c:v>22.40598871</c:v>
                </c:pt>
                <c:pt idx="5199">
                  <c:v>22.41047188</c:v>
                </c:pt>
                <c:pt idx="5200">
                  <c:v>22.41518031</c:v>
                </c:pt>
                <c:pt idx="5201">
                  <c:v>22.41950363999998</c:v>
                </c:pt>
                <c:pt idx="5202">
                  <c:v>22.42352542</c:v>
                </c:pt>
                <c:pt idx="5203">
                  <c:v>22.42808126</c:v>
                </c:pt>
                <c:pt idx="5204">
                  <c:v>22.43233192</c:v>
                </c:pt>
                <c:pt idx="5205">
                  <c:v>22.43620838</c:v>
                </c:pt>
                <c:pt idx="5206">
                  <c:v>22.44045904</c:v>
                </c:pt>
                <c:pt idx="5207">
                  <c:v>22.44462978</c:v>
                </c:pt>
                <c:pt idx="5208">
                  <c:v>22.44896037</c:v>
                </c:pt>
                <c:pt idx="5209">
                  <c:v>22.4535925</c:v>
                </c:pt>
                <c:pt idx="5210">
                  <c:v>22.4574617</c:v>
                </c:pt>
                <c:pt idx="5211">
                  <c:v>22.46179228999987</c:v>
                </c:pt>
                <c:pt idx="5212">
                  <c:v>22.46619191</c:v>
                </c:pt>
                <c:pt idx="5213">
                  <c:v>22.470973</c:v>
                </c:pt>
                <c:pt idx="5214">
                  <c:v>22.47537625</c:v>
                </c:pt>
                <c:pt idx="5215">
                  <c:v>22.47925271</c:v>
                </c:pt>
                <c:pt idx="5216">
                  <c:v>22.48403016</c:v>
                </c:pt>
                <c:pt idx="5217">
                  <c:v>22.48812823999987</c:v>
                </c:pt>
                <c:pt idx="5218">
                  <c:v>22.492764</c:v>
                </c:pt>
                <c:pt idx="5219">
                  <c:v>22.49731983999998</c:v>
                </c:pt>
                <c:pt idx="5220">
                  <c:v>22.50172309</c:v>
                </c:pt>
                <c:pt idx="5221">
                  <c:v>22.50589383</c:v>
                </c:pt>
                <c:pt idx="5222">
                  <c:v>22.51037701</c:v>
                </c:pt>
                <c:pt idx="5223">
                  <c:v>22.51447509</c:v>
                </c:pt>
                <c:pt idx="5224">
                  <c:v>22.51834791</c:v>
                </c:pt>
                <c:pt idx="5225">
                  <c:v>22.52282745999999</c:v>
                </c:pt>
                <c:pt idx="5226">
                  <c:v>22.52692553</c:v>
                </c:pt>
                <c:pt idx="5227">
                  <c:v>22.53124886000001</c:v>
                </c:pt>
                <c:pt idx="5228">
                  <c:v>22.53512532</c:v>
                </c:pt>
                <c:pt idx="5229">
                  <c:v>22.53983011</c:v>
                </c:pt>
                <c:pt idx="5230">
                  <c:v>22.54400085</c:v>
                </c:pt>
                <c:pt idx="5231">
                  <c:v>22.54856032</c:v>
                </c:pt>
                <c:pt idx="5232">
                  <c:v>22.55319245</c:v>
                </c:pt>
                <c:pt idx="5233">
                  <c:v>22.55759571</c:v>
                </c:pt>
                <c:pt idx="5234">
                  <c:v>22.56169378</c:v>
                </c:pt>
                <c:pt idx="5235">
                  <c:v>22.56617333</c:v>
                </c:pt>
                <c:pt idx="5236">
                  <c:v>22.57034406</c:v>
                </c:pt>
                <c:pt idx="5237">
                  <c:v>22.57422052</c:v>
                </c:pt>
                <c:pt idx="5238">
                  <c:v>22.57870007</c:v>
                </c:pt>
                <c:pt idx="5239">
                  <c:v>22.58287079999999</c:v>
                </c:pt>
                <c:pt idx="5240">
                  <c:v>22.58704881</c:v>
                </c:pt>
                <c:pt idx="5241">
                  <c:v>22.59168094</c:v>
                </c:pt>
                <c:pt idx="5242">
                  <c:v>22.59562279999998</c:v>
                </c:pt>
                <c:pt idx="5243">
                  <c:v>22.59972814</c:v>
                </c:pt>
                <c:pt idx="5244">
                  <c:v>22.60428034</c:v>
                </c:pt>
                <c:pt idx="5245">
                  <c:v>22.60906506</c:v>
                </c:pt>
                <c:pt idx="5246">
                  <c:v>22.61346832</c:v>
                </c:pt>
                <c:pt idx="5247">
                  <c:v>22.61733388</c:v>
                </c:pt>
                <c:pt idx="5248">
                  <c:v>22.62196601</c:v>
                </c:pt>
                <c:pt idx="5249">
                  <c:v>22.62614401</c:v>
                </c:pt>
                <c:pt idx="5250">
                  <c:v>22.63001684</c:v>
                </c:pt>
                <c:pt idx="5251">
                  <c:v>22.63442009</c:v>
                </c:pt>
                <c:pt idx="5252">
                  <c:v>22.63859082999999</c:v>
                </c:pt>
                <c:pt idx="5253">
                  <c:v>22.64292142</c:v>
                </c:pt>
                <c:pt idx="5254">
                  <c:v>22.64747726</c:v>
                </c:pt>
                <c:pt idx="5255">
                  <c:v>22.65157170000001</c:v>
                </c:pt>
                <c:pt idx="5256">
                  <c:v>22.65567704</c:v>
                </c:pt>
                <c:pt idx="5257">
                  <c:v>22.66008029</c:v>
                </c:pt>
                <c:pt idx="5258">
                  <c:v>22.66394949</c:v>
                </c:pt>
                <c:pt idx="5259">
                  <c:v>22.66827281</c:v>
                </c:pt>
                <c:pt idx="5260">
                  <c:v>22.67222556999999</c:v>
                </c:pt>
                <c:pt idx="5261">
                  <c:v>22.67685043</c:v>
                </c:pt>
                <c:pt idx="5262">
                  <c:v>22.68110836</c:v>
                </c:pt>
                <c:pt idx="5263">
                  <c:v>22.68573685999997</c:v>
                </c:pt>
                <c:pt idx="5264">
                  <c:v>22.6902927</c:v>
                </c:pt>
                <c:pt idx="5265">
                  <c:v>22.69454337</c:v>
                </c:pt>
                <c:pt idx="5266">
                  <c:v>22.69871774</c:v>
                </c:pt>
                <c:pt idx="5267">
                  <c:v>22.70327357</c:v>
                </c:pt>
                <c:pt idx="5268">
                  <c:v>22.70744431</c:v>
                </c:pt>
                <c:pt idx="5269">
                  <c:v>22.71147336</c:v>
                </c:pt>
                <c:pt idx="5270">
                  <c:v>22.71587661</c:v>
                </c:pt>
                <c:pt idx="5271">
                  <c:v>22.71982209999999</c:v>
                </c:pt>
                <c:pt idx="5272">
                  <c:v>22.72422535</c:v>
                </c:pt>
                <c:pt idx="5273">
                  <c:v>22.72885748</c:v>
                </c:pt>
                <c:pt idx="5274">
                  <c:v>22.73371487</c:v>
                </c:pt>
                <c:pt idx="5275">
                  <c:v>22.73803819</c:v>
                </c:pt>
                <c:pt idx="5276">
                  <c:v>22.74236878</c:v>
                </c:pt>
                <c:pt idx="5277">
                  <c:v>22.74714986999998</c:v>
                </c:pt>
                <c:pt idx="5278">
                  <c:v>22.75155312</c:v>
                </c:pt>
                <c:pt idx="5279">
                  <c:v>22.75626155</c:v>
                </c:pt>
                <c:pt idx="5280">
                  <c:v>22.76013437</c:v>
                </c:pt>
                <c:pt idx="5281">
                  <c:v>22.76430511</c:v>
                </c:pt>
                <c:pt idx="5282">
                  <c:v>22.76894087999997</c:v>
                </c:pt>
                <c:pt idx="5283">
                  <c:v>22.77349308</c:v>
                </c:pt>
                <c:pt idx="5284">
                  <c:v>22.77781641</c:v>
                </c:pt>
                <c:pt idx="5285">
                  <c:v>22.78192175</c:v>
                </c:pt>
                <c:pt idx="5286">
                  <c:v>22.78655025</c:v>
                </c:pt>
                <c:pt idx="5287">
                  <c:v>22.79072825</c:v>
                </c:pt>
                <c:pt idx="5288">
                  <c:v>22.79459745</c:v>
                </c:pt>
                <c:pt idx="5289">
                  <c:v>22.7990007</c:v>
                </c:pt>
                <c:pt idx="5290">
                  <c:v>22.80310241</c:v>
                </c:pt>
                <c:pt idx="5291">
                  <c:v>22.80757832</c:v>
                </c:pt>
                <c:pt idx="5292">
                  <c:v>22.81213416</c:v>
                </c:pt>
                <c:pt idx="5293">
                  <c:v>22.81600335</c:v>
                </c:pt>
                <c:pt idx="5294">
                  <c:v>22.82018135</c:v>
                </c:pt>
                <c:pt idx="5295">
                  <c:v>22.8246609</c:v>
                </c:pt>
                <c:pt idx="5296">
                  <c:v>22.82936569</c:v>
                </c:pt>
                <c:pt idx="5297">
                  <c:v>22.83376895</c:v>
                </c:pt>
                <c:pt idx="5298">
                  <c:v>22.83786702</c:v>
                </c:pt>
                <c:pt idx="5299">
                  <c:v>22.84235019999999</c:v>
                </c:pt>
                <c:pt idx="5300">
                  <c:v>22.84660086</c:v>
                </c:pt>
                <c:pt idx="5301">
                  <c:v>22.85047369</c:v>
                </c:pt>
                <c:pt idx="5302">
                  <c:v>22.85487331</c:v>
                </c:pt>
                <c:pt idx="5303">
                  <c:v>22.85905131000001</c:v>
                </c:pt>
                <c:pt idx="5304">
                  <c:v>22.86337464</c:v>
                </c:pt>
                <c:pt idx="5305">
                  <c:v>22.86793047</c:v>
                </c:pt>
                <c:pt idx="5306">
                  <c:v>22.87179967</c:v>
                </c:pt>
                <c:pt idx="5307">
                  <c:v>22.87597767</c:v>
                </c:pt>
                <c:pt idx="5308">
                  <c:v>22.88053350999998</c:v>
                </c:pt>
                <c:pt idx="5309">
                  <c:v>22.88538726</c:v>
                </c:pt>
                <c:pt idx="5310">
                  <c:v>22.88971785</c:v>
                </c:pt>
                <c:pt idx="5311">
                  <c:v>22.89359068</c:v>
                </c:pt>
                <c:pt idx="5312">
                  <c:v>22.89822281</c:v>
                </c:pt>
                <c:pt idx="5313">
                  <c:v>22.90232088999997</c:v>
                </c:pt>
                <c:pt idx="5314">
                  <c:v>22.90702931</c:v>
                </c:pt>
                <c:pt idx="5315">
                  <c:v>22.91165418</c:v>
                </c:pt>
                <c:pt idx="5316">
                  <c:v>22.91598477</c:v>
                </c:pt>
                <c:pt idx="5317">
                  <c:v>22.92001019</c:v>
                </c:pt>
                <c:pt idx="5318">
                  <c:v>22.92456603</c:v>
                </c:pt>
                <c:pt idx="5319">
                  <c:v>22.9286641</c:v>
                </c:pt>
                <c:pt idx="5320">
                  <c:v>22.93276218</c:v>
                </c:pt>
                <c:pt idx="5321">
                  <c:v>22.93716543</c:v>
                </c:pt>
                <c:pt idx="5322">
                  <c:v>22.94126714</c:v>
                </c:pt>
                <c:pt idx="5323">
                  <c:v>22.94551779999998</c:v>
                </c:pt>
                <c:pt idx="5324">
                  <c:v>22.95022258999997</c:v>
                </c:pt>
                <c:pt idx="5325">
                  <c:v>22.95416808</c:v>
                </c:pt>
                <c:pt idx="5326">
                  <c:v>22.95826616</c:v>
                </c:pt>
                <c:pt idx="5327">
                  <c:v>22.96282563</c:v>
                </c:pt>
                <c:pt idx="5328">
                  <c:v>22.96760672</c:v>
                </c:pt>
                <c:pt idx="5329">
                  <c:v>22.97185738</c:v>
                </c:pt>
                <c:pt idx="5330">
                  <c:v>22.9758828</c:v>
                </c:pt>
                <c:pt idx="5331">
                  <c:v>22.98043863999997</c:v>
                </c:pt>
                <c:pt idx="5332">
                  <c:v>22.98476196</c:v>
                </c:pt>
                <c:pt idx="5333">
                  <c:v>22.98947039</c:v>
                </c:pt>
                <c:pt idx="5334">
                  <c:v>22.99394993</c:v>
                </c:pt>
                <c:pt idx="5335">
                  <c:v>22.9982006</c:v>
                </c:pt>
                <c:pt idx="5336">
                  <c:v>23.00237133</c:v>
                </c:pt>
                <c:pt idx="5337">
                  <c:v>23.00692717</c:v>
                </c:pt>
                <c:pt idx="5338">
                  <c:v>23.01110518</c:v>
                </c:pt>
                <c:pt idx="5339">
                  <c:v>23.0150543</c:v>
                </c:pt>
                <c:pt idx="5340">
                  <c:v>23.01953384</c:v>
                </c:pt>
                <c:pt idx="5341">
                  <c:v>23.0234757</c:v>
                </c:pt>
                <c:pt idx="5342">
                  <c:v>23.02773363</c:v>
                </c:pt>
                <c:pt idx="5343">
                  <c:v>23.03167911</c:v>
                </c:pt>
                <c:pt idx="5344">
                  <c:v>23.03638754</c:v>
                </c:pt>
                <c:pt idx="5345">
                  <c:v>23.04055828</c:v>
                </c:pt>
                <c:pt idx="5346">
                  <c:v>23.04519403999998</c:v>
                </c:pt>
                <c:pt idx="5347">
                  <c:v>23.04966632</c:v>
                </c:pt>
                <c:pt idx="5348">
                  <c:v>23.05399691</c:v>
                </c:pt>
                <c:pt idx="5349">
                  <c:v>23.05817492</c:v>
                </c:pt>
                <c:pt idx="5350">
                  <c:v>23.06272349</c:v>
                </c:pt>
                <c:pt idx="5351">
                  <c:v>23.06698142</c:v>
                </c:pt>
                <c:pt idx="5352">
                  <c:v>23.07085061</c:v>
                </c:pt>
                <c:pt idx="5353">
                  <c:v>23.07517757</c:v>
                </c:pt>
                <c:pt idx="5354">
                  <c:v>23.07919935</c:v>
                </c:pt>
                <c:pt idx="5355">
                  <c:v>23.08360259999997</c:v>
                </c:pt>
                <c:pt idx="5356">
                  <c:v>23.08831103</c:v>
                </c:pt>
                <c:pt idx="5357">
                  <c:v>23.09226015</c:v>
                </c:pt>
                <c:pt idx="5358">
                  <c:v>23.09635823</c:v>
                </c:pt>
                <c:pt idx="5359">
                  <c:v>23.10091407000001</c:v>
                </c:pt>
                <c:pt idx="5360">
                  <c:v>23.10561886</c:v>
                </c:pt>
                <c:pt idx="5361">
                  <c:v>23.11002211</c:v>
                </c:pt>
                <c:pt idx="5362">
                  <c:v>23.11404934</c:v>
                </c:pt>
                <c:pt idx="5363">
                  <c:v>23.11867784</c:v>
                </c:pt>
                <c:pt idx="5364">
                  <c:v>23.12270326</c:v>
                </c:pt>
                <c:pt idx="5365">
                  <c:v>23.12657245</c:v>
                </c:pt>
                <c:pt idx="5366">
                  <c:v>23.131052</c:v>
                </c:pt>
                <c:pt idx="5367">
                  <c:v>23.13514644</c:v>
                </c:pt>
                <c:pt idx="5368">
                  <c:v>23.13954969</c:v>
                </c:pt>
                <c:pt idx="5369">
                  <c:v>23.14418546</c:v>
                </c:pt>
                <c:pt idx="5370">
                  <c:v>23.14805829000001</c:v>
                </c:pt>
                <c:pt idx="5371">
                  <c:v>23.15222902</c:v>
                </c:pt>
                <c:pt idx="5372">
                  <c:v>23.1567122</c:v>
                </c:pt>
                <c:pt idx="5373">
                  <c:v>23.16149329</c:v>
                </c:pt>
                <c:pt idx="5374">
                  <c:v>23.16589653999998</c:v>
                </c:pt>
                <c:pt idx="5375">
                  <c:v>23.16984566</c:v>
                </c:pt>
                <c:pt idx="5376">
                  <c:v>23.17439423</c:v>
                </c:pt>
                <c:pt idx="5377">
                  <c:v>23.17865216</c:v>
                </c:pt>
                <c:pt idx="5378">
                  <c:v>23.18328066</c:v>
                </c:pt>
                <c:pt idx="5379">
                  <c:v>23.1879128</c:v>
                </c:pt>
                <c:pt idx="5380">
                  <c:v>23.19223612</c:v>
                </c:pt>
                <c:pt idx="5381">
                  <c:v>23.1963342</c:v>
                </c:pt>
                <c:pt idx="5382">
                  <c:v>23.20074108</c:v>
                </c:pt>
                <c:pt idx="5383">
                  <c:v>23.20499175</c:v>
                </c:pt>
                <c:pt idx="5384">
                  <c:v>23.20894087</c:v>
                </c:pt>
                <c:pt idx="5385">
                  <c:v>23.21334412</c:v>
                </c:pt>
                <c:pt idx="5386">
                  <c:v>23.21744219</c:v>
                </c:pt>
                <c:pt idx="5387">
                  <c:v>23.22169286</c:v>
                </c:pt>
                <c:pt idx="5388">
                  <c:v>23.22632498999998</c:v>
                </c:pt>
                <c:pt idx="5389">
                  <c:v>23.23027411</c:v>
                </c:pt>
                <c:pt idx="5390">
                  <c:v>23.23437218999999</c:v>
                </c:pt>
                <c:pt idx="5391">
                  <c:v>23.23900432</c:v>
                </c:pt>
                <c:pt idx="5392">
                  <c:v>23.24370548</c:v>
                </c:pt>
                <c:pt idx="5393">
                  <c:v>23.24810872999999</c:v>
                </c:pt>
                <c:pt idx="5394">
                  <c:v>23.25198519</c:v>
                </c:pt>
                <c:pt idx="5395">
                  <c:v>23.25668635</c:v>
                </c:pt>
                <c:pt idx="5396">
                  <c:v>23.26086436</c:v>
                </c:pt>
                <c:pt idx="5397">
                  <c:v>23.26473718</c:v>
                </c:pt>
                <c:pt idx="5398">
                  <c:v>23.26914043</c:v>
                </c:pt>
                <c:pt idx="5399">
                  <c:v>23.27331117</c:v>
                </c:pt>
                <c:pt idx="5400">
                  <c:v>23.27764176000001</c:v>
                </c:pt>
                <c:pt idx="5401">
                  <c:v>23.2821976</c:v>
                </c:pt>
                <c:pt idx="5402">
                  <c:v>23.28614672</c:v>
                </c:pt>
                <c:pt idx="5403">
                  <c:v>23.29039739</c:v>
                </c:pt>
                <c:pt idx="5404">
                  <c:v>23.29480063999999</c:v>
                </c:pt>
                <c:pt idx="5405">
                  <c:v>23.29965439</c:v>
                </c:pt>
                <c:pt idx="5406">
                  <c:v>23.30398498</c:v>
                </c:pt>
                <c:pt idx="5407">
                  <c:v>23.3086934</c:v>
                </c:pt>
                <c:pt idx="5408">
                  <c:v>23.31263889</c:v>
                </c:pt>
                <c:pt idx="5409">
                  <c:v>23.31680963000001</c:v>
                </c:pt>
                <c:pt idx="5410">
                  <c:v>23.32129281</c:v>
                </c:pt>
                <c:pt idx="5411">
                  <c:v>23.32607753</c:v>
                </c:pt>
                <c:pt idx="5412">
                  <c:v>23.33032819</c:v>
                </c:pt>
                <c:pt idx="5413">
                  <c:v>23.33434997</c:v>
                </c:pt>
                <c:pt idx="5414">
                  <c:v>23.33890581</c:v>
                </c:pt>
                <c:pt idx="5415">
                  <c:v>23.34315648</c:v>
                </c:pt>
                <c:pt idx="5416">
                  <c:v>23.3470293</c:v>
                </c:pt>
                <c:pt idx="5417">
                  <c:v>23.35135626</c:v>
                </c:pt>
                <c:pt idx="5418">
                  <c:v>23.35545434</c:v>
                </c:pt>
                <c:pt idx="5419">
                  <c:v>23.35977766</c:v>
                </c:pt>
                <c:pt idx="5420">
                  <c:v>23.36448972000001</c:v>
                </c:pt>
                <c:pt idx="5421">
                  <c:v>23.36843157999998</c:v>
                </c:pt>
                <c:pt idx="5422">
                  <c:v>23.37260957999997</c:v>
                </c:pt>
                <c:pt idx="5423">
                  <c:v>23.37701646</c:v>
                </c:pt>
                <c:pt idx="5424">
                  <c:v>23.38179755</c:v>
                </c:pt>
                <c:pt idx="5425">
                  <c:v>23.3862008</c:v>
                </c:pt>
                <c:pt idx="5426">
                  <c:v>23.39007363</c:v>
                </c:pt>
                <c:pt idx="5427">
                  <c:v>23.39477479</c:v>
                </c:pt>
                <c:pt idx="5428">
                  <c:v>23.39895279</c:v>
                </c:pt>
                <c:pt idx="5429">
                  <c:v>23.40366122</c:v>
                </c:pt>
                <c:pt idx="5430">
                  <c:v>23.40821705999998</c:v>
                </c:pt>
                <c:pt idx="5431">
                  <c:v>23.41262031</c:v>
                </c:pt>
                <c:pt idx="5432">
                  <c:v>23.41671839</c:v>
                </c:pt>
                <c:pt idx="5433">
                  <c:v>23.42119793</c:v>
                </c:pt>
                <c:pt idx="5434">
                  <c:v>23.42536867</c:v>
                </c:pt>
                <c:pt idx="5435">
                  <c:v>23.42932142</c:v>
                </c:pt>
                <c:pt idx="5436">
                  <c:v>23.4337937</c:v>
                </c:pt>
                <c:pt idx="5437">
                  <c:v>23.43774282</c:v>
                </c:pt>
                <c:pt idx="5438">
                  <c:v>23.44214606999988</c:v>
                </c:pt>
                <c:pt idx="5439">
                  <c:v>23.44602252999998</c:v>
                </c:pt>
                <c:pt idx="5440">
                  <c:v>23.4506474</c:v>
                </c:pt>
                <c:pt idx="5441">
                  <c:v>23.45489806</c:v>
                </c:pt>
                <c:pt idx="5442">
                  <c:v>23.45938124</c:v>
                </c:pt>
                <c:pt idx="5443">
                  <c:v>23.46401338</c:v>
                </c:pt>
                <c:pt idx="5444">
                  <c:v>23.46841662999998</c:v>
                </c:pt>
                <c:pt idx="5445">
                  <c:v>23.472591</c:v>
                </c:pt>
                <c:pt idx="5446">
                  <c:v>23.47707054</c:v>
                </c:pt>
                <c:pt idx="5447">
                  <c:v>23.48124127999997</c:v>
                </c:pt>
                <c:pt idx="5448">
                  <c:v>23.48595333999998</c:v>
                </c:pt>
                <c:pt idx="5449">
                  <c:v>23.4877735</c:v>
                </c:pt>
                <c:pt idx="5450">
                  <c:v>23.49263450999987</c:v>
                </c:pt>
                <c:pt idx="5451">
                  <c:v>23.49695784</c:v>
                </c:pt>
                <c:pt idx="5452">
                  <c:v>23.50166626</c:v>
                </c:pt>
                <c:pt idx="5453">
                  <c:v>23.51153725</c:v>
                </c:pt>
                <c:pt idx="5454">
                  <c:v>23.52095047</c:v>
                </c:pt>
                <c:pt idx="5455">
                  <c:v>23.53089412</c:v>
                </c:pt>
                <c:pt idx="5456">
                  <c:v>23.54091406</c:v>
                </c:pt>
                <c:pt idx="5457">
                  <c:v>23.55055616</c:v>
                </c:pt>
                <c:pt idx="5458">
                  <c:v>23.56027092</c:v>
                </c:pt>
                <c:pt idx="5459">
                  <c:v>23.57014191</c:v>
                </c:pt>
                <c:pt idx="5460">
                  <c:v>23.58023814</c:v>
                </c:pt>
                <c:pt idx="5461">
                  <c:v>23.58972766</c:v>
                </c:pt>
                <c:pt idx="5462">
                  <c:v>23.59929347</c:v>
                </c:pt>
                <c:pt idx="5463">
                  <c:v>23.60961132</c:v>
                </c:pt>
                <c:pt idx="5464">
                  <c:v>23.61940964</c:v>
                </c:pt>
                <c:pt idx="5465">
                  <c:v>23.62867028</c:v>
                </c:pt>
                <c:pt idx="5466">
                  <c:v>23.63884281</c:v>
                </c:pt>
                <c:pt idx="5467">
                  <c:v>23.64878282</c:v>
                </c:pt>
                <c:pt idx="5468">
                  <c:v>23.65804709</c:v>
                </c:pt>
                <c:pt idx="5469">
                  <c:v>23.66807066</c:v>
                </c:pt>
                <c:pt idx="5470">
                  <c:v>23.6780906</c:v>
                </c:pt>
                <c:pt idx="5471">
                  <c:v>23.68750382</c:v>
                </c:pt>
                <c:pt idx="5472">
                  <c:v>23.69744383</c:v>
                </c:pt>
                <c:pt idx="5473">
                  <c:v>23.70731845</c:v>
                </c:pt>
                <c:pt idx="5474">
                  <c:v>23.71733476</c:v>
                </c:pt>
                <c:pt idx="5475">
                  <c:v>23.7269042</c:v>
                </c:pt>
                <c:pt idx="5476">
                  <c:v>23.73647001</c:v>
                </c:pt>
                <c:pt idx="5477">
                  <c:v>23.7467152</c:v>
                </c:pt>
                <c:pt idx="5478">
                  <c:v>23.75642995999998</c:v>
                </c:pt>
                <c:pt idx="5479">
                  <c:v>23.76577052999998</c:v>
                </c:pt>
                <c:pt idx="5480">
                  <c:v>23.77617194</c:v>
                </c:pt>
                <c:pt idx="5481">
                  <c:v>23.78581041</c:v>
                </c:pt>
                <c:pt idx="5482">
                  <c:v>23.79522363</c:v>
                </c:pt>
                <c:pt idx="5483">
                  <c:v>23.80532349</c:v>
                </c:pt>
                <c:pt idx="5484">
                  <c:v>23.81518721</c:v>
                </c:pt>
                <c:pt idx="5485">
                  <c:v>23.82460044</c:v>
                </c:pt>
                <c:pt idx="5486">
                  <c:v>23.83455135000001</c:v>
                </c:pt>
                <c:pt idx="5487">
                  <c:v>23.84449499</c:v>
                </c:pt>
                <c:pt idx="5488">
                  <c:v>23.85421339000001</c:v>
                </c:pt>
                <c:pt idx="5489">
                  <c:v>23.86392452</c:v>
                </c:pt>
                <c:pt idx="5490">
                  <c:v>23.87379914</c:v>
                </c:pt>
                <c:pt idx="5491">
                  <c:v>23.88381545</c:v>
                </c:pt>
                <c:pt idx="5492">
                  <c:v>23.89345755</c:v>
                </c:pt>
                <c:pt idx="5493">
                  <c:v>23.90295070000001</c:v>
                </c:pt>
                <c:pt idx="5494">
                  <c:v>23.91319952</c:v>
                </c:pt>
                <c:pt idx="5495">
                  <c:v>23.92299058</c:v>
                </c:pt>
                <c:pt idx="5496">
                  <c:v>23.93224757999987</c:v>
                </c:pt>
                <c:pt idx="5497">
                  <c:v>23.94250003999997</c:v>
                </c:pt>
                <c:pt idx="5498">
                  <c:v>23.95244732</c:v>
                </c:pt>
                <c:pt idx="5499">
                  <c:v>23.96163165999998</c:v>
                </c:pt>
                <c:pt idx="5500">
                  <c:v>23.97172789</c:v>
                </c:pt>
                <c:pt idx="5501">
                  <c:v>23.98174782999988</c:v>
                </c:pt>
                <c:pt idx="5502">
                  <c:v>23.99123735</c:v>
                </c:pt>
                <c:pt idx="5503">
                  <c:v>24.00103203999998</c:v>
                </c:pt>
                <c:pt idx="5504">
                  <c:v>24.01089939</c:v>
                </c:pt>
                <c:pt idx="5505">
                  <c:v>24.02091933</c:v>
                </c:pt>
                <c:pt idx="5506">
                  <c:v>24.03056143</c:v>
                </c:pt>
                <c:pt idx="5507">
                  <c:v>24.04012724</c:v>
                </c:pt>
                <c:pt idx="5508">
                  <c:v>24.05045236</c:v>
                </c:pt>
                <c:pt idx="5509">
                  <c:v>24.06001453</c:v>
                </c:pt>
                <c:pt idx="5510">
                  <c:v>24.0693551</c:v>
                </c:pt>
                <c:pt idx="5511">
                  <c:v>24.07975287</c:v>
                </c:pt>
                <c:pt idx="5512">
                  <c:v>24.08946764</c:v>
                </c:pt>
                <c:pt idx="5513">
                  <c:v>24.0987319</c:v>
                </c:pt>
                <c:pt idx="5514">
                  <c:v>24.10890443</c:v>
                </c:pt>
                <c:pt idx="5515">
                  <c:v>24.11884808</c:v>
                </c:pt>
                <c:pt idx="5516">
                  <c:v>24.12826129999999</c:v>
                </c:pt>
                <c:pt idx="5517">
                  <c:v>24.13813229</c:v>
                </c:pt>
                <c:pt idx="5518">
                  <c:v>24.14815223</c:v>
                </c:pt>
                <c:pt idx="5519">
                  <c:v>24.15786699</c:v>
                </c:pt>
                <c:pt idx="5520">
                  <c:v>24.16758539</c:v>
                </c:pt>
                <c:pt idx="5521">
                  <c:v>24.17738008</c:v>
                </c:pt>
                <c:pt idx="5522">
                  <c:v>24.18740001999999</c:v>
                </c:pt>
                <c:pt idx="5523">
                  <c:v>24.19711842</c:v>
                </c:pt>
                <c:pt idx="5524">
                  <c:v>24.20653164</c:v>
                </c:pt>
                <c:pt idx="5525">
                  <c:v>24.21685312</c:v>
                </c:pt>
                <c:pt idx="5526">
                  <c:v>24.22657152</c:v>
                </c:pt>
                <c:pt idx="5527">
                  <c:v>24.23591207999998</c:v>
                </c:pt>
                <c:pt idx="5528">
                  <c:v>24.2461609</c:v>
                </c:pt>
                <c:pt idx="5529">
                  <c:v>24.25610091</c:v>
                </c:pt>
                <c:pt idx="5530">
                  <c:v>24.26528889</c:v>
                </c:pt>
                <c:pt idx="5531">
                  <c:v>24.27530883</c:v>
                </c:pt>
                <c:pt idx="5532">
                  <c:v>24.28533239999987</c:v>
                </c:pt>
                <c:pt idx="5533">
                  <c:v>24.29482192</c:v>
                </c:pt>
                <c:pt idx="5534">
                  <c:v>24.30468564</c:v>
                </c:pt>
                <c:pt idx="5535">
                  <c:v>24.31455662</c:v>
                </c:pt>
                <c:pt idx="5536">
                  <c:v>24.32450027</c:v>
                </c:pt>
                <c:pt idx="5537">
                  <c:v>24.33414237</c:v>
                </c:pt>
                <c:pt idx="5538">
                  <c:v>24.34370818</c:v>
                </c:pt>
                <c:pt idx="5539">
                  <c:v>24.35402965999999</c:v>
                </c:pt>
                <c:pt idx="5540">
                  <c:v>24.36367177</c:v>
                </c:pt>
                <c:pt idx="5541">
                  <c:v>24.37301233</c:v>
                </c:pt>
                <c:pt idx="5542">
                  <c:v>24.38341374</c:v>
                </c:pt>
                <c:pt idx="5543">
                  <c:v>24.39304857</c:v>
                </c:pt>
                <c:pt idx="5544">
                  <c:v>24.40239277</c:v>
                </c:pt>
                <c:pt idx="5545">
                  <c:v>24.4125653</c:v>
                </c:pt>
                <c:pt idx="5546">
                  <c:v>24.42250894</c:v>
                </c:pt>
                <c:pt idx="5547">
                  <c:v>24.43184224</c:v>
                </c:pt>
                <c:pt idx="5548">
                  <c:v>24.44178952</c:v>
                </c:pt>
                <c:pt idx="5549">
                  <c:v>24.4517368</c:v>
                </c:pt>
                <c:pt idx="5550">
                  <c:v>24.46152422</c:v>
                </c:pt>
                <c:pt idx="5551">
                  <c:v>24.47116996</c:v>
                </c:pt>
                <c:pt idx="5552">
                  <c:v>24.48103731</c:v>
                </c:pt>
                <c:pt idx="5553">
                  <c:v>24.49105725</c:v>
                </c:pt>
                <c:pt idx="5554">
                  <c:v>24.50069935</c:v>
                </c:pt>
                <c:pt idx="5555">
                  <c:v>24.51018887</c:v>
                </c:pt>
                <c:pt idx="5556">
                  <c:v>24.52051399</c:v>
                </c:pt>
                <c:pt idx="5557">
                  <c:v>24.53015608999999</c:v>
                </c:pt>
                <c:pt idx="5558">
                  <c:v>24.53949301999999</c:v>
                </c:pt>
                <c:pt idx="5559">
                  <c:v>24.54974183999998</c:v>
                </c:pt>
                <c:pt idx="5560">
                  <c:v>24.55968548</c:v>
                </c:pt>
                <c:pt idx="5561">
                  <c:v>24.56894249</c:v>
                </c:pt>
                <c:pt idx="5562">
                  <c:v>24.57896969</c:v>
                </c:pt>
                <c:pt idx="5563">
                  <c:v>24.58898782</c:v>
                </c:pt>
                <c:pt idx="5564">
                  <c:v>24.5983974</c:v>
                </c:pt>
                <c:pt idx="5565">
                  <c:v>24.60827202</c:v>
                </c:pt>
                <c:pt idx="5566">
                  <c:v>24.61813937</c:v>
                </c:pt>
                <c:pt idx="5567">
                  <c:v>24.62815931</c:v>
                </c:pt>
                <c:pt idx="5568">
                  <c:v>24.63780142</c:v>
                </c:pt>
                <c:pt idx="5569">
                  <c:v>24.64736723</c:v>
                </c:pt>
                <c:pt idx="5570">
                  <c:v>24.65761605</c:v>
                </c:pt>
                <c:pt idx="5571">
                  <c:v>24.66718186</c:v>
                </c:pt>
                <c:pt idx="5572">
                  <c:v>24.67659507999999</c:v>
                </c:pt>
                <c:pt idx="5573">
                  <c:v>24.68706552</c:v>
                </c:pt>
                <c:pt idx="5574">
                  <c:v>24.69678392</c:v>
                </c:pt>
                <c:pt idx="5575">
                  <c:v>24.70597189</c:v>
                </c:pt>
                <c:pt idx="5576">
                  <c:v>24.71614442</c:v>
                </c:pt>
                <c:pt idx="5577">
                  <c:v>24.72608806</c:v>
                </c:pt>
                <c:pt idx="5578">
                  <c:v>24.73550128</c:v>
                </c:pt>
                <c:pt idx="5579">
                  <c:v>24.74537226999998</c:v>
                </c:pt>
                <c:pt idx="5580">
                  <c:v>24.75539221</c:v>
                </c:pt>
                <c:pt idx="5581">
                  <c:v>24.76510696999998</c:v>
                </c:pt>
                <c:pt idx="5582">
                  <c:v>24.77475271</c:v>
                </c:pt>
                <c:pt idx="5583">
                  <c:v>24.78462006</c:v>
                </c:pt>
                <c:pt idx="5584">
                  <c:v>24.7947163</c:v>
                </c:pt>
                <c:pt idx="5585">
                  <c:v>24.80435840000001</c:v>
                </c:pt>
                <c:pt idx="5586">
                  <c:v>24.81377162</c:v>
                </c:pt>
                <c:pt idx="5587">
                  <c:v>24.82409674000001</c:v>
                </c:pt>
                <c:pt idx="5588">
                  <c:v>24.83388416</c:v>
                </c:pt>
                <c:pt idx="5589">
                  <c:v>24.84315206</c:v>
                </c:pt>
                <c:pt idx="5590">
                  <c:v>24.85340089</c:v>
                </c:pt>
                <c:pt idx="5591">
                  <c:v>24.86341719</c:v>
                </c:pt>
                <c:pt idx="5592">
                  <c:v>24.87252524</c:v>
                </c:pt>
                <c:pt idx="5593">
                  <c:v>24.88254880999998</c:v>
                </c:pt>
                <c:pt idx="5594">
                  <c:v>24.89257239</c:v>
                </c:pt>
                <c:pt idx="5595">
                  <c:v>24.90198561</c:v>
                </c:pt>
                <c:pt idx="5596">
                  <c:v>24.91192925</c:v>
                </c:pt>
                <c:pt idx="5597">
                  <c:v>24.92172394</c:v>
                </c:pt>
                <c:pt idx="5598">
                  <c:v>24.93174025</c:v>
                </c:pt>
                <c:pt idx="5599">
                  <c:v>24.94138236</c:v>
                </c:pt>
                <c:pt idx="5600">
                  <c:v>24.95094817</c:v>
                </c:pt>
                <c:pt idx="5601">
                  <c:v>24.96127328</c:v>
                </c:pt>
                <c:pt idx="5602">
                  <c:v>24.97091538</c:v>
                </c:pt>
                <c:pt idx="5603">
                  <c:v>24.98025231</c:v>
                </c:pt>
                <c:pt idx="5604">
                  <c:v>24.99072637999987</c:v>
                </c:pt>
                <c:pt idx="5605">
                  <c:v>25.00036849</c:v>
                </c:pt>
                <c:pt idx="5606">
                  <c:v>25.00970178</c:v>
                </c:pt>
                <c:pt idx="5607">
                  <c:v>25.01987794</c:v>
                </c:pt>
                <c:pt idx="5608">
                  <c:v>25.02967263</c:v>
                </c:pt>
                <c:pt idx="5609">
                  <c:v>25.03908222</c:v>
                </c:pt>
                <c:pt idx="5610">
                  <c:v>25.0490295</c:v>
                </c:pt>
                <c:pt idx="5611">
                  <c:v>25.05905308000001</c:v>
                </c:pt>
                <c:pt idx="5612">
                  <c:v>25.06868791</c:v>
                </c:pt>
                <c:pt idx="5613">
                  <c:v>25.07840630999998</c:v>
                </c:pt>
                <c:pt idx="5614">
                  <c:v>25.0882773</c:v>
                </c:pt>
                <c:pt idx="5615">
                  <c:v>25.09829724</c:v>
                </c:pt>
                <c:pt idx="5616">
                  <c:v>25.10793571</c:v>
                </c:pt>
                <c:pt idx="5617">
                  <c:v>25.11742885</c:v>
                </c:pt>
                <c:pt idx="5618">
                  <c:v>25.12775397</c:v>
                </c:pt>
                <c:pt idx="5619">
                  <c:v>25.13746873</c:v>
                </c:pt>
                <c:pt idx="5620">
                  <c:v>25.146733</c:v>
                </c:pt>
                <c:pt idx="5621">
                  <c:v>25.15698182</c:v>
                </c:pt>
                <c:pt idx="5622">
                  <c:v>25.16692547</c:v>
                </c:pt>
                <c:pt idx="5623">
                  <c:v>25.17610981</c:v>
                </c:pt>
                <c:pt idx="5624">
                  <c:v>25.18620603999998</c:v>
                </c:pt>
                <c:pt idx="5625">
                  <c:v>25.19622962</c:v>
                </c:pt>
                <c:pt idx="5626">
                  <c:v>25.2057155</c:v>
                </c:pt>
                <c:pt idx="5627">
                  <c:v>25.21558285</c:v>
                </c:pt>
                <c:pt idx="5628">
                  <c:v>25.22538118</c:v>
                </c:pt>
                <c:pt idx="5629">
                  <c:v>25.23540112</c:v>
                </c:pt>
                <c:pt idx="5630">
                  <c:v>25.24496693</c:v>
                </c:pt>
                <c:pt idx="5631">
                  <c:v>25.25467806</c:v>
                </c:pt>
                <c:pt idx="5632">
                  <c:v>25.26492688</c:v>
                </c:pt>
                <c:pt idx="5633">
                  <c:v>25.27449632</c:v>
                </c:pt>
                <c:pt idx="5634">
                  <c:v>25.28383325</c:v>
                </c:pt>
                <c:pt idx="5635">
                  <c:v>25.29423466</c:v>
                </c:pt>
                <c:pt idx="5636">
                  <c:v>25.30394942</c:v>
                </c:pt>
                <c:pt idx="5637">
                  <c:v>25.31328634999999</c:v>
                </c:pt>
                <c:pt idx="5638">
                  <c:v>25.32338622</c:v>
                </c:pt>
                <c:pt idx="5639">
                  <c:v>25.33332623</c:v>
                </c:pt>
                <c:pt idx="5640">
                  <c:v>25.34273945</c:v>
                </c:pt>
                <c:pt idx="5641">
                  <c:v>25.35261044</c:v>
                </c:pt>
                <c:pt idx="5642">
                  <c:v>25.36263401</c:v>
                </c:pt>
                <c:pt idx="5643">
                  <c:v>25.37234514</c:v>
                </c:pt>
                <c:pt idx="5644">
                  <c:v>25.38206354</c:v>
                </c:pt>
                <c:pt idx="5645">
                  <c:v>25.39193453</c:v>
                </c:pt>
                <c:pt idx="5646">
                  <c:v>25.40188181</c:v>
                </c:pt>
                <c:pt idx="5647">
                  <c:v>25.41159657</c:v>
                </c:pt>
                <c:pt idx="5648">
                  <c:v>25.42100979</c:v>
                </c:pt>
                <c:pt idx="5649">
                  <c:v>25.43133127</c:v>
                </c:pt>
                <c:pt idx="5650">
                  <c:v>25.4411296</c:v>
                </c:pt>
                <c:pt idx="5651">
                  <c:v>25.45031394</c:v>
                </c:pt>
                <c:pt idx="5652">
                  <c:v>25.46063905999987</c:v>
                </c:pt>
                <c:pt idx="5653">
                  <c:v>25.4705827</c:v>
                </c:pt>
                <c:pt idx="5654">
                  <c:v>25.47969438</c:v>
                </c:pt>
                <c:pt idx="5655">
                  <c:v>25.48979061</c:v>
                </c:pt>
                <c:pt idx="5656">
                  <c:v>25.49988322</c:v>
                </c:pt>
                <c:pt idx="5657">
                  <c:v>25.50929644</c:v>
                </c:pt>
                <c:pt idx="5658">
                  <c:v>25.51916379</c:v>
                </c:pt>
                <c:pt idx="5659">
                  <c:v>25.5291147</c:v>
                </c:pt>
                <c:pt idx="5660">
                  <c:v>25.53897842</c:v>
                </c:pt>
                <c:pt idx="5661">
                  <c:v>25.54862052</c:v>
                </c:pt>
                <c:pt idx="5662">
                  <c:v>25.55826263</c:v>
                </c:pt>
                <c:pt idx="5663">
                  <c:v>25.56851326999998</c:v>
                </c:pt>
                <c:pt idx="5664">
                  <c:v>25.57807907999998</c:v>
                </c:pt>
                <c:pt idx="5665">
                  <c:v>25.5874923</c:v>
                </c:pt>
                <c:pt idx="5666">
                  <c:v>25.59789371</c:v>
                </c:pt>
                <c:pt idx="5667">
                  <c:v>25.60760847</c:v>
                </c:pt>
                <c:pt idx="5668">
                  <c:v>25.61686547</c:v>
                </c:pt>
                <c:pt idx="5669">
                  <c:v>25.62704163</c:v>
                </c:pt>
                <c:pt idx="5670">
                  <c:v>25.63691262</c:v>
                </c:pt>
                <c:pt idx="5671">
                  <c:v>25.6463985</c:v>
                </c:pt>
                <c:pt idx="5672">
                  <c:v>25.65619319</c:v>
                </c:pt>
                <c:pt idx="5673">
                  <c:v>25.66621676999999</c:v>
                </c:pt>
                <c:pt idx="5674">
                  <c:v>25.67600419</c:v>
                </c:pt>
                <c:pt idx="5675">
                  <c:v>25.68564629999987</c:v>
                </c:pt>
                <c:pt idx="5676">
                  <c:v>25.69559357</c:v>
                </c:pt>
                <c:pt idx="5677">
                  <c:v>25.70553722</c:v>
                </c:pt>
                <c:pt idx="5678">
                  <c:v>25.71525562</c:v>
                </c:pt>
                <c:pt idx="5679">
                  <c:v>25.72466884</c:v>
                </c:pt>
                <c:pt idx="5680">
                  <c:v>25.73491766</c:v>
                </c:pt>
                <c:pt idx="5681">
                  <c:v>25.74478138</c:v>
                </c:pt>
                <c:pt idx="5682">
                  <c:v>25.75397299</c:v>
                </c:pt>
                <c:pt idx="5683">
                  <c:v>25.76422181</c:v>
                </c:pt>
                <c:pt idx="5684">
                  <c:v>25.77424175000001</c:v>
                </c:pt>
                <c:pt idx="5685">
                  <c:v>25.78342608999997</c:v>
                </c:pt>
                <c:pt idx="5686">
                  <c:v>25.79344966</c:v>
                </c:pt>
                <c:pt idx="5687">
                  <c:v>25.8034696</c:v>
                </c:pt>
                <c:pt idx="5688">
                  <c:v>25.81287919</c:v>
                </c:pt>
                <c:pt idx="5689">
                  <c:v>25.82275018</c:v>
                </c:pt>
                <c:pt idx="5690">
                  <c:v>25.83262116</c:v>
                </c:pt>
                <c:pt idx="5691">
                  <c:v>25.84256481</c:v>
                </c:pt>
                <c:pt idx="5692">
                  <c:v>25.85220691</c:v>
                </c:pt>
                <c:pt idx="5693">
                  <c:v>25.86184537999999</c:v>
                </c:pt>
                <c:pt idx="5694">
                  <c:v>25.8720942</c:v>
                </c:pt>
                <c:pt idx="5695">
                  <c:v>25.8818126</c:v>
                </c:pt>
                <c:pt idx="5696">
                  <c:v>25.89114953</c:v>
                </c:pt>
                <c:pt idx="5697">
                  <c:v>25.90147101000001</c:v>
                </c:pt>
                <c:pt idx="5698">
                  <c:v>25.91118941</c:v>
                </c:pt>
                <c:pt idx="5699">
                  <c:v>25.92045368</c:v>
                </c:pt>
                <c:pt idx="5700">
                  <c:v>25.9306262</c:v>
                </c:pt>
                <c:pt idx="5701">
                  <c:v>25.94056984999998</c:v>
                </c:pt>
                <c:pt idx="5702">
                  <c:v>25.95005937</c:v>
                </c:pt>
                <c:pt idx="5703">
                  <c:v>25.95985406</c:v>
                </c:pt>
                <c:pt idx="5704">
                  <c:v>25.96995029</c:v>
                </c:pt>
                <c:pt idx="5705">
                  <c:v>25.97951247</c:v>
                </c:pt>
                <c:pt idx="5706">
                  <c:v>25.98930352999998</c:v>
                </c:pt>
                <c:pt idx="5707">
                  <c:v>25.99917451</c:v>
                </c:pt>
                <c:pt idx="5708">
                  <c:v>26.00911816</c:v>
                </c:pt>
                <c:pt idx="5709">
                  <c:v>26.01883656</c:v>
                </c:pt>
                <c:pt idx="5710">
                  <c:v>26.02832606999998</c:v>
                </c:pt>
                <c:pt idx="5711">
                  <c:v>26.03857126</c:v>
                </c:pt>
                <c:pt idx="5712">
                  <c:v>26.04836957999998</c:v>
                </c:pt>
                <c:pt idx="5713">
                  <c:v>26.05763022</c:v>
                </c:pt>
                <c:pt idx="5714">
                  <c:v>26.06787541</c:v>
                </c:pt>
                <c:pt idx="5715">
                  <c:v>26.07781905</c:v>
                </c:pt>
                <c:pt idx="5716">
                  <c:v>26.0869271</c:v>
                </c:pt>
                <c:pt idx="5717">
                  <c:v>26.09702697</c:v>
                </c:pt>
                <c:pt idx="5718">
                  <c:v>26.1071232</c:v>
                </c:pt>
                <c:pt idx="5719">
                  <c:v>26.11653279</c:v>
                </c:pt>
                <c:pt idx="5720">
                  <c:v>26.12640741</c:v>
                </c:pt>
                <c:pt idx="5721">
                  <c:v>26.13627476</c:v>
                </c:pt>
                <c:pt idx="5722">
                  <c:v>26.14622204</c:v>
                </c:pt>
                <c:pt idx="5723">
                  <c:v>26.15586051</c:v>
                </c:pt>
                <c:pt idx="5724">
                  <c:v>26.16550261</c:v>
                </c:pt>
                <c:pt idx="5725">
                  <c:v>26.17575144</c:v>
                </c:pt>
                <c:pt idx="5726">
                  <c:v>26.18538991</c:v>
                </c:pt>
                <c:pt idx="5727">
                  <c:v>26.19473047</c:v>
                </c:pt>
                <c:pt idx="5728">
                  <c:v>26.2052009</c:v>
                </c:pt>
                <c:pt idx="5729">
                  <c:v>26.21484664</c:v>
                </c:pt>
                <c:pt idx="5730">
                  <c:v>26.22410364</c:v>
                </c:pt>
                <c:pt idx="5731">
                  <c:v>26.2342798</c:v>
                </c:pt>
                <c:pt idx="5732">
                  <c:v>26.24422345</c:v>
                </c:pt>
                <c:pt idx="5733">
                  <c:v>26.2536403</c:v>
                </c:pt>
                <c:pt idx="5734">
                  <c:v>26.26350765999998</c:v>
                </c:pt>
                <c:pt idx="5735">
                  <c:v>26.2735276</c:v>
                </c:pt>
                <c:pt idx="5736">
                  <c:v>26.28316969999998</c:v>
                </c:pt>
                <c:pt idx="5737">
                  <c:v>26.2928881</c:v>
                </c:pt>
                <c:pt idx="5738">
                  <c:v>26.30275545</c:v>
                </c:pt>
                <c:pt idx="5739">
                  <c:v>26.31277539</c:v>
                </c:pt>
                <c:pt idx="5740">
                  <c:v>26.32241749</c:v>
                </c:pt>
                <c:pt idx="5741">
                  <c:v>26.33190701</c:v>
                </c:pt>
                <c:pt idx="5742">
                  <c:v>26.34215583</c:v>
                </c:pt>
                <c:pt idx="5743">
                  <c:v>26.35194689</c:v>
                </c:pt>
                <c:pt idx="5744">
                  <c:v>26.36121116</c:v>
                </c:pt>
                <c:pt idx="5745">
                  <c:v>26.37153627</c:v>
                </c:pt>
                <c:pt idx="5746">
                  <c:v>26.38147992</c:v>
                </c:pt>
                <c:pt idx="5747">
                  <c:v>26.39066426</c:v>
                </c:pt>
                <c:pt idx="5748">
                  <c:v>26.4006842</c:v>
                </c:pt>
                <c:pt idx="5749">
                  <c:v>26.41070776999999</c:v>
                </c:pt>
                <c:pt idx="5750">
                  <c:v>26.42004107</c:v>
                </c:pt>
                <c:pt idx="5751">
                  <c:v>26.43006464</c:v>
                </c:pt>
                <c:pt idx="5752">
                  <c:v>26.43993199000001</c:v>
                </c:pt>
                <c:pt idx="5753">
                  <c:v>26.44987563999999</c:v>
                </c:pt>
                <c:pt idx="5754">
                  <c:v>26.45944507999998</c:v>
                </c:pt>
                <c:pt idx="5755">
                  <c:v>26.46908355</c:v>
                </c:pt>
                <c:pt idx="5756">
                  <c:v>26.47933236999998</c:v>
                </c:pt>
                <c:pt idx="5757">
                  <c:v>26.48897084</c:v>
                </c:pt>
                <c:pt idx="5758">
                  <c:v>26.4983114</c:v>
                </c:pt>
                <c:pt idx="5759">
                  <c:v>26.50878911</c:v>
                </c:pt>
                <c:pt idx="5760">
                  <c:v>26.51842758</c:v>
                </c:pt>
                <c:pt idx="5761">
                  <c:v>26.52776814</c:v>
                </c:pt>
                <c:pt idx="5762">
                  <c:v>26.53794067</c:v>
                </c:pt>
                <c:pt idx="5763">
                  <c:v>26.54780439</c:v>
                </c:pt>
                <c:pt idx="5764">
                  <c:v>26.55722305999999</c:v>
                </c:pt>
                <c:pt idx="5765">
                  <c:v>26.5671667</c:v>
                </c:pt>
                <c:pt idx="5766">
                  <c:v>26.57718664</c:v>
                </c:pt>
                <c:pt idx="5767">
                  <c:v>26.58674882</c:v>
                </c:pt>
                <c:pt idx="5768">
                  <c:v>26.59654713999998</c:v>
                </c:pt>
                <c:pt idx="5769">
                  <c:v>26.6064145</c:v>
                </c:pt>
                <c:pt idx="5770">
                  <c:v>26.61643444</c:v>
                </c:pt>
                <c:pt idx="5771">
                  <c:v>26.62607291</c:v>
                </c:pt>
                <c:pt idx="5772">
                  <c:v>26.63556606</c:v>
                </c:pt>
                <c:pt idx="5773">
                  <c:v>26.64581125</c:v>
                </c:pt>
                <c:pt idx="5774">
                  <c:v>26.65560957</c:v>
                </c:pt>
                <c:pt idx="5775">
                  <c:v>26.6648702</c:v>
                </c:pt>
                <c:pt idx="5776">
                  <c:v>26.67511903</c:v>
                </c:pt>
                <c:pt idx="5777">
                  <c:v>26.68506267</c:v>
                </c:pt>
                <c:pt idx="5778">
                  <c:v>26.69424701</c:v>
                </c:pt>
                <c:pt idx="5779">
                  <c:v>26.70434325</c:v>
                </c:pt>
                <c:pt idx="5780">
                  <c:v>26.71436682</c:v>
                </c:pt>
                <c:pt idx="5781">
                  <c:v>26.72377641</c:v>
                </c:pt>
                <c:pt idx="5782">
                  <c:v>26.73364739</c:v>
                </c:pt>
                <c:pt idx="5783">
                  <c:v>26.74351838</c:v>
                </c:pt>
                <c:pt idx="5784">
                  <c:v>26.75345839</c:v>
                </c:pt>
                <c:pt idx="5785">
                  <c:v>26.76310413</c:v>
                </c:pt>
                <c:pt idx="5786">
                  <c:v>26.77274259999987</c:v>
                </c:pt>
                <c:pt idx="5787">
                  <c:v>26.78298779</c:v>
                </c:pt>
                <c:pt idx="5788">
                  <c:v>26.79263351999997</c:v>
                </c:pt>
                <c:pt idx="5789">
                  <c:v>26.80197045</c:v>
                </c:pt>
                <c:pt idx="5790">
                  <c:v>26.81237186</c:v>
                </c:pt>
                <c:pt idx="5791">
                  <c:v>26.82208663</c:v>
                </c:pt>
                <c:pt idx="5792">
                  <c:v>26.83135089</c:v>
                </c:pt>
                <c:pt idx="5793">
                  <c:v>26.84152342</c:v>
                </c:pt>
                <c:pt idx="5794">
                  <c:v>26.85146343</c:v>
                </c:pt>
                <c:pt idx="5795">
                  <c:v>26.86080399</c:v>
                </c:pt>
                <c:pt idx="5796">
                  <c:v>26.87074764</c:v>
                </c:pt>
                <c:pt idx="5797">
                  <c:v>26.88077121</c:v>
                </c:pt>
                <c:pt idx="5798">
                  <c:v>26.89040968</c:v>
                </c:pt>
                <c:pt idx="5799">
                  <c:v>26.90012808</c:v>
                </c:pt>
                <c:pt idx="5800">
                  <c:v>26.90999543</c:v>
                </c:pt>
                <c:pt idx="5801">
                  <c:v>26.92001537</c:v>
                </c:pt>
                <c:pt idx="5802">
                  <c:v>26.92958118</c:v>
                </c:pt>
                <c:pt idx="5803">
                  <c:v>26.93914699</c:v>
                </c:pt>
                <c:pt idx="5804">
                  <c:v>26.94946848</c:v>
                </c:pt>
                <c:pt idx="5805">
                  <c:v>26.95911421</c:v>
                </c:pt>
                <c:pt idx="5806">
                  <c:v>26.96845114</c:v>
                </c:pt>
                <c:pt idx="5807">
                  <c:v>26.97877626</c:v>
                </c:pt>
                <c:pt idx="5808">
                  <c:v>26.98863997999987</c:v>
                </c:pt>
                <c:pt idx="5809">
                  <c:v>26.99775529</c:v>
                </c:pt>
                <c:pt idx="5810">
                  <c:v>27.00800411000001</c:v>
                </c:pt>
                <c:pt idx="5811">
                  <c:v>27.01794776</c:v>
                </c:pt>
                <c:pt idx="5812">
                  <c:v>27.02743727</c:v>
                </c:pt>
                <c:pt idx="5813">
                  <c:v>27.0372247</c:v>
                </c:pt>
                <c:pt idx="5814">
                  <c:v>27.04717561</c:v>
                </c:pt>
                <c:pt idx="5815">
                  <c:v>27.05711562</c:v>
                </c:pt>
                <c:pt idx="5816">
                  <c:v>27.06668143</c:v>
                </c:pt>
                <c:pt idx="5817">
                  <c:v>27.07640346000001</c:v>
                </c:pt>
                <c:pt idx="5818">
                  <c:v>27.08664502</c:v>
                </c:pt>
                <c:pt idx="5819">
                  <c:v>27.09621446</c:v>
                </c:pt>
                <c:pt idx="5820">
                  <c:v>27.10562768</c:v>
                </c:pt>
                <c:pt idx="5821">
                  <c:v>27.11602909</c:v>
                </c:pt>
                <c:pt idx="5822">
                  <c:v>27.12566756</c:v>
                </c:pt>
                <c:pt idx="5823">
                  <c:v>27.13500812</c:v>
                </c:pt>
                <c:pt idx="5824">
                  <c:v>27.14518065</c:v>
                </c:pt>
                <c:pt idx="5825">
                  <c:v>27.15504437</c:v>
                </c:pt>
                <c:pt idx="5826">
                  <c:v>27.16453752</c:v>
                </c:pt>
                <c:pt idx="5827">
                  <c:v>27.17433221</c:v>
                </c:pt>
                <c:pt idx="5828">
                  <c:v>27.18442481</c:v>
                </c:pt>
                <c:pt idx="5829">
                  <c:v>27.19406692</c:v>
                </c:pt>
                <c:pt idx="5830">
                  <c:v>27.20378168</c:v>
                </c:pt>
                <c:pt idx="5831">
                  <c:v>27.2136563</c:v>
                </c:pt>
                <c:pt idx="5832">
                  <c:v>27.22359995</c:v>
                </c:pt>
                <c:pt idx="5833">
                  <c:v>27.23324205</c:v>
                </c:pt>
                <c:pt idx="5834">
                  <c:v>27.24280786</c:v>
                </c:pt>
                <c:pt idx="5835">
                  <c:v>27.25304941</c:v>
                </c:pt>
                <c:pt idx="5836">
                  <c:v>27.26284411</c:v>
                </c:pt>
                <c:pt idx="5837">
                  <c:v>27.27210837</c:v>
                </c:pt>
                <c:pt idx="5838">
                  <c:v>27.28243348999997</c:v>
                </c:pt>
                <c:pt idx="5839">
                  <c:v>27.29230083999998</c:v>
                </c:pt>
                <c:pt idx="5840">
                  <c:v>27.30148518</c:v>
                </c:pt>
                <c:pt idx="5841">
                  <c:v>27.31158505</c:v>
                </c:pt>
                <c:pt idx="5842">
                  <c:v>27.32160135000001</c:v>
                </c:pt>
                <c:pt idx="5843">
                  <c:v>27.33094192</c:v>
                </c:pt>
                <c:pt idx="5844">
                  <c:v>27.34088919</c:v>
                </c:pt>
                <c:pt idx="5845">
                  <c:v>27.35083284</c:v>
                </c:pt>
                <c:pt idx="5846">
                  <c:v>27.36069656</c:v>
                </c:pt>
                <c:pt idx="5847">
                  <c:v>27.37033866000001</c:v>
                </c:pt>
                <c:pt idx="5848">
                  <c:v>27.3799844</c:v>
                </c:pt>
                <c:pt idx="5849">
                  <c:v>27.39022959</c:v>
                </c:pt>
                <c:pt idx="5850">
                  <c:v>27.39987169</c:v>
                </c:pt>
                <c:pt idx="5851">
                  <c:v>27.40928491</c:v>
                </c:pt>
                <c:pt idx="5852">
                  <c:v>27.41968268999998</c:v>
                </c:pt>
                <c:pt idx="5853">
                  <c:v>27.42932843</c:v>
                </c:pt>
                <c:pt idx="5854">
                  <c:v>27.43858906</c:v>
                </c:pt>
                <c:pt idx="5855">
                  <c:v>27.44876159</c:v>
                </c:pt>
                <c:pt idx="5856">
                  <c:v>27.45870524</c:v>
                </c:pt>
                <c:pt idx="5857">
                  <c:v>27.46811482</c:v>
                </c:pt>
                <c:pt idx="5858">
                  <c:v>27.47798944000001</c:v>
                </c:pt>
                <c:pt idx="5859">
                  <c:v>27.48800937999987</c:v>
                </c:pt>
                <c:pt idx="5860">
                  <c:v>27.49765149</c:v>
                </c:pt>
                <c:pt idx="5861">
                  <c:v>27.50744255</c:v>
                </c:pt>
                <c:pt idx="5862">
                  <c:v>27.51723724</c:v>
                </c:pt>
                <c:pt idx="5863">
                  <c:v>27.52725354</c:v>
                </c:pt>
                <c:pt idx="5864">
                  <c:v>27.53689746</c:v>
                </c:pt>
                <c:pt idx="5865">
                  <c:v>27.54638698</c:v>
                </c:pt>
                <c:pt idx="5866">
                  <c:v>27.55670846</c:v>
                </c:pt>
                <c:pt idx="5867">
                  <c:v>27.56642686</c:v>
                </c:pt>
                <c:pt idx="5868">
                  <c:v>27.57569113</c:v>
                </c:pt>
                <c:pt idx="5869">
                  <c:v>27.58601623999998</c:v>
                </c:pt>
                <c:pt idx="5870">
                  <c:v>27.59595989</c:v>
                </c:pt>
                <c:pt idx="5871">
                  <c:v>27.6050643</c:v>
                </c:pt>
                <c:pt idx="5872">
                  <c:v>27.6151678</c:v>
                </c:pt>
                <c:pt idx="5873">
                  <c:v>27.62518774</c:v>
                </c:pt>
                <c:pt idx="5874">
                  <c:v>27.63460096</c:v>
                </c:pt>
                <c:pt idx="5875">
                  <c:v>27.64454097999998</c:v>
                </c:pt>
                <c:pt idx="5876">
                  <c:v>27.6544156</c:v>
                </c:pt>
                <c:pt idx="5877">
                  <c:v>27.66435561</c:v>
                </c:pt>
                <c:pt idx="5878">
                  <c:v>27.67392505</c:v>
                </c:pt>
                <c:pt idx="5879">
                  <c:v>27.68363982</c:v>
                </c:pt>
                <c:pt idx="5880">
                  <c:v>27.69388864</c:v>
                </c:pt>
                <c:pt idx="5881">
                  <c:v>27.70345081</c:v>
                </c:pt>
                <c:pt idx="5882">
                  <c:v>27.71286767</c:v>
                </c:pt>
                <c:pt idx="5883">
                  <c:v>27.72326908</c:v>
                </c:pt>
                <c:pt idx="5884">
                  <c:v>27.73290755</c:v>
                </c:pt>
                <c:pt idx="5885">
                  <c:v>27.74224810999998</c:v>
                </c:pt>
                <c:pt idx="5886">
                  <c:v>27.75242064</c:v>
                </c:pt>
                <c:pt idx="5887">
                  <c:v>27.76236428</c:v>
                </c:pt>
                <c:pt idx="5888">
                  <c:v>27.77162128</c:v>
                </c:pt>
                <c:pt idx="5889">
                  <c:v>27.78164848999998</c:v>
                </c:pt>
                <c:pt idx="5890">
                  <c:v>27.79166843</c:v>
                </c:pt>
                <c:pt idx="5891">
                  <c:v>27.80130326999999</c:v>
                </c:pt>
                <c:pt idx="5892">
                  <c:v>27.8110253</c:v>
                </c:pt>
                <c:pt idx="5893">
                  <c:v>27.82089628</c:v>
                </c:pt>
                <c:pt idx="5894">
                  <c:v>27.83083993</c:v>
                </c:pt>
                <c:pt idx="5895">
                  <c:v>27.84048203</c:v>
                </c:pt>
                <c:pt idx="5896">
                  <c:v>27.8501205</c:v>
                </c:pt>
                <c:pt idx="5897">
                  <c:v>27.86036933</c:v>
                </c:pt>
                <c:pt idx="5898">
                  <c:v>27.87008772</c:v>
                </c:pt>
                <c:pt idx="5899">
                  <c:v>27.87927206000001</c:v>
                </c:pt>
                <c:pt idx="5900">
                  <c:v>27.88959718</c:v>
                </c:pt>
                <c:pt idx="5901">
                  <c:v>27.89954083</c:v>
                </c:pt>
                <c:pt idx="5902">
                  <c:v>27.9086525</c:v>
                </c:pt>
                <c:pt idx="5903">
                  <c:v>27.91882503</c:v>
                </c:pt>
                <c:pt idx="5904">
                  <c:v>27.92884497</c:v>
                </c:pt>
                <c:pt idx="5905">
                  <c:v>27.93825456</c:v>
                </c:pt>
                <c:pt idx="5906">
                  <c:v>27.94812555</c:v>
                </c:pt>
                <c:pt idx="5907">
                  <c:v>27.95799653</c:v>
                </c:pt>
                <c:pt idx="5908">
                  <c:v>27.96793655</c:v>
                </c:pt>
                <c:pt idx="5909">
                  <c:v>27.97750599</c:v>
                </c:pt>
                <c:pt idx="5910">
                  <c:v>27.98730068</c:v>
                </c:pt>
                <c:pt idx="5911">
                  <c:v>27.99747321</c:v>
                </c:pt>
                <c:pt idx="5912">
                  <c:v>28.00711168</c:v>
                </c:pt>
                <c:pt idx="5913">
                  <c:v>28.0165249</c:v>
                </c:pt>
                <c:pt idx="5914">
                  <c:v>28.02692267999998</c:v>
                </c:pt>
                <c:pt idx="5915">
                  <c:v>28.03656478</c:v>
                </c:pt>
                <c:pt idx="5916">
                  <c:v>28.04590534</c:v>
                </c:pt>
                <c:pt idx="5917">
                  <c:v>28.05607787</c:v>
                </c:pt>
                <c:pt idx="5918">
                  <c:v>28.06586893</c:v>
                </c:pt>
                <c:pt idx="5919">
                  <c:v>28.07535481</c:v>
                </c:pt>
                <c:pt idx="5920">
                  <c:v>28.08530208999997</c:v>
                </c:pt>
                <c:pt idx="5921">
                  <c:v>28.09532202999998</c:v>
                </c:pt>
                <c:pt idx="5922">
                  <c:v>28.10488784</c:v>
                </c:pt>
                <c:pt idx="5923">
                  <c:v>28.11460624</c:v>
                </c:pt>
                <c:pt idx="5924">
                  <c:v>28.12454988</c:v>
                </c:pt>
                <c:pt idx="5925">
                  <c:v>28.13449716</c:v>
                </c:pt>
                <c:pt idx="5926">
                  <c:v>28.14405933999999</c:v>
                </c:pt>
                <c:pt idx="5927">
                  <c:v>28.15370144</c:v>
                </c:pt>
                <c:pt idx="5928">
                  <c:v>28.16394663</c:v>
                </c:pt>
                <c:pt idx="5929">
                  <c:v>28.17366866</c:v>
                </c:pt>
                <c:pt idx="5930">
                  <c:v>28.1829293</c:v>
                </c:pt>
                <c:pt idx="5931">
                  <c:v>28.19325441000001</c:v>
                </c:pt>
                <c:pt idx="5932">
                  <c:v>28.20319805999999</c:v>
                </c:pt>
                <c:pt idx="5933">
                  <c:v>28.21230973999998</c:v>
                </c:pt>
                <c:pt idx="5934">
                  <c:v>28.22240597</c:v>
                </c:pt>
                <c:pt idx="5935">
                  <c:v>28.2325022</c:v>
                </c:pt>
                <c:pt idx="5936">
                  <c:v>28.2418355</c:v>
                </c:pt>
                <c:pt idx="5937">
                  <c:v>28.25170648</c:v>
                </c:pt>
                <c:pt idx="5938">
                  <c:v>28.26173006</c:v>
                </c:pt>
                <c:pt idx="5939">
                  <c:v>28.27159740999999</c:v>
                </c:pt>
                <c:pt idx="5940">
                  <c:v>28.28116322</c:v>
                </c:pt>
                <c:pt idx="5941">
                  <c:v>28.29088162</c:v>
                </c:pt>
                <c:pt idx="5942">
                  <c:v>28.30112317</c:v>
                </c:pt>
                <c:pt idx="5943">
                  <c:v>28.31069262</c:v>
                </c:pt>
                <c:pt idx="5944">
                  <c:v>28.32010584</c:v>
                </c:pt>
                <c:pt idx="5945">
                  <c:v>28.33057991</c:v>
                </c:pt>
                <c:pt idx="5946">
                  <c:v>28.34014572</c:v>
                </c:pt>
                <c:pt idx="5947">
                  <c:v>28.34948628</c:v>
                </c:pt>
                <c:pt idx="5948">
                  <c:v>28.35965881</c:v>
                </c:pt>
                <c:pt idx="5949">
                  <c:v>28.36960244999998</c:v>
                </c:pt>
                <c:pt idx="5950">
                  <c:v>28.37893575</c:v>
                </c:pt>
                <c:pt idx="5951">
                  <c:v>28.38888666</c:v>
                </c:pt>
                <c:pt idx="5952">
                  <c:v>28.3989066</c:v>
                </c:pt>
                <c:pt idx="5953">
                  <c:v>28.4085487</c:v>
                </c:pt>
                <c:pt idx="5954">
                  <c:v>28.41825983</c:v>
                </c:pt>
                <c:pt idx="5955">
                  <c:v>28.42813445</c:v>
                </c:pt>
                <c:pt idx="5956">
                  <c:v>28.43807809999999</c:v>
                </c:pt>
                <c:pt idx="5957">
                  <c:v>28.4477202</c:v>
                </c:pt>
                <c:pt idx="5958">
                  <c:v>28.45728601</c:v>
                </c:pt>
                <c:pt idx="5959">
                  <c:v>28.4676075</c:v>
                </c:pt>
                <c:pt idx="5960">
                  <c:v>28.47732589</c:v>
                </c:pt>
                <c:pt idx="5961">
                  <c:v>28.48658652999998</c:v>
                </c:pt>
                <c:pt idx="5962">
                  <c:v>28.4969843</c:v>
                </c:pt>
                <c:pt idx="5963">
                  <c:v>28.50685166</c:v>
                </c:pt>
                <c:pt idx="5964">
                  <c:v>28.51596515</c:v>
                </c:pt>
                <c:pt idx="5965">
                  <c:v>28.52606139</c:v>
                </c:pt>
                <c:pt idx="5966">
                  <c:v>28.53608133</c:v>
                </c:pt>
                <c:pt idx="5967">
                  <c:v>28.54541825</c:v>
                </c:pt>
                <c:pt idx="5968">
                  <c:v>28.55536553</c:v>
                </c:pt>
                <c:pt idx="5969">
                  <c:v>28.56530918</c:v>
                </c:pt>
                <c:pt idx="5970">
                  <c:v>28.57518016</c:v>
                </c:pt>
                <c:pt idx="5971">
                  <c:v>28.584815</c:v>
                </c:pt>
                <c:pt idx="5972">
                  <c:v>28.59453703</c:v>
                </c:pt>
                <c:pt idx="5973">
                  <c:v>28.60470593</c:v>
                </c:pt>
                <c:pt idx="5974">
                  <c:v>28.61427537</c:v>
                </c:pt>
                <c:pt idx="5975">
                  <c:v>28.62376489</c:v>
                </c:pt>
                <c:pt idx="5976">
                  <c:v>28.63415903</c:v>
                </c:pt>
                <c:pt idx="5977">
                  <c:v>28.64372847</c:v>
                </c:pt>
                <c:pt idx="5978">
                  <c:v>28.6530654</c:v>
                </c:pt>
                <c:pt idx="5979">
                  <c:v>28.66331422</c:v>
                </c:pt>
                <c:pt idx="5980">
                  <c:v>28.67318521</c:v>
                </c:pt>
                <c:pt idx="5981">
                  <c:v>28.68252213</c:v>
                </c:pt>
                <c:pt idx="5982">
                  <c:v>28.69254206999998</c:v>
                </c:pt>
                <c:pt idx="5983">
                  <c:v>28.70248572</c:v>
                </c:pt>
                <c:pt idx="5984">
                  <c:v>28.71212782</c:v>
                </c:pt>
                <c:pt idx="5985">
                  <c:v>28.72184622</c:v>
                </c:pt>
                <c:pt idx="5986">
                  <c:v>28.73178987</c:v>
                </c:pt>
                <c:pt idx="5987">
                  <c:v>28.74173351</c:v>
                </c:pt>
                <c:pt idx="5988">
                  <c:v>28.75129932</c:v>
                </c:pt>
                <c:pt idx="5989">
                  <c:v>28.76094143</c:v>
                </c:pt>
                <c:pt idx="5990">
                  <c:v>28.77118662000001</c:v>
                </c:pt>
                <c:pt idx="5991">
                  <c:v>28.78090865</c:v>
                </c:pt>
                <c:pt idx="5992">
                  <c:v>28.79016928</c:v>
                </c:pt>
                <c:pt idx="5993">
                  <c:v>28.80049440000001</c:v>
                </c:pt>
                <c:pt idx="5994">
                  <c:v>28.81043804</c:v>
                </c:pt>
                <c:pt idx="5995">
                  <c:v>28.81954246</c:v>
                </c:pt>
                <c:pt idx="5996">
                  <c:v>28.82964232</c:v>
                </c:pt>
                <c:pt idx="5997">
                  <c:v>28.83974219</c:v>
                </c:pt>
                <c:pt idx="5998">
                  <c:v>28.84907912</c:v>
                </c:pt>
                <c:pt idx="5999">
                  <c:v>28.85902275999999</c:v>
                </c:pt>
                <c:pt idx="6000">
                  <c:v>28.86889012</c:v>
                </c:pt>
                <c:pt idx="6001">
                  <c:v>28.87876109999999</c:v>
                </c:pt>
                <c:pt idx="6002">
                  <c:v>28.88847587</c:v>
                </c:pt>
                <c:pt idx="6003">
                  <c:v>28.89811797</c:v>
                </c:pt>
                <c:pt idx="6004">
                  <c:v>28.9082905</c:v>
                </c:pt>
                <c:pt idx="6005">
                  <c:v>28.91792897</c:v>
                </c:pt>
                <c:pt idx="6006">
                  <c:v>28.92734582</c:v>
                </c:pt>
                <c:pt idx="6007">
                  <c:v>28.93781989</c:v>
                </c:pt>
                <c:pt idx="6008">
                  <c:v>28.94738207</c:v>
                </c:pt>
                <c:pt idx="6009">
                  <c:v>28.95672626</c:v>
                </c:pt>
                <c:pt idx="6010">
                  <c:v>28.96697508999999</c:v>
                </c:pt>
                <c:pt idx="6011">
                  <c:v>28.97676251</c:v>
                </c:pt>
                <c:pt idx="6012">
                  <c:v>28.98617936999998</c:v>
                </c:pt>
                <c:pt idx="6013">
                  <c:v>28.99619931</c:v>
                </c:pt>
                <c:pt idx="6014">
                  <c:v>29.00614659</c:v>
                </c:pt>
                <c:pt idx="6015">
                  <c:v>29.01578869</c:v>
                </c:pt>
                <c:pt idx="6016">
                  <c:v>29.02550345</c:v>
                </c:pt>
                <c:pt idx="6017">
                  <c:v>29.03545073</c:v>
                </c:pt>
                <c:pt idx="6018">
                  <c:v>29.04531808</c:v>
                </c:pt>
                <c:pt idx="6019">
                  <c:v>29.05503285</c:v>
                </c:pt>
                <c:pt idx="6020">
                  <c:v>29.064526</c:v>
                </c:pt>
                <c:pt idx="6021">
                  <c:v>29.07485111</c:v>
                </c:pt>
                <c:pt idx="6022">
                  <c:v>29.08448958</c:v>
                </c:pt>
                <c:pt idx="6023">
                  <c:v>29.09382651</c:v>
                </c:pt>
                <c:pt idx="6024">
                  <c:v>29.10415163</c:v>
                </c:pt>
                <c:pt idx="6025">
                  <c:v>29.11409891</c:v>
                </c:pt>
                <c:pt idx="6026">
                  <c:v>29.12320695</c:v>
                </c:pt>
                <c:pt idx="6027">
                  <c:v>29.13330319</c:v>
                </c:pt>
                <c:pt idx="6028">
                  <c:v>29.14332313</c:v>
                </c:pt>
                <c:pt idx="6029">
                  <c:v>29.15266005</c:v>
                </c:pt>
                <c:pt idx="6030">
                  <c:v>29.16268363</c:v>
                </c:pt>
                <c:pt idx="6031">
                  <c:v>29.17255098</c:v>
                </c:pt>
                <c:pt idx="6032">
                  <c:v>29.18242197</c:v>
                </c:pt>
                <c:pt idx="6033">
                  <c:v>29.1920568</c:v>
                </c:pt>
                <c:pt idx="6034">
                  <c:v>29.20177883</c:v>
                </c:pt>
                <c:pt idx="6035">
                  <c:v>29.21194773</c:v>
                </c:pt>
                <c:pt idx="6036">
                  <c:v>29.22158983</c:v>
                </c:pt>
                <c:pt idx="6037">
                  <c:v>29.23100669</c:v>
                </c:pt>
                <c:pt idx="6038">
                  <c:v>29.24147712</c:v>
                </c:pt>
                <c:pt idx="6039">
                  <c:v>29.25104293</c:v>
                </c:pt>
                <c:pt idx="6040">
                  <c:v>29.26037986</c:v>
                </c:pt>
                <c:pt idx="6041">
                  <c:v>29.27055602</c:v>
                </c:pt>
                <c:pt idx="6042">
                  <c:v>29.28042337999987</c:v>
                </c:pt>
                <c:pt idx="6043">
                  <c:v>29.28976394</c:v>
                </c:pt>
                <c:pt idx="6044">
                  <c:v>29.29978388</c:v>
                </c:pt>
                <c:pt idx="6045">
                  <c:v>29.30972752</c:v>
                </c:pt>
                <c:pt idx="6046">
                  <c:v>29.31936963</c:v>
                </c:pt>
                <c:pt idx="6047">
                  <c:v>29.32916432</c:v>
                </c:pt>
                <c:pt idx="6048">
                  <c:v>29.33903167</c:v>
                </c:pt>
                <c:pt idx="6049">
                  <c:v>29.34897532</c:v>
                </c:pt>
                <c:pt idx="6050">
                  <c:v>29.35861379</c:v>
                </c:pt>
                <c:pt idx="6051">
                  <c:v>29.36825952</c:v>
                </c:pt>
                <c:pt idx="6052">
                  <c:v>29.37843205</c:v>
                </c:pt>
                <c:pt idx="6053">
                  <c:v>29.38814681999998</c:v>
                </c:pt>
                <c:pt idx="6054">
                  <c:v>29.39748738</c:v>
                </c:pt>
                <c:pt idx="6055">
                  <c:v>29.40773256999998</c:v>
                </c:pt>
                <c:pt idx="6056">
                  <c:v>29.41760355</c:v>
                </c:pt>
                <c:pt idx="6057">
                  <c:v>29.42678426</c:v>
                </c:pt>
                <c:pt idx="6058">
                  <c:v>29.43688412</c:v>
                </c:pt>
                <c:pt idx="6059">
                  <c:v>29.4469077</c:v>
                </c:pt>
                <c:pt idx="6060">
                  <c:v>29.45632092</c:v>
                </c:pt>
                <c:pt idx="6061">
                  <c:v>29.46626457</c:v>
                </c:pt>
                <c:pt idx="6062">
                  <c:v>29.47620821</c:v>
                </c:pt>
                <c:pt idx="6063">
                  <c:v>29.48599926999998</c:v>
                </c:pt>
                <c:pt idx="6064">
                  <c:v>29.49564318999997</c:v>
                </c:pt>
                <c:pt idx="6065">
                  <c:v>29.50543425</c:v>
                </c:pt>
                <c:pt idx="6066">
                  <c:v>29.51560678</c:v>
                </c:pt>
                <c:pt idx="6067">
                  <c:v>29.52517259</c:v>
                </c:pt>
                <c:pt idx="6068">
                  <c:v>29.53458581</c:v>
                </c:pt>
                <c:pt idx="6069">
                  <c:v>29.54505988</c:v>
                </c:pt>
                <c:pt idx="6070">
                  <c:v>29.55462932</c:v>
                </c:pt>
                <c:pt idx="6071">
                  <c:v>29.56396625</c:v>
                </c:pt>
                <c:pt idx="6072">
                  <c:v>29.57421507</c:v>
                </c:pt>
                <c:pt idx="6073">
                  <c:v>29.57816237999998</c:v>
                </c:pt>
                <c:pt idx="6074">
                  <c:v>29.57839126</c:v>
                </c:pt>
                <c:pt idx="6075">
                  <c:v>29.57839126</c:v>
                </c:pt>
                <c:pt idx="6076">
                  <c:v>29.57839126</c:v>
                </c:pt>
                <c:pt idx="6077">
                  <c:v>29.57839126</c:v>
                </c:pt>
                <c:pt idx="6078">
                  <c:v>29.57839126</c:v>
                </c:pt>
                <c:pt idx="6079">
                  <c:v>29.57839126</c:v>
                </c:pt>
                <c:pt idx="6080">
                  <c:v>29.57839126</c:v>
                </c:pt>
                <c:pt idx="6081">
                  <c:v>29.57839126</c:v>
                </c:pt>
                <c:pt idx="6082">
                  <c:v>29.57831496</c:v>
                </c:pt>
                <c:pt idx="6083">
                  <c:v>29.57831496</c:v>
                </c:pt>
                <c:pt idx="6084">
                  <c:v>29.57831496</c:v>
                </c:pt>
                <c:pt idx="6085">
                  <c:v>29.57831496</c:v>
                </c:pt>
                <c:pt idx="6086">
                  <c:v>29.57831496</c:v>
                </c:pt>
                <c:pt idx="6087">
                  <c:v>29.57831496</c:v>
                </c:pt>
                <c:pt idx="6088">
                  <c:v>29.57831496</c:v>
                </c:pt>
                <c:pt idx="6089">
                  <c:v>29.57831496</c:v>
                </c:pt>
                <c:pt idx="6090">
                  <c:v>29.57831496</c:v>
                </c:pt>
                <c:pt idx="6091">
                  <c:v>29.57831496</c:v>
                </c:pt>
                <c:pt idx="6092">
                  <c:v>29.57831496</c:v>
                </c:pt>
                <c:pt idx="6093">
                  <c:v>29.57831496</c:v>
                </c:pt>
                <c:pt idx="6094">
                  <c:v>29.57831496</c:v>
                </c:pt>
                <c:pt idx="6095">
                  <c:v>29.57831496</c:v>
                </c:pt>
                <c:pt idx="6096">
                  <c:v>29.57831496</c:v>
                </c:pt>
                <c:pt idx="6097">
                  <c:v>29.57831496</c:v>
                </c:pt>
                <c:pt idx="6098">
                  <c:v>29.57831496</c:v>
                </c:pt>
                <c:pt idx="6099">
                  <c:v>29.57831496</c:v>
                </c:pt>
                <c:pt idx="6100">
                  <c:v>29.57831496</c:v>
                </c:pt>
                <c:pt idx="6101">
                  <c:v>29.57831496</c:v>
                </c:pt>
                <c:pt idx="6102">
                  <c:v>29.57831496</c:v>
                </c:pt>
                <c:pt idx="6103">
                  <c:v>29.57831496</c:v>
                </c:pt>
                <c:pt idx="6104">
                  <c:v>29.57831496</c:v>
                </c:pt>
                <c:pt idx="6105">
                  <c:v>29.57831496</c:v>
                </c:pt>
                <c:pt idx="6106">
                  <c:v>29.57831496</c:v>
                </c:pt>
                <c:pt idx="6107">
                  <c:v>29.57831496</c:v>
                </c:pt>
                <c:pt idx="6108">
                  <c:v>29.57831496</c:v>
                </c:pt>
                <c:pt idx="6109">
                  <c:v>29.57831496</c:v>
                </c:pt>
                <c:pt idx="6110">
                  <c:v>29.57831496</c:v>
                </c:pt>
                <c:pt idx="6111">
                  <c:v>29.57831496</c:v>
                </c:pt>
                <c:pt idx="6112">
                  <c:v>29.57831496</c:v>
                </c:pt>
                <c:pt idx="6113">
                  <c:v>29.57831496</c:v>
                </c:pt>
                <c:pt idx="6114">
                  <c:v>29.57831496</c:v>
                </c:pt>
                <c:pt idx="6115">
                  <c:v>29.57831496</c:v>
                </c:pt>
                <c:pt idx="6116">
                  <c:v>29.57831496</c:v>
                </c:pt>
                <c:pt idx="6117">
                  <c:v>29.57831496</c:v>
                </c:pt>
                <c:pt idx="6118">
                  <c:v>29.57831496</c:v>
                </c:pt>
                <c:pt idx="6119">
                  <c:v>29.57831496</c:v>
                </c:pt>
                <c:pt idx="6120">
                  <c:v>29.57831496</c:v>
                </c:pt>
                <c:pt idx="6121">
                  <c:v>29.57831496</c:v>
                </c:pt>
                <c:pt idx="6122">
                  <c:v>29.57831496</c:v>
                </c:pt>
                <c:pt idx="6123">
                  <c:v>29.57831496</c:v>
                </c:pt>
                <c:pt idx="6124">
                  <c:v>29.57831496</c:v>
                </c:pt>
                <c:pt idx="6125">
                  <c:v>29.57831496</c:v>
                </c:pt>
                <c:pt idx="6126">
                  <c:v>29.57831496</c:v>
                </c:pt>
                <c:pt idx="6127">
                  <c:v>29.57831496</c:v>
                </c:pt>
                <c:pt idx="6128">
                  <c:v>29.57831496</c:v>
                </c:pt>
                <c:pt idx="6129">
                  <c:v>29.57831496</c:v>
                </c:pt>
                <c:pt idx="6130">
                  <c:v>29.57831496</c:v>
                </c:pt>
                <c:pt idx="6131">
                  <c:v>29.57831496</c:v>
                </c:pt>
                <c:pt idx="6132">
                  <c:v>29.57831496</c:v>
                </c:pt>
                <c:pt idx="6133">
                  <c:v>29.57831496</c:v>
                </c:pt>
                <c:pt idx="6134">
                  <c:v>29.57831496</c:v>
                </c:pt>
                <c:pt idx="6135">
                  <c:v>29.57831496</c:v>
                </c:pt>
                <c:pt idx="6136">
                  <c:v>29.57831496</c:v>
                </c:pt>
                <c:pt idx="6137">
                  <c:v>29.57831496</c:v>
                </c:pt>
                <c:pt idx="6138">
                  <c:v>29.57831496</c:v>
                </c:pt>
                <c:pt idx="6139">
                  <c:v>29.57831496</c:v>
                </c:pt>
                <c:pt idx="6140">
                  <c:v>29.57831496</c:v>
                </c:pt>
                <c:pt idx="6141">
                  <c:v>29.57831496</c:v>
                </c:pt>
                <c:pt idx="6142">
                  <c:v>29.57831496</c:v>
                </c:pt>
                <c:pt idx="6143">
                  <c:v>29.57831496</c:v>
                </c:pt>
                <c:pt idx="6144">
                  <c:v>29.57831496</c:v>
                </c:pt>
                <c:pt idx="6145">
                  <c:v>29.57831496</c:v>
                </c:pt>
                <c:pt idx="6146">
                  <c:v>29.57831496</c:v>
                </c:pt>
                <c:pt idx="6147">
                  <c:v>29.57831496</c:v>
                </c:pt>
                <c:pt idx="6148">
                  <c:v>29.57831496</c:v>
                </c:pt>
                <c:pt idx="6149">
                  <c:v>29.57831496</c:v>
                </c:pt>
                <c:pt idx="6150">
                  <c:v>29.57831496</c:v>
                </c:pt>
                <c:pt idx="6151">
                  <c:v>29.57831496</c:v>
                </c:pt>
                <c:pt idx="6152">
                  <c:v>29.57831496</c:v>
                </c:pt>
                <c:pt idx="6153">
                  <c:v>29.57831496</c:v>
                </c:pt>
                <c:pt idx="6154">
                  <c:v>29.57831496</c:v>
                </c:pt>
                <c:pt idx="6155">
                  <c:v>29.57831496</c:v>
                </c:pt>
                <c:pt idx="6156">
                  <c:v>29.57831496</c:v>
                </c:pt>
                <c:pt idx="6157">
                  <c:v>29.57831496</c:v>
                </c:pt>
                <c:pt idx="6158">
                  <c:v>29.57831496</c:v>
                </c:pt>
                <c:pt idx="6159">
                  <c:v>29.57831496</c:v>
                </c:pt>
                <c:pt idx="6160">
                  <c:v>29.57831496</c:v>
                </c:pt>
                <c:pt idx="6161">
                  <c:v>29.57831496</c:v>
                </c:pt>
                <c:pt idx="6162">
                  <c:v>29.57831496</c:v>
                </c:pt>
                <c:pt idx="6163">
                  <c:v>29.57831496</c:v>
                </c:pt>
                <c:pt idx="6164">
                  <c:v>29.57831496</c:v>
                </c:pt>
                <c:pt idx="6165">
                  <c:v>29.57831496</c:v>
                </c:pt>
                <c:pt idx="6166">
                  <c:v>29.57831496</c:v>
                </c:pt>
                <c:pt idx="6167">
                  <c:v>29.57831496</c:v>
                </c:pt>
                <c:pt idx="6168">
                  <c:v>29.57831496</c:v>
                </c:pt>
                <c:pt idx="6169">
                  <c:v>29.57831496</c:v>
                </c:pt>
                <c:pt idx="6170">
                  <c:v>29.57831496</c:v>
                </c:pt>
                <c:pt idx="6171">
                  <c:v>29.57831496</c:v>
                </c:pt>
                <c:pt idx="6172">
                  <c:v>29.57831496</c:v>
                </c:pt>
                <c:pt idx="6173">
                  <c:v>29.57831496</c:v>
                </c:pt>
                <c:pt idx="6174">
                  <c:v>29.57831496</c:v>
                </c:pt>
                <c:pt idx="6175">
                  <c:v>29.57831496</c:v>
                </c:pt>
                <c:pt idx="6176">
                  <c:v>29.57831496</c:v>
                </c:pt>
                <c:pt idx="6177">
                  <c:v>29.57831496</c:v>
                </c:pt>
              </c:numCache>
            </c:numRef>
          </c:xVal>
          <c:yVal>
            <c:numRef>
              <c:f>'2.067 mm Circles'!$C$4:$C$6181</c:f>
              <c:numCache>
                <c:formatCode>General</c:formatCode>
                <c:ptCount val="6178"/>
                <c:pt idx="0">
                  <c:v>0.02020493</c:v>
                </c:pt>
                <c:pt idx="1">
                  <c:v>0.011042027</c:v>
                </c:pt>
                <c:pt idx="2">
                  <c:v>0.00948181599999997</c:v>
                </c:pt>
                <c:pt idx="3">
                  <c:v>0.010643392</c:v>
                </c:pt>
                <c:pt idx="4">
                  <c:v>0.00368347600000007</c:v>
                </c:pt>
                <c:pt idx="5">
                  <c:v>0.0248683980000001</c:v>
                </c:pt>
                <c:pt idx="6">
                  <c:v>0.01249352</c:v>
                </c:pt>
                <c:pt idx="7">
                  <c:v>0.0298503920000001</c:v>
                </c:pt>
                <c:pt idx="8">
                  <c:v>0.0294727370000001</c:v>
                </c:pt>
                <c:pt idx="9">
                  <c:v>0.034790425</c:v>
                </c:pt>
                <c:pt idx="10">
                  <c:v>0.057846456</c:v>
                </c:pt>
                <c:pt idx="11">
                  <c:v>0.0563767239999999</c:v>
                </c:pt>
                <c:pt idx="12">
                  <c:v>0.04288414</c:v>
                </c:pt>
                <c:pt idx="13">
                  <c:v>0.0425408170000001</c:v>
                </c:pt>
                <c:pt idx="14">
                  <c:v>0.0529249</c:v>
                </c:pt>
                <c:pt idx="15">
                  <c:v>0.0555417819999999</c:v>
                </c:pt>
                <c:pt idx="16">
                  <c:v>0.0462949560000001</c:v>
                </c:pt>
                <c:pt idx="17">
                  <c:v>0.042800097</c:v>
                </c:pt>
                <c:pt idx="18">
                  <c:v>0.04756084</c:v>
                </c:pt>
                <c:pt idx="19">
                  <c:v>0.0585357239999999</c:v>
                </c:pt>
                <c:pt idx="20">
                  <c:v>0.049521594</c:v>
                </c:pt>
                <c:pt idx="21">
                  <c:v>0.0640174440000001</c:v>
                </c:pt>
                <c:pt idx="22">
                  <c:v>0.069907336</c:v>
                </c:pt>
                <c:pt idx="23">
                  <c:v>0.0698768190000001</c:v>
                </c:pt>
                <c:pt idx="24">
                  <c:v>0.0866767450000001</c:v>
                </c:pt>
                <c:pt idx="25">
                  <c:v>0.094206958</c:v>
                </c:pt>
                <c:pt idx="26">
                  <c:v>0.0843922189999999</c:v>
                </c:pt>
                <c:pt idx="27">
                  <c:v>0.0829273750000001</c:v>
                </c:pt>
                <c:pt idx="28">
                  <c:v>0.079112678</c:v>
                </c:pt>
                <c:pt idx="29">
                  <c:v>0.062755256</c:v>
                </c:pt>
                <c:pt idx="30">
                  <c:v>0.0731121590000001</c:v>
                </c:pt>
                <c:pt idx="31">
                  <c:v>0.082824378</c:v>
                </c:pt>
                <c:pt idx="32">
                  <c:v>0.091689734</c:v>
                </c:pt>
                <c:pt idx="33">
                  <c:v>0.0781399300000001</c:v>
                </c:pt>
                <c:pt idx="34">
                  <c:v>0.0758773370000001</c:v>
                </c:pt>
                <c:pt idx="35">
                  <c:v>0.078623919</c:v>
                </c:pt>
                <c:pt idx="36">
                  <c:v>0.088877826</c:v>
                </c:pt>
                <c:pt idx="37">
                  <c:v>0.082408099</c:v>
                </c:pt>
                <c:pt idx="38">
                  <c:v>0.0945540950000001</c:v>
                </c:pt>
                <c:pt idx="39">
                  <c:v>0.094889789</c:v>
                </c:pt>
                <c:pt idx="40">
                  <c:v>0.111968188</c:v>
                </c:pt>
                <c:pt idx="41">
                  <c:v>0.104437976</c:v>
                </c:pt>
                <c:pt idx="42">
                  <c:v>0.104975848</c:v>
                </c:pt>
                <c:pt idx="43">
                  <c:v>0.096476703</c:v>
                </c:pt>
                <c:pt idx="44">
                  <c:v>0.0990249199999999</c:v>
                </c:pt>
                <c:pt idx="45">
                  <c:v>0.0997764160000001</c:v>
                </c:pt>
                <c:pt idx="46">
                  <c:v>0.098067431</c:v>
                </c:pt>
                <c:pt idx="47">
                  <c:v>0.0927616639999999</c:v>
                </c:pt>
                <c:pt idx="48">
                  <c:v>0.101859717</c:v>
                </c:pt>
                <c:pt idx="49">
                  <c:v>0.124911933</c:v>
                </c:pt>
                <c:pt idx="50">
                  <c:v>0.130191474</c:v>
                </c:pt>
                <c:pt idx="51">
                  <c:v>0.127956061</c:v>
                </c:pt>
                <c:pt idx="52">
                  <c:v>0.121253638</c:v>
                </c:pt>
                <c:pt idx="53">
                  <c:v>0.113116889</c:v>
                </c:pt>
                <c:pt idx="54">
                  <c:v>0.115211158</c:v>
                </c:pt>
                <c:pt idx="55">
                  <c:v>0.109584479</c:v>
                </c:pt>
                <c:pt idx="56">
                  <c:v>0.122874885</c:v>
                </c:pt>
                <c:pt idx="57">
                  <c:v>0.135350614</c:v>
                </c:pt>
                <c:pt idx="58">
                  <c:v>0.13648334</c:v>
                </c:pt>
                <c:pt idx="59">
                  <c:v>0.134011416</c:v>
                </c:pt>
                <c:pt idx="60">
                  <c:v>0.122414737</c:v>
                </c:pt>
                <c:pt idx="61">
                  <c:v>0.126024394</c:v>
                </c:pt>
                <c:pt idx="62">
                  <c:v>0.130907207</c:v>
                </c:pt>
                <c:pt idx="63">
                  <c:v>0.131487041</c:v>
                </c:pt>
                <c:pt idx="64">
                  <c:v>0.121515422</c:v>
                </c:pt>
                <c:pt idx="65">
                  <c:v>0.134103923</c:v>
                </c:pt>
                <c:pt idx="66">
                  <c:v>0.150751262</c:v>
                </c:pt>
                <c:pt idx="67">
                  <c:v>0.165201335</c:v>
                </c:pt>
                <c:pt idx="68">
                  <c:v>0.165014415</c:v>
                </c:pt>
                <c:pt idx="69">
                  <c:v>0.154447703</c:v>
                </c:pt>
                <c:pt idx="70">
                  <c:v>0.1585218</c:v>
                </c:pt>
                <c:pt idx="71">
                  <c:v>0.151338725</c:v>
                </c:pt>
                <c:pt idx="72">
                  <c:v>0.153635173</c:v>
                </c:pt>
                <c:pt idx="73">
                  <c:v>0.152237563</c:v>
                </c:pt>
                <c:pt idx="74">
                  <c:v>0.153874068</c:v>
                </c:pt>
                <c:pt idx="75">
                  <c:v>0.138546615</c:v>
                </c:pt>
                <c:pt idx="76">
                  <c:v>0.152828841</c:v>
                </c:pt>
                <c:pt idx="77">
                  <c:v>0.159325271</c:v>
                </c:pt>
                <c:pt idx="78">
                  <c:v>0.166145949</c:v>
                </c:pt>
                <c:pt idx="79">
                  <c:v>0.168682723</c:v>
                </c:pt>
                <c:pt idx="80">
                  <c:v>0.157467513</c:v>
                </c:pt>
                <c:pt idx="81">
                  <c:v>0.167187362</c:v>
                </c:pt>
                <c:pt idx="82">
                  <c:v>0.154461532</c:v>
                </c:pt>
                <c:pt idx="83">
                  <c:v>0.166180282</c:v>
                </c:pt>
                <c:pt idx="84">
                  <c:v>0.170368819</c:v>
                </c:pt>
                <c:pt idx="85">
                  <c:v>0.166992812</c:v>
                </c:pt>
                <c:pt idx="86">
                  <c:v>0.166588454</c:v>
                </c:pt>
                <c:pt idx="87">
                  <c:v>0.165783553</c:v>
                </c:pt>
                <c:pt idx="88">
                  <c:v>0.171703963</c:v>
                </c:pt>
                <c:pt idx="89">
                  <c:v>0.176251082</c:v>
                </c:pt>
                <c:pt idx="90">
                  <c:v>0.168987899</c:v>
                </c:pt>
                <c:pt idx="91">
                  <c:v>0.173107772</c:v>
                </c:pt>
                <c:pt idx="92">
                  <c:v>0.177773147</c:v>
                </c:pt>
                <c:pt idx="93">
                  <c:v>0.184059768</c:v>
                </c:pt>
                <c:pt idx="94">
                  <c:v>0.178516536</c:v>
                </c:pt>
                <c:pt idx="95">
                  <c:v>0.195308833</c:v>
                </c:pt>
                <c:pt idx="96">
                  <c:v>0.190853267</c:v>
                </c:pt>
                <c:pt idx="97">
                  <c:v>0.18450561</c:v>
                </c:pt>
                <c:pt idx="98">
                  <c:v>0.190273433</c:v>
                </c:pt>
                <c:pt idx="99">
                  <c:v>0.182462363</c:v>
                </c:pt>
                <c:pt idx="100">
                  <c:v>0.190484672</c:v>
                </c:pt>
                <c:pt idx="101">
                  <c:v>0.194619803</c:v>
                </c:pt>
                <c:pt idx="102">
                  <c:v>0.199975638</c:v>
                </c:pt>
                <c:pt idx="103">
                  <c:v>0.186212211</c:v>
                </c:pt>
                <c:pt idx="104">
                  <c:v>0.194703727</c:v>
                </c:pt>
                <c:pt idx="105">
                  <c:v>0.199433951</c:v>
                </c:pt>
                <c:pt idx="106">
                  <c:v>0.21277967</c:v>
                </c:pt>
                <c:pt idx="107">
                  <c:v>0.197063117</c:v>
                </c:pt>
                <c:pt idx="108">
                  <c:v>0.211452155</c:v>
                </c:pt>
                <c:pt idx="109">
                  <c:v>0.204434543</c:v>
                </c:pt>
                <c:pt idx="110">
                  <c:v>0.208043246</c:v>
                </c:pt>
                <c:pt idx="111">
                  <c:v>0.207226901</c:v>
                </c:pt>
                <c:pt idx="112">
                  <c:v>0.224766879</c:v>
                </c:pt>
                <c:pt idx="113">
                  <c:v>0.218072085</c:v>
                </c:pt>
                <c:pt idx="114">
                  <c:v>0.231259494</c:v>
                </c:pt>
                <c:pt idx="115">
                  <c:v>0.230572848</c:v>
                </c:pt>
                <c:pt idx="116">
                  <c:v>0.218808322</c:v>
                </c:pt>
                <c:pt idx="117">
                  <c:v>0.220555453</c:v>
                </c:pt>
                <c:pt idx="118">
                  <c:v>0.223912387</c:v>
                </c:pt>
                <c:pt idx="119">
                  <c:v>0.222870975</c:v>
                </c:pt>
                <c:pt idx="120">
                  <c:v>0.230073123</c:v>
                </c:pt>
                <c:pt idx="121">
                  <c:v>0.256690173</c:v>
                </c:pt>
                <c:pt idx="122">
                  <c:v>0.244300036</c:v>
                </c:pt>
                <c:pt idx="123">
                  <c:v>0.24841228</c:v>
                </c:pt>
                <c:pt idx="124">
                  <c:v>0.227336078</c:v>
                </c:pt>
                <c:pt idx="125">
                  <c:v>0.232592731</c:v>
                </c:pt>
                <c:pt idx="126">
                  <c:v>0.250895648</c:v>
                </c:pt>
                <c:pt idx="127">
                  <c:v>0.261193423</c:v>
                </c:pt>
                <c:pt idx="128">
                  <c:v>0.23880115</c:v>
                </c:pt>
                <c:pt idx="129">
                  <c:v>0.242314487</c:v>
                </c:pt>
                <c:pt idx="130">
                  <c:v>0.250336795</c:v>
                </c:pt>
                <c:pt idx="131">
                  <c:v>0.256425052</c:v>
                </c:pt>
                <c:pt idx="132">
                  <c:v>0.258497863</c:v>
                </c:pt>
                <c:pt idx="133">
                  <c:v>0.260588317</c:v>
                </c:pt>
                <c:pt idx="134">
                  <c:v>0.281523376</c:v>
                </c:pt>
                <c:pt idx="135">
                  <c:v>0.269804626</c:v>
                </c:pt>
                <c:pt idx="136">
                  <c:v>0.272368102</c:v>
                </c:pt>
                <c:pt idx="137">
                  <c:v>0.263792663</c:v>
                </c:pt>
                <c:pt idx="138">
                  <c:v>0.252623229</c:v>
                </c:pt>
                <c:pt idx="139">
                  <c:v>0.268385558</c:v>
                </c:pt>
                <c:pt idx="140">
                  <c:v>0.277865081</c:v>
                </c:pt>
                <c:pt idx="141">
                  <c:v>0.268829017</c:v>
                </c:pt>
                <c:pt idx="142">
                  <c:v>0.254455237</c:v>
                </c:pt>
                <c:pt idx="143">
                  <c:v>0.243113189</c:v>
                </c:pt>
                <c:pt idx="144">
                  <c:v>0.251932769</c:v>
                </c:pt>
                <c:pt idx="145">
                  <c:v>0.254160552</c:v>
                </c:pt>
                <c:pt idx="146">
                  <c:v>0.263096719</c:v>
                </c:pt>
                <c:pt idx="147">
                  <c:v>0.275127678</c:v>
                </c:pt>
                <c:pt idx="148">
                  <c:v>0.290149956</c:v>
                </c:pt>
                <c:pt idx="149">
                  <c:v>0.282118111</c:v>
                </c:pt>
                <c:pt idx="150">
                  <c:v>0.278005867</c:v>
                </c:pt>
                <c:pt idx="151">
                  <c:v>0.273486404</c:v>
                </c:pt>
                <c:pt idx="152">
                  <c:v>0.284087448</c:v>
                </c:pt>
                <c:pt idx="153">
                  <c:v>0.286864548</c:v>
                </c:pt>
                <c:pt idx="154">
                  <c:v>0.2809408</c:v>
                </c:pt>
                <c:pt idx="155">
                  <c:v>0.2793577</c:v>
                </c:pt>
                <c:pt idx="156">
                  <c:v>0.296447544</c:v>
                </c:pt>
                <c:pt idx="157">
                  <c:v>0.294341831</c:v>
                </c:pt>
                <c:pt idx="158">
                  <c:v>0.302562504</c:v>
                </c:pt>
                <c:pt idx="159">
                  <c:v>0.316692142</c:v>
                </c:pt>
                <c:pt idx="160">
                  <c:v>0.296886234</c:v>
                </c:pt>
                <c:pt idx="161">
                  <c:v>0.302440434</c:v>
                </c:pt>
                <c:pt idx="162">
                  <c:v>0.29240015</c:v>
                </c:pt>
                <c:pt idx="163">
                  <c:v>0.306281834</c:v>
                </c:pt>
                <c:pt idx="164">
                  <c:v>0.304618626</c:v>
                </c:pt>
                <c:pt idx="165">
                  <c:v>0.307380466</c:v>
                </c:pt>
                <c:pt idx="166">
                  <c:v>0.298930912</c:v>
                </c:pt>
                <c:pt idx="167">
                  <c:v>0.288760929</c:v>
                </c:pt>
                <c:pt idx="168">
                  <c:v>0.306300907</c:v>
                </c:pt>
                <c:pt idx="169">
                  <c:v>0.291362553</c:v>
                </c:pt>
                <c:pt idx="170">
                  <c:v>0.289840488</c:v>
                </c:pt>
                <c:pt idx="171">
                  <c:v>0.298980503</c:v>
                </c:pt>
                <c:pt idx="172">
                  <c:v>0.301025181</c:v>
                </c:pt>
                <c:pt idx="173">
                  <c:v>0.292747288</c:v>
                </c:pt>
                <c:pt idx="174">
                  <c:v>0.292960911</c:v>
                </c:pt>
                <c:pt idx="175">
                  <c:v>0.297813206</c:v>
                </c:pt>
                <c:pt idx="176">
                  <c:v>0.301887302</c:v>
                </c:pt>
                <c:pt idx="177">
                  <c:v>0.30078104</c:v>
                </c:pt>
                <c:pt idx="178">
                  <c:v>0.300606518</c:v>
                </c:pt>
                <c:pt idx="179">
                  <c:v>0.291868954</c:v>
                </c:pt>
                <c:pt idx="180">
                  <c:v>0.2896488</c:v>
                </c:pt>
                <c:pt idx="181">
                  <c:v>0.283758907</c:v>
                </c:pt>
                <c:pt idx="182">
                  <c:v>0.310202389</c:v>
                </c:pt>
                <c:pt idx="183">
                  <c:v>0.301352291</c:v>
                </c:pt>
                <c:pt idx="184">
                  <c:v>0.321112423</c:v>
                </c:pt>
                <c:pt idx="185">
                  <c:v>0.325339108</c:v>
                </c:pt>
                <c:pt idx="186">
                  <c:v>0.317831783</c:v>
                </c:pt>
                <c:pt idx="187">
                  <c:v>0.30688694</c:v>
                </c:pt>
                <c:pt idx="188">
                  <c:v>0.302164345</c:v>
                </c:pt>
                <c:pt idx="189">
                  <c:v>0.2997649</c:v>
                </c:pt>
                <c:pt idx="190">
                  <c:v>0.313169746</c:v>
                </c:pt>
                <c:pt idx="191">
                  <c:v>0.322889595</c:v>
                </c:pt>
                <c:pt idx="192">
                  <c:v>0.316934853</c:v>
                </c:pt>
                <c:pt idx="193">
                  <c:v>0.313909798</c:v>
                </c:pt>
                <c:pt idx="194">
                  <c:v>0.310705452</c:v>
                </c:pt>
                <c:pt idx="195">
                  <c:v>0.319372444</c:v>
                </c:pt>
                <c:pt idx="196">
                  <c:v>0.324968605</c:v>
                </c:pt>
                <c:pt idx="197">
                  <c:v>0.330797462</c:v>
                </c:pt>
                <c:pt idx="198">
                  <c:v>0.337877541</c:v>
                </c:pt>
                <c:pt idx="199">
                  <c:v>0.348795204</c:v>
                </c:pt>
                <c:pt idx="200">
                  <c:v>0.335481911</c:v>
                </c:pt>
                <c:pt idx="201">
                  <c:v>0.342333107</c:v>
                </c:pt>
                <c:pt idx="202">
                  <c:v>0.350813179</c:v>
                </c:pt>
                <c:pt idx="203">
                  <c:v>0.341591148</c:v>
                </c:pt>
                <c:pt idx="204">
                  <c:v>0.342254906</c:v>
                </c:pt>
                <c:pt idx="205">
                  <c:v>0.345802574</c:v>
                </c:pt>
                <c:pt idx="206">
                  <c:v>0.355446129</c:v>
                </c:pt>
                <c:pt idx="207">
                  <c:v>0.370697289</c:v>
                </c:pt>
                <c:pt idx="208">
                  <c:v>0.380176811</c:v>
                </c:pt>
                <c:pt idx="209">
                  <c:v>0.359470634</c:v>
                </c:pt>
                <c:pt idx="210">
                  <c:v>0.366672783</c:v>
                </c:pt>
                <c:pt idx="211">
                  <c:v>0.370605736</c:v>
                </c:pt>
                <c:pt idx="212">
                  <c:v>0.356792717</c:v>
                </c:pt>
                <c:pt idx="213">
                  <c:v>0.36204174</c:v>
                </c:pt>
                <c:pt idx="214">
                  <c:v>0.383983879</c:v>
                </c:pt>
                <c:pt idx="215">
                  <c:v>0.393051414</c:v>
                </c:pt>
                <c:pt idx="216">
                  <c:v>0.400818138</c:v>
                </c:pt>
                <c:pt idx="217">
                  <c:v>0.391969352</c:v>
                </c:pt>
                <c:pt idx="218">
                  <c:v>0.394342093</c:v>
                </c:pt>
                <c:pt idx="219">
                  <c:v>0.388124137</c:v>
                </c:pt>
                <c:pt idx="220">
                  <c:v>0.386903434</c:v>
                </c:pt>
                <c:pt idx="221">
                  <c:v>0.388223319</c:v>
                </c:pt>
                <c:pt idx="222">
                  <c:v>0.383966117</c:v>
                </c:pt>
                <c:pt idx="223">
                  <c:v>0.39469686</c:v>
                </c:pt>
                <c:pt idx="224">
                  <c:v>0.397039084</c:v>
                </c:pt>
                <c:pt idx="225">
                  <c:v>0.394132285</c:v>
                </c:pt>
                <c:pt idx="226">
                  <c:v>0.399001746</c:v>
                </c:pt>
                <c:pt idx="227">
                  <c:v>0.4005796</c:v>
                </c:pt>
                <c:pt idx="228">
                  <c:v>0.404173045</c:v>
                </c:pt>
                <c:pt idx="229">
                  <c:v>0.41860786</c:v>
                </c:pt>
                <c:pt idx="230">
                  <c:v>0.434385448</c:v>
                </c:pt>
                <c:pt idx="231">
                  <c:v>0.430265574</c:v>
                </c:pt>
                <c:pt idx="232">
                  <c:v>0.428114085</c:v>
                </c:pt>
                <c:pt idx="233">
                  <c:v>0.426372676</c:v>
                </c:pt>
                <c:pt idx="234">
                  <c:v>0.420629649</c:v>
                </c:pt>
                <c:pt idx="235">
                  <c:v>0.425604014</c:v>
                </c:pt>
                <c:pt idx="236">
                  <c:v>0.437610774</c:v>
                </c:pt>
                <c:pt idx="237">
                  <c:v>0.430019526</c:v>
                </c:pt>
                <c:pt idx="238">
                  <c:v>0.429172664</c:v>
                </c:pt>
                <c:pt idx="239">
                  <c:v>0.429634242</c:v>
                </c:pt>
                <c:pt idx="240">
                  <c:v>0.429546504</c:v>
                </c:pt>
                <c:pt idx="241">
                  <c:v>0.437503963</c:v>
                </c:pt>
                <c:pt idx="242">
                  <c:v>0.443851619</c:v>
                </c:pt>
                <c:pt idx="243">
                  <c:v>0.443748622</c:v>
                </c:pt>
                <c:pt idx="244">
                  <c:v>0.452331691</c:v>
                </c:pt>
                <c:pt idx="245">
                  <c:v>0.436503201</c:v>
                </c:pt>
                <c:pt idx="246">
                  <c:v>0.441386013</c:v>
                </c:pt>
                <c:pt idx="247">
                  <c:v>0.450434475</c:v>
                </c:pt>
                <c:pt idx="248">
                  <c:v>0.447548656</c:v>
                </c:pt>
                <c:pt idx="249">
                  <c:v>0.439525394</c:v>
                </c:pt>
                <c:pt idx="250">
                  <c:v>0.437660723</c:v>
                </c:pt>
                <c:pt idx="251">
                  <c:v>0.455946474</c:v>
                </c:pt>
                <c:pt idx="252">
                  <c:v>0.454756289</c:v>
                </c:pt>
                <c:pt idx="253">
                  <c:v>0.453024416</c:v>
                </c:pt>
                <c:pt idx="254">
                  <c:v>0.479605227</c:v>
                </c:pt>
                <c:pt idx="255">
                  <c:v>0.483618288</c:v>
                </c:pt>
                <c:pt idx="256">
                  <c:v>0.469091921</c:v>
                </c:pt>
                <c:pt idx="257">
                  <c:v>0.462812929</c:v>
                </c:pt>
                <c:pt idx="258">
                  <c:v>0.468748598</c:v>
                </c:pt>
                <c:pt idx="259">
                  <c:v>0.468870668</c:v>
                </c:pt>
                <c:pt idx="260">
                  <c:v>0.467035799</c:v>
                </c:pt>
                <c:pt idx="261">
                  <c:v>0.473230867</c:v>
                </c:pt>
                <c:pt idx="262">
                  <c:v>0.477167635</c:v>
                </c:pt>
                <c:pt idx="263">
                  <c:v>0.490168123</c:v>
                </c:pt>
                <c:pt idx="264">
                  <c:v>0.495539217</c:v>
                </c:pt>
                <c:pt idx="265">
                  <c:v>0.499811678</c:v>
                </c:pt>
                <c:pt idx="266">
                  <c:v>0.484003572</c:v>
                </c:pt>
                <c:pt idx="267">
                  <c:v>0.484827547</c:v>
                </c:pt>
                <c:pt idx="268">
                  <c:v>0.485376863</c:v>
                </c:pt>
                <c:pt idx="269">
                  <c:v>0.502802401</c:v>
                </c:pt>
                <c:pt idx="270">
                  <c:v>0.504343538</c:v>
                </c:pt>
                <c:pt idx="271">
                  <c:v>0.492388277</c:v>
                </c:pt>
                <c:pt idx="272">
                  <c:v>0.487673311</c:v>
                </c:pt>
                <c:pt idx="273">
                  <c:v>0.473520784</c:v>
                </c:pt>
                <c:pt idx="274">
                  <c:v>0.480428247</c:v>
                </c:pt>
                <c:pt idx="275">
                  <c:v>0.492009668</c:v>
                </c:pt>
                <c:pt idx="276">
                  <c:v>0.491963892</c:v>
                </c:pt>
                <c:pt idx="277">
                  <c:v>0.51038125</c:v>
                </c:pt>
                <c:pt idx="278">
                  <c:v>0.495793848</c:v>
                </c:pt>
                <c:pt idx="279">
                  <c:v>0.496232538</c:v>
                </c:pt>
                <c:pt idx="280">
                  <c:v>0.509110956</c:v>
                </c:pt>
                <c:pt idx="281">
                  <c:v>0.507787256</c:v>
                </c:pt>
                <c:pt idx="282">
                  <c:v>0.501355677</c:v>
                </c:pt>
                <c:pt idx="283">
                  <c:v>0.493514566</c:v>
                </c:pt>
                <c:pt idx="284">
                  <c:v>0.502341776</c:v>
                </c:pt>
                <c:pt idx="285">
                  <c:v>0.516195803</c:v>
                </c:pt>
                <c:pt idx="286">
                  <c:v>0.528940229</c:v>
                </c:pt>
                <c:pt idx="287">
                  <c:v>0.537729292</c:v>
                </c:pt>
                <c:pt idx="288">
                  <c:v>0.531316786</c:v>
                </c:pt>
                <c:pt idx="289">
                  <c:v>0.515718489</c:v>
                </c:pt>
                <c:pt idx="290">
                  <c:v>0.514207869</c:v>
                </c:pt>
                <c:pt idx="291">
                  <c:v>0.52599719</c:v>
                </c:pt>
                <c:pt idx="292">
                  <c:v>0.524517088</c:v>
                </c:pt>
                <c:pt idx="293">
                  <c:v>0.51353076</c:v>
                </c:pt>
                <c:pt idx="294">
                  <c:v>0.50495532</c:v>
                </c:pt>
                <c:pt idx="295">
                  <c:v>0.517620115</c:v>
                </c:pt>
                <c:pt idx="296">
                  <c:v>0.537986784</c:v>
                </c:pt>
                <c:pt idx="297">
                  <c:v>0.542640715</c:v>
                </c:pt>
                <c:pt idx="298">
                  <c:v>0.542815237</c:v>
                </c:pt>
                <c:pt idx="299">
                  <c:v>0.537768393</c:v>
                </c:pt>
                <c:pt idx="300">
                  <c:v>0.542803793</c:v>
                </c:pt>
                <c:pt idx="301">
                  <c:v>0.556553869</c:v>
                </c:pt>
                <c:pt idx="302">
                  <c:v>0.561665564</c:v>
                </c:pt>
                <c:pt idx="303">
                  <c:v>0.560185461</c:v>
                </c:pt>
                <c:pt idx="304">
                  <c:v>0.550389318</c:v>
                </c:pt>
                <c:pt idx="305">
                  <c:v>0.540883093</c:v>
                </c:pt>
                <c:pt idx="306">
                  <c:v>0.562857656</c:v>
                </c:pt>
                <c:pt idx="307">
                  <c:v>0.570029287</c:v>
                </c:pt>
                <c:pt idx="308">
                  <c:v>0.562949209</c:v>
                </c:pt>
                <c:pt idx="309">
                  <c:v>0.557478933</c:v>
                </c:pt>
                <c:pt idx="310">
                  <c:v>0.560912161</c:v>
                </c:pt>
                <c:pt idx="311">
                  <c:v>0.571440725</c:v>
                </c:pt>
                <c:pt idx="312">
                  <c:v>0.568930655</c:v>
                </c:pt>
                <c:pt idx="313">
                  <c:v>0.572043447</c:v>
                </c:pt>
                <c:pt idx="314">
                  <c:v>0.562033682</c:v>
                </c:pt>
                <c:pt idx="315">
                  <c:v>0.571090727</c:v>
                </c:pt>
                <c:pt idx="316">
                  <c:v>0.569263487</c:v>
                </c:pt>
                <c:pt idx="317">
                  <c:v>0.563144712</c:v>
                </c:pt>
                <c:pt idx="318">
                  <c:v>0.578698068</c:v>
                </c:pt>
                <c:pt idx="319">
                  <c:v>0.577820687</c:v>
                </c:pt>
                <c:pt idx="320">
                  <c:v>0.569008737</c:v>
                </c:pt>
                <c:pt idx="321">
                  <c:v>0.55800715</c:v>
                </c:pt>
                <c:pt idx="322">
                  <c:v>0.561854272</c:v>
                </c:pt>
                <c:pt idx="323">
                  <c:v>0.564234643</c:v>
                </c:pt>
                <c:pt idx="324">
                  <c:v>0.568852334</c:v>
                </c:pt>
                <c:pt idx="325">
                  <c:v>0.575215249</c:v>
                </c:pt>
                <c:pt idx="326">
                  <c:v>0.570465474</c:v>
                </c:pt>
                <c:pt idx="327">
                  <c:v>0.581917195</c:v>
                </c:pt>
                <c:pt idx="328">
                  <c:v>0.580955892</c:v>
                </c:pt>
                <c:pt idx="329">
                  <c:v>0.593056111</c:v>
                </c:pt>
                <c:pt idx="330">
                  <c:v>0.586918263</c:v>
                </c:pt>
                <c:pt idx="331">
                  <c:v>0.581440358</c:v>
                </c:pt>
                <c:pt idx="332">
                  <c:v>0.580402761</c:v>
                </c:pt>
                <c:pt idx="333">
                  <c:v>0.598293691</c:v>
                </c:pt>
                <c:pt idx="334">
                  <c:v>0.598686604</c:v>
                </c:pt>
                <c:pt idx="335">
                  <c:v>0.594070821</c:v>
                </c:pt>
                <c:pt idx="336">
                  <c:v>0.602737813</c:v>
                </c:pt>
                <c:pt idx="337">
                  <c:v>0.607750325</c:v>
                </c:pt>
                <c:pt idx="338">
                  <c:v>0.616974263</c:v>
                </c:pt>
                <c:pt idx="339">
                  <c:v>0.6112217</c:v>
                </c:pt>
                <c:pt idx="340">
                  <c:v>0.608116536</c:v>
                </c:pt>
                <c:pt idx="341">
                  <c:v>0.615349202</c:v>
                </c:pt>
                <c:pt idx="342">
                  <c:v>0.621500521</c:v>
                </c:pt>
                <c:pt idx="343">
                  <c:v>0.637842684</c:v>
                </c:pt>
                <c:pt idx="344">
                  <c:v>0.638231783</c:v>
                </c:pt>
                <c:pt idx="345">
                  <c:v>0.633690386</c:v>
                </c:pt>
                <c:pt idx="346">
                  <c:v>0.633427768</c:v>
                </c:pt>
                <c:pt idx="347">
                  <c:v>0.647336154</c:v>
                </c:pt>
                <c:pt idx="348">
                  <c:v>0.644772677</c:v>
                </c:pt>
                <c:pt idx="349">
                  <c:v>0.640832095</c:v>
                </c:pt>
                <c:pt idx="350">
                  <c:v>0.627808719</c:v>
                </c:pt>
                <c:pt idx="351">
                  <c:v>0.630479007</c:v>
                </c:pt>
                <c:pt idx="352">
                  <c:v>0.621064334</c:v>
                </c:pt>
                <c:pt idx="353">
                  <c:v>0.617737918</c:v>
                </c:pt>
                <c:pt idx="354">
                  <c:v>0.609512</c:v>
                </c:pt>
                <c:pt idx="355">
                  <c:v>0.617721229</c:v>
                </c:pt>
                <c:pt idx="356">
                  <c:v>0.631629615</c:v>
                </c:pt>
                <c:pt idx="357">
                  <c:v>0.640998511</c:v>
                </c:pt>
                <c:pt idx="358">
                  <c:v>0.637542396</c:v>
                </c:pt>
                <c:pt idx="359">
                  <c:v>0.644913464</c:v>
                </c:pt>
                <c:pt idx="360">
                  <c:v>0.635788708</c:v>
                </c:pt>
                <c:pt idx="361">
                  <c:v>0.6452215</c:v>
                </c:pt>
                <c:pt idx="362">
                  <c:v>0.632110386</c:v>
                </c:pt>
                <c:pt idx="363">
                  <c:v>0.641418247</c:v>
                </c:pt>
                <c:pt idx="364">
                  <c:v>0.64642313</c:v>
                </c:pt>
                <c:pt idx="365">
                  <c:v>0.645438938</c:v>
                </c:pt>
                <c:pt idx="366">
                  <c:v>0.641811161</c:v>
                </c:pt>
                <c:pt idx="367">
                  <c:v>0.64132288</c:v>
                </c:pt>
                <c:pt idx="368">
                  <c:v>0.639564304</c:v>
                </c:pt>
                <c:pt idx="369">
                  <c:v>0.653564243</c:v>
                </c:pt>
                <c:pt idx="370">
                  <c:v>0.661334782</c:v>
                </c:pt>
                <c:pt idx="371">
                  <c:v>0.653529911</c:v>
                </c:pt>
                <c:pt idx="372">
                  <c:v>0.679195194</c:v>
                </c:pt>
                <c:pt idx="373">
                  <c:v>0.679516344</c:v>
                </c:pt>
                <c:pt idx="374">
                  <c:v>0.672237902</c:v>
                </c:pt>
                <c:pt idx="375">
                  <c:v>0.677448778</c:v>
                </c:pt>
                <c:pt idx="376">
                  <c:v>0.676580458</c:v>
                </c:pt>
                <c:pt idx="377">
                  <c:v>0.672159224</c:v>
                </c:pt>
                <c:pt idx="378">
                  <c:v>0.67132762</c:v>
                </c:pt>
                <c:pt idx="379">
                  <c:v>0.667299299</c:v>
                </c:pt>
                <c:pt idx="380">
                  <c:v>0.67513731</c:v>
                </c:pt>
                <c:pt idx="381">
                  <c:v>0.671993999</c:v>
                </c:pt>
                <c:pt idx="382">
                  <c:v>0.684937267</c:v>
                </c:pt>
                <c:pt idx="383">
                  <c:v>0.690079956</c:v>
                </c:pt>
                <c:pt idx="384">
                  <c:v>0.678277283</c:v>
                </c:pt>
                <c:pt idx="385">
                  <c:v>0.669385223</c:v>
                </c:pt>
                <c:pt idx="386">
                  <c:v>0.68404892</c:v>
                </c:pt>
                <c:pt idx="387">
                  <c:v>0.683377533</c:v>
                </c:pt>
                <c:pt idx="388">
                  <c:v>0.687531738</c:v>
                </c:pt>
                <c:pt idx="389">
                  <c:v>0.701803594</c:v>
                </c:pt>
                <c:pt idx="390">
                  <c:v>0.699779897</c:v>
                </c:pt>
                <c:pt idx="391">
                  <c:v>0.701153188</c:v>
                </c:pt>
                <c:pt idx="392">
                  <c:v>0.715099721</c:v>
                </c:pt>
                <c:pt idx="393">
                  <c:v>0.703113942</c:v>
                </c:pt>
                <c:pt idx="394">
                  <c:v>0.691158681</c:v>
                </c:pt>
                <c:pt idx="395">
                  <c:v>0.699619679</c:v>
                </c:pt>
                <c:pt idx="396">
                  <c:v>0.698944478</c:v>
                </c:pt>
                <c:pt idx="397">
                  <c:v>0.702301412</c:v>
                </c:pt>
                <c:pt idx="398">
                  <c:v>0.707569509</c:v>
                </c:pt>
                <c:pt idx="399">
                  <c:v>0.72368279</c:v>
                </c:pt>
                <c:pt idx="400">
                  <c:v>0.717266469</c:v>
                </c:pt>
                <c:pt idx="401">
                  <c:v>0.713146596</c:v>
                </c:pt>
                <c:pt idx="402">
                  <c:v>0.725880055</c:v>
                </c:pt>
                <c:pt idx="403">
                  <c:v>0.730366139</c:v>
                </c:pt>
                <c:pt idx="404">
                  <c:v>0.734745412</c:v>
                </c:pt>
                <c:pt idx="405">
                  <c:v>0.73123589</c:v>
                </c:pt>
                <c:pt idx="406">
                  <c:v>0.725207477</c:v>
                </c:pt>
                <c:pt idx="407">
                  <c:v>0.72037044</c:v>
                </c:pt>
                <c:pt idx="408">
                  <c:v>0.733313708</c:v>
                </c:pt>
                <c:pt idx="409">
                  <c:v>0.741507678</c:v>
                </c:pt>
                <c:pt idx="410">
                  <c:v>0.740248828</c:v>
                </c:pt>
                <c:pt idx="411">
                  <c:v>0.736649661</c:v>
                </c:pt>
                <c:pt idx="412">
                  <c:v>0.725541263</c:v>
                </c:pt>
                <c:pt idx="413">
                  <c:v>0.715275912</c:v>
                </c:pt>
                <c:pt idx="414">
                  <c:v>0.724057345</c:v>
                </c:pt>
                <c:pt idx="415">
                  <c:v>0.731735377</c:v>
                </c:pt>
                <c:pt idx="416">
                  <c:v>0.739563136</c:v>
                </c:pt>
                <c:pt idx="417">
                  <c:v>0.753395228</c:v>
                </c:pt>
                <c:pt idx="418">
                  <c:v>0.743953853</c:v>
                </c:pt>
                <c:pt idx="419">
                  <c:v>0.733717113</c:v>
                </c:pt>
                <c:pt idx="420">
                  <c:v>0.733835368</c:v>
                </c:pt>
                <c:pt idx="421">
                  <c:v>0.733881145</c:v>
                </c:pt>
                <c:pt idx="422">
                  <c:v>0.737386851</c:v>
                </c:pt>
                <c:pt idx="423">
                  <c:v>0.736491351</c:v>
                </c:pt>
                <c:pt idx="424">
                  <c:v>0.754935412</c:v>
                </c:pt>
                <c:pt idx="425">
                  <c:v>0.756145864</c:v>
                </c:pt>
                <c:pt idx="426">
                  <c:v>0.743034749</c:v>
                </c:pt>
                <c:pt idx="427">
                  <c:v>0.743568807</c:v>
                </c:pt>
                <c:pt idx="428">
                  <c:v>0.759250073</c:v>
                </c:pt>
                <c:pt idx="429">
                  <c:v>0.766691117</c:v>
                </c:pt>
                <c:pt idx="430">
                  <c:v>0.772886186</c:v>
                </c:pt>
                <c:pt idx="431">
                  <c:v>0.769645362</c:v>
                </c:pt>
                <c:pt idx="432">
                  <c:v>0.758994727</c:v>
                </c:pt>
                <c:pt idx="433">
                  <c:v>0.758132606</c:v>
                </c:pt>
                <c:pt idx="434">
                  <c:v>0.763259559</c:v>
                </c:pt>
                <c:pt idx="435">
                  <c:v>0.763969092</c:v>
                </c:pt>
                <c:pt idx="436">
                  <c:v>0.76979032</c:v>
                </c:pt>
                <c:pt idx="437">
                  <c:v>0.780859499</c:v>
                </c:pt>
                <c:pt idx="438">
                  <c:v>0.768772631</c:v>
                </c:pt>
                <c:pt idx="439">
                  <c:v>0.766602068</c:v>
                </c:pt>
                <c:pt idx="440">
                  <c:v>0.773643999</c:v>
                </c:pt>
                <c:pt idx="441">
                  <c:v>0.770130663</c:v>
                </c:pt>
                <c:pt idx="442">
                  <c:v>0.759092836</c:v>
                </c:pt>
                <c:pt idx="443">
                  <c:v>0.775709658</c:v>
                </c:pt>
                <c:pt idx="444">
                  <c:v>0.788210421</c:v>
                </c:pt>
                <c:pt idx="445">
                  <c:v>0.783373384</c:v>
                </c:pt>
                <c:pt idx="446">
                  <c:v>0.796824007</c:v>
                </c:pt>
                <c:pt idx="447">
                  <c:v>0.80238965</c:v>
                </c:pt>
                <c:pt idx="448">
                  <c:v>0.798590212</c:v>
                </c:pt>
                <c:pt idx="449">
                  <c:v>0.796713381</c:v>
                </c:pt>
                <c:pt idx="450">
                  <c:v>0.797873049</c:v>
                </c:pt>
                <c:pt idx="451">
                  <c:v>0.800786524</c:v>
                </c:pt>
                <c:pt idx="452">
                  <c:v>0.801236658</c:v>
                </c:pt>
                <c:pt idx="453">
                  <c:v>0.806142359</c:v>
                </c:pt>
                <c:pt idx="454">
                  <c:v>0.787969141</c:v>
                </c:pt>
                <c:pt idx="455">
                  <c:v>0.781090765</c:v>
                </c:pt>
                <c:pt idx="456">
                  <c:v>0.773583441</c:v>
                </c:pt>
                <c:pt idx="457">
                  <c:v>0.785958319</c:v>
                </c:pt>
                <c:pt idx="458">
                  <c:v>0.792649775</c:v>
                </c:pt>
                <c:pt idx="459">
                  <c:v>0.802144556</c:v>
                </c:pt>
                <c:pt idx="460">
                  <c:v>0.796134501</c:v>
                </c:pt>
                <c:pt idx="461">
                  <c:v>0.796493082</c:v>
                </c:pt>
                <c:pt idx="462">
                  <c:v>0.787055521</c:v>
                </c:pt>
                <c:pt idx="463">
                  <c:v>0.796699076</c:v>
                </c:pt>
                <c:pt idx="464">
                  <c:v>0.815078287</c:v>
                </c:pt>
                <c:pt idx="465">
                  <c:v>0.811660318</c:v>
                </c:pt>
                <c:pt idx="466">
                  <c:v>0.817000895</c:v>
                </c:pt>
                <c:pt idx="467">
                  <c:v>0.81845048</c:v>
                </c:pt>
                <c:pt idx="468">
                  <c:v>0.82197526</c:v>
                </c:pt>
                <c:pt idx="469">
                  <c:v>0.805521755</c:v>
                </c:pt>
                <c:pt idx="470">
                  <c:v>0.7949436</c:v>
                </c:pt>
                <c:pt idx="471">
                  <c:v>0.791075497</c:v>
                </c:pt>
                <c:pt idx="472">
                  <c:v>0.797171383</c:v>
                </c:pt>
                <c:pt idx="473">
                  <c:v>0.810492187</c:v>
                </c:pt>
                <c:pt idx="474">
                  <c:v>0.813002257</c:v>
                </c:pt>
                <c:pt idx="475">
                  <c:v>0.825268416</c:v>
                </c:pt>
                <c:pt idx="476">
                  <c:v>0.831607013</c:v>
                </c:pt>
                <c:pt idx="477">
                  <c:v>0.822095065</c:v>
                </c:pt>
                <c:pt idx="478">
                  <c:v>0.825204043</c:v>
                </c:pt>
                <c:pt idx="479">
                  <c:v>0.832684665</c:v>
                </c:pt>
                <c:pt idx="480">
                  <c:v>0.833951144</c:v>
                </c:pt>
                <c:pt idx="481">
                  <c:v>0.843925624</c:v>
                </c:pt>
                <c:pt idx="482">
                  <c:v>0.867448955</c:v>
                </c:pt>
                <c:pt idx="483">
                  <c:v>0.845094829</c:v>
                </c:pt>
                <c:pt idx="484">
                  <c:v>0.838792949</c:v>
                </c:pt>
                <c:pt idx="485">
                  <c:v>0.835430293</c:v>
                </c:pt>
                <c:pt idx="486">
                  <c:v>0.839306026</c:v>
                </c:pt>
                <c:pt idx="487">
                  <c:v>0.843769221</c:v>
                </c:pt>
                <c:pt idx="488">
                  <c:v>0.857059627</c:v>
                </c:pt>
                <c:pt idx="489">
                  <c:v>0.842708735</c:v>
                </c:pt>
                <c:pt idx="490">
                  <c:v>0.823719172</c:v>
                </c:pt>
                <c:pt idx="491">
                  <c:v>0.844745784</c:v>
                </c:pt>
                <c:pt idx="492">
                  <c:v>0.875187068</c:v>
                </c:pt>
                <c:pt idx="493">
                  <c:v>0.871755748</c:v>
                </c:pt>
                <c:pt idx="494">
                  <c:v>0.860120921</c:v>
                </c:pt>
                <c:pt idx="495">
                  <c:v>0.865629344</c:v>
                </c:pt>
                <c:pt idx="496">
                  <c:v>0.862116008</c:v>
                </c:pt>
                <c:pt idx="497">
                  <c:v>0.847734599</c:v>
                </c:pt>
                <c:pt idx="498">
                  <c:v>0.85317245</c:v>
                </c:pt>
                <c:pt idx="499">
                  <c:v>0.863910823</c:v>
                </c:pt>
                <c:pt idx="500">
                  <c:v>0.864017634</c:v>
                </c:pt>
                <c:pt idx="501">
                  <c:v>0.862226634</c:v>
                </c:pt>
                <c:pt idx="502">
                  <c:v>0.869169383</c:v>
                </c:pt>
                <c:pt idx="503">
                  <c:v>0.869527965</c:v>
                </c:pt>
                <c:pt idx="504">
                  <c:v>0.863874583</c:v>
                </c:pt>
                <c:pt idx="505">
                  <c:v>0.860225825</c:v>
                </c:pt>
                <c:pt idx="506">
                  <c:v>0.857658534</c:v>
                </c:pt>
                <c:pt idx="507">
                  <c:v>0.856174617</c:v>
                </c:pt>
                <c:pt idx="508">
                  <c:v>0.871111064</c:v>
                </c:pt>
                <c:pt idx="509">
                  <c:v>0.874712138</c:v>
                </c:pt>
                <c:pt idx="510">
                  <c:v>0.884210734</c:v>
                </c:pt>
                <c:pt idx="511">
                  <c:v>0.897462993</c:v>
                </c:pt>
                <c:pt idx="512">
                  <c:v>0.88011375</c:v>
                </c:pt>
                <c:pt idx="513">
                  <c:v>0.881837039</c:v>
                </c:pt>
                <c:pt idx="514">
                  <c:v>0.889221458</c:v>
                </c:pt>
                <c:pt idx="515">
                  <c:v>0.897117882</c:v>
                </c:pt>
                <c:pt idx="516">
                  <c:v>0.892639427</c:v>
                </c:pt>
                <c:pt idx="517">
                  <c:v>0.892433434</c:v>
                </c:pt>
                <c:pt idx="518">
                  <c:v>0.89839962</c:v>
                </c:pt>
                <c:pt idx="519">
                  <c:v>0.896362572</c:v>
                </c:pt>
                <c:pt idx="520">
                  <c:v>0.894426613</c:v>
                </c:pt>
                <c:pt idx="521">
                  <c:v>0.891176491</c:v>
                </c:pt>
                <c:pt idx="522">
                  <c:v>0.898016243</c:v>
                </c:pt>
                <c:pt idx="523">
                  <c:v>0.908663063</c:v>
                </c:pt>
                <c:pt idx="524">
                  <c:v>0.914305</c:v>
                </c:pt>
                <c:pt idx="525">
                  <c:v>0.92445591</c:v>
                </c:pt>
                <c:pt idx="526">
                  <c:v>0.923898964</c:v>
                </c:pt>
                <c:pt idx="527">
                  <c:v>0.913506298</c:v>
                </c:pt>
                <c:pt idx="528">
                  <c:v>0.90931776</c:v>
                </c:pt>
                <c:pt idx="529">
                  <c:v>0.915039806</c:v>
                </c:pt>
                <c:pt idx="530">
                  <c:v>0.911949902</c:v>
                </c:pt>
                <c:pt idx="531">
                  <c:v>0.904701977</c:v>
                </c:pt>
                <c:pt idx="532">
                  <c:v>0.909561901</c:v>
                </c:pt>
                <c:pt idx="533">
                  <c:v>0.929822712</c:v>
                </c:pt>
                <c:pt idx="534">
                  <c:v>0.939069538</c:v>
                </c:pt>
                <c:pt idx="535">
                  <c:v>0.9339464</c:v>
                </c:pt>
                <c:pt idx="536">
                  <c:v>0.938112049</c:v>
                </c:pt>
                <c:pt idx="537">
                  <c:v>0.940385609</c:v>
                </c:pt>
                <c:pt idx="538">
                  <c:v>0.935746937</c:v>
                </c:pt>
                <c:pt idx="539">
                  <c:v>0.939660816</c:v>
                </c:pt>
                <c:pt idx="540">
                  <c:v>0.940973072</c:v>
                </c:pt>
                <c:pt idx="541">
                  <c:v>0.941819935</c:v>
                </c:pt>
                <c:pt idx="542">
                  <c:v>0.935696392</c:v>
                </c:pt>
                <c:pt idx="543">
                  <c:v>0.936627178</c:v>
                </c:pt>
                <c:pt idx="544">
                  <c:v>0.946041851</c:v>
                </c:pt>
                <c:pt idx="545">
                  <c:v>0.949337749</c:v>
                </c:pt>
                <c:pt idx="546">
                  <c:v>0.956295757</c:v>
                </c:pt>
                <c:pt idx="547">
                  <c:v>0.94945982</c:v>
                </c:pt>
                <c:pt idx="548">
                  <c:v>0.944444447</c:v>
                </c:pt>
                <c:pt idx="549">
                  <c:v>0.939512043</c:v>
                </c:pt>
                <c:pt idx="550">
                  <c:v>0.940641193</c:v>
                </c:pt>
                <c:pt idx="551">
                  <c:v>0.93614748</c:v>
                </c:pt>
                <c:pt idx="552">
                  <c:v>0.951276569</c:v>
                </c:pt>
                <c:pt idx="553">
                  <c:v>0.952142506</c:v>
                </c:pt>
                <c:pt idx="554">
                  <c:v>0.950418262</c:v>
                </c:pt>
                <c:pt idx="555">
                  <c:v>0.953286915</c:v>
                </c:pt>
                <c:pt idx="556">
                  <c:v>0.951516895</c:v>
                </c:pt>
                <c:pt idx="557">
                  <c:v>0.950532703</c:v>
                </c:pt>
                <c:pt idx="558">
                  <c:v>0.949838428</c:v>
                </c:pt>
                <c:pt idx="559">
                  <c:v>0.952371387</c:v>
                </c:pt>
                <c:pt idx="560">
                  <c:v>0.956239491</c:v>
                </c:pt>
                <c:pt idx="561">
                  <c:v>0.966630726</c:v>
                </c:pt>
                <c:pt idx="562">
                  <c:v>0.958123951</c:v>
                </c:pt>
                <c:pt idx="563">
                  <c:v>0.971124439</c:v>
                </c:pt>
                <c:pt idx="564">
                  <c:v>0.974992542</c:v>
                </c:pt>
                <c:pt idx="565">
                  <c:v>0.96028307</c:v>
                </c:pt>
                <c:pt idx="566">
                  <c:v>0.964647083</c:v>
                </c:pt>
                <c:pt idx="567">
                  <c:v>0.957528858</c:v>
                </c:pt>
                <c:pt idx="568">
                  <c:v>0.964193611</c:v>
                </c:pt>
                <c:pt idx="569">
                  <c:v>0.962881355</c:v>
                </c:pt>
                <c:pt idx="570">
                  <c:v>0.961706429</c:v>
                </c:pt>
                <c:pt idx="571">
                  <c:v>0.969389229</c:v>
                </c:pt>
                <c:pt idx="572">
                  <c:v>0.975195198</c:v>
                </c:pt>
                <c:pt idx="573">
                  <c:v>0.97772625</c:v>
                </c:pt>
                <c:pt idx="574">
                  <c:v>0.976284294</c:v>
                </c:pt>
                <c:pt idx="575">
                  <c:v>0.977550774</c:v>
                </c:pt>
                <c:pt idx="576">
                  <c:v>0.968868523</c:v>
                </c:pt>
                <c:pt idx="577">
                  <c:v>0.981785088</c:v>
                </c:pt>
                <c:pt idx="578">
                  <c:v>0.988880424</c:v>
                </c:pt>
                <c:pt idx="579">
                  <c:v>0.997955589</c:v>
                </c:pt>
                <c:pt idx="580">
                  <c:v>0.994564323</c:v>
                </c:pt>
                <c:pt idx="581">
                  <c:v>0.982013969</c:v>
                </c:pt>
                <c:pt idx="582">
                  <c:v>0.983288078</c:v>
                </c:pt>
                <c:pt idx="583">
                  <c:v>0.987777977</c:v>
                </c:pt>
                <c:pt idx="584">
                  <c:v>0.99621418</c:v>
                </c:pt>
                <c:pt idx="585">
                  <c:v>0.999891548</c:v>
                </c:pt>
                <c:pt idx="586">
                  <c:v>1.000990181</c:v>
                </c:pt>
                <c:pt idx="587">
                  <c:v>0.997400789</c:v>
                </c:pt>
                <c:pt idx="588">
                  <c:v>1.007929354</c:v>
                </c:pt>
                <c:pt idx="589">
                  <c:v>1.011827974</c:v>
                </c:pt>
                <c:pt idx="590">
                  <c:v>1.0132623</c:v>
                </c:pt>
                <c:pt idx="591">
                  <c:v>1.020710497</c:v>
                </c:pt>
                <c:pt idx="592">
                  <c:v>1.018894701</c:v>
                </c:pt>
                <c:pt idx="593">
                  <c:v>1.026009111</c:v>
                </c:pt>
                <c:pt idx="594">
                  <c:v>1.027809648999999</c:v>
                </c:pt>
                <c:pt idx="595">
                  <c:v>1.03567174</c:v>
                </c:pt>
                <c:pt idx="596">
                  <c:v>1.02672246</c:v>
                </c:pt>
                <c:pt idx="597">
                  <c:v>1.038143663</c:v>
                </c:pt>
                <c:pt idx="598">
                  <c:v>1.042393236</c:v>
                </c:pt>
                <c:pt idx="599">
                  <c:v>1.03289464</c:v>
                </c:pt>
                <c:pt idx="600">
                  <c:v>1.03484395</c:v>
                </c:pt>
                <c:pt idx="601">
                  <c:v>1.044907122</c:v>
                </c:pt>
                <c:pt idx="602">
                  <c:v>1.050674944</c:v>
                </c:pt>
                <c:pt idx="603">
                  <c:v>1.041525392999999</c:v>
                </c:pt>
                <c:pt idx="604">
                  <c:v>1.039450197</c:v>
                </c:pt>
                <c:pt idx="605">
                  <c:v>1.041986971</c:v>
                </c:pt>
                <c:pt idx="606">
                  <c:v>1.040274172</c:v>
                </c:pt>
                <c:pt idx="607">
                  <c:v>1.039446383</c:v>
                </c:pt>
                <c:pt idx="608">
                  <c:v>1.049970179</c:v>
                </c:pt>
                <c:pt idx="609">
                  <c:v>1.04125741</c:v>
                </c:pt>
                <c:pt idx="610">
                  <c:v>1.048039942</c:v>
                </c:pt>
                <c:pt idx="611">
                  <c:v>1.037297754</c:v>
                </c:pt>
                <c:pt idx="612">
                  <c:v>1.044583826</c:v>
                </c:pt>
                <c:pt idx="613">
                  <c:v>1.061254053</c:v>
                </c:pt>
                <c:pt idx="614">
                  <c:v>1.068677454</c:v>
                </c:pt>
                <c:pt idx="615">
                  <c:v>1.063512354</c:v>
                </c:pt>
                <c:pt idx="616">
                  <c:v>1.052274256</c:v>
                </c:pt>
                <c:pt idx="617">
                  <c:v>1.053937464</c:v>
                </c:pt>
                <c:pt idx="618">
                  <c:v>1.057782679</c:v>
                </c:pt>
                <c:pt idx="619">
                  <c:v>1.055917292</c:v>
                </c:pt>
                <c:pt idx="620">
                  <c:v>1.065377741</c:v>
                </c:pt>
                <c:pt idx="621">
                  <c:v>1.062646418</c:v>
                </c:pt>
                <c:pt idx="622">
                  <c:v>1.057784586</c:v>
                </c:pt>
                <c:pt idx="623">
                  <c:v>1.075866251</c:v>
                </c:pt>
                <c:pt idx="624">
                  <c:v>1.075648813</c:v>
                </c:pt>
                <c:pt idx="625">
                  <c:v>1.075389414</c:v>
                </c:pt>
                <c:pt idx="626">
                  <c:v>1.059642344</c:v>
                </c:pt>
                <c:pt idx="627">
                  <c:v>1.061435251</c:v>
                </c:pt>
                <c:pt idx="628">
                  <c:v>1.072497873</c:v>
                </c:pt>
                <c:pt idx="629">
                  <c:v>1.068019419</c:v>
                </c:pt>
                <c:pt idx="630">
                  <c:v>1.080070047</c:v>
                </c:pt>
                <c:pt idx="631">
                  <c:v>1.091743021</c:v>
                </c:pt>
                <c:pt idx="632">
                  <c:v>1.086356668</c:v>
                </c:pt>
                <c:pt idx="633">
                  <c:v>1.083396463</c:v>
                </c:pt>
                <c:pt idx="634">
                  <c:v>1.090448885</c:v>
                </c:pt>
                <c:pt idx="635">
                  <c:v>1.086161165</c:v>
                </c:pt>
                <c:pt idx="636">
                  <c:v>1.087328463</c:v>
                </c:pt>
                <c:pt idx="637">
                  <c:v>1.072886019</c:v>
                </c:pt>
                <c:pt idx="638">
                  <c:v>1.073103218</c:v>
                </c:pt>
                <c:pt idx="639">
                  <c:v>1.088644295</c:v>
                </c:pt>
                <c:pt idx="640">
                  <c:v>1.082411079</c:v>
                </c:pt>
                <c:pt idx="641">
                  <c:v>1.08737114</c:v>
                </c:pt>
                <c:pt idx="642">
                  <c:v>1.107680588</c:v>
                </c:pt>
                <c:pt idx="643">
                  <c:v>1.091719894</c:v>
                </c:pt>
                <c:pt idx="644">
                  <c:v>1.085566787999999</c:v>
                </c:pt>
                <c:pt idx="645">
                  <c:v>1.097026138</c:v>
                </c:pt>
                <c:pt idx="646">
                  <c:v>1.120120316</c:v>
                </c:pt>
                <c:pt idx="647">
                  <c:v>1.12516716</c:v>
                </c:pt>
                <c:pt idx="648">
                  <c:v>1.108855515</c:v>
                </c:pt>
                <c:pt idx="649">
                  <c:v>1.088912277</c:v>
                </c:pt>
                <c:pt idx="650">
                  <c:v>1.08761528</c:v>
                </c:pt>
                <c:pt idx="651">
                  <c:v>1.089304237</c:v>
                </c:pt>
                <c:pt idx="652">
                  <c:v>1.101022987</c:v>
                </c:pt>
                <c:pt idx="653">
                  <c:v>1.110071449</c:v>
                </c:pt>
                <c:pt idx="654">
                  <c:v>1.103021889</c:v>
                </c:pt>
                <c:pt idx="655">
                  <c:v>1.105051308</c:v>
                </c:pt>
                <c:pt idx="656">
                  <c:v>1.099451332</c:v>
                </c:pt>
                <c:pt idx="657">
                  <c:v>1.112568169</c:v>
                </c:pt>
                <c:pt idx="658">
                  <c:v>1.11311367</c:v>
                </c:pt>
                <c:pt idx="659">
                  <c:v>1.124210625</c:v>
                </c:pt>
                <c:pt idx="660">
                  <c:v>1.12388113</c:v>
                </c:pt>
                <c:pt idx="661">
                  <c:v>1.119368343</c:v>
                </c:pt>
                <c:pt idx="662">
                  <c:v>1.121130733</c:v>
                </c:pt>
                <c:pt idx="663">
                  <c:v>1.119726925</c:v>
                </c:pt>
                <c:pt idx="664">
                  <c:v>1.122015743</c:v>
                </c:pt>
                <c:pt idx="665">
                  <c:v>1.12129858</c:v>
                </c:pt>
                <c:pt idx="666">
                  <c:v>1.109526424</c:v>
                </c:pt>
                <c:pt idx="667">
                  <c:v>1.111830502</c:v>
                </c:pt>
                <c:pt idx="668">
                  <c:v>1.122389584</c:v>
                </c:pt>
                <c:pt idx="669">
                  <c:v>1.127426891</c:v>
                </c:pt>
                <c:pt idx="670">
                  <c:v>1.136208324</c:v>
                </c:pt>
                <c:pt idx="671">
                  <c:v>1.126644878</c:v>
                </c:pt>
                <c:pt idx="672">
                  <c:v>1.120091228</c:v>
                </c:pt>
                <c:pt idx="673">
                  <c:v>1.128815441</c:v>
                </c:pt>
                <c:pt idx="674">
                  <c:v>1.120301037</c:v>
                </c:pt>
                <c:pt idx="675">
                  <c:v>1.124145775</c:v>
                </c:pt>
                <c:pt idx="676">
                  <c:v>1.132686882</c:v>
                </c:pt>
                <c:pt idx="677">
                  <c:v>1.134922295</c:v>
                </c:pt>
                <c:pt idx="678">
                  <c:v>1.124655037</c:v>
                </c:pt>
                <c:pt idx="679">
                  <c:v>1.133741646</c:v>
                </c:pt>
                <c:pt idx="680">
                  <c:v>1.143110542</c:v>
                </c:pt>
                <c:pt idx="681">
                  <c:v>1.153063087</c:v>
                </c:pt>
                <c:pt idx="682">
                  <c:v>1.152330666</c:v>
                </c:pt>
                <c:pt idx="683">
                  <c:v>1.142397194</c:v>
                </c:pt>
                <c:pt idx="684">
                  <c:v>1.147913246</c:v>
                </c:pt>
                <c:pt idx="685">
                  <c:v>1.155583649</c:v>
                </c:pt>
                <c:pt idx="686">
                  <c:v>1.169270782</c:v>
                </c:pt>
                <c:pt idx="687">
                  <c:v>1.161000519</c:v>
                </c:pt>
                <c:pt idx="688">
                  <c:v>1.152867584</c:v>
                </c:pt>
                <c:pt idx="689">
                  <c:v>1.161837845</c:v>
                </c:pt>
                <c:pt idx="690">
                  <c:v>1.162740021</c:v>
                </c:pt>
                <c:pt idx="691">
                  <c:v>1.170644073</c:v>
                </c:pt>
                <c:pt idx="692">
                  <c:v>1.161412506</c:v>
                </c:pt>
                <c:pt idx="693">
                  <c:v>1.163666992</c:v>
                </c:pt>
                <c:pt idx="694">
                  <c:v>1.154862671</c:v>
                </c:pt>
                <c:pt idx="695">
                  <c:v>1.165124207</c:v>
                </c:pt>
                <c:pt idx="696">
                  <c:v>1.176361351</c:v>
                </c:pt>
                <c:pt idx="697">
                  <c:v>1.177776604</c:v>
                </c:pt>
                <c:pt idx="698">
                  <c:v>1.16837719</c:v>
                </c:pt>
                <c:pt idx="699">
                  <c:v>1.161500244</c:v>
                </c:pt>
                <c:pt idx="700">
                  <c:v>1.166051655</c:v>
                </c:pt>
                <c:pt idx="701">
                  <c:v>1.184324055</c:v>
                </c:pt>
                <c:pt idx="702">
                  <c:v>1.187604694</c:v>
                </c:pt>
                <c:pt idx="703">
                  <c:v>1.173098593</c:v>
                </c:pt>
                <c:pt idx="704">
                  <c:v>1.160830526</c:v>
                </c:pt>
                <c:pt idx="705">
                  <c:v>1.178973227</c:v>
                </c:pt>
                <c:pt idx="706">
                  <c:v>1.181902914</c:v>
                </c:pt>
                <c:pt idx="707">
                  <c:v>1.184077291</c:v>
                </c:pt>
                <c:pt idx="708">
                  <c:v>1.180299788</c:v>
                </c:pt>
                <c:pt idx="709">
                  <c:v>1.183183699</c:v>
                </c:pt>
                <c:pt idx="710">
                  <c:v>1.185388594</c:v>
                </c:pt>
                <c:pt idx="711">
                  <c:v>1.195047407</c:v>
                </c:pt>
                <c:pt idx="712">
                  <c:v>1.192331343</c:v>
                </c:pt>
                <c:pt idx="713">
                  <c:v>1.194337873</c:v>
                </c:pt>
                <c:pt idx="714">
                  <c:v>1.196229963</c:v>
                </c:pt>
                <c:pt idx="715">
                  <c:v>1.203912764</c:v>
                </c:pt>
                <c:pt idx="716">
                  <c:v>1.214704542</c:v>
                </c:pt>
                <c:pt idx="717">
                  <c:v>1.211767225</c:v>
                </c:pt>
                <c:pt idx="718">
                  <c:v>1.212984114</c:v>
                </c:pt>
                <c:pt idx="719">
                  <c:v>1.218515425</c:v>
                </c:pt>
                <c:pt idx="720">
                  <c:v>1.221022635</c:v>
                </c:pt>
                <c:pt idx="721">
                  <c:v>1.226775198</c:v>
                </c:pt>
                <c:pt idx="722">
                  <c:v>1.218634634</c:v>
                </c:pt>
                <c:pt idx="723">
                  <c:v>1.225539235999999</c:v>
                </c:pt>
                <c:pt idx="724">
                  <c:v>1.221091299</c:v>
                </c:pt>
                <c:pt idx="725">
                  <c:v>1.23204711</c:v>
                </c:pt>
                <c:pt idx="726">
                  <c:v>1.228018789</c:v>
                </c:pt>
                <c:pt idx="727">
                  <c:v>1.240271597</c:v>
                </c:pt>
                <c:pt idx="728">
                  <c:v>1.230456381</c:v>
                </c:pt>
                <c:pt idx="729">
                  <c:v>1.218569784</c:v>
                </c:pt>
                <c:pt idx="730">
                  <c:v>1.224383383</c:v>
                </c:pt>
                <c:pt idx="731">
                  <c:v>1.219328909</c:v>
                </c:pt>
                <c:pt idx="732">
                  <c:v>1.240309744</c:v>
                </c:pt>
                <c:pt idx="733">
                  <c:v>1.249423055999999</c:v>
                </c:pt>
                <c:pt idx="734">
                  <c:v>1.254458456</c:v>
                </c:pt>
                <c:pt idx="735">
                  <c:v>1.255190878</c:v>
                </c:pt>
                <c:pt idx="736">
                  <c:v>1.252932577</c:v>
                </c:pt>
                <c:pt idx="737">
                  <c:v>1.250931768</c:v>
                </c:pt>
                <c:pt idx="738">
                  <c:v>1.252269773</c:v>
                </c:pt>
                <c:pt idx="739">
                  <c:v>1.257007627</c:v>
                </c:pt>
                <c:pt idx="740">
                  <c:v>1.254291563</c:v>
                </c:pt>
                <c:pt idx="741">
                  <c:v>1.251186399</c:v>
                </c:pt>
                <c:pt idx="742">
                  <c:v>1.256195097</c:v>
                </c:pt>
                <c:pt idx="743">
                  <c:v>1.253082304</c:v>
                </c:pt>
                <c:pt idx="744">
                  <c:v>1.267608671</c:v>
                </c:pt>
                <c:pt idx="745">
                  <c:v>1.278175383</c:v>
                </c:pt>
                <c:pt idx="746">
                  <c:v>1.268653898</c:v>
                </c:pt>
                <c:pt idx="747">
                  <c:v>1.262234716</c:v>
                </c:pt>
                <c:pt idx="748">
                  <c:v>1.263957052</c:v>
                </c:pt>
                <c:pt idx="749">
                  <c:v>1.271006613</c:v>
                </c:pt>
                <c:pt idx="750">
                  <c:v>1.260756521</c:v>
                </c:pt>
                <c:pt idx="751">
                  <c:v>1.266322165</c:v>
                </c:pt>
                <c:pt idx="752">
                  <c:v>1.28313735</c:v>
                </c:pt>
                <c:pt idx="753">
                  <c:v>1.287296324</c:v>
                </c:pt>
                <c:pt idx="754">
                  <c:v>1.300395994</c:v>
                </c:pt>
                <c:pt idx="755">
                  <c:v>1.304416685</c:v>
                </c:pt>
                <c:pt idx="756">
                  <c:v>1.305973082</c:v>
                </c:pt>
                <c:pt idx="757">
                  <c:v>1.307281523</c:v>
                </c:pt>
                <c:pt idx="758">
                  <c:v>1.314903288</c:v>
                </c:pt>
                <c:pt idx="759">
                  <c:v>1.30365756</c:v>
                </c:pt>
                <c:pt idx="760">
                  <c:v>1.30468276</c:v>
                </c:pt>
                <c:pt idx="761">
                  <c:v>1.290873556</c:v>
                </c:pt>
                <c:pt idx="762">
                  <c:v>1.305628805</c:v>
                </c:pt>
                <c:pt idx="763">
                  <c:v>1.299601583</c:v>
                </c:pt>
                <c:pt idx="764">
                  <c:v>1.306239157</c:v>
                </c:pt>
                <c:pt idx="765">
                  <c:v>1.300364523</c:v>
                </c:pt>
                <c:pt idx="766">
                  <c:v>1.298675089</c:v>
                </c:pt>
                <c:pt idx="767">
                  <c:v>1.296744852</c:v>
                </c:pt>
                <c:pt idx="768">
                  <c:v>1.28707078</c:v>
                </c:pt>
                <c:pt idx="769">
                  <c:v>1.30293992</c:v>
                </c:pt>
                <c:pt idx="770">
                  <c:v>1.301648645</c:v>
                </c:pt>
                <c:pt idx="771">
                  <c:v>1.294431238</c:v>
                </c:pt>
                <c:pt idx="772">
                  <c:v>1.301663904</c:v>
                </c:pt>
                <c:pt idx="773">
                  <c:v>1.29087594</c:v>
                </c:pt>
                <c:pt idx="774">
                  <c:v>1.275907068</c:v>
                </c:pt>
                <c:pt idx="775">
                  <c:v>1.293881922</c:v>
                </c:pt>
                <c:pt idx="776">
                  <c:v>1.303891686999999</c:v>
                </c:pt>
                <c:pt idx="777">
                  <c:v>1.319806604</c:v>
                </c:pt>
                <c:pt idx="778">
                  <c:v>1.29804924</c:v>
                </c:pt>
                <c:pt idx="779">
                  <c:v>1.291693954</c:v>
                </c:pt>
                <c:pt idx="780">
                  <c:v>1.301780014</c:v>
                </c:pt>
                <c:pt idx="781">
                  <c:v>1.30737999</c:v>
                </c:pt>
                <c:pt idx="782">
                  <c:v>1.308244019</c:v>
                </c:pt>
                <c:pt idx="783">
                  <c:v>1.305931358</c:v>
                </c:pt>
                <c:pt idx="784">
                  <c:v>1.318962364</c:v>
                </c:pt>
                <c:pt idx="785">
                  <c:v>1.317970543</c:v>
                </c:pt>
                <c:pt idx="786">
                  <c:v>1.310997276</c:v>
                </c:pt>
                <c:pt idx="787">
                  <c:v>1.304619102</c:v>
                </c:pt>
                <c:pt idx="788">
                  <c:v>1.30811718</c:v>
                </c:pt>
                <c:pt idx="789">
                  <c:v>1.311777382</c:v>
                </c:pt>
                <c:pt idx="790">
                  <c:v>1.315424232</c:v>
                </c:pt>
                <c:pt idx="791">
                  <c:v>1.313299446</c:v>
                </c:pt>
                <c:pt idx="792">
                  <c:v>1.326574593</c:v>
                </c:pt>
                <c:pt idx="793">
                  <c:v>1.337209969</c:v>
                </c:pt>
                <c:pt idx="794">
                  <c:v>1.339185982</c:v>
                </c:pt>
                <c:pt idx="795">
                  <c:v>1.32975605</c:v>
                </c:pt>
                <c:pt idx="796">
                  <c:v>1.320642738</c:v>
                </c:pt>
                <c:pt idx="797">
                  <c:v>1.331468849</c:v>
                </c:pt>
                <c:pt idx="798">
                  <c:v>1.339121132</c:v>
                </c:pt>
                <c:pt idx="799">
                  <c:v>1.347177773</c:v>
                </c:pt>
                <c:pt idx="800">
                  <c:v>1.348253517</c:v>
                </c:pt>
                <c:pt idx="801">
                  <c:v>1.354654579</c:v>
                </c:pt>
                <c:pt idx="802">
                  <c:v>1.348257332</c:v>
                </c:pt>
                <c:pt idx="803">
                  <c:v>1.359491615</c:v>
                </c:pt>
                <c:pt idx="804">
                  <c:v>1.356920509</c:v>
                </c:pt>
                <c:pt idx="805">
                  <c:v>1.347505836</c:v>
                </c:pt>
                <c:pt idx="806">
                  <c:v>1.353342323</c:v>
                </c:pt>
                <c:pt idx="807">
                  <c:v>1.354372292</c:v>
                </c:pt>
                <c:pt idx="808">
                  <c:v>1.357263832</c:v>
                </c:pt>
                <c:pt idx="809">
                  <c:v>1.36411622</c:v>
                </c:pt>
                <c:pt idx="810">
                  <c:v>1.361033945</c:v>
                </c:pt>
                <c:pt idx="811">
                  <c:v>1.362250834</c:v>
                </c:pt>
                <c:pt idx="812">
                  <c:v>1.377597361</c:v>
                </c:pt>
                <c:pt idx="813">
                  <c:v>1.373271494</c:v>
                </c:pt>
                <c:pt idx="814">
                  <c:v>1.372203379</c:v>
                </c:pt>
                <c:pt idx="815">
                  <c:v>1.372606783</c:v>
                </c:pt>
                <c:pt idx="816">
                  <c:v>1.375887423</c:v>
                </c:pt>
                <c:pt idx="817">
                  <c:v>1.367067842</c:v>
                </c:pt>
                <c:pt idx="818">
                  <c:v>1.362226992</c:v>
                </c:pt>
                <c:pt idx="819">
                  <c:v>1.383092909</c:v>
                </c:pt>
                <c:pt idx="820">
                  <c:v>1.377080946</c:v>
                </c:pt>
                <c:pt idx="821">
                  <c:v>1.380674391</c:v>
                </c:pt>
                <c:pt idx="822">
                  <c:v>1.377195387</c:v>
                </c:pt>
                <c:pt idx="823">
                  <c:v>1.376926451</c:v>
                </c:pt>
                <c:pt idx="824">
                  <c:v>1.380016356</c:v>
                </c:pt>
                <c:pt idx="825">
                  <c:v>1.378215818</c:v>
                </c:pt>
                <c:pt idx="826">
                  <c:v>1.384136229</c:v>
                </c:pt>
                <c:pt idx="827">
                  <c:v>1.388950377</c:v>
                </c:pt>
                <c:pt idx="828">
                  <c:v>1.397405653</c:v>
                </c:pt>
                <c:pt idx="829">
                  <c:v>1.396123915</c:v>
                </c:pt>
                <c:pt idx="830">
                  <c:v>1.387289076</c:v>
                </c:pt>
                <c:pt idx="831">
                  <c:v>1.386407881</c:v>
                </c:pt>
                <c:pt idx="832">
                  <c:v>1.387586622</c:v>
                </c:pt>
                <c:pt idx="833">
                  <c:v>1.383836775</c:v>
                </c:pt>
                <c:pt idx="834">
                  <c:v>1.396072416</c:v>
                </c:pt>
                <c:pt idx="835">
                  <c:v>1.389691381</c:v>
                </c:pt>
                <c:pt idx="836">
                  <c:v>1.399968176</c:v>
                </c:pt>
                <c:pt idx="837">
                  <c:v>1.405587225</c:v>
                </c:pt>
                <c:pt idx="838">
                  <c:v>1.396425037</c:v>
                </c:pt>
                <c:pt idx="839">
                  <c:v>1.393415241</c:v>
                </c:pt>
                <c:pt idx="840">
                  <c:v>1.402292042</c:v>
                </c:pt>
                <c:pt idx="841">
                  <c:v>1.42550066</c:v>
                </c:pt>
                <c:pt idx="842">
                  <c:v>1.427713184</c:v>
                </c:pt>
                <c:pt idx="843">
                  <c:v>1.424851208</c:v>
                </c:pt>
                <c:pt idx="844">
                  <c:v>1.421488552</c:v>
                </c:pt>
                <c:pt idx="845">
                  <c:v>1.427759914</c:v>
                </c:pt>
                <c:pt idx="846">
                  <c:v>1.443415432</c:v>
                </c:pt>
                <c:pt idx="847">
                  <c:v>1.439066677</c:v>
                </c:pt>
                <c:pt idx="848">
                  <c:v>1.441782742</c:v>
                </c:pt>
                <c:pt idx="849">
                  <c:v>1.42932394</c:v>
                </c:pt>
                <c:pt idx="850">
                  <c:v>1.431675701</c:v>
                </c:pt>
                <c:pt idx="851">
                  <c:v>1.4236975</c:v>
                </c:pt>
                <c:pt idx="852">
                  <c:v>1.410250692</c:v>
                </c:pt>
                <c:pt idx="853">
                  <c:v>1.408061056</c:v>
                </c:pt>
                <c:pt idx="854">
                  <c:v>1.412028341</c:v>
                </c:pt>
                <c:pt idx="855">
                  <c:v>1.430521994</c:v>
                </c:pt>
                <c:pt idx="856">
                  <c:v>1.424142151</c:v>
                </c:pt>
                <c:pt idx="857">
                  <c:v>1.435670166</c:v>
                </c:pt>
                <c:pt idx="858">
                  <c:v>1.43732193</c:v>
                </c:pt>
                <c:pt idx="859">
                  <c:v>1.438974648</c:v>
                </c:pt>
                <c:pt idx="860">
                  <c:v>1.446741371</c:v>
                </c:pt>
                <c:pt idx="861">
                  <c:v>1.454626827</c:v>
                </c:pt>
                <c:pt idx="862">
                  <c:v>1.4534519</c:v>
                </c:pt>
                <c:pt idx="863">
                  <c:v>1.439451962</c:v>
                </c:pt>
                <c:pt idx="864">
                  <c:v>1.455580502</c:v>
                </c:pt>
                <c:pt idx="865">
                  <c:v>1.445811062</c:v>
                </c:pt>
                <c:pt idx="866">
                  <c:v>1.449566630999999</c:v>
                </c:pt>
                <c:pt idx="867">
                  <c:v>1.450886517</c:v>
                </c:pt>
                <c:pt idx="868">
                  <c:v>1.444844036</c:v>
                </c:pt>
                <c:pt idx="869">
                  <c:v>1.44151762</c:v>
                </c:pt>
                <c:pt idx="870">
                  <c:v>1.453496007999999</c:v>
                </c:pt>
                <c:pt idx="871">
                  <c:v>1.464367895</c:v>
                </c:pt>
                <c:pt idx="872">
                  <c:v>1.459103612999999</c:v>
                </c:pt>
                <c:pt idx="873">
                  <c:v>1.46896842</c:v>
                </c:pt>
                <c:pt idx="874">
                  <c:v>1.469798117</c:v>
                </c:pt>
                <c:pt idx="875">
                  <c:v>1.467196493</c:v>
                </c:pt>
                <c:pt idx="876">
                  <c:v>1.473750143</c:v>
                </c:pt>
                <c:pt idx="877">
                  <c:v>1.472080259</c:v>
                </c:pt>
                <c:pt idx="878">
                  <c:v>1.478336363</c:v>
                </c:pt>
                <c:pt idx="879">
                  <c:v>1.488338499</c:v>
                </c:pt>
                <c:pt idx="880">
                  <c:v>1.48765996</c:v>
                </c:pt>
                <c:pt idx="881">
                  <c:v>1.484211473</c:v>
                </c:pt>
                <c:pt idx="882">
                  <c:v>1.478321581</c:v>
                </c:pt>
                <c:pt idx="883">
                  <c:v>1.492855577</c:v>
                </c:pt>
                <c:pt idx="884">
                  <c:v>1.49950841</c:v>
                </c:pt>
                <c:pt idx="885">
                  <c:v>1.477335958</c:v>
                </c:pt>
                <c:pt idx="886">
                  <c:v>1.482996969</c:v>
                </c:pt>
                <c:pt idx="887">
                  <c:v>1.496882467</c:v>
                </c:pt>
                <c:pt idx="888">
                  <c:v>1.490564852</c:v>
                </c:pt>
                <c:pt idx="889">
                  <c:v>1.503717928</c:v>
                </c:pt>
                <c:pt idx="890">
                  <c:v>1.498597651</c:v>
                </c:pt>
                <c:pt idx="891">
                  <c:v>1.502491503</c:v>
                </c:pt>
                <c:pt idx="892">
                  <c:v>1.505764512999999</c:v>
                </c:pt>
                <c:pt idx="893">
                  <c:v>1.510281115</c:v>
                </c:pt>
                <c:pt idx="894">
                  <c:v>1.50574544</c:v>
                </c:pt>
                <c:pt idx="895">
                  <c:v>1.500324755</c:v>
                </c:pt>
                <c:pt idx="896">
                  <c:v>1.502483873</c:v>
                </c:pt>
                <c:pt idx="897">
                  <c:v>1.515736132</c:v>
                </c:pt>
                <c:pt idx="898">
                  <c:v>1.517683535</c:v>
                </c:pt>
                <c:pt idx="899">
                  <c:v>1.509199648</c:v>
                </c:pt>
                <c:pt idx="900">
                  <c:v>1.505659609</c:v>
                </c:pt>
                <c:pt idx="901">
                  <c:v>1.52328351</c:v>
                </c:pt>
                <c:pt idx="902">
                  <c:v>1.538620501</c:v>
                </c:pt>
                <c:pt idx="903">
                  <c:v>1.533454447</c:v>
                </c:pt>
                <c:pt idx="904">
                  <c:v>1.528452425</c:v>
                </c:pt>
                <c:pt idx="905">
                  <c:v>1.53911355</c:v>
                </c:pt>
                <c:pt idx="906">
                  <c:v>1.535180597</c:v>
                </c:pt>
                <c:pt idx="907">
                  <c:v>1.54219964</c:v>
                </c:pt>
                <c:pt idx="908">
                  <c:v>1.536996392999999</c:v>
                </c:pt>
                <c:pt idx="909">
                  <c:v>1.5381141</c:v>
                </c:pt>
                <c:pt idx="910">
                  <c:v>1.527936487</c:v>
                </c:pt>
                <c:pt idx="911">
                  <c:v>1.546342402</c:v>
                </c:pt>
                <c:pt idx="912">
                  <c:v>1.541017084</c:v>
                </c:pt>
                <c:pt idx="913">
                  <c:v>1.532128839</c:v>
                </c:pt>
                <c:pt idx="914">
                  <c:v>1.537417917</c:v>
                </c:pt>
                <c:pt idx="915">
                  <c:v>1.541141062</c:v>
                </c:pt>
                <c:pt idx="916">
                  <c:v>1.531764536</c:v>
                </c:pt>
                <c:pt idx="917">
                  <c:v>1.542659311</c:v>
                </c:pt>
                <c:pt idx="918">
                  <c:v>1.543103008</c:v>
                </c:pt>
                <c:pt idx="919">
                  <c:v>1.539624004</c:v>
                </c:pt>
                <c:pt idx="920">
                  <c:v>1.553276806</c:v>
                </c:pt>
                <c:pt idx="921">
                  <c:v>1.544884472</c:v>
                </c:pt>
                <c:pt idx="922">
                  <c:v>1.539307384</c:v>
                </c:pt>
                <c:pt idx="923">
                  <c:v>1.544457226</c:v>
                </c:pt>
                <c:pt idx="924">
                  <c:v>1.557312756</c:v>
                </c:pt>
                <c:pt idx="925">
                  <c:v>1.565249233</c:v>
                </c:pt>
                <c:pt idx="926">
                  <c:v>1.566500454</c:v>
                </c:pt>
                <c:pt idx="927">
                  <c:v>1.568665295</c:v>
                </c:pt>
                <c:pt idx="928">
                  <c:v>1.569023876</c:v>
                </c:pt>
                <c:pt idx="929">
                  <c:v>1.565358667</c:v>
                </c:pt>
                <c:pt idx="930">
                  <c:v>1.565885096</c:v>
                </c:pt>
                <c:pt idx="931">
                  <c:v>1.564015894</c:v>
                </c:pt>
                <c:pt idx="932">
                  <c:v>1.568868189</c:v>
                </c:pt>
                <c:pt idx="933">
                  <c:v>1.569779902</c:v>
                </c:pt>
                <c:pt idx="934">
                  <c:v>1.584016352</c:v>
                </c:pt>
                <c:pt idx="935">
                  <c:v>1.584229975</c:v>
                </c:pt>
                <c:pt idx="936">
                  <c:v>1.583444147</c:v>
                </c:pt>
                <c:pt idx="937">
                  <c:v>1.570489435</c:v>
                </c:pt>
                <c:pt idx="938">
                  <c:v>1.577787905</c:v>
                </c:pt>
                <c:pt idx="939">
                  <c:v>1.578260927</c:v>
                </c:pt>
                <c:pt idx="940">
                  <c:v>1.575350313</c:v>
                </c:pt>
                <c:pt idx="941">
                  <c:v>1.587278872</c:v>
                </c:pt>
                <c:pt idx="942">
                  <c:v>1.577955751</c:v>
                </c:pt>
                <c:pt idx="943">
                  <c:v>1.579710512</c:v>
                </c:pt>
                <c:pt idx="944">
                  <c:v>1.584471254</c:v>
                </c:pt>
                <c:pt idx="945">
                  <c:v>1.59580472</c:v>
                </c:pt>
                <c:pt idx="946">
                  <c:v>1.594011812</c:v>
                </c:pt>
                <c:pt idx="947">
                  <c:v>1.592329531</c:v>
                </c:pt>
                <c:pt idx="948">
                  <c:v>1.598513155</c:v>
                </c:pt>
                <c:pt idx="949">
                  <c:v>1.59088376</c:v>
                </c:pt>
                <c:pt idx="950">
                  <c:v>1.586046724</c:v>
                </c:pt>
                <c:pt idx="951">
                  <c:v>1.583403139</c:v>
                </c:pt>
                <c:pt idx="952">
                  <c:v>1.599698572</c:v>
                </c:pt>
                <c:pt idx="953">
                  <c:v>1.609662561</c:v>
                </c:pt>
                <c:pt idx="954">
                  <c:v>1.603761225</c:v>
                </c:pt>
                <c:pt idx="955">
                  <c:v>1.600503473</c:v>
                </c:pt>
                <c:pt idx="956">
                  <c:v>1.607419519</c:v>
                </c:pt>
                <c:pt idx="957">
                  <c:v>1.606610804</c:v>
                </c:pt>
                <c:pt idx="958">
                  <c:v>1.612142115</c:v>
                </c:pt>
                <c:pt idx="959">
                  <c:v>1.607804804</c:v>
                </c:pt>
                <c:pt idx="960">
                  <c:v>1.608415155</c:v>
                </c:pt>
                <c:pt idx="961">
                  <c:v>1.598770647</c:v>
                </c:pt>
                <c:pt idx="962">
                  <c:v>1.609951525</c:v>
                </c:pt>
                <c:pt idx="963">
                  <c:v>1.616787462</c:v>
                </c:pt>
                <c:pt idx="964">
                  <c:v>1.624828844</c:v>
                </c:pt>
                <c:pt idx="965">
                  <c:v>1.625214128</c:v>
                </c:pt>
                <c:pt idx="966">
                  <c:v>1.616112261</c:v>
                </c:pt>
                <c:pt idx="967">
                  <c:v>1.611900835</c:v>
                </c:pt>
                <c:pt idx="968">
                  <c:v>1.628281145</c:v>
                </c:pt>
                <c:pt idx="969">
                  <c:v>1.624554186</c:v>
                </c:pt>
                <c:pt idx="970">
                  <c:v>1.617367296</c:v>
                </c:pt>
                <c:pt idx="971">
                  <c:v>1.623951464</c:v>
                </c:pt>
                <c:pt idx="972">
                  <c:v>1.625984696999997</c:v>
                </c:pt>
                <c:pt idx="973">
                  <c:v>1.620483904</c:v>
                </c:pt>
                <c:pt idx="974">
                  <c:v>1.614426165</c:v>
                </c:pt>
                <c:pt idx="975">
                  <c:v>1.607603579</c:v>
                </c:pt>
                <c:pt idx="976">
                  <c:v>1.619860201</c:v>
                </c:pt>
                <c:pt idx="977">
                  <c:v>1.618431597</c:v>
                </c:pt>
                <c:pt idx="978">
                  <c:v>1.611721544</c:v>
                </c:pt>
                <c:pt idx="979">
                  <c:v>1.620098619</c:v>
                </c:pt>
                <c:pt idx="980">
                  <c:v>1.632000475</c:v>
                </c:pt>
                <c:pt idx="981">
                  <c:v>1.64149621</c:v>
                </c:pt>
                <c:pt idx="982">
                  <c:v>1.643037348</c:v>
                </c:pt>
                <c:pt idx="983">
                  <c:v>1.631478815</c:v>
                </c:pt>
                <c:pt idx="984">
                  <c:v>1.635896235</c:v>
                </c:pt>
                <c:pt idx="985">
                  <c:v>1.652610331</c:v>
                </c:pt>
                <c:pt idx="986">
                  <c:v>1.664001017</c:v>
                </c:pt>
                <c:pt idx="987">
                  <c:v>1.657989054</c:v>
                </c:pt>
                <c:pt idx="988">
                  <c:v>1.665816813</c:v>
                </c:pt>
                <c:pt idx="989">
                  <c:v>1.667758493</c:v>
                </c:pt>
                <c:pt idx="990">
                  <c:v>1.670691996</c:v>
                </c:pt>
                <c:pt idx="991">
                  <c:v>1.676580219</c:v>
                </c:pt>
                <c:pt idx="992">
                  <c:v>1.662862568</c:v>
                </c:pt>
                <c:pt idx="993">
                  <c:v>1.652707844</c:v>
                </c:pt>
                <c:pt idx="994">
                  <c:v>1.655988483</c:v>
                </c:pt>
                <c:pt idx="995">
                  <c:v>1.671186237</c:v>
                </c:pt>
                <c:pt idx="996">
                  <c:v>1.677930622</c:v>
                </c:pt>
                <c:pt idx="997">
                  <c:v>1.684301167</c:v>
                </c:pt>
                <c:pt idx="998">
                  <c:v>1.679418354</c:v>
                </c:pt>
                <c:pt idx="999">
                  <c:v>1.653887539</c:v>
                </c:pt>
                <c:pt idx="1000">
                  <c:v>1.660563259</c:v>
                </c:pt>
                <c:pt idx="1001">
                  <c:v>1.664438992</c:v>
                </c:pt>
                <c:pt idx="1002">
                  <c:v>1.660822659</c:v>
                </c:pt>
                <c:pt idx="1003">
                  <c:v>1.661247044</c:v>
                </c:pt>
                <c:pt idx="1004">
                  <c:v>1.662479191</c:v>
                </c:pt>
                <c:pt idx="1005">
                  <c:v>1.662032871</c:v>
                </c:pt>
                <c:pt idx="1006">
                  <c:v>1.669986515</c:v>
                </c:pt>
                <c:pt idx="1007">
                  <c:v>1.661527424</c:v>
                </c:pt>
                <c:pt idx="1008">
                  <c:v>1.64884737</c:v>
                </c:pt>
                <c:pt idx="1009">
                  <c:v>1.64847353</c:v>
                </c:pt>
                <c:pt idx="1010">
                  <c:v>1.643880634</c:v>
                </c:pt>
                <c:pt idx="1011">
                  <c:v>1.659539967</c:v>
                </c:pt>
                <c:pt idx="1012">
                  <c:v>1.670614033</c:v>
                </c:pt>
                <c:pt idx="1013">
                  <c:v>1.680864124</c:v>
                </c:pt>
                <c:pt idx="1014">
                  <c:v>1.680580883</c:v>
                </c:pt>
                <c:pt idx="1015">
                  <c:v>1.668206005</c:v>
                </c:pt>
                <c:pt idx="1016">
                  <c:v>1.677078991</c:v>
                </c:pt>
                <c:pt idx="1017">
                  <c:v>1.67884901</c:v>
                </c:pt>
                <c:pt idx="1018">
                  <c:v>1.677452831</c:v>
                </c:pt>
                <c:pt idx="1019">
                  <c:v>1.687035351</c:v>
                </c:pt>
                <c:pt idx="1020">
                  <c:v>1.692398815</c:v>
                </c:pt>
                <c:pt idx="1021">
                  <c:v>1.687195568</c:v>
                </c:pt>
                <c:pt idx="1022">
                  <c:v>1.690682201</c:v>
                </c:pt>
                <c:pt idx="1023">
                  <c:v>1.689484863</c:v>
                </c:pt>
                <c:pt idx="1024">
                  <c:v>1.683839111</c:v>
                </c:pt>
                <c:pt idx="1025">
                  <c:v>1.689851074</c:v>
                </c:pt>
                <c:pt idx="1026">
                  <c:v>1.689757614</c:v>
                </c:pt>
                <c:pt idx="1027">
                  <c:v>1.690083771</c:v>
                </c:pt>
                <c:pt idx="1028">
                  <c:v>1.706826477</c:v>
                </c:pt>
                <c:pt idx="1029">
                  <c:v>1.711032181</c:v>
                </c:pt>
                <c:pt idx="1030">
                  <c:v>1.717498093</c:v>
                </c:pt>
                <c:pt idx="1031">
                  <c:v>1.714869766</c:v>
                </c:pt>
                <c:pt idx="1032">
                  <c:v>1.710963516</c:v>
                </c:pt>
                <c:pt idx="1033">
                  <c:v>1.715251236</c:v>
                </c:pt>
                <c:pt idx="1034">
                  <c:v>1.715364008</c:v>
                </c:pt>
                <c:pt idx="1035">
                  <c:v>1.712358027</c:v>
                </c:pt>
                <c:pt idx="1036">
                  <c:v>1.709149866</c:v>
                </c:pt>
                <c:pt idx="1037">
                  <c:v>1.705649405</c:v>
                </c:pt>
                <c:pt idx="1038">
                  <c:v>1.710215597</c:v>
                </c:pt>
                <c:pt idx="1039">
                  <c:v>1.716074972</c:v>
                </c:pt>
                <c:pt idx="1040">
                  <c:v>1.718180685</c:v>
                </c:pt>
                <c:pt idx="1041">
                  <c:v>1.728968649</c:v>
                </c:pt>
                <c:pt idx="1042">
                  <c:v>1.720606833</c:v>
                </c:pt>
                <c:pt idx="1043">
                  <c:v>1.725482016</c:v>
                </c:pt>
                <c:pt idx="1044">
                  <c:v>1.727980642</c:v>
                </c:pt>
                <c:pt idx="1045">
                  <c:v>1.721022635</c:v>
                </c:pt>
                <c:pt idx="1046">
                  <c:v>1.721952467</c:v>
                </c:pt>
                <c:pt idx="1047">
                  <c:v>1.73322299</c:v>
                </c:pt>
                <c:pt idx="1048">
                  <c:v>1.726272612</c:v>
                </c:pt>
                <c:pt idx="1049">
                  <c:v>1.72679141</c:v>
                </c:pt>
                <c:pt idx="1050">
                  <c:v>1.722186117</c:v>
                </c:pt>
                <c:pt idx="1051">
                  <c:v>1.717482595</c:v>
                </c:pt>
                <c:pt idx="1052">
                  <c:v>1.721171408</c:v>
                </c:pt>
                <c:pt idx="1053">
                  <c:v>1.74154952</c:v>
                </c:pt>
                <c:pt idx="1054">
                  <c:v>1.739661245</c:v>
                </c:pt>
                <c:pt idx="1055">
                  <c:v>1.754035025</c:v>
                </c:pt>
                <c:pt idx="1056">
                  <c:v>1.754828482</c:v>
                </c:pt>
                <c:pt idx="1057">
                  <c:v>1.749098806</c:v>
                </c:pt>
                <c:pt idx="1058">
                  <c:v>1.768912344</c:v>
                </c:pt>
                <c:pt idx="1059">
                  <c:v>1.767218618</c:v>
                </c:pt>
                <c:pt idx="1060">
                  <c:v>1.759146719</c:v>
                </c:pt>
                <c:pt idx="1061">
                  <c:v>1.766028433</c:v>
                </c:pt>
                <c:pt idx="1062">
                  <c:v>1.757979422</c:v>
                </c:pt>
                <c:pt idx="1063">
                  <c:v>1.751502066</c:v>
                </c:pt>
                <c:pt idx="1064">
                  <c:v>1.754168539</c:v>
                </c:pt>
                <c:pt idx="1065">
                  <c:v>1.757120638</c:v>
                </c:pt>
                <c:pt idx="1066">
                  <c:v>1.752863436</c:v>
                </c:pt>
                <c:pt idx="1067">
                  <c:v>1.743494539</c:v>
                </c:pt>
                <c:pt idx="1068">
                  <c:v>1.731470613</c:v>
                </c:pt>
                <c:pt idx="1069">
                  <c:v>1.737726717</c:v>
                </c:pt>
                <c:pt idx="1070">
                  <c:v>1.762629061</c:v>
                </c:pt>
                <c:pt idx="1071">
                  <c:v>1.754511385</c:v>
                </c:pt>
                <c:pt idx="1072">
                  <c:v>1.752766161</c:v>
                </c:pt>
                <c:pt idx="1073">
                  <c:v>1.762642412</c:v>
                </c:pt>
                <c:pt idx="1074">
                  <c:v>1.781075029</c:v>
                </c:pt>
                <c:pt idx="1075">
                  <c:v>1.784726171</c:v>
                </c:pt>
                <c:pt idx="1076">
                  <c:v>1.781559973</c:v>
                </c:pt>
                <c:pt idx="1077">
                  <c:v>1.77756217</c:v>
                </c:pt>
                <c:pt idx="1078">
                  <c:v>1.78487113</c:v>
                </c:pt>
                <c:pt idx="1079">
                  <c:v>1.783345251</c:v>
                </c:pt>
                <c:pt idx="1080">
                  <c:v>1.775239019</c:v>
                </c:pt>
                <c:pt idx="1081">
                  <c:v>1.776566534</c:v>
                </c:pt>
                <c:pt idx="1082">
                  <c:v>1.773807554</c:v>
                </c:pt>
                <c:pt idx="1083">
                  <c:v>1.757373838</c:v>
                </c:pt>
                <c:pt idx="1084">
                  <c:v>1.760915785</c:v>
                </c:pt>
                <c:pt idx="1085">
                  <c:v>1.753979712</c:v>
                </c:pt>
                <c:pt idx="1086">
                  <c:v>1.761700659</c:v>
                </c:pt>
                <c:pt idx="1087">
                  <c:v>1.775128393</c:v>
                </c:pt>
                <c:pt idx="1088">
                  <c:v>1.786458044</c:v>
                </c:pt>
                <c:pt idx="1089">
                  <c:v>1.783393412</c:v>
                </c:pt>
                <c:pt idx="1090">
                  <c:v>1.795783548</c:v>
                </c:pt>
                <c:pt idx="1091">
                  <c:v>1.791541605</c:v>
                </c:pt>
                <c:pt idx="1092">
                  <c:v>1.788505106</c:v>
                </c:pt>
                <c:pt idx="1093">
                  <c:v>1.785819559</c:v>
                </c:pt>
                <c:pt idx="1094">
                  <c:v>1.76778367</c:v>
                </c:pt>
                <c:pt idx="1095">
                  <c:v>1.7773948</c:v>
                </c:pt>
                <c:pt idx="1096">
                  <c:v>1.787139444</c:v>
                </c:pt>
                <c:pt idx="1097">
                  <c:v>1.798270731</c:v>
                </c:pt>
                <c:pt idx="1098">
                  <c:v>1.79059556</c:v>
                </c:pt>
                <c:pt idx="1099">
                  <c:v>1.795554667</c:v>
                </c:pt>
                <c:pt idx="1100">
                  <c:v>1.79765275</c:v>
                </c:pt>
                <c:pt idx="1101">
                  <c:v>1.801223307</c:v>
                </c:pt>
                <c:pt idx="1102">
                  <c:v>1.818423777</c:v>
                </c:pt>
                <c:pt idx="1103">
                  <c:v>1.812846689</c:v>
                </c:pt>
                <c:pt idx="1104">
                  <c:v>1.820262461</c:v>
                </c:pt>
                <c:pt idx="1105">
                  <c:v>1.83431962</c:v>
                </c:pt>
                <c:pt idx="1106">
                  <c:v>1.842353373</c:v>
                </c:pt>
                <c:pt idx="1107">
                  <c:v>1.832915812</c:v>
                </c:pt>
                <c:pt idx="1108">
                  <c:v>1.845962076</c:v>
                </c:pt>
                <c:pt idx="1109">
                  <c:v>1.848144083</c:v>
                </c:pt>
                <c:pt idx="1110">
                  <c:v>1.840011148</c:v>
                </c:pt>
                <c:pt idx="1111">
                  <c:v>1.822455912</c:v>
                </c:pt>
                <c:pt idx="1112">
                  <c:v>1.817763834</c:v>
                </c:pt>
                <c:pt idx="1113">
                  <c:v>1.825088053</c:v>
                </c:pt>
                <c:pt idx="1114">
                  <c:v>1.815642862</c:v>
                </c:pt>
                <c:pt idx="1115">
                  <c:v>1.835143595</c:v>
                </c:pt>
                <c:pt idx="1116">
                  <c:v>1.823470621</c:v>
                </c:pt>
                <c:pt idx="1117">
                  <c:v>1.822799234</c:v>
                </c:pt>
                <c:pt idx="1118">
                  <c:v>1.821639566</c:v>
                </c:pt>
                <c:pt idx="1119">
                  <c:v>1.823592691</c:v>
                </c:pt>
                <c:pt idx="1120">
                  <c:v>1.816188364</c:v>
                </c:pt>
                <c:pt idx="1121">
                  <c:v>1.820188074</c:v>
                </c:pt>
                <c:pt idx="1122">
                  <c:v>1.813743143</c:v>
                </c:pt>
                <c:pt idx="1123">
                  <c:v>1.828776865</c:v>
                </c:pt>
                <c:pt idx="1124">
                  <c:v>1.864604502</c:v>
                </c:pt>
                <c:pt idx="1125">
                  <c:v>1.849502115</c:v>
                </c:pt>
                <c:pt idx="1126">
                  <c:v>1.846717386</c:v>
                </c:pt>
                <c:pt idx="1127">
                  <c:v>1.83381608</c:v>
                </c:pt>
                <c:pt idx="1128">
                  <c:v>1.848434</c:v>
                </c:pt>
                <c:pt idx="1129">
                  <c:v>1.854026346</c:v>
                </c:pt>
                <c:pt idx="1130">
                  <c:v>1.860221415</c:v>
                </c:pt>
                <c:pt idx="1131">
                  <c:v>1.858182459</c:v>
                </c:pt>
                <c:pt idx="1132">
                  <c:v>1.850059061</c:v>
                </c:pt>
                <c:pt idx="1133">
                  <c:v>1.846545725</c:v>
                </c:pt>
                <c:pt idx="1134">
                  <c:v>1.834914236</c:v>
                </c:pt>
                <c:pt idx="1135">
                  <c:v>1.835890799</c:v>
                </c:pt>
                <c:pt idx="1136">
                  <c:v>1.838746099</c:v>
                </c:pt>
                <c:pt idx="1137">
                  <c:v>1.847979574</c:v>
                </c:pt>
                <c:pt idx="1138">
                  <c:v>1.84888175</c:v>
                </c:pt>
                <c:pt idx="1139">
                  <c:v>1.846772223</c:v>
                </c:pt>
                <c:pt idx="1140">
                  <c:v>1.861939459</c:v>
                </c:pt>
                <c:pt idx="1141">
                  <c:v>1.868360071</c:v>
                </c:pt>
                <c:pt idx="1142">
                  <c:v>1.859571009</c:v>
                </c:pt>
                <c:pt idx="1143">
                  <c:v>1.850768118</c:v>
                </c:pt>
                <c:pt idx="1144">
                  <c:v>1.865546255</c:v>
                </c:pt>
                <c:pt idx="1145">
                  <c:v>1.875342398</c:v>
                </c:pt>
                <c:pt idx="1146">
                  <c:v>1.881079702</c:v>
                </c:pt>
                <c:pt idx="1147">
                  <c:v>1.876769094</c:v>
                </c:pt>
                <c:pt idx="1148">
                  <c:v>1.874495535</c:v>
                </c:pt>
                <c:pt idx="1149">
                  <c:v>1.882063894</c:v>
                </c:pt>
                <c:pt idx="1150">
                  <c:v>1.878813772</c:v>
                </c:pt>
                <c:pt idx="1151">
                  <c:v>1.887507467</c:v>
                </c:pt>
                <c:pt idx="1152">
                  <c:v>1.888850241</c:v>
                </c:pt>
                <c:pt idx="1153">
                  <c:v>1.894150524</c:v>
                </c:pt>
                <c:pt idx="1154">
                  <c:v>1.890658169</c:v>
                </c:pt>
                <c:pt idx="1155">
                  <c:v>1.897845058</c:v>
                </c:pt>
                <c:pt idx="1156">
                  <c:v>1.901720791</c:v>
                </c:pt>
                <c:pt idx="1157">
                  <c:v>1.891451626</c:v>
                </c:pt>
                <c:pt idx="1158">
                  <c:v>1.898685484</c:v>
                </c:pt>
                <c:pt idx="1159">
                  <c:v>1.892948179</c:v>
                </c:pt>
                <c:pt idx="1160">
                  <c:v>1.897945433</c:v>
                </c:pt>
                <c:pt idx="1161">
                  <c:v>1.894275694</c:v>
                </c:pt>
                <c:pt idx="1162">
                  <c:v>1.892391233</c:v>
                </c:pt>
                <c:pt idx="1163">
                  <c:v>1.901053934</c:v>
                </c:pt>
                <c:pt idx="1164">
                  <c:v>1.896094828</c:v>
                </c:pt>
                <c:pt idx="1165">
                  <c:v>1.899106531</c:v>
                </c:pt>
                <c:pt idx="1166">
                  <c:v>1.91089776</c:v>
                </c:pt>
                <c:pt idx="1167">
                  <c:v>1.900842218</c:v>
                </c:pt>
                <c:pt idx="1168">
                  <c:v>1.899247675</c:v>
                </c:pt>
                <c:pt idx="1169">
                  <c:v>1.906320124</c:v>
                </c:pt>
                <c:pt idx="1170">
                  <c:v>1.912705927</c:v>
                </c:pt>
                <c:pt idx="1171">
                  <c:v>1.916690378</c:v>
                </c:pt>
                <c:pt idx="1172">
                  <c:v>1.930793314</c:v>
                </c:pt>
                <c:pt idx="1173">
                  <c:v>1.925467997</c:v>
                </c:pt>
                <c:pt idx="1174">
                  <c:v>1.933600931</c:v>
                </c:pt>
                <c:pt idx="1175">
                  <c:v>1.919036417</c:v>
                </c:pt>
                <c:pt idx="1176">
                  <c:v>1.919150858</c:v>
                </c:pt>
                <c:pt idx="1177">
                  <c:v>1.916404276</c:v>
                </c:pt>
                <c:pt idx="1178">
                  <c:v>1.935706643999999</c:v>
                </c:pt>
                <c:pt idx="1179">
                  <c:v>1.922210245</c:v>
                </c:pt>
                <c:pt idx="1180">
                  <c:v>1.9163585</c:v>
                </c:pt>
                <c:pt idx="1181">
                  <c:v>1.918159037</c:v>
                </c:pt>
                <c:pt idx="1182">
                  <c:v>1.929475336</c:v>
                </c:pt>
                <c:pt idx="1183">
                  <c:v>1.938600092</c:v>
                </c:pt>
                <c:pt idx="1184">
                  <c:v>1.94753602</c:v>
                </c:pt>
                <c:pt idx="1185">
                  <c:v>1.953067331</c:v>
                </c:pt>
                <c:pt idx="1186">
                  <c:v>1.951705484</c:v>
                </c:pt>
                <c:pt idx="1187">
                  <c:v>1.944757013</c:v>
                </c:pt>
                <c:pt idx="1188">
                  <c:v>1.93899682</c:v>
                </c:pt>
                <c:pt idx="1189">
                  <c:v>1.9488416</c:v>
                </c:pt>
                <c:pt idx="1190">
                  <c:v>1.956329851</c:v>
                </c:pt>
                <c:pt idx="1191">
                  <c:v>1.955688982</c:v>
                </c:pt>
                <c:pt idx="1192">
                  <c:v>1.954431086</c:v>
                </c:pt>
                <c:pt idx="1193">
                  <c:v>1.960528879</c:v>
                </c:pt>
                <c:pt idx="1194">
                  <c:v>1.964473276</c:v>
                </c:pt>
                <c:pt idx="1195">
                  <c:v>1.96001008</c:v>
                </c:pt>
                <c:pt idx="1196">
                  <c:v>1.956912546</c:v>
                </c:pt>
                <c:pt idx="1197">
                  <c:v>1.958516626</c:v>
                </c:pt>
                <c:pt idx="1198">
                  <c:v>1.964543848</c:v>
                </c:pt>
                <c:pt idx="1199">
                  <c:v>1.967977076</c:v>
                </c:pt>
                <c:pt idx="1200">
                  <c:v>1.975871592</c:v>
                </c:pt>
                <c:pt idx="1201">
                  <c:v>1.965725451</c:v>
                </c:pt>
                <c:pt idx="1202">
                  <c:v>1.96926549</c:v>
                </c:pt>
                <c:pt idx="1203">
                  <c:v>1.967281847</c:v>
                </c:pt>
                <c:pt idx="1204">
                  <c:v>1.968887835</c:v>
                </c:pt>
                <c:pt idx="1205">
                  <c:v>1.980362444</c:v>
                </c:pt>
                <c:pt idx="1206">
                  <c:v>1.976075678</c:v>
                </c:pt>
                <c:pt idx="1207">
                  <c:v>1.97939065</c:v>
                </c:pt>
                <c:pt idx="1208">
                  <c:v>1.981521872999999</c:v>
                </c:pt>
                <c:pt idx="1209">
                  <c:v>1.977237968</c:v>
                </c:pt>
                <c:pt idx="1210">
                  <c:v>1.973411827</c:v>
                </c:pt>
                <c:pt idx="1211">
                  <c:v>1.96815136</c:v>
                </c:pt>
                <c:pt idx="1212">
                  <c:v>1.970096855</c:v>
                </c:pt>
                <c:pt idx="1213">
                  <c:v>1.987324028</c:v>
                </c:pt>
                <c:pt idx="1214">
                  <c:v>1.991445808</c:v>
                </c:pt>
                <c:pt idx="1215">
                  <c:v>1.985906868</c:v>
                </c:pt>
                <c:pt idx="1216">
                  <c:v>1.993017464</c:v>
                </c:pt>
                <c:pt idx="1217">
                  <c:v>2.006437569</c:v>
                </c:pt>
                <c:pt idx="1218">
                  <c:v>1.990133553</c:v>
                </c:pt>
                <c:pt idx="1219">
                  <c:v>1.990370064</c:v>
                </c:pt>
                <c:pt idx="1220">
                  <c:v>1.990026741</c:v>
                </c:pt>
                <c:pt idx="1221">
                  <c:v>2.004049568</c:v>
                </c:pt>
                <c:pt idx="1222">
                  <c:v>2.005560188</c:v>
                </c:pt>
                <c:pt idx="1223">
                  <c:v>2.010839729</c:v>
                </c:pt>
                <c:pt idx="1224">
                  <c:v>2.023333817</c:v>
                </c:pt>
                <c:pt idx="1225">
                  <c:v>2.027823715</c:v>
                </c:pt>
                <c:pt idx="1226">
                  <c:v>2.027486115</c:v>
                </c:pt>
                <c:pt idx="1227">
                  <c:v>2.021352081</c:v>
                </c:pt>
                <c:pt idx="1228">
                  <c:v>2.014479903999999</c:v>
                </c:pt>
                <c:pt idx="1229">
                  <c:v>2.013650208</c:v>
                </c:pt>
                <c:pt idx="1230">
                  <c:v>2.027618675</c:v>
                </c:pt>
                <c:pt idx="1231">
                  <c:v>2.025374441</c:v>
                </c:pt>
                <c:pt idx="1232">
                  <c:v>2.022532492</c:v>
                </c:pt>
                <c:pt idx="1233">
                  <c:v>2.017649678999999</c:v>
                </c:pt>
                <c:pt idx="1234">
                  <c:v>2.021906881</c:v>
                </c:pt>
                <c:pt idx="1235">
                  <c:v>2.015810994999998</c:v>
                </c:pt>
                <c:pt idx="1236">
                  <c:v>2.012812642999999</c:v>
                </c:pt>
                <c:pt idx="1237">
                  <c:v>2.026667623999999</c:v>
                </c:pt>
                <c:pt idx="1238">
                  <c:v>2.033808737</c:v>
                </c:pt>
                <c:pt idx="1239">
                  <c:v>2.050852803999998</c:v>
                </c:pt>
                <c:pt idx="1240">
                  <c:v>2.043925314</c:v>
                </c:pt>
                <c:pt idx="1241">
                  <c:v>2.048681288</c:v>
                </c:pt>
                <c:pt idx="1242">
                  <c:v>2.042844801</c:v>
                </c:pt>
                <c:pt idx="1243">
                  <c:v>2.042875318999999</c:v>
                </c:pt>
                <c:pt idx="1244">
                  <c:v>2.046379118</c:v>
                </c:pt>
                <c:pt idx="1245">
                  <c:v>2.039663343</c:v>
                </c:pt>
                <c:pt idx="1246">
                  <c:v>2.051948576</c:v>
                </c:pt>
                <c:pt idx="1247">
                  <c:v>2.044457464</c:v>
                </c:pt>
                <c:pt idx="1248">
                  <c:v>2.039834051</c:v>
                </c:pt>
                <c:pt idx="1249">
                  <c:v>2.040925055</c:v>
                </c:pt>
                <c:pt idx="1250">
                  <c:v>2.050953894</c:v>
                </c:pt>
                <c:pt idx="1251">
                  <c:v>2.053925543</c:v>
                </c:pt>
                <c:pt idx="1252">
                  <c:v>2.038193731</c:v>
                </c:pt>
                <c:pt idx="1253">
                  <c:v>2.045242338</c:v>
                </c:pt>
                <c:pt idx="1254">
                  <c:v>2.050292997</c:v>
                </c:pt>
                <c:pt idx="1255">
                  <c:v>2.063430815</c:v>
                </c:pt>
                <c:pt idx="1256">
                  <c:v>2.054927855</c:v>
                </c:pt>
                <c:pt idx="1257">
                  <c:v>2.052542715</c:v>
                </c:pt>
                <c:pt idx="1258">
                  <c:v>2.050456076</c:v>
                </c:pt>
                <c:pt idx="1259">
                  <c:v>2.058104544</c:v>
                </c:pt>
                <c:pt idx="1260">
                  <c:v>2.059355764</c:v>
                </c:pt>
                <c:pt idx="1261">
                  <c:v>2.058563261</c:v>
                </c:pt>
                <c:pt idx="1262">
                  <c:v>2.071870832</c:v>
                </c:pt>
                <c:pt idx="1263">
                  <c:v>2.074678449999999</c:v>
                </c:pt>
                <c:pt idx="1264">
                  <c:v>2.078834324</c:v>
                </c:pt>
                <c:pt idx="1265">
                  <c:v>2.069495945</c:v>
                </c:pt>
                <c:pt idx="1266">
                  <c:v>2.077213078</c:v>
                </c:pt>
                <c:pt idx="1267">
                  <c:v>2.069350986</c:v>
                </c:pt>
                <c:pt idx="1268">
                  <c:v>2.075275211</c:v>
                </c:pt>
                <c:pt idx="1269">
                  <c:v>2.06508997</c:v>
                </c:pt>
                <c:pt idx="1270">
                  <c:v>2.060313969</c:v>
                </c:pt>
                <c:pt idx="1271">
                  <c:v>2.064574986</c:v>
                </c:pt>
                <c:pt idx="1272">
                  <c:v>2.067296057</c:v>
                </c:pt>
                <c:pt idx="1273">
                  <c:v>2.063206701</c:v>
                </c:pt>
                <c:pt idx="1274">
                  <c:v>2.064763098</c:v>
                </c:pt>
                <c:pt idx="1275">
                  <c:v>2.072957067</c:v>
                </c:pt>
                <c:pt idx="1276">
                  <c:v>2.074934988</c:v>
                </c:pt>
                <c:pt idx="1277">
                  <c:v>2.083937674</c:v>
                </c:pt>
                <c:pt idx="1278">
                  <c:v>2.080000906</c:v>
                </c:pt>
                <c:pt idx="1279">
                  <c:v>2.077456503</c:v>
                </c:pt>
                <c:pt idx="1280">
                  <c:v>2.100527792</c:v>
                </c:pt>
                <c:pt idx="1281">
                  <c:v>2.108546286</c:v>
                </c:pt>
                <c:pt idx="1282">
                  <c:v>2.097662954</c:v>
                </c:pt>
                <c:pt idx="1283">
                  <c:v>2.093897848</c:v>
                </c:pt>
                <c:pt idx="1284">
                  <c:v>2.097735434</c:v>
                </c:pt>
                <c:pt idx="1285">
                  <c:v>2.087214499</c:v>
                </c:pt>
                <c:pt idx="1286">
                  <c:v>2.079237967</c:v>
                </c:pt>
                <c:pt idx="1287">
                  <c:v>2.079226522</c:v>
                </c:pt>
                <c:pt idx="1288">
                  <c:v>2.080813437</c:v>
                </c:pt>
                <c:pt idx="1289">
                  <c:v>2.094332724</c:v>
                </c:pt>
                <c:pt idx="1290">
                  <c:v>2.108672171</c:v>
                </c:pt>
                <c:pt idx="1291">
                  <c:v>2.111990957</c:v>
                </c:pt>
                <c:pt idx="1292">
                  <c:v>2.105199842</c:v>
                </c:pt>
                <c:pt idx="1293">
                  <c:v>2.109121351</c:v>
                </c:pt>
                <c:pt idx="1294">
                  <c:v>2.105218916</c:v>
                </c:pt>
                <c:pt idx="1295">
                  <c:v>2.111169844</c:v>
                </c:pt>
                <c:pt idx="1296">
                  <c:v>2.104204206</c:v>
                </c:pt>
                <c:pt idx="1297">
                  <c:v>2.094484358</c:v>
                </c:pt>
                <c:pt idx="1298">
                  <c:v>2.114564924</c:v>
                </c:pt>
                <c:pt idx="1299">
                  <c:v>2.118117361</c:v>
                </c:pt>
                <c:pt idx="1300">
                  <c:v>2.133696585</c:v>
                </c:pt>
                <c:pt idx="1301">
                  <c:v>2.123136072</c:v>
                </c:pt>
                <c:pt idx="1302">
                  <c:v>2.11437562</c:v>
                </c:pt>
                <c:pt idx="1303">
                  <c:v>2.125528126</c:v>
                </c:pt>
                <c:pt idx="1304">
                  <c:v>2.126153736</c:v>
                </c:pt>
                <c:pt idx="1305">
                  <c:v>2.111478596</c:v>
                </c:pt>
                <c:pt idx="1306">
                  <c:v>2.106778889</c:v>
                </c:pt>
                <c:pt idx="1307">
                  <c:v>2.124254017</c:v>
                </c:pt>
                <c:pt idx="1308">
                  <c:v>2.125917225</c:v>
                </c:pt>
                <c:pt idx="1309">
                  <c:v>2.121835498999999</c:v>
                </c:pt>
                <c:pt idx="1310">
                  <c:v>2.126156597</c:v>
                </c:pt>
                <c:pt idx="1311">
                  <c:v>2.121512203</c:v>
                </c:pt>
                <c:pt idx="1312">
                  <c:v>2.133108883</c:v>
                </c:pt>
                <c:pt idx="1313">
                  <c:v>2.135332851</c:v>
                </c:pt>
                <c:pt idx="1314">
                  <c:v>2.137255458999999</c:v>
                </c:pt>
                <c:pt idx="1315">
                  <c:v>2.136606959999999</c:v>
                </c:pt>
                <c:pt idx="1316">
                  <c:v>2.145884304</c:v>
                </c:pt>
                <c:pt idx="1317">
                  <c:v>2.149115353</c:v>
                </c:pt>
                <c:pt idx="1318">
                  <c:v>2.146101742</c:v>
                </c:pt>
                <c:pt idx="1319">
                  <c:v>2.153174191</c:v>
                </c:pt>
                <c:pt idx="1320">
                  <c:v>2.147360592</c:v>
                </c:pt>
                <c:pt idx="1321">
                  <c:v>2.135992794</c:v>
                </c:pt>
                <c:pt idx="1322">
                  <c:v>2.140057354</c:v>
                </c:pt>
                <c:pt idx="1323">
                  <c:v>2.171795635</c:v>
                </c:pt>
                <c:pt idx="1324">
                  <c:v>2.159107952</c:v>
                </c:pt>
                <c:pt idx="1325">
                  <c:v>2.141739635</c:v>
                </c:pt>
                <c:pt idx="1326">
                  <c:v>2.149552135</c:v>
                </c:pt>
                <c:pt idx="1327">
                  <c:v>2.146288662</c:v>
                </c:pt>
                <c:pt idx="1328">
                  <c:v>2.159357815</c:v>
                </c:pt>
                <c:pt idx="1329">
                  <c:v>2.158640652</c:v>
                </c:pt>
                <c:pt idx="1330">
                  <c:v>2.160059719</c:v>
                </c:pt>
                <c:pt idx="1331">
                  <c:v>2.170695095</c:v>
                </c:pt>
                <c:pt idx="1332">
                  <c:v>2.17578104</c:v>
                </c:pt>
                <c:pt idx="1333">
                  <c:v>2.170341282</c:v>
                </c:pt>
                <c:pt idx="1334">
                  <c:v>2.173042088</c:v>
                </c:pt>
                <c:pt idx="1335">
                  <c:v>2.180080204</c:v>
                </c:pt>
                <c:pt idx="1336">
                  <c:v>2.186267643</c:v>
                </c:pt>
                <c:pt idx="1337">
                  <c:v>2.205226688</c:v>
                </c:pt>
                <c:pt idx="1338">
                  <c:v>2.189048557</c:v>
                </c:pt>
                <c:pt idx="1339">
                  <c:v>2.174232273</c:v>
                </c:pt>
                <c:pt idx="1340">
                  <c:v>2.185668736</c:v>
                </c:pt>
                <c:pt idx="1341">
                  <c:v>2.189101963</c:v>
                </c:pt>
                <c:pt idx="1342">
                  <c:v>2.189445286</c:v>
                </c:pt>
                <c:pt idx="1343">
                  <c:v>2.188651829</c:v>
                </c:pt>
                <c:pt idx="1344">
                  <c:v>2.178462772</c:v>
                </c:pt>
                <c:pt idx="1345">
                  <c:v>2.188762455</c:v>
                </c:pt>
                <c:pt idx="1346">
                  <c:v>2.189890652</c:v>
                </c:pt>
                <c:pt idx="1347">
                  <c:v>2.179062633999997</c:v>
                </c:pt>
                <c:pt idx="1348">
                  <c:v>2.175593166</c:v>
                </c:pt>
                <c:pt idx="1349">
                  <c:v>2.169131069</c:v>
                </c:pt>
                <c:pt idx="1350">
                  <c:v>2.180891304</c:v>
                </c:pt>
                <c:pt idx="1351">
                  <c:v>2.189546852</c:v>
                </c:pt>
                <c:pt idx="1352">
                  <c:v>2.190632132999999</c:v>
                </c:pt>
                <c:pt idx="1353">
                  <c:v>2.190876274</c:v>
                </c:pt>
                <c:pt idx="1354">
                  <c:v>2.199932365</c:v>
                </c:pt>
                <c:pt idx="1355">
                  <c:v>2.202636986</c:v>
                </c:pt>
                <c:pt idx="1356">
                  <c:v>2.207073479</c:v>
                </c:pt>
                <c:pt idx="1357">
                  <c:v>2.208180695</c:v>
                </c:pt>
                <c:pt idx="1358">
                  <c:v>2.216429977</c:v>
                </c:pt>
                <c:pt idx="1359">
                  <c:v>2.204837112</c:v>
                </c:pt>
                <c:pt idx="1360">
                  <c:v>2.198733597</c:v>
                </c:pt>
                <c:pt idx="1361">
                  <c:v>2.198489456</c:v>
                </c:pt>
                <c:pt idx="1362">
                  <c:v>2.205443649</c:v>
                </c:pt>
                <c:pt idx="1363">
                  <c:v>2.221122055</c:v>
                </c:pt>
                <c:pt idx="1364">
                  <c:v>2.240630417</c:v>
                </c:pt>
                <c:pt idx="1365">
                  <c:v>2.230315475</c:v>
                </c:pt>
                <c:pt idx="1366">
                  <c:v>2.208098679</c:v>
                </c:pt>
                <c:pt idx="1367">
                  <c:v>2.204467087</c:v>
                </c:pt>
                <c:pt idx="1368">
                  <c:v>2.222502975</c:v>
                </c:pt>
                <c:pt idx="1369">
                  <c:v>2.220290451</c:v>
                </c:pt>
                <c:pt idx="1370">
                  <c:v>2.228865891</c:v>
                </c:pt>
                <c:pt idx="1371">
                  <c:v>2.227951317</c:v>
                </c:pt>
                <c:pt idx="1372">
                  <c:v>2.2167342</c:v>
                </c:pt>
                <c:pt idx="1373">
                  <c:v>2.217779427</c:v>
                </c:pt>
                <c:pt idx="1374">
                  <c:v>2.223257332</c:v>
                </c:pt>
                <c:pt idx="1375">
                  <c:v>2.217380791</c:v>
                </c:pt>
                <c:pt idx="1376">
                  <c:v>2.222095757</c:v>
                </c:pt>
                <c:pt idx="1377">
                  <c:v>2.2334235</c:v>
                </c:pt>
                <c:pt idx="1378">
                  <c:v>2.235986977</c:v>
                </c:pt>
                <c:pt idx="1379">
                  <c:v>2.233019142</c:v>
                </c:pt>
                <c:pt idx="1380">
                  <c:v>2.240377693</c:v>
                </c:pt>
                <c:pt idx="1381">
                  <c:v>2.227781563</c:v>
                </c:pt>
                <c:pt idx="1382">
                  <c:v>2.229105263</c:v>
                </c:pt>
                <c:pt idx="1383">
                  <c:v>2.22951725</c:v>
                </c:pt>
                <c:pt idx="1384">
                  <c:v>2.219637184</c:v>
                </c:pt>
                <c:pt idx="1385">
                  <c:v>2.215693026</c:v>
                </c:pt>
                <c:pt idx="1386">
                  <c:v>2.228159456</c:v>
                </c:pt>
                <c:pt idx="1387">
                  <c:v>2.233088045</c:v>
                </c:pt>
                <c:pt idx="1388">
                  <c:v>2.228022127</c:v>
                </c:pt>
                <c:pt idx="1389">
                  <c:v>2.227701693</c:v>
                </c:pt>
                <c:pt idx="1390">
                  <c:v>2.245966463</c:v>
                </c:pt>
                <c:pt idx="1391">
                  <c:v>2.254786043</c:v>
                </c:pt>
                <c:pt idx="1392">
                  <c:v>2.247850924</c:v>
                </c:pt>
                <c:pt idx="1393">
                  <c:v>2.254709749000001</c:v>
                </c:pt>
                <c:pt idx="1394">
                  <c:v>2.251612215</c:v>
                </c:pt>
                <c:pt idx="1395">
                  <c:v>2.261176615</c:v>
                </c:pt>
                <c:pt idx="1396">
                  <c:v>2.259574442</c:v>
                </c:pt>
                <c:pt idx="1397">
                  <c:v>2.272792606</c:v>
                </c:pt>
                <c:pt idx="1398">
                  <c:v>2.27274683</c:v>
                </c:pt>
                <c:pt idx="1399">
                  <c:v>2.268583088</c:v>
                </c:pt>
                <c:pt idx="1400">
                  <c:v>2.281522541</c:v>
                </c:pt>
                <c:pt idx="1401">
                  <c:v>2.292440205</c:v>
                </c:pt>
                <c:pt idx="1402">
                  <c:v>2.275163441</c:v>
                </c:pt>
                <c:pt idx="1403">
                  <c:v>2.271501331</c:v>
                </c:pt>
                <c:pt idx="1404">
                  <c:v>2.280740528</c:v>
                </c:pt>
                <c:pt idx="1405">
                  <c:v>2.288778095</c:v>
                </c:pt>
                <c:pt idx="1406">
                  <c:v>2.279821186</c:v>
                </c:pt>
                <c:pt idx="1407">
                  <c:v>2.277700214</c:v>
                </c:pt>
                <c:pt idx="1408">
                  <c:v>2.283021717</c:v>
                </c:pt>
                <c:pt idx="1409">
                  <c:v>2.285524158</c:v>
                </c:pt>
                <c:pt idx="1410">
                  <c:v>2.280832081</c:v>
                </c:pt>
                <c:pt idx="1411">
                  <c:v>2.276887684</c:v>
                </c:pt>
                <c:pt idx="1412">
                  <c:v>2.285299091</c:v>
                </c:pt>
                <c:pt idx="1413">
                  <c:v>2.310369282</c:v>
                </c:pt>
                <c:pt idx="1414">
                  <c:v>2.300628452</c:v>
                </c:pt>
                <c:pt idx="1415">
                  <c:v>2.297446995</c:v>
                </c:pt>
                <c:pt idx="1416">
                  <c:v>2.292106419</c:v>
                </c:pt>
                <c:pt idx="1417">
                  <c:v>2.287732868</c:v>
                </c:pt>
                <c:pt idx="1418">
                  <c:v>2.298326283</c:v>
                </c:pt>
                <c:pt idx="1419">
                  <c:v>2.300767689</c:v>
                </c:pt>
                <c:pt idx="1420">
                  <c:v>2.295221834</c:v>
                </c:pt>
                <c:pt idx="1421">
                  <c:v>2.291672258</c:v>
                </c:pt>
                <c:pt idx="1422">
                  <c:v>2.305902987</c:v>
                </c:pt>
                <c:pt idx="1423">
                  <c:v>2.315775422999998</c:v>
                </c:pt>
                <c:pt idx="1424">
                  <c:v>2.32050374</c:v>
                </c:pt>
                <c:pt idx="1425">
                  <c:v>2.317635088</c:v>
                </c:pt>
                <c:pt idx="1426">
                  <c:v>2.305142908</c:v>
                </c:pt>
                <c:pt idx="1427">
                  <c:v>2.29657033</c:v>
                </c:pt>
                <c:pt idx="1428">
                  <c:v>2.307922869</c:v>
                </c:pt>
                <c:pt idx="1429">
                  <c:v>2.311825781</c:v>
                </c:pt>
                <c:pt idx="1430">
                  <c:v>2.30642417</c:v>
                </c:pt>
                <c:pt idx="1431">
                  <c:v>2.318921118</c:v>
                </c:pt>
                <c:pt idx="1432">
                  <c:v>2.333676367</c:v>
                </c:pt>
                <c:pt idx="1433">
                  <c:v>2.316861180999997</c:v>
                </c:pt>
                <c:pt idx="1434">
                  <c:v>2.320035009</c:v>
                </c:pt>
                <c:pt idx="1435">
                  <c:v>2.325642613999987</c:v>
                </c:pt>
                <c:pt idx="1436">
                  <c:v>2.325120001</c:v>
                </c:pt>
                <c:pt idx="1437">
                  <c:v>2.325676947</c:v>
                </c:pt>
                <c:pt idx="1438">
                  <c:v>2.309821157</c:v>
                </c:pt>
                <c:pt idx="1439">
                  <c:v>2.310034781</c:v>
                </c:pt>
                <c:pt idx="1440">
                  <c:v>2.330039053</c:v>
                </c:pt>
                <c:pt idx="1441">
                  <c:v>2.343236952</c:v>
                </c:pt>
                <c:pt idx="1442">
                  <c:v>2.334993391</c:v>
                </c:pt>
                <c:pt idx="1443">
                  <c:v>2.334455518999999</c:v>
                </c:pt>
                <c:pt idx="1444">
                  <c:v>2.342954664</c:v>
                </c:pt>
                <c:pt idx="1445">
                  <c:v>2.33733943</c:v>
                </c:pt>
                <c:pt idx="1446">
                  <c:v>2.333971052</c:v>
                </c:pt>
                <c:pt idx="1447">
                  <c:v>2.344217329</c:v>
                </c:pt>
                <c:pt idx="1448">
                  <c:v>2.347078352</c:v>
                </c:pt>
                <c:pt idx="1449">
                  <c:v>2.345918683999999</c:v>
                </c:pt>
                <c:pt idx="1450">
                  <c:v>2.344324141</c:v>
                </c:pt>
                <c:pt idx="1451">
                  <c:v>2.350244551</c:v>
                </c:pt>
                <c:pt idx="1452">
                  <c:v>2.340029745</c:v>
                </c:pt>
                <c:pt idx="1453">
                  <c:v>2.329745320999998</c:v>
                </c:pt>
                <c:pt idx="1454">
                  <c:v>2.337409048</c:v>
                </c:pt>
                <c:pt idx="1455">
                  <c:v>2.346793203</c:v>
                </c:pt>
                <c:pt idx="1456">
                  <c:v>2.363379507</c:v>
                </c:pt>
                <c:pt idx="1457">
                  <c:v>2.361975698</c:v>
                </c:pt>
                <c:pt idx="1458">
                  <c:v>2.362917928999999</c:v>
                </c:pt>
                <c:pt idx="1459">
                  <c:v>2.355517416</c:v>
                </c:pt>
                <c:pt idx="1460">
                  <c:v>2.348757772</c:v>
                </c:pt>
                <c:pt idx="1461">
                  <c:v>2.348055868</c:v>
                </c:pt>
                <c:pt idx="1462">
                  <c:v>2.345065144999999</c:v>
                </c:pt>
                <c:pt idx="1463">
                  <c:v>2.356383352</c:v>
                </c:pt>
                <c:pt idx="1464">
                  <c:v>2.362387686</c:v>
                </c:pt>
                <c:pt idx="1465">
                  <c:v>2.364998846</c:v>
                </c:pt>
                <c:pt idx="1466">
                  <c:v>2.366654424999997</c:v>
                </c:pt>
                <c:pt idx="1467">
                  <c:v>2.369616537</c:v>
                </c:pt>
                <c:pt idx="1468">
                  <c:v>2.365305928999999</c:v>
                </c:pt>
                <c:pt idx="1469">
                  <c:v>2.361685781</c:v>
                </c:pt>
                <c:pt idx="1470">
                  <c:v>2.354371099</c:v>
                </c:pt>
                <c:pt idx="1471">
                  <c:v>2.357018498999999</c:v>
                </c:pt>
                <c:pt idx="1472">
                  <c:v>2.352868108999996</c:v>
                </c:pt>
                <c:pt idx="1473">
                  <c:v>2.359822301999999</c:v>
                </c:pt>
                <c:pt idx="1474">
                  <c:v>2.369465857</c:v>
                </c:pt>
                <c:pt idx="1475">
                  <c:v>2.374684362</c:v>
                </c:pt>
                <c:pt idx="1476">
                  <c:v>2.374897985</c:v>
                </c:pt>
                <c:pt idx="1477">
                  <c:v>2.378132849</c:v>
                </c:pt>
                <c:pt idx="1478">
                  <c:v>2.383883505</c:v>
                </c:pt>
                <c:pt idx="1479">
                  <c:v>2.387317686</c:v>
                </c:pt>
                <c:pt idx="1480">
                  <c:v>2.394584684</c:v>
                </c:pt>
                <c:pt idx="1481">
                  <c:v>2.381229428999999</c:v>
                </c:pt>
                <c:pt idx="1482">
                  <c:v>2.384609251</c:v>
                </c:pt>
                <c:pt idx="1483">
                  <c:v>2.403038054</c:v>
                </c:pt>
                <c:pt idx="1484">
                  <c:v>2.392200498999998</c:v>
                </c:pt>
                <c:pt idx="1485">
                  <c:v>2.390613585</c:v>
                </c:pt>
                <c:pt idx="1486">
                  <c:v>2.384464293</c:v>
                </c:pt>
                <c:pt idx="1487">
                  <c:v>2.394145993999996</c:v>
                </c:pt>
                <c:pt idx="1488">
                  <c:v>2.400802641</c:v>
                </c:pt>
                <c:pt idx="1489">
                  <c:v>2.409927397</c:v>
                </c:pt>
                <c:pt idx="1490">
                  <c:v>2.40522006</c:v>
                </c:pt>
                <c:pt idx="1491">
                  <c:v>2.397467642</c:v>
                </c:pt>
                <c:pt idx="1492">
                  <c:v>2.389014273</c:v>
                </c:pt>
                <c:pt idx="1493">
                  <c:v>2.402496367</c:v>
                </c:pt>
                <c:pt idx="1494">
                  <c:v>2.402099638</c:v>
                </c:pt>
                <c:pt idx="1495">
                  <c:v>2.409347563</c:v>
                </c:pt>
                <c:pt idx="1496">
                  <c:v>2.406219511</c:v>
                </c:pt>
                <c:pt idx="1497">
                  <c:v>2.399311094</c:v>
                </c:pt>
                <c:pt idx="1498">
                  <c:v>2.407533674</c:v>
                </c:pt>
                <c:pt idx="1499">
                  <c:v>2.418841867</c:v>
                </c:pt>
                <c:pt idx="1500">
                  <c:v>2.420091181</c:v>
                </c:pt>
                <c:pt idx="1501">
                  <c:v>2.420815972999999</c:v>
                </c:pt>
                <c:pt idx="1502">
                  <c:v>2.414071589</c:v>
                </c:pt>
                <c:pt idx="1503">
                  <c:v>2.41330102</c:v>
                </c:pt>
                <c:pt idx="1504">
                  <c:v>2.400033503</c:v>
                </c:pt>
                <c:pt idx="1505">
                  <c:v>2.406381159</c:v>
                </c:pt>
                <c:pt idx="1506">
                  <c:v>2.398915796</c:v>
                </c:pt>
                <c:pt idx="1507">
                  <c:v>2.392079858999999</c:v>
                </c:pt>
                <c:pt idx="1508">
                  <c:v>2.385915308</c:v>
                </c:pt>
                <c:pt idx="1509">
                  <c:v>2.380682973999999</c:v>
                </c:pt>
                <c:pt idx="1510">
                  <c:v>2.393805531999999</c:v>
                </c:pt>
                <c:pt idx="1511">
                  <c:v>2.406096487</c:v>
                </c:pt>
                <c:pt idx="1512">
                  <c:v>2.419854192999999</c:v>
                </c:pt>
                <c:pt idx="1513">
                  <c:v>2.412903813999999</c:v>
                </c:pt>
                <c:pt idx="1514">
                  <c:v>2.408074408</c:v>
                </c:pt>
                <c:pt idx="1515">
                  <c:v>2.419304876</c:v>
                </c:pt>
                <c:pt idx="1516">
                  <c:v>2.414280919999999</c:v>
                </c:pt>
                <c:pt idx="1517">
                  <c:v>2.423919706</c:v>
                </c:pt>
                <c:pt idx="1518">
                  <c:v>2.420457392</c:v>
                </c:pt>
                <c:pt idx="1519">
                  <c:v>2.414735346</c:v>
                </c:pt>
                <c:pt idx="1520">
                  <c:v>2.413743525</c:v>
                </c:pt>
                <c:pt idx="1521">
                  <c:v>2.406777887</c:v>
                </c:pt>
                <c:pt idx="1522">
                  <c:v>2.402177362</c:v>
                </c:pt>
                <c:pt idx="1523">
                  <c:v>2.410153894</c:v>
                </c:pt>
                <c:pt idx="1524">
                  <c:v>2.408856897</c:v>
                </c:pt>
                <c:pt idx="1525">
                  <c:v>2.429427652</c:v>
                </c:pt>
                <c:pt idx="1526">
                  <c:v>2.435933619</c:v>
                </c:pt>
                <c:pt idx="1527">
                  <c:v>2.442294626</c:v>
                </c:pt>
                <c:pt idx="1528">
                  <c:v>2.441627054</c:v>
                </c:pt>
                <c:pt idx="1529">
                  <c:v>2.443915873</c:v>
                </c:pt>
                <c:pt idx="1530">
                  <c:v>2.437527447</c:v>
                </c:pt>
                <c:pt idx="1531">
                  <c:v>2.433762341</c:v>
                </c:pt>
                <c:pt idx="1532">
                  <c:v>2.442974834</c:v>
                </c:pt>
                <c:pt idx="1533">
                  <c:v>2.445851116</c:v>
                </c:pt>
                <c:pt idx="1534">
                  <c:v>2.441543846</c:v>
                </c:pt>
                <c:pt idx="1535">
                  <c:v>2.447014122</c:v>
                </c:pt>
                <c:pt idx="1536">
                  <c:v>2.444595604</c:v>
                </c:pt>
                <c:pt idx="1537">
                  <c:v>2.435300139999998</c:v>
                </c:pt>
                <c:pt idx="1538">
                  <c:v>2.433675078999999</c:v>
                </c:pt>
                <c:pt idx="1539">
                  <c:v>2.430096893</c:v>
                </c:pt>
                <c:pt idx="1540">
                  <c:v>2.421231537</c:v>
                </c:pt>
                <c:pt idx="1541">
                  <c:v>2.416005401999997</c:v>
                </c:pt>
                <c:pt idx="1542">
                  <c:v>2.419987946</c:v>
                </c:pt>
                <c:pt idx="1543">
                  <c:v>2.431386261</c:v>
                </c:pt>
                <c:pt idx="1544">
                  <c:v>2.436381607</c:v>
                </c:pt>
                <c:pt idx="1545">
                  <c:v>2.454867629999998</c:v>
                </c:pt>
                <c:pt idx="1546">
                  <c:v>2.466182022</c:v>
                </c:pt>
                <c:pt idx="1547">
                  <c:v>2.468501358</c:v>
                </c:pt>
                <c:pt idx="1548">
                  <c:v>2.456355362</c:v>
                </c:pt>
                <c:pt idx="1549">
                  <c:v>2.442836075</c:v>
                </c:pt>
                <c:pt idx="1550">
                  <c:v>2.455760269</c:v>
                </c:pt>
                <c:pt idx="1551">
                  <c:v>2.463710098</c:v>
                </c:pt>
                <c:pt idx="1552">
                  <c:v>2.48397377</c:v>
                </c:pt>
                <c:pt idx="1553">
                  <c:v>2.474696425999999</c:v>
                </c:pt>
                <c:pt idx="1554">
                  <c:v>2.466349869</c:v>
                </c:pt>
                <c:pt idx="1555">
                  <c:v>2.463237076</c:v>
                </c:pt>
                <c:pt idx="1556">
                  <c:v>2.480761795</c:v>
                </c:pt>
                <c:pt idx="1557">
                  <c:v>2.484141617</c:v>
                </c:pt>
                <c:pt idx="1558">
                  <c:v>2.474678307</c:v>
                </c:pt>
                <c:pt idx="1559">
                  <c:v>2.462829857</c:v>
                </c:pt>
                <c:pt idx="1560">
                  <c:v>2.479195862</c:v>
                </c:pt>
                <c:pt idx="1561">
                  <c:v>2.48116806</c:v>
                </c:pt>
                <c:pt idx="1562">
                  <c:v>2.488629608</c:v>
                </c:pt>
                <c:pt idx="1563">
                  <c:v>2.49412468</c:v>
                </c:pt>
                <c:pt idx="1564">
                  <c:v>2.489341049</c:v>
                </c:pt>
                <c:pt idx="1565">
                  <c:v>2.473738937</c:v>
                </c:pt>
                <c:pt idx="1566">
                  <c:v>2.462127953</c:v>
                </c:pt>
                <c:pt idx="1567">
                  <c:v>2.468971519</c:v>
                </c:pt>
                <c:pt idx="1568">
                  <c:v>2.470970421</c:v>
                </c:pt>
                <c:pt idx="1569">
                  <c:v>2.475372581</c:v>
                </c:pt>
                <c:pt idx="1570">
                  <c:v>2.484070091</c:v>
                </c:pt>
                <c:pt idx="1571">
                  <c:v>2.492328910999999</c:v>
                </c:pt>
                <c:pt idx="1572">
                  <c:v>2.495167046</c:v>
                </c:pt>
                <c:pt idx="1573">
                  <c:v>2.492054253</c:v>
                </c:pt>
                <c:pt idx="1574">
                  <c:v>2.471821098</c:v>
                </c:pt>
                <c:pt idx="1575">
                  <c:v>2.4718993</c:v>
                </c:pt>
                <c:pt idx="1576">
                  <c:v>2.490968971</c:v>
                </c:pt>
                <c:pt idx="1577">
                  <c:v>2.496935158</c:v>
                </c:pt>
                <c:pt idx="1578">
                  <c:v>2.498853951</c:v>
                </c:pt>
                <c:pt idx="1579">
                  <c:v>2.50667408</c:v>
                </c:pt>
                <c:pt idx="1580">
                  <c:v>2.504378586</c:v>
                </c:pt>
                <c:pt idx="1581">
                  <c:v>2.494302063</c:v>
                </c:pt>
                <c:pt idx="1582">
                  <c:v>2.509396343</c:v>
                </c:pt>
                <c:pt idx="1583">
                  <c:v>2.515622882999999</c:v>
                </c:pt>
                <c:pt idx="1584">
                  <c:v>2.511594563</c:v>
                </c:pt>
                <c:pt idx="1585">
                  <c:v>2.497293262</c:v>
                </c:pt>
                <c:pt idx="1586">
                  <c:v>2.501203327</c:v>
                </c:pt>
                <c:pt idx="1587">
                  <c:v>2.501649647</c:v>
                </c:pt>
                <c:pt idx="1588">
                  <c:v>2.50209692</c:v>
                </c:pt>
                <c:pt idx="1589">
                  <c:v>2.505906849</c:v>
                </c:pt>
                <c:pt idx="1590">
                  <c:v>2.511777668</c:v>
                </c:pt>
                <c:pt idx="1591">
                  <c:v>2.519483356</c:v>
                </c:pt>
                <c:pt idx="1592">
                  <c:v>2.52976778</c:v>
                </c:pt>
                <c:pt idx="1593">
                  <c:v>2.522636204</c:v>
                </c:pt>
                <c:pt idx="1594">
                  <c:v>2.530074863</c:v>
                </c:pt>
                <c:pt idx="1595">
                  <c:v>2.537586002</c:v>
                </c:pt>
                <c:pt idx="1596">
                  <c:v>2.541446476</c:v>
                </c:pt>
                <c:pt idx="1597">
                  <c:v>2.537294178</c:v>
                </c:pt>
                <c:pt idx="1598">
                  <c:v>2.534944324</c:v>
                </c:pt>
                <c:pt idx="1599">
                  <c:v>2.537309437</c:v>
                </c:pt>
                <c:pt idx="1600">
                  <c:v>2.530641346</c:v>
                </c:pt>
                <c:pt idx="1601">
                  <c:v>2.514848498999998</c:v>
                </c:pt>
                <c:pt idx="1602">
                  <c:v>2.524995594</c:v>
                </c:pt>
                <c:pt idx="1603">
                  <c:v>2.539649754</c:v>
                </c:pt>
                <c:pt idx="1604">
                  <c:v>2.537976055</c:v>
                </c:pt>
                <c:pt idx="1605">
                  <c:v>2.546385555</c:v>
                </c:pt>
                <c:pt idx="1606">
                  <c:v>2.547903805</c:v>
                </c:pt>
                <c:pt idx="1607">
                  <c:v>2.550370007</c:v>
                </c:pt>
                <c:pt idx="1608">
                  <c:v>2.553654461</c:v>
                </c:pt>
                <c:pt idx="1609">
                  <c:v>2.549292355</c:v>
                </c:pt>
                <c:pt idx="1610">
                  <c:v>2.552439002999999</c:v>
                </c:pt>
                <c:pt idx="1611">
                  <c:v>2.54529789</c:v>
                </c:pt>
                <c:pt idx="1612">
                  <c:v>2.538172035</c:v>
                </c:pt>
                <c:pt idx="1613">
                  <c:v>2.541932373</c:v>
                </c:pt>
                <c:pt idx="1614">
                  <c:v>2.561044006</c:v>
                </c:pt>
                <c:pt idx="1615">
                  <c:v>2.563967018</c:v>
                </c:pt>
                <c:pt idx="1616">
                  <c:v>2.575609473999998</c:v>
                </c:pt>
                <c:pt idx="1617">
                  <c:v>2.576685218999999</c:v>
                </c:pt>
                <c:pt idx="1618">
                  <c:v>2.570383339</c:v>
                </c:pt>
                <c:pt idx="1619">
                  <c:v>2.558595924</c:v>
                </c:pt>
                <c:pt idx="1620">
                  <c:v>2.561078338999999</c:v>
                </c:pt>
                <c:pt idx="1621">
                  <c:v>2.56207016</c:v>
                </c:pt>
                <c:pt idx="1622">
                  <c:v>2.558724194</c:v>
                </c:pt>
                <c:pt idx="1623">
                  <c:v>2.562889843</c:v>
                </c:pt>
                <c:pt idx="1624">
                  <c:v>2.565483837</c:v>
                </c:pt>
                <c:pt idx="1625">
                  <c:v>2.563851147</c:v>
                </c:pt>
                <c:pt idx="1626">
                  <c:v>2.561905651</c:v>
                </c:pt>
                <c:pt idx="1627">
                  <c:v>2.564713268</c:v>
                </c:pt>
                <c:pt idx="1628">
                  <c:v>2.576508312</c:v>
                </c:pt>
                <c:pt idx="1629">
                  <c:v>2.579504757</c:v>
                </c:pt>
                <c:pt idx="1630">
                  <c:v>2.580961971</c:v>
                </c:pt>
                <c:pt idx="1631">
                  <c:v>2.578070431</c:v>
                </c:pt>
                <c:pt idx="1632">
                  <c:v>2.575238018</c:v>
                </c:pt>
                <c:pt idx="1633">
                  <c:v>2.570557384</c:v>
                </c:pt>
                <c:pt idx="1634">
                  <c:v>2.574625759</c:v>
                </c:pt>
                <c:pt idx="1635">
                  <c:v>2.578158168999999</c:v>
                </c:pt>
                <c:pt idx="1636">
                  <c:v>2.580525427</c:v>
                </c:pt>
                <c:pt idx="1637">
                  <c:v>2.587712317</c:v>
                </c:pt>
                <c:pt idx="1638">
                  <c:v>2.585441618</c:v>
                </c:pt>
                <c:pt idx="1639">
                  <c:v>2.567775755</c:v>
                </c:pt>
                <c:pt idx="1640">
                  <c:v>2.57209137</c:v>
                </c:pt>
                <c:pt idx="1641">
                  <c:v>2.576714783</c:v>
                </c:pt>
                <c:pt idx="1642">
                  <c:v>2.595353394</c:v>
                </c:pt>
                <c:pt idx="1643">
                  <c:v>2.600755005</c:v>
                </c:pt>
                <c:pt idx="1644">
                  <c:v>2.588433533</c:v>
                </c:pt>
                <c:pt idx="1645">
                  <c:v>2.575547485</c:v>
                </c:pt>
                <c:pt idx="1646">
                  <c:v>2.582467346</c:v>
                </c:pt>
                <c:pt idx="1647">
                  <c:v>2.59287384</c:v>
                </c:pt>
                <c:pt idx="1648">
                  <c:v>2.598531036</c:v>
                </c:pt>
                <c:pt idx="1649">
                  <c:v>2.595662383999997</c:v>
                </c:pt>
                <c:pt idx="1650">
                  <c:v>2.610581665</c:v>
                </c:pt>
                <c:pt idx="1651">
                  <c:v>2.591660767</c:v>
                </c:pt>
                <c:pt idx="1652">
                  <c:v>2.601517944</c:v>
                </c:pt>
                <c:pt idx="1653">
                  <c:v>2.596390991</c:v>
                </c:pt>
                <c:pt idx="1654">
                  <c:v>2.61291626</c:v>
                </c:pt>
                <c:pt idx="1655">
                  <c:v>2.616670876</c:v>
                </c:pt>
                <c:pt idx="1656">
                  <c:v>2.618067055</c:v>
                </c:pt>
                <c:pt idx="1657">
                  <c:v>2.61200717</c:v>
                </c:pt>
                <c:pt idx="1658">
                  <c:v>2.621521025</c:v>
                </c:pt>
                <c:pt idx="1659">
                  <c:v>2.622385054</c:v>
                </c:pt>
                <c:pt idx="1660">
                  <c:v>2.630815534999999</c:v>
                </c:pt>
                <c:pt idx="1661">
                  <c:v>2.633054762</c:v>
                </c:pt>
                <c:pt idx="1662">
                  <c:v>2.616464643</c:v>
                </c:pt>
                <c:pt idx="1663">
                  <c:v>2.612321882</c:v>
                </c:pt>
                <c:pt idx="1664">
                  <c:v>2.626565962</c:v>
                </c:pt>
                <c:pt idx="1665">
                  <c:v>2.620309858</c:v>
                </c:pt>
                <c:pt idx="1666">
                  <c:v>2.609140425</c:v>
                </c:pt>
                <c:pt idx="1667">
                  <c:v>2.612802533999996</c:v>
                </c:pt>
                <c:pt idx="1668">
                  <c:v>2.635202435999996</c:v>
                </c:pt>
                <c:pt idx="1669">
                  <c:v>2.645830183</c:v>
                </c:pt>
                <c:pt idx="1670">
                  <c:v>2.638750105</c:v>
                </c:pt>
                <c:pt idx="1671">
                  <c:v>2.64574626</c:v>
                </c:pt>
                <c:pt idx="1672">
                  <c:v>2.647119551</c:v>
                </c:pt>
                <c:pt idx="1673">
                  <c:v>2.639535932999999</c:v>
                </c:pt>
                <c:pt idx="1674">
                  <c:v>2.635114698</c:v>
                </c:pt>
                <c:pt idx="1675">
                  <c:v>2.633844403999999</c:v>
                </c:pt>
                <c:pt idx="1676">
                  <c:v>2.642519026</c:v>
                </c:pt>
                <c:pt idx="1677">
                  <c:v>2.646194487</c:v>
                </c:pt>
                <c:pt idx="1678">
                  <c:v>2.633758574</c:v>
                </c:pt>
                <c:pt idx="1679">
                  <c:v>2.631065396999999</c:v>
                </c:pt>
                <c:pt idx="1680">
                  <c:v>2.636072186999998</c:v>
                </c:pt>
                <c:pt idx="1681">
                  <c:v>2.648683577</c:v>
                </c:pt>
                <c:pt idx="1682">
                  <c:v>2.645769148</c:v>
                </c:pt>
                <c:pt idx="1683">
                  <c:v>2.644672422</c:v>
                </c:pt>
                <c:pt idx="1684">
                  <c:v>2.654388456</c:v>
                </c:pt>
                <c:pt idx="1685">
                  <c:v>2.648914366</c:v>
                </c:pt>
                <c:pt idx="1686">
                  <c:v>2.648395567</c:v>
                </c:pt>
                <c:pt idx="1687">
                  <c:v>2.655826597</c:v>
                </c:pt>
                <c:pt idx="1688">
                  <c:v>2.656276731</c:v>
                </c:pt>
                <c:pt idx="1689">
                  <c:v>2.668209105</c:v>
                </c:pt>
                <c:pt idx="1690">
                  <c:v>2.672855405999996</c:v>
                </c:pt>
                <c:pt idx="1691">
                  <c:v>2.655971556</c:v>
                </c:pt>
                <c:pt idx="1692">
                  <c:v>2.654171019</c:v>
                </c:pt>
                <c:pt idx="1693">
                  <c:v>2.664119749</c:v>
                </c:pt>
                <c:pt idx="1694">
                  <c:v>2.665416746</c:v>
                </c:pt>
                <c:pt idx="1695">
                  <c:v>2.6610184</c:v>
                </c:pt>
                <c:pt idx="1696">
                  <c:v>2.662031202</c:v>
                </c:pt>
                <c:pt idx="1697">
                  <c:v>2.655752211</c:v>
                </c:pt>
                <c:pt idx="1698">
                  <c:v>2.649734526</c:v>
                </c:pt>
                <c:pt idx="1699">
                  <c:v>2.654899626</c:v>
                </c:pt>
                <c:pt idx="1700">
                  <c:v>2.66732028</c:v>
                </c:pt>
                <c:pt idx="1701">
                  <c:v>2.675512104</c:v>
                </c:pt>
                <c:pt idx="1702">
                  <c:v>2.674614697</c:v>
                </c:pt>
                <c:pt idx="1703">
                  <c:v>2.672962932999999</c:v>
                </c:pt>
                <c:pt idx="1704">
                  <c:v>2.68065527</c:v>
                </c:pt>
                <c:pt idx="1705">
                  <c:v>2.683642178</c:v>
                </c:pt>
                <c:pt idx="1706">
                  <c:v>2.684286146</c:v>
                </c:pt>
                <c:pt idx="1707">
                  <c:v>2.683673887</c:v>
                </c:pt>
                <c:pt idx="1708">
                  <c:v>2.682727842</c:v>
                </c:pt>
                <c:pt idx="1709">
                  <c:v>2.69762042</c:v>
                </c:pt>
                <c:pt idx="1710">
                  <c:v>2.694307356</c:v>
                </c:pt>
                <c:pt idx="1711">
                  <c:v>2.69272974</c:v>
                </c:pt>
                <c:pt idx="1712">
                  <c:v>2.710193424</c:v>
                </c:pt>
                <c:pt idx="1713">
                  <c:v>2.718921452</c:v>
                </c:pt>
                <c:pt idx="1714">
                  <c:v>2.718015461</c:v>
                </c:pt>
                <c:pt idx="1715">
                  <c:v>2.705472736</c:v>
                </c:pt>
                <c:pt idx="1716">
                  <c:v>2.694455890999999</c:v>
                </c:pt>
                <c:pt idx="1717">
                  <c:v>2.692839651</c:v>
                </c:pt>
                <c:pt idx="1718">
                  <c:v>2.697524099000001</c:v>
                </c:pt>
                <c:pt idx="1719">
                  <c:v>2.687483816</c:v>
                </c:pt>
                <c:pt idx="1720">
                  <c:v>2.692915945</c:v>
                </c:pt>
                <c:pt idx="1721">
                  <c:v>2.705351858</c:v>
                </c:pt>
                <c:pt idx="1722">
                  <c:v>2.711173086</c:v>
                </c:pt>
                <c:pt idx="1723">
                  <c:v>2.716460257</c:v>
                </c:pt>
                <c:pt idx="1724">
                  <c:v>2.7233496</c:v>
                </c:pt>
                <c:pt idx="1725">
                  <c:v>2.725218801</c:v>
                </c:pt>
                <c:pt idx="1726">
                  <c:v>2.734463243</c:v>
                </c:pt>
                <c:pt idx="1727">
                  <c:v>2.732927828</c:v>
                </c:pt>
                <c:pt idx="1728">
                  <c:v>2.737612276</c:v>
                </c:pt>
                <c:pt idx="1729">
                  <c:v>2.741802721</c:v>
                </c:pt>
                <c:pt idx="1730">
                  <c:v>2.731553583</c:v>
                </c:pt>
                <c:pt idx="1731">
                  <c:v>2.733083277</c:v>
                </c:pt>
                <c:pt idx="1732">
                  <c:v>2.732022791</c:v>
                </c:pt>
                <c:pt idx="1733">
                  <c:v>2.71868494</c:v>
                </c:pt>
                <c:pt idx="1734">
                  <c:v>2.713847904</c:v>
                </c:pt>
                <c:pt idx="1735">
                  <c:v>2.71985796</c:v>
                </c:pt>
                <c:pt idx="1736">
                  <c:v>2.725999622</c:v>
                </c:pt>
                <c:pt idx="1737">
                  <c:v>2.722596912</c:v>
                </c:pt>
                <c:pt idx="1738">
                  <c:v>2.719606189999999</c:v>
                </c:pt>
                <c:pt idx="1739">
                  <c:v>2.730882434999998</c:v>
                </c:pt>
                <c:pt idx="1740">
                  <c:v>2.739118366</c:v>
                </c:pt>
                <c:pt idx="1741">
                  <c:v>2.735378056</c:v>
                </c:pt>
                <c:pt idx="1742">
                  <c:v>2.718059329999999</c:v>
                </c:pt>
                <c:pt idx="1743">
                  <c:v>2.714729099</c:v>
                </c:pt>
                <c:pt idx="1744">
                  <c:v>2.728275089</c:v>
                </c:pt>
                <c:pt idx="1745">
                  <c:v>2.740297108</c:v>
                </c:pt>
                <c:pt idx="1746">
                  <c:v>2.740953236</c:v>
                </c:pt>
                <c:pt idx="1747">
                  <c:v>2.734148769</c:v>
                </c:pt>
                <c:pt idx="1748">
                  <c:v>2.753192692</c:v>
                </c:pt>
                <c:pt idx="1749">
                  <c:v>2.752964764</c:v>
                </c:pt>
                <c:pt idx="1750">
                  <c:v>2.743071346</c:v>
                </c:pt>
                <c:pt idx="1751">
                  <c:v>2.74101141</c:v>
                </c:pt>
                <c:pt idx="1752">
                  <c:v>2.735163479</c:v>
                </c:pt>
                <c:pt idx="1753">
                  <c:v>2.731669216</c:v>
                </c:pt>
                <c:pt idx="1754">
                  <c:v>2.737108974</c:v>
                </c:pt>
                <c:pt idx="1755">
                  <c:v>2.747420101</c:v>
                </c:pt>
                <c:pt idx="1756">
                  <c:v>2.746609478</c:v>
                </c:pt>
                <c:pt idx="1757">
                  <c:v>2.744789867</c:v>
                </c:pt>
                <c:pt idx="1758">
                  <c:v>2.754265575</c:v>
                </c:pt>
                <c:pt idx="1759">
                  <c:v>2.748589306</c:v>
                </c:pt>
                <c:pt idx="1760">
                  <c:v>2.744316845</c:v>
                </c:pt>
                <c:pt idx="1761">
                  <c:v>2.748824387</c:v>
                </c:pt>
                <c:pt idx="1762">
                  <c:v>2.746760635</c:v>
                </c:pt>
                <c:pt idx="1763">
                  <c:v>2.743687897</c:v>
                </c:pt>
                <c:pt idx="1764">
                  <c:v>2.748322754</c:v>
                </c:pt>
                <c:pt idx="1765">
                  <c:v>2.767731934</c:v>
                </c:pt>
                <c:pt idx="1766">
                  <c:v>2.763697891</c:v>
                </c:pt>
                <c:pt idx="1767">
                  <c:v>2.766040114999999</c:v>
                </c:pt>
                <c:pt idx="1768">
                  <c:v>2.765084057</c:v>
                </c:pt>
                <c:pt idx="1769">
                  <c:v>2.754570751</c:v>
                </c:pt>
                <c:pt idx="1770">
                  <c:v>2.756203918</c:v>
                </c:pt>
                <c:pt idx="1771">
                  <c:v>2.748490601</c:v>
                </c:pt>
                <c:pt idx="1772">
                  <c:v>2.751847533999999</c:v>
                </c:pt>
                <c:pt idx="1773">
                  <c:v>2.75971344</c:v>
                </c:pt>
                <c:pt idx="1774">
                  <c:v>2.767096786</c:v>
                </c:pt>
                <c:pt idx="1775">
                  <c:v>2.778685837</c:v>
                </c:pt>
                <c:pt idx="1776">
                  <c:v>2.769667892</c:v>
                </c:pt>
                <c:pt idx="1777">
                  <c:v>2.776419907</c:v>
                </c:pt>
                <c:pt idx="1778">
                  <c:v>2.789023666</c:v>
                </c:pt>
                <c:pt idx="1779">
                  <c:v>2.791594772</c:v>
                </c:pt>
                <c:pt idx="1780">
                  <c:v>2.775695113999999</c:v>
                </c:pt>
                <c:pt idx="1781">
                  <c:v>2.780761032</c:v>
                </c:pt>
                <c:pt idx="1782">
                  <c:v>2.791419296</c:v>
                </c:pt>
                <c:pt idx="1783">
                  <c:v>2.795530586</c:v>
                </c:pt>
                <c:pt idx="1784">
                  <c:v>2.800756721</c:v>
                </c:pt>
                <c:pt idx="1785">
                  <c:v>2.79957798</c:v>
                </c:pt>
                <c:pt idx="1786">
                  <c:v>2.804559975</c:v>
                </c:pt>
                <c:pt idx="1787">
                  <c:v>2.816690712</c:v>
                </c:pt>
                <c:pt idx="1788">
                  <c:v>2.822580605</c:v>
                </c:pt>
                <c:pt idx="1789">
                  <c:v>2.81545475</c:v>
                </c:pt>
                <c:pt idx="1790">
                  <c:v>2.809137611</c:v>
                </c:pt>
                <c:pt idx="1791">
                  <c:v>2.807943611</c:v>
                </c:pt>
                <c:pt idx="1792">
                  <c:v>2.822378425999998</c:v>
                </c:pt>
                <c:pt idx="1793">
                  <c:v>2.822901039</c:v>
                </c:pt>
                <c:pt idx="1794">
                  <c:v>2.823042182999999</c:v>
                </c:pt>
                <c:pt idx="1795">
                  <c:v>2.828542976</c:v>
                </c:pt>
                <c:pt idx="1796">
                  <c:v>2.815840033999987</c:v>
                </c:pt>
                <c:pt idx="1797">
                  <c:v>2.821848182999997</c:v>
                </c:pt>
                <c:pt idx="1798">
                  <c:v>2.820665626999999</c:v>
                </c:pt>
                <c:pt idx="1799">
                  <c:v>2.804949074</c:v>
                </c:pt>
                <c:pt idx="1800">
                  <c:v>2.816057471999998</c:v>
                </c:pt>
                <c:pt idx="1801">
                  <c:v>2.808832435999998</c:v>
                </c:pt>
                <c:pt idx="1802">
                  <c:v>2.811846045999998</c:v>
                </c:pt>
                <c:pt idx="1803">
                  <c:v>2.809969215</c:v>
                </c:pt>
                <c:pt idx="1804">
                  <c:v>2.817770271</c:v>
                </c:pt>
                <c:pt idx="1805">
                  <c:v>2.829107552</c:v>
                </c:pt>
                <c:pt idx="1806">
                  <c:v>2.83391407</c:v>
                </c:pt>
                <c:pt idx="1807">
                  <c:v>2.817568092</c:v>
                </c:pt>
                <c:pt idx="1808">
                  <c:v>2.816747931999997</c:v>
                </c:pt>
                <c:pt idx="1809">
                  <c:v>2.830564766</c:v>
                </c:pt>
                <c:pt idx="1810">
                  <c:v>2.844984322</c:v>
                </c:pt>
                <c:pt idx="1811">
                  <c:v>2.847837715</c:v>
                </c:pt>
                <c:pt idx="1812">
                  <c:v>2.848551064</c:v>
                </c:pt>
                <c:pt idx="1813">
                  <c:v>2.843736916</c:v>
                </c:pt>
                <c:pt idx="1814">
                  <c:v>2.839174538</c:v>
                </c:pt>
                <c:pt idx="1815">
                  <c:v>2.830351143</c:v>
                </c:pt>
                <c:pt idx="1816">
                  <c:v>2.833780556</c:v>
                </c:pt>
                <c:pt idx="1817">
                  <c:v>2.833703785</c:v>
                </c:pt>
                <c:pt idx="1818">
                  <c:v>2.828386097</c:v>
                </c:pt>
                <c:pt idx="1819">
                  <c:v>2.831575183999996</c:v>
                </c:pt>
                <c:pt idx="1820">
                  <c:v>2.829637318</c:v>
                </c:pt>
                <c:pt idx="1821">
                  <c:v>2.821130543</c:v>
                </c:pt>
                <c:pt idx="1822">
                  <c:v>2.830293446</c:v>
                </c:pt>
                <c:pt idx="1823">
                  <c:v>2.842706469999999</c:v>
                </c:pt>
                <c:pt idx="1824">
                  <c:v>2.84448555</c:v>
                </c:pt>
                <c:pt idx="1825">
                  <c:v>2.853518753</c:v>
                </c:pt>
                <c:pt idx="1826">
                  <c:v>2.854249744</c:v>
                </c:pt>
                <c:pt idx="1827">
                  <c:v>2.852914123999997</c:v>
                </c:pt>
                <c:pt idx="1828">
                  <c:v>2.856980591</c:v>
                </c:pt>
                <c:pt idx="1829">
                  <c:v>2.858316689</c:v>
                </c:pt>
                <c:pt idx="1830">
                  <c:v>2.861234932</c:v>
                </c:pt>
                <c:pt idx="1831">
                  <c:v>2.865362433999997</c:v>
                </c:pt>
                <c:pt idx="1832">
                  <c:v>2.859159737</c:v>
                </c:pt>
                <c:pt idx="1833">
                  <c:v>2.85320118</c:v>
                </c:pt>
                <c:pt idx="1834">
                  <c:v>2.851919441</c:v>
                </c:pt>
                <c:pt idx="1835">
                  <c:v>2.854807644</c:v>
                </c:pt>
                <c:pt idx="1836">
                  <c:v>2.855002192999998</c:v>
                </c:pt>
                <c:pt idx="1837">
                  <c:v>2.857903271</c:v>
                </c:pt>
                <c:pt idx="1838">
                  <c:v>2.860008983999998</c:v>
                </c:pt>
                <c:pt idx="1839">
                  <c:v>2.858338146</c:v>
                </c:pt>
                <c:pt idx="1840">
                  <c:v>2.876128941</c:v>
                </c:pt>
                <c:pt idx="1841">
                  <c:v>2.871528415999998</c:v>
                </c:pt>
                <c:pt idx="1842">
                  <c:v>2.870319157</c:v>
                </c:pt>
                <c:pt idx="1843">
                  <c:v>2.862476138999999</c:v>
                </c:pt>
                <c:pt idx="1844">
                  <c:v>2.864993839</c:v>
                </c:pt>
                <c:pt idx="1845">
                  <c:v>2.864345341</c:v>
                </c:pt>
                <c:pt idx="1846">
                  <c:v>2.865657597</c:v>
                </c:pt>
                <c:pt idx="1847">
                  <c:v>2.873519688</c:v>
                </c:pt>
                <c:pt idx="1848">
                  <c:v>2.877034931</c:v>
                </c:pt>
                <c:pt idx="1849">
                  <c:v>2.889108448</c:v>
                </c:pt>
                <c:pt idx="1850">
                  <c:v>2.893993168</c:v>
                </c:pt>
                <c:pt idx="1851">
                  <c:v>2.890613346</c:v>
                </c:pt>
                <c:pt idx="1852">
                  <c:v>2.890151768</c:v>
                </c:pt>
                <c:pt idx="1853">
                  <c:v>2.893005161</c:v>
                </c:pt>
                <c:pt idx="1854">
                  <c:v>2.891151218</c:v>
                </c:pt>
                <c:pt idx="1855">
                  <c:v>2.879504948</c:v>
                </c:pt>
                <c:pt idx="1856">
                  <c:v>2.884719639</c:v>
                </c:pt>
                <c:pt idx="1857">
                  <c:v>2.874984531</c:v>
                </c:pt>
                <c:pt idx="1858">
                  <c:v>2.878119259</c:v>
                </c:pt>
                <c:pt idx="1859">
                  <c:v>2.8939884</c:v>
                </c:pt>
                <c:pt idx="1860">
                  <c:v>2.898188381</c:v>
                </c:pt>
                <c:pt idx="1861">
                  <c:v>2.894602566</c:v>
                </c:pt>
                <c:pt idx="1862">
                  <c:v>2.888048915999998</c:v>
                </c:pt>
                <c:pt idx="1863">
                  <c:v>2.876841334999987</c:v>
                </c:pt>
                <c:pt idx="1864">
                  <c:v>2.89152029</c:v>
                </c:pt>
                <c:pt idx="1865">
                  <c:v>2.898974209</c:v>
                </c:pt>
                <c:pt idx="1866">
                  <c:v>2.905344753</c:v>
                </c:pt>
                <c:pt idx="1867">
                  <c:v>2.90840414</c:v>
                </c:pt>
                <c:pt idx="1868">
                  <c:v>2.906794338</c:v>
                </c:pt>
                <c:pt idx="1869">
                  <c:v>2.898020535</c:v>
                </c:pt>
                <c:pt idx="1870">
                  <c:v>2.895422726</c:v>
                </c:pt>
                <c:pt idx="1871">
                  <c:v>2.903183489</c:v>
                </c:pt>
                <c:pt idx="1872">
                  <c:v>2.911026506</c:v>
                </c:pt>
                <c:pt idx="1873">
                  <c:v>2.913101702</c:v>
                </c:pt>
                <c:pt idx="1874">
                  <c:v>2.916935711</c:v>
                </c:pt>
                <c:pt idx="1875">
                  <c:v>2.921900539</c:v>
                </c:pt>
                <c:pt idx="1876">
                  <c:v>2.92251852</c:v>
                </c:pt>
                <c:pt idx="1877">
                  <c:v>2.916888026999997</c:v>
                </c:pt>
                <c:pt idx="1878">
                  <c:v>2.911974697</c:v>
                </c:pt>
                <c:pt idx="1879">
                  <c:v>2.902555256</c:v>
                </c:pt>
                <c:pt idx="1880">
                  <c:v>2.91195467</c:v>
                </c:pt>
                <c:pt idx="1881">
                  <c:v>2.916913776</c:v>
                </c:pt>
                <c:pt idx="1882">
                  <c:v>2.928865222999999</c:v>
                </c:pt>
                <c:pt idx="1883">
                  <c:v>2.92963007</c:v>
                </c:pt>
                <c:pt idx="1884">
                  <c:v>2.924379139</c:v>
                </c:pt>
                <c:pt idx="1885">
                  <c:v>2.937135487</c:v>
                </c:pt>
                <c:pt idx="1886">
                  <c:v>2.94024065</c:v>
                </c:pt>
                <c:pt idx="1887">
                  <c:v>2.945642262</c:v>
                </c:pt>
                <c:pt idx="1888">
                  <c:v>2.945012836</c:v>
                </c:pt>
                <c:pt idx="1889">
                  <c:v>2.938070087</c:v>
                </c:pt>
                <c:pt idx="1890">
                  <c:v>2.940858630999998</c:v>
                </c:pt>
                <c:pt idx="1891">
                  <c:v>2.945749073</c:v>
                </c:pt>
                <c:pt idx="1892">
                  <c:v>2.944543629</c:v>
                </c:pt>
                <c:pt idx="1893">
                  <c:v>2.937768726</c:v>
                </c:pt>
                <c:pt idx="1894">
                  <c:v>2.959131031</c:v>
                </c:pt>
                <c:pt idx="1895">
                  <c:v>2.960893421</c:v>
                </c:pt>
                <c:pt idx="1896">
                  <c:v>2.946676044</c:v>
                </c:pt>
                <c:pt idx="1897">
                  <c:v>2.946599751</c:v>
                </c:pt>
                <c:pt idx="1898">
                  <c:v>2.951291828</c:v>
                </c:pt>
                <c:pt idx="1899">
                  <c:v>2.963641911</c:v>
                </c:pt>
                <c:pt idx="1900">
                  <c:v>2.951217442</c:v>
                </c:pt>
                <c:pt idx="1901">
                  <c:v>2.942355899999999</c:v>
                </c:pt>
                <c:pt idx="1902">
                  <c:v>2.944618015</c:v>
                </c:pt>
                <c:pt idx="1903">
                  <c:v>2.935601978</c:v>
                </c:pt>
                <c:pt idx="1904">
                  <c:v>2.954545765</c:v>
                </c:pt>
                <c:pt idx="1905">
                  <c:v>2.956736355</c:v>
                </c:pt>
                <c:pt idx="1906">
                  <c:v>2.960016994</c:v>
                </c:pt>
                <c:pt idx="1907">
                  <c:v>2.972462920999996</c:v>
                </c:pt>
                <c:pt idx="1908">
                  <c:v>2.976819304999998</c:v>
                </c:pt>
                <c:pt idx="1909">
                  <c:v>2.967800884</c:v>
                </c:pt>
                <c:pt idx="1910">
                  <c:v>2.964367657</c:v>
                </c:pt>
                <c:pt idx="1911">
                  <c:v>2.973915844</c:v>
                </c:pt>
                <c:pt idx="1912">
                  <c:v>2.975518017</c:v>
                </c:pt>
                <c:pt idx="1913">
                  <c:v>2.974613457</c:v>
                </c:pt>
                <c:pt idx="1914">
                  <c:v>2.975776938999999</c:v>
                </c:pt>
                <c:pt idx="1915">
                  <c:v>2.975586205</c:v>
                </c:pt>
                <c:pt idx="1916">
                  <c:v>2.964165001</c:v>
                </c:pt>
                <c:pt idx="1917">
                  <c:v>2.961693077</c:v>
                </c:pt>
                <c:pt idx="1918">
                  <c:v>2.969631462</c:v>
                </c:pt>
                <c:pt idx="1919">
                  <c:v>2.98743084</c:v>
                </c:pt>
                <c:pt idx="1920">
                  <c:v>2.992882042</c:v>
                </c:pt>
                <c:pt idx="1921">
                  <c:v>2.986091881</c:v>
                </c:pt>
                <c:pt idx="1922">
                  <c:v>2.982869892</c:v>
                </c:pt>
                <c:pt idx="1923">
                  <c:v>2.998967915</c:v>
                </c:pt>
                <c:pt idx="1924">
                  <c:v>3.007524281</c:v>
                </c:pt>
                <c:pt idx="1925">
                  <c:v>2.997583179</c:v>
                </c:pt>
                <c:pt idx="1926">
                  <c:v>3.009118824</c:v>
                </c:pt>
                <c:pt idx="1927">
                  <c:v>3.001832752</c:v>
                </c:pt>
                <c:pt idx="1928">
                  <c:v>3.012437611</c:v>
                </c:pt>
                <c:pt idx="1929">
                  <c:v>3.004991322</c:v>
                </c:pt>
                <c:pt idx="1930">
                  <c:v>2.998758105999999</c:v>
                </c:pt>
                <c:pt idx="1931">
                  <c:v>3.014932422999999</c:v>
                </c:pt>
                <c:pt idx="1932">
                  <c:v>3.019030838</c:v>
                </c:pt>
                <c:pt idx="1933">
                  <c:v>3.025996475</c:v>
                </c:pt>
                <c:pt idx="1934">
                  <c:v>3.023127823000001</c:v>
                </c:pt>
                <c:pt idx="1935">
                  <c:v>3.00716713</c:v>
                </c:pt>
                <c:pt idx="1936">
                  <c:v>3.004679947</c:v>
                </c:pt>
                <c:pt idx="1937">
                  <c:v>3.002631454</c:v>
                </c:pt>
                <c:pt idx="1938">
                  <c:v>3.015403061</c:v>
                </c:pt>
                <c:pt idx="1939">
                  <c:v>3.008399277</c:v>
                </c:pt>
                <c:pt idx="1940">
                  <c:v>3.002307205</c:v>
                </c:pt>
                <c:pt idx="1941">
                  <c:v>2.995517044</c:v>
                </c:pt>
                <c:pt idx="1942">
                  <c:v>3.011958388999999</c:v>
                </c:pt>
                <c:pt idx="1943">
                  <c:v>3.017821579</c:v>
                </c:pt>
                <c:pt idx="1944">
                  <c:v>3.00924614</c:v>
                </c:pt>
                <c:pt idx="1945">
                  <c:v>3.005782394</c:v>
                </c:pt>
                <c:pt idx="1946">
                  <c:v>3.007796555</c:v>
                </c:pt>
                <c:pt idx="1947">
                  <c:v>3.018649368</c:v>
                </c:pt>
                <c:pt idx="1948">
                  <c:v>3.011389998999999</c:v>
                </c:pt>
                <c:pt idx="1949">
                  <c:v>3.013037949</c:v>
                </c:pt>
                <c:pt idx="1950">
                  <c:v>3.015250472999999</c:v>
                </c:pt>
                <c:pt idx="1951">
                  <c:v>3.015780716</c:v>
                </c:pt>
                <c:pt idx="1952">
                  <c:v>3.00677803</c:v>
                </c:pt>
                <c:pt idx="1953">
                  <c:v>3.021060257</c:v>
                </c:pt>
                <c:pt idx="1954">
                  <c:v>3.018942384999999</c:v>
                </c:pt>
                <c:pt idx="1955">
                  <c:v>3.009863404999999</c:v>
                </c:pt>
                <c:pt idx="1956">
                  <c:v>3.010634451</c:v>
                </c:pt>
                <c:pt idx="1957">
                  <c:v>3.0150986</c:v>
                </c:pt>
                <c:pt idx="1958">
                  <c:v>3.015312223</c:v>
                </c:pt>
                <c:pt idx="1959">
                  <c:v>3.030624657000001</c:v>
                </c:pt>
                <c:pt idx="1960">
                  <c:v>3.01932147</c:v>
                </c:pt>
                <c:pt idx="1961">
                  <c:v>3.022750883</c:v>
                </c:pt>
                <c:pt idx="1962">
                  <c:v>3.022211103</c:v>
                </c:pt>
                <c:pt idx="1963">
                  <c:v>3.029264479</c:v>
                </c:pt>
                <c:pt idx="1964">
                  <c:v>3.031423836</c:v>
                </c:pt>
                <c:pt idx="1965">
                  <c:v>3.035996227</c:v>
                </c:pt>
                <c:pt idx="1966">
                  <c:v>3.036797314</c:v>
                </c:pt>
                <c:pt idx="1967">
                  <c:v>3.043003826000001</c:v>
                </c:pt>
                <c:pt idx="1968">
                  <c:v>3.044358044</c:v>
                </c:pt>
                <c:pt idx="1969">
                  <c:v>3.047531872</c:v>
                </c:pt>
                <c:pt idx="1970">
                  <c:v>3.049340038</c:v>
                </c:pt>
                <c:pt idx="1971">
                  <c:v>3.043976574</c:v>
                </c:pt>
                <c:pt idx="1972">
                  <c:v>3.041641979</c:v>
                </c:pt>
                <c:pt idx="1973">
                  <c:v>3.036888389999997</c:v>
                </c:pt>
                <c:pt idx="1974">
                  <c:v>3.042091637</c:v>
                </c:pt>
                <c:pt idx="1975">
                  <c:v>3.041816978</c:v>
                </c:pt>
                <c:pt idx="1976">
                  <c:v>3.048080711</c:v>
                </c:pt>
                <c:pt idx="1977">
                  <c:v>3.045008925999999</c:v>
                </c:pt>
                <c:pt idx="1978">
                  <c:v>3.048262863000001</c:v>
                </c:pt>
                <c:pt idx="1979">
                  <c:v>3.055651932</c:v>
                </c:pt>
                <c:pt idx="1980">
                  <c:v>3.062205582</c:v>
                </c:pt>
                <c:pt idx="1981">
                  <c:v>3.061406402999999</c:v>
                </c:pt>
                <c:pt idx="1982">
                  <c:v>3.06470993</c:v>
                </c:pt>
                <c:pt idx="1983">
                  <c:v>3.072789459</c:v>
                </c:pt>
                <c:pt idx="1984">
                  <c:v>3.094548491999999</c:v>
                </c:pt>
                <c:pt idx="1985">
                  <c:v>3.08710125</c:v>
                </c:pt>
                <c:pt idx="1986">
                  <c:v>3.083744316000001</c:v>
                </c:pt>
                <c:pt idx="1987">
                  <c:v>3.077068596</c:v>
                </c:pt>
                <c:pt idx="1988">
                  <c:v>3.076151638000001</c:v>
                </c:pt>
                <c:pt idx="1989">
                  <c:v>3.084147243000001</c:v>
                </c:pt>
                <c:pt idx="1990">
                  <c:v>3.081717758</c:v>
                </c:pt>
                <c:pt idx="1991">
                  <c:v>3.08937767</c:v>
                </c:pt>
                <c:pt idx="1992">
                  <c:v>3.085002213</c:v>
                </c:pt>
                <c:pt idx="1993">
                  <c:v>3.081248550000001</c:v>
                </c:pt>
                <c:pt idx="1994">
                  <c:v>3.077777176000001</c:v>
                </c:pt>
                <c:pt idx="1995">
                  <c:v>3.085955887</c:v>
                </c:pt>
                <c:pt idx="1996">
                  <c:v>3.092670708</c:v>
                </c:pt>
                <c:pt idx="1997">
                  <c:v>3.096691399</c:v>
                </c:pt>
                <c:pt idx="1998">
                  <c:v>3.085422783</c:v>
                </c:pt>
                <c:pt idx="1999">
                  <c:v>3.090836315000001</c:v>
                </c:pt>
                <c:pt idx="2000">
                  <c:v>3.107903271</c:v>
                </c:pt>
                <c:pt idx="2001">
                  <c:v>3.113310604</c:v>
                </c:pt>
                <c:pt idx="2002">
                  <c:v>3.113531857</c:v>
                </c:pt>
                <c:pt idx="2003">
                  <c:v>3.124884396000001</c:v>
                </c:pt>
                <c:pt idx="2004">
                  <c:v>3.12690237</c:v>
                </c:pt>
                <c:pt idx="2005">
                  <c:v>3.10952261</c:v>
                </c:pt>
                <c:pt idx="2006">
                  <c:v>3.125178127</c:v>
                </c:pt>
                <c:pt idx="2007">
                  <c:v>3.130991726</c:v>
                </c:pt>
                <c:pt idx="2008">
                  <c:v>3.129412441</c:v>
                </c:pt>
                <c:pt idx="2009">
                  <c:v>3.118464260000001</c:v>
                </c:pt>
                <c:pt idx="2010">
                  <c:v>3.117267399</c:v>
                </c:pt>
                <c:pt idx="2011">
                  <c:v>3.123248844</c:v>
                </c:pt>
                <c:pt idx="2012">
                  <c:v>3.133945255</c:v>
                </c:pt>
                <c:pt idx="2013">
                  <c:v>3.13413599</c:v>
                </c:pt>
                <c:pt idx="2014">
                  <c:v>3.136750965</c:v>
                </c:pt>
                <c:pt idx="2015">
                  <c:v>3.133043079</c:v>
                </c:pt>
                <c:pt idx="2016">
                  <c:v>3.132501392</c:v>
                </c:pt>
                <c:pt idx="2017">
                  <c:v>3.128972797</c:v>
                </c:pt>
                <c:pt idx="2018">
                  <c:v>3.134816913999999</c:v>
                </c:pt>
                <c:pt idx="2019">
                  <c:v>3.131917744</c:v>
                </c:pt>
                <c:pt idx="2020">
                  <c:v>3.138439922</c:v>
                </c:pt>
                <c:pt idx="2021">
                  <c:v>3.141972332</c:v>
                </c:pt>
                <c:pt idx="2022">
                  <c:v>3.141575603000001</c:v>
                </c:pt>
                <c:pt idx="2023">
                  <c:v>3.151968746000001</c:v>
                </c:pt>
                <c:pt idx="2024">
                  <c:v>3.154276638000001</c:v>
                </c:pt>
                <c:pt idx="2025">
                  <c:v>3.152497082</c:v>
                </c:pt>
                <c:pt idx="2026">
                  <c:v>3.160225658</c:v>
                </c:pt>
                <c:pt idx="2027">
                  <c:v>3.155075817</c:v>
                </c:pt>
                <c:pt idx="2028">
                  <c:v>3.149784832</c:v>
                </c:pt>
                <c:pt idx="2029">
                  <c:v>3.139479426999999</c:v>
                </c:pt>
                <c:pt idx="2030">
                  <c:v>3.137488155000001</c:v>
                </c:pt>
                <c:pt idx="2031">
                  <c:v>3.147955685</c:v>
                </c:pt>
                <c:pt idx="2032">
                  <c:v>3.140761166</c:v>
                </c:pt>
                <c:pt idx="2033">
                  <c:v>3.137797146</c:v>
                </c:pt>
                <c:pt idx="2034">
                  <c:v>3.153376369</c:v>
                </c:pt>
                <c:pt idx="2035">
                  <c:v>3.162096767</c:v>
                </c:pt>
                <c:pt idx="2036">
                  <c:v>3.154845028</c:v>
                </c:pt>
                <c:pt idx="2037">
                  <c:v>3.157206326</c:v>
                </c:pt>
                <c:pt idx="2038">
                  <c:v>3.160063534</c:v>
                </c:pt>
                <c:pt idx="2039">
                  <c:v>3.164965420000001</c:v>
                </c:pt>
                <c:pt idx="2040">
                  <c:v>3.172873287</c:v>
                </c:pt>
                <c:pt idx="2041">
                  <c:v>3.16546133</c:v>
                </c:pt>
                <c:pt idx="2042">
                  <c:v>3.174364834</c:v>
                </c:pt>
                <c:pt idx="2043">
                  <c:v>3.179497986</c:v>
                </c:pt>
                <c:pt idx="2044">
                  <c:v>3.179017334</c:v>
                </c:pt>
                <c:pt idx="2045">
                  <c:v>3.166764526000001</c:v>
                </c:pt>
                <c:pt idx="2046">
                  <c:v>3.176776198999999</c:v>
                </c:pt>
                <c:pt idx="2047">
                  <c:v>3.168765335000001</c:v>
                </c:pt>
                <c:pt idx="2048">
                  <c:v>3.172614365</c:v>
                </c:pt>
                <c:pt idx="2049">
                  <c:v>3.190161972</c:v>
                </c:pt>
                <c:pt idx="2050">
                  <c:v>3.185729294000001</c:v>
                </c:pt>
                <c:pt idx="2051">
                  <c:v>3.188872604</c:v>
                </c:pt>
                <c:pt idx="2052">
                  <c:v>3.183905869</c:v>
                </c:pt>
                <c:pt idx="2053">
                  <c:v>3.179641037000001</c:v>
                </c:pt>
                <c:pt idx="2054">
                  <c:v>3.17822197</c:v>
                </c:pt>
                <c:pt idx="2055">
                  <c:v>3.17997673</c:v>
                </c:pt>
                <c:pt idx="2056">
                  <c:v>3.183226852</c:v>
                </c:pt>
                <c:pt idx="2057">
                  <c:v>3.17940834</c:v>
                </c:pt>
                <c:pt idx="2058">
                  <c:v>3.184542923</c:v>
                </c:pt>
                <c:pt idx="2059">
                  <c:v>3.186596184</c:v>
                </c:pt>
                <c:pt idx="2060">
                  <c:v>3.199932365</c:v>
                </c:pt>
                <c:pt idx="2061">
                  <c:v>3.202556877</c:v>
                </c:pt>
                <c:pt idx="2062">
                  <c:v>3.198442726000001</c:v>
                </c:pt>
                <c:pt idx="2063">
                  <c:v>3.200098305</c:v>
                </c:pt>
                <c:pt idx="2064">
                  <c:v>3.203825264000001</c:v>
                </c:pt>
                <c:pt idx="2065">
                  <c:v>3.209232597000001</c:v>
                </c:pt>
                <c:pt idx="2066">
                  <c:v>3.215557365</c:v>
                </c:pt>
                <c:pt idx="2067">
                  <c:v>3.221560745</c:v>
                </c:pt>
                <c:pt idx="2068">
                  <c:v>3.207106857</c:v>
                </c:pt>
                <c:pt idx="2069">
                  <c:v>3.214766769000001</c:v>
                </c:pt>
                <c:pt idx="2070">
                  <c:v>3.215876846</c:v>
                </c:pt>
                <c:pt idx="2071">
                  <c:v>3.231608658</c:v>
                </c:pt>
                <c:pt idx="2072">
                  <c:v>3.235773354</c:v>
                </c:pt>
                <c:pt idx="2073">
                  <c:v>3.220972328</c:v>
                </c:pt>
                <c:pt idx="2074">
                  <c:v>3.221073418</c:v>
                </c:pt>
                <c:pt idx="2075">
                  <c:v>3.215441971000001</c:v>
                </c:pt>
                <c:pt idx="2076">
                  <c:v>3.219805983999997</c:v>
                </c:pt>
                <c:pt idx="2077">
                  <c:v>3.219944267</c:v>
                </c:pt>
                <c:pt idx="2078">
                  <c:v>3.211707859000001</c:v>
                </c:pt>
                <c:pt idx="2079">
                  <c:v>3.21862009</c:v>
                </c:pt>
                <c:pt idx="2080">
                  <c:v>3.219707279000001</c:v>
                </c:pt>
                <c:pt idx="2081">
                  <c:v>3.212449818</c:v>
                </c:pt>
                <c:pt idx="2082">
                  <c:v>3.206865101</c:v>
                </c:pt>
                <c:pt idx="2083">
                  <c:v>3.216371326</c:v>
                </c:pt>
                <c:pt idx="2084">
                  <c:v>3.217424183</c:v>
                </c:pt>
                <c:pt idx="2085">
                  <c:v>3.211698322</c:v>
                </c:pt>
                <c:pt idx="2086">
                  <c:v>3.217716007</c:v>
                </c:pt>
                <c:pt idx="2087">
                  <c:v>3.228435307</c:v>
                </c:pt>
                <c:pt idx="2088">
                  <c:v>3.229717045</c:v>
                </c:pt>
                <c:pt idx="2089">
                  <c:v>3.226802616</c:v>
                </c:pt>
                <c:pt idx="2090">
                  <c:v>3.215480595</c:v>
                </c:pt>
                <c:pt idx="2091">
                  <c:v>3.229021816</c:v>
                </c:pt>
                <c:pt idx="2092">
                  <c:v>3.227259426</c:v>
                </c:pt>
                <c:pt idx="2093">
                  <c:v>3.223669796</c:v>
                </c:pt>
                <c:pt idx="2094">
                  <c:v>3.226755408999999</c:v>
                </c:pt>
                <c:pt idx="2095">
                  <c:v>3.219695358</c:v>
                </c:pt>
                <c:pt idx="2096">
                  <c:v>3.217192917</c:v>
                </c:pt>
                <c:pt idx="2097">
                  <c:v>3.227488785</c:v>
                </c:pt>
                <c:pt idx="2098">
                  <c:v>3.227397232</c:v>
                </c:pt>
                <c:pt idx="2099">
                  <c:v>3.231288222999999</c:v>
                </c:pt>
                <c:pt idx="2100">
                  <c:v>3.220683365</c:v>
                </c:pt>
                <c:pt idx="2101">
                  <c:v>3.225497513000001</c:v>
                </c:pt>
                <c:pt idx="2102">
                  <c:v>3.223559647</c:v>
                </c:pt>
                <c:pt idx="2103">
                  <c:v>3.238223343</c:v>
                </c:pt>
                <c:pt idx="2104">
                  <c:v>3.244220047</c:v>
                </c:pt>
                <c:pt idx="2105">
                  <c:v>3.247359543</c:v>
                </c:pt>
                <c:pt idx="2106">
                  <c:v>3.243571548</c:v>
                </c:pt>
                <c:pt idx="2107">
                  <c:v>3.244868546</c:v>
                </c:pt>
                <c:pt idx="2108">
                  <c:v>3.253571777</c:v>
                </c:pt>
                <c:pt idx="2109">
                  <c:v>3.251191406</c:v>
                </c:pt>
                <c:pt idx="2110">
                  <c:v>3.251695422999999</c:v>
                </c:pt>
                <c:pt idx="2111">
                  <c:v>3.25247076</c:v>
                </c:pt>
                <c:pt idx="2112">
                  <c:v>3.250799446</c:v>
                </c:pt>
                <c:pt idx="2113">
                  <c:v>3.246221809000001</c:v>
                </c:pt>
                <c:pt idx="2114">
                  <c:v>3.249731331</c:v>
                </c:pt>
                <c:pt idx="2115">
                  <c:v>3.252680092</c:v>
                </c:pt>
                <c:pt idx="2116">
                  <c:v>3.244083672</c:v>
                </c:pt>
                <c:pt idx="2117">
                  <c:v>3.263325005</c:v>
                </c:pt>
                <c:pt idx="2118">
                  <c:v>3.278358727000001</c:v>
                </c:pt>
                <c:pt idx="2119">
                  <c:v>3.291843204</c:v>
                </c:pt>
                <c:pt idx="2120">
                  <c:v>3.287906437</c:v>
                </c:pt>
                <c:pt idx="2121">
                  <c:v>3.282236843000001</c:v>
                </c:pt>
                <c:pt idx="2122">
                  <c:v>3.259194641</c:v>
                </c:pt>
                <c:pt idx="2123">
                  <c:v>3.262446193999998</c:v>
                </c:pt>
                <c:pt idx="2124">
                  <c:v>3.265406399000001</c:v>
                </c:pt>
                <c:pt idx="2125">
                  <c:v>3.272082118999999</c:v>
                </c:pt>
                <c:pt idx="2126">
                  <c:v>3.273470669</c:v>
                </c:pt>
                <c:pt idx="2127">
                  <c:v>3.270434170000001</c:v>
                </c:pt>
                <c:pt idx="2128">
                  <c:v>3.272833614</c:v>
                </c:pt>
                <c:pt idx="2129">
                  <c:v>3.265745907</c:v>
                </c:pt>
                <c:pt idx="2130">
                  <c:v>3.266918926000001</c:v>
                </c:pt>
                <c:pt idx="2131">
                  <c:v>3.268166332</c:v>
                </c:pt>
                <c:pt idx="2132">
                  <c:v>3.275246409999998</c:v>
                </c:pt>
                <c:pt idx="2133">
                  <c:v>3.27644804</c:v>
                </c:pt>
                <c:pt idx="2134">
                  <c:v>3.285012989</c:v>
                </c:pt>
                <c:pt idx="2135">
                  <c:v>3.289384632</c:v>
                </c:pt>
                <c:pt idx="2136">
                  <c:v>3.282632618</c:v>
                </c:pt>
                <c:pt idx="2137">
                  <c:v>3.27762392</c:v>
                </c:pt>
                <c:pt idx="2138">
                  <c:v>3.283023624</c:v>
                </c:pt>
                <c:pt idx="2139">
                  <c:v>3.275829105000001</c:v>
                </c:pt>
                <c:pt idx="2140">
                  <c:v>3.290805607</c:v>
                </c:pt>
                <c:pt idx="2141">
                  <c:v>3.303882388999999</c:v>
                </c:pt>
                <c:pt idx="2142">
                  <c:v>3.2989538</c:v>
                </c:pt>
                <c:pt idx="2143">
                  <c:v>3.291215687</c:v>
                </c:pt>
                <c:pt idx="2144">
                  <c:v>3.294504910000001</c:v>
                </c:pt>
                <c:pt idx="2145">
                  <c:v>3.294364243</c:v>
                </c:pt>
                <c:pt idx="2146">
                  <c:v>3.288893013</c:v>
                </c:pt>
                <c:pt idx="2147">
                  <c:v>3.288309364</c:v>
                </c:pt>
                <c:pt idx="2148">
                  <c:v>3.299536018</c:v>
                </c:pt>
                <c:pt idx="2149">
                  <c:v>3.310003548</c:v>
                </c:pt>
                <c:pt idx="2150">
                  <c:v>3.303861885</c:v>
                </c:pt>
                <c:pt idx="2151">
                  <c:v>3.308851509</c:v>
                </c:pt>
                <c:pt idx="2152">
                  <c:v>3.307997017</c:v>
                </c:pt>
                <c:pt idx="2153">
                  <c:v>3.306242256</c:v>
                </c:pt>
                <c:pt idx="2154">
                  <c:v>3.311010628</c:v>
                </c:pt>
                <c:pt idx="2155">
                  <c:v>3.321447638999999</c:v>
                </c:pt>
                <c:pt idx="2156">
                  <c:v>3.326073913999997</c:v>
                </c:pt>
                <c:pt idx="2157">
                  <c:v>3.328866272</c:v>
                </c:pt>
                <c:pt idx="2158">
                  <c:v>3.330457953999999</c:v>
                </c:pt>
                <c:pt idx="2159">
                  <c:v>3.315412788000001</c:v>
                </c:pt>
                <c:pt idx="2160">
                  <c:v>3.313429146</c:v>
                </c:pt>
                <c:pt idx="2161">
                  <c:v>3.330854682999999</c:v>
                </c:pt>
                <c:pt idx="2162">
                  <c:v>3.321499138</c:v>
                </c:pt>
                <c:pt idx="2163">
                  <c:v>3.33092907</c:v>
                </c:pt>
                <c:pt idx="2164">
                  <c:v>3.334820061</c:v>
                </c:pt>
                <c:pt idx="2165">
                  <c:v>3.339401512</c:v>
                </c:pt>
                <c:pt idx="2166">
                  <c:v>3.330936699</c:v>
                </c:pt>
                <c:pt idx="2167">
                  <c:v>3.326616554</c:v>
                </c:pt>
                <c:pt idx="2168">
                  <c:v>3.324310570000001</c:v>
                </c:pt>
                <c:pt idx="2169">
                  <c:v>3.33879879</c:v>
                </c:pt>
                <c:pt idx="2170">
                  <c:v>3.344917564</c:v>
                </c:pt>
                <c:pt idx="2171">
                  <c:v>3.342617302</c:v>
                </c:pt>
                <c:pt idx="2172">
                  <c:v>3.329403190999999</c:v>
                </c:pt>
                <c:pt idx="2173">
                  <c:v>3.331157951000001</c:v>
                </c:pt>
                <c:pt idx="2174">
                  <c:v>3.344059258000001</c:v>
                </c:pt>
                <c:pt idx="2175">
                  <c:v>3.339206962999999</c:v>
                </c:pt>
                <c:pt idx="2176">
                  <c:v>3.336384087</c:v>
                </c:pt>
                <c:pt idx="2177">
                  <c:v>3.349888114999997</c:v>
                </c:pt>
                <c:pt idx="2178">
                  <c:v>3.360904961</c:v>
                </c:pt>
                <c:pt idx="2179">
                  <c:v>3.345432549</c:v>
                </c:pt>
                <c:pt idx="2180">
                  <c:v>3.337713509</c:v>
                </c:pt>
                <c:pt idx="2181">
                  <c:v>3.362463264</c:v>
                </c:pt>
                <c:pt idx="2182">
                  <c:v>3.362689762</c:v>
                </c:pt>
                <c:pt idx="2183">
                  <c:v>3.349040775000001</c:v>
                </c:pt>
                <c:pt idx="2184">
                  <c:v>3.348444252</c:v>
                </c:pt>
                <c:pt idx="2185">
                  <c:v>3.354828148</c:v>
                </c:pt>
                <c:pt idx="2186">
                  <c:v>3.351650504999998</c:v>
                </c:pt>
                <c:pt idx="2187">
                  <c:v>3.359558371999999</c:v>
                </c:pt>
                <c:pt idx="2188">
                  <c:v>3.364715843</c:v>
                </c:pt>
                <c:pt idx="2189">
                  <c:v>3.372757224999999</c:v>
                </c:pt>
                <c:pt idx="2190">
                  <c:v>3.352188377</c:v>
                </c:pt>
                <c:pt idx="2191">
                  <c:v>3.358032493999997</c:v>
                </c:pt>
                <c:pt idx="2192">
                  <c:v>3.339157372</c:v>
                </c:pt>
                <c:pt idx="2193">
                  <c:v>3.34724453</c:v>
                </c:pt>
                <c:pt idx="2194">
                  <c:v>3.343437462</c:v>
                </c:pt>
                <c:pt idx="2195">
                  <c:v>3.365684776</c:v>
                </c:pt>
                <c:pt idx="2196">
                  <c:v>3.375953464999998</c:v>
                </c:pt>
                <c:pt idx="2197">
                  <c:v>3.383851795</c:v>
                </c:pt>
                <c:pt idx="2198">
                  <c:v>3.375734119</c:v>
                </c:pt>
                <c:pt idx="2199">
                  <c:v>3.391225604999998</c:v>
                </c:pt>
                <c:pt idx="2200">
                  <c:v>3.38533762</c:v>
                </c:pt>
                <c:pt idx="2201">
                  <c:v>3.380300312</c:v>
                </c:pt>
                <c:pt idx="2202">
                  <c:v>3.394035129999997</c:v>
                </c:pt>
                <c:pt idx="2203">
                  <c:v>3.387061863</c:v>
                </c:pt>
                <c:pt idx="2204">
                  <c:v>3.386062411999998</c:v>
                </c:pt>
                <c:pt idx="2205">
                  <c:v>3.38312891</c:v>
                </c:pt>
                <c:pt idx="2206">
                  <c:v>3.387584476000001</c:v>
                </c:pt>
                <c:pt idx="2207">
                  <c:v>3.398265628999999</c:v>
                </c:pt>
                <c:pt idx="2208">
                  <c:v>3.393012791</c:v>
                </c:pt>
                <c:pt idx="2209">
                  <c:v>3.392509251</c:v>
                </c:pt>
                <c:pt idx="2210">
                  <c:v>3.398919849</c:v>
                </c:pt>
                <c:pt idx="2211">
                  <c:v>3.390954762000001</c:v>
                </c:pt>
                <c:pt idx="2212">
                  <c:v>3.378869801</c:v>
                </c:pt>
                <c:pt idx="2213">
                  <c:v>3.38593462</c:v>
                </c:pt>
                <c:pt idx="2214">
                  <c:v>3.393697529000001</c:v>
                </c:pt>
                <c:pt idx="2215">
                  <c:v>3.418844012999999</c:v>
                </c:pt>
                <c:pt idx="2216">
                  <c:v>3.408097057</c:v>
                </c:pt>
                <c:pt idx="2217">
                  <c:v>3.401927738</c:v>
                </c:pt>
                <c:pt idx="2218">
                  <c:v>3.388774662</c:v>
                </c:pt>
                <c:pt idx="2219">
                  <c:v>3.409099369000001</c:v>
                </c:pt>
                <c:pt idx="2220">
                  <c:v>3.41715601</c:v>
                </c:pt>
                <c:pt idx="2221">
                  <c:v>3.405742434999996</c:v>
                </c:pt>
                <c:pt idx="2222">
                  <c:v>3.403857975</c:v>
                </c:pt>
                <c:pt idx="2223">
                  <c:v>3.402942448</c:v>
                </c:pt>
                <c:pt idx="2224">
                  <c:v>3.401003151</c:v>
                </c:pt>
                <c:pt idx="2225">
                  <c:v>3.400442389999998</c:v>
                </c:pt>
                <c:pt idx="2226">
                  <c:v>3.401013641</c:v>
                </c:pt>
                <c:pt idx="2227">
                  <c:v>3.400903015</c:v>
                </c:pt>
                <c:pt idx="2228">
                  <c:v>3.402596741</c:v>
                </c:pt>
                <c:pt idx="2229">
                  <c:v>3.381768493999997</c:v>
                </c:pt>
                <c:pt idx="2230">
                  <c:v>3.387017517</c:v>
                </c:pt>
                <c:pt idx="2231">
                  <c:v>3.392556458</c:v>
                </c:pt>
                <c:pt idx="2232">
                  <c:v>3.413659362999999</c:v>
                </c:pt>
                <c:pt idx="2233">
                  <c:v>3.424828796</c:v>
                </c:pt>
                <c:pt idx="2234">
                  <c:v>3.433301239</c:v>
                </c:pt>
                <c:pt idx="2235">
                  <c:v>3.440852431999998</c:v>
                </c:pt>
                <c:pt idx="2236">
                  <c:v>3.434047012000001</c:v>
                </c:pt>
                <c:pt idx="2237">
                  <c:v>3.436076430999996</c:v>
                </c:pt>
                <c:pt idx="2238">
                  <c:v>3.439906387000001</c:v>
                </c:pt>
                <c:pt idx="2239">
                  <c:v>3.422084122</c:v>
                </c:pt>
                <c:pt idx="2240">
                  <c:v>3.417243271</c:v>
                </c:pt>
                <c:pt idx="2241">
                  <c:v>3.427924423</c:v>
                </c:pt>
                <c:pt idx="2242">
                  <c:v>3.431405333999987</c:v>
                </c:pt>
                <c:pt idx="2243">
                  <c:v>3.42179039</c:v>
                </c:pt>
                <c:pt idx="2244">
                  <c:v>3.412579802999999</c:v>
                </c:pt>
                <c:pt idx="2245">
                  <c:v>3.419453888</c:v>
                </c:pt>
                <c:pt idx="2246">
                  <c:v>3.424687653</c:v>
                </c:pt>
                <c:pt idx="2247">
                  <c:v>3.422436981000001</c:v>
                </c:pt>
                <c:pt idx="2248">
                  <c:v>3.424136429</c:v>
                </c:pt>
                <c:pt idx="2249">
                  <c:v>3.423030167</c:v>
                </c:pt>
                <c:pt idx="2250">
                  <c:v>3.423022537</c:v>
                </c:pt>
                <c:pt idx="2251">
                  <c:v>3.42374733</c:v>
                </c:pt>
                <c:pt idx="2252">
                  <c:v>3.428107529</c:v>
                </c:pt>
                <c:pt idx="2253">
                  <c:v>3.433759003</c:v>
                </c:pt>
                <c:pt idx="2254">
                  <c:v>3.437917023000001</c:v>
                </c:pt>
                <c:pt idx="2255">
                  <c:v>3.441754608</c:v>
                </c:pt>
                <c:pt idx="2256">
                  <c:v>3.427479534000001</c:v>
                </c:pt>
                <c:pt idx="2257">
                  <c:v>3.420407085</c:v>
                </c:pt>
                <c:pt idx="2258">
                  <c:v>3.438881664</c:v>
                </c:pt>
                <c:pt idx="2259">
                  <c:v>3.446442393999987</c:v>
                </c:pt>
                <c:pt idx="2260">
                  <c:v>3.44006422</c:v>
                </c:pt>
                <c:pt idx="2261">
                  <c:v>3.454157619</c:v>
                </c:pt>
                <c:pt idx="2262">
                  <c:v>3.432764797</c:v>
                </c:pt>
                <c:pt idx="2263">
                  <c:v>3.429755001</c:v>
                </c:pt>
                <c:pt idx="2264">
                  <c:v>3.435301571</c:v>
                </c:pt>
                <c:pt idx="2265">
                  <c:v>3.442610531000001</c:v>
                </c:pt>
                <c:pt idx="2266">
                  <c:v>3.450651912999999</c:v>
                </c:pt>
                <c:pt idx="2267">
                  <c:v>3.445337563000001</c:v>
                </c:pt>
                <c:pt idx="2268">
                  <c:v>3.446779518</c:v>
                </c:pt>
                <c:pt idx="2269">
                  <c:v>3.449983864</c:v>
                </c:pt>
                <c:pt idx="2270">
                  <c:v>3.4462817</c:v>
                </c:pt>
                <c:pt idx="2271">
                  <c:v>3.446394234</c:v>
                </c:pt>
                <c:pt idx="2272">
                  <c:v>3.448587685000001</c:v>
                </c:pt>
                <c:pt idx="2273">
                  <c:v>3.455543785000001</c:v>
                </c:pt>
                <c:pt idx="2274">
                  <c:v>3.457573204</c:v>
                </c:pt>
                <c:pt idx="2275">
                  <c:v>3.451996117</c:v>
                </c:pt>
                <c:pt idx="2276">
                  <c:v>3.449066428999999</c:v>
                </c:pt>
                <c:pt idx="2277">
                  <c:v>3.435066489999997</c:v>
                </c:pt>
                <c:pt idx="2278">
                  <c:v>3.445846824999998</c:v>
                </c:pt>
                <c:pt idx="2279">
                  <c:v>3.460808067</c:v>
                </c:pt>
                <c:pt idx="2280">
                  <c:v>3.472183494999999</c:v>
                </c:pt>
                <c:pt idx="2281">
                  <c:v>3.467190056</c:v>
                </c:pt>
                <c:pt idx="2282">
                  <c:v>3.47448185</c:v>
                </c:pt>
                <c:pt idx="2283">
                  <c:v>3.467111855</c:v>
                </c:pt>
                <c:pt idx="2284">
                  <c:v>3.467607765</c:v>
                </c:pt>
                <c:pt idx="2285">
                  <c:v>3.476543217000001</c:v>
                </c:pt>
                <c:pt idx="2286">
                  <c:v>3.470246582000001</c:v>
                </c:pt>
                <c:pt idx="2287">
                  <c:v>3.473519592000001</c:v>
                </c:pt>
                <c:pt idx="2288">
                  <c:v>3.491479186999999</c:v>
                </c:pt>
                <c:pt idx="2289">
                  <c:v>3.495057372999999</c:v>
                </c:pt>
                <c:pt idx="2290">
                  <c:v>3.502160339</c:v>
                </c:pt>
                <c:pt idx="2291">
                  <c:v>3.499802856</c:v>
                </c:pt>
                <c:pt idx="2292">
                  <c:v>3.5037854</c:v>
                </c:pt>
                <c:pt idx="2293">
                  <c:v>3.504901199</c:v>
                </c:pt>
                <c:pt idx="2294">
                  <c:v>3.504077225000001</c:v>
                </c:pt>
                <c:pt idx="2295">
                  <c:v>3.510288028999999</c:v>
                </c:pt>
                <c:pt idx="2296">
                  <c:v>3.499377995000001</c:v>
                </c:pt>
                <c:pt idx="2297">
                  <c:v>3.512973576</c:v>
                </c:pt>
                <c:pt idx="2298">
                  <c:v>3.516305714</c:v>
                </c:pt>
                <c:pt idx="2299">
                  <c:v>3.501565723000001</c:v>
                </c:pt>
                <c:pt idx="2300">
                  <c:v>3.511789112000001</c:v>
                </c:pt>
                <c:pt idx="2301">
                  <c:v>3.502853183999997</c:v>
                </c:pt>
                <c:pt idx="2302">
                  <c:v>3.492286471999999</c:v>
                </c:pt>
                <c:pt idx="2303">
                  <c:v>3.488101749</c:v>
                </c:pt>
                <c:pt idx="2304">
                  <c:v>3.494750767</c:v>
                </c:pt>
                <c:pt idx="2305">
                  <c:v>3.500030308</c:v>
                </c:pt>
                <c:pt idx="2306">
                  <c:v>3.509750156</c:v>
                </c:pt>
                <c:pt idx="2307">
                  <c:v>3.515769749</c:v>
                </c:pt>
                <c:pt idx="2308">
                  <c:v>3.514152317000001</c:v>
                </c:pt>
                <c:pt idx="2309">
                  <c:v>3.515235691</c:v>
                </c:pt>
                <c:pt idx="2310">
                  <c:v>3.530692844</c:v>
                </c:pt>
                <c:pt idx="2311">
                  <c:v>3.538833408</c:v>
                </c:pt>
                <c:pt idx="2312">
                  <c:v>3.544505863</c:v>
                </c:pt>
                <c:pt idx="2313">
                  <c:v>3.54719141</c:v>
                </c:pt>
                <c:pt idx="2314">
                  <c:v>3.544017582</c:v>
                </c:pt>
                <c:pt idx="2315">
                  <c:v>3.529910831</c:v>
                </c:pt>
                <c:pt idx="2316">
                  <c:v>3.538890629</c:v>
                </c:pt>
                <c:pt idx="2317">
                  <c:v>3.543056755</c:v>
                </c:pt>
                <c:pt idx="2318">
                  <c:v>3.541917114</c:v>
                </c:pt>
                <c:pt idx="2319">
                  <c:v>3.521546631000001</c:v>
                </c:pt>
                <c:pt idx="2320">
                  <c:v>3.524018555</c:v>
                </c:pt>
                <c:pt idx="2321">
                  <c:v>3.534803658</c:v>
                </c:pt>
                <c:pt idx="2322">
                  <c:v>3.540403632999999</c:v>
                </c:pt>
                <c:pt idx="2323">
                  <c:v>3.539857655</c:v>
                </c:pt>
                <c:pt idx="2324">
                  <c:v>3.530957966</c:v>
                </c:pt>
                <c:pt idx="2325">
                  <c:v>3.524957447</c:v>
                </c:pt>
                <c:pt idx="2326">
                  <c:v>3.533276348</c:v>
                </c:pt>
                <c:pt idx="2327">
                  <c:v>3.551388531000001</c:v>
                </c:pt>
                <c:pt idx="2328">
                  <c:v>3.560036449</c:v>
                </c:pt>
                <c:pt idx="2329">
                  <c:v>3.556313305000001</c:v>
                </c:pt>
                <c:pt idx="2330">
                  <c:v>3.558674603</c:v>
                </c:pt>
                <c:pt idx="2331">
                  <c:v>3.552212505</c:v>
                </c:pt>
                <c:pt idx="2332">
                  <c:v>3.552792338999999</c:v>
                </c:pt>
                <c:pt idx="2333">
                  <c:v>3.562574177</c:v>
                </c:pt>
                <c:pt idx="2334">
                  <c:v>3.553476123999999</c:v>
                </c:pt>
                <c:pt idx="2335">
                  <c:v>3.558072833999999</c:v>
                </c:pt>
                <c:pt idx="2336">
                  <c:v>3.570768147</c:v>
                </c:pt>
                <c:pt idx="2337">
                  <c:v>3.570420055</c:v>
                </c:pt>
                <c:pt idx="2338">
                  <c:v>3.559854774000001</c:v>
                </c:pt>
                <c:pt idx="2339">
                  <c:v>3.569859772</c:v>
                </c:pt>
                <c:pt idx="2340">
                  <c:v>3.560490875</c:v>
                </c:pt>
                <c:pt idx="2341">
                  <c:v>3.577397614000001</c:v>
                </c:pt>
                <c:pt idx="2342">
                  <c:v>3.581654816</c:v>
                </c:pt>
                <c:pt idx="2343">
                  <c:v>3.576657562</c:v>
                </c:pt>
                <c:pt idx="2344">
                  <c:v>3.582782059</c:v>
                </c:pt>
                <c:pt idx="2345">
                  <c:v>3.585238724</c:v>
                </c:pt>
                <c:pt idx="2346">
                  <c:v>3.606722145</c:v>
                </c:pt>
                <c:pt idx="2347">
                  <c:v>3.591463356</c:v>
                </c:pt>
                <c:pt idx="2348">
                  <c:v>3.571702747000001</c:v>
                </c:pt>
                <c:pt idx="2349">
                  <c:v>3.571136265</c:v>
                </c:pt>
                <c:pt idx="2350">
                  <c:v>3.586059361</c:v>
                </c:pt>
                <c:pt idx="2351">
                  <c:v>3.578024654</c:v>
                </c:pt>
                <c:pt idx="2352">
                  <c:v>3.571211605</c:v>
                </c:pt>
                <c:pt idx="2353">
                  <c:v>3.570212154</c:v>
                </c:pt>
                <c:pt idx="2354">
                  <c:v>3.561215191</c:v>
                </c:pt>
                <c:pt idx="2355">
                  <c:v>3.564246922000001</c:v>
                </c:pt>
                <c:pt idx="2356">
                  <c:v>3.573035984000001</c:v>
                </c:pt>
                <c:pt idx="2357">
                  <c:v>3.566099433999999</c:v>
                </c:pt>
                <c:pt idx="2358">
                  <c:v>3.575735359</c:v>
                </c:pt>
                <c:pt idx="2359">
                  <c:v>3.578853874</c:v>
                </c:pt>
                <c:pt idx="2360">
                  <c:v>3.592388419999998</c:v>
                </c:pt>
                <c:pt idx="2361">
                  <c:v>3.589920311</c:v>
                </c:pt>
                <c:pt idx="2362">
                  <c:v>3.58451107</c:v>
                </c:pt>
                <c:pt idx="2363">
                  <c:v>3.591789513</c:v>
                </c:pt>
                <c:pt idx="2364">
                  <c:v>3.591179161</c:v>
                </c:pt>
                <c:pt idx="2365">
                  <c:v>3.603154449000001</c:v>
                </c:pt>
                <c:pt idx="2366">
                  <c:v>3.616597443</c:v>
                </c:pt>
                <c:pt idx="2367">
                  <c:v>3.625832825</c:v>
                </c:pt>
                <c:pt idx="2368">
                  <c:v>3.611985473999998</c:v>
                </c:pt>
                <c:pt idx="2369">
                  <c:v>3.598222046</c:v>
                </c:pt>
                <c:pt idx="2370">
                  <c:v>3.585549622</c:v>
                </c:pt>
                <c:pt idx="2371">
                  <c:v>3.590906410000001</c:v>
                </c:pt>
                <c:pt idx="2372">
                  <c:v>3.60451725</c:v>
                </c:pt>
                <c:pt idx="2373">
                  <c:v>3.607851295</c:v>
                </c:pt>
                <c:pt idx="2374">
                  <c:v>3.617828636</c:v>
                </c:pt>
                <c:pt idx="2375">
                  <c:v>3.620489388</c:v>
                </c:pt>
                <c:pt idx="2376">
                  <c:v>3.622503548</c:v>
                </c:pt>
                <c:pt idx="2377">
                  <c:v>3.621832161</c:v>
                </c:pt>
                <c:pt idx="2378">
                  <c:v>3.626272945</c:v>
                </c:pt>
                <c:pt idx="2379">
                  <c:v>3.625571041</c:v>
                </c:pt>
                <c:pt idx="2380">
                  <c:v>3.634084492</c:v>
                </c:pt>
                <c:pt idx="2381">
                  <c:v>3.642396717</c:v>
                </c:pt>
                <c:pt idx="2382">
                  <c:v>3.636689929999997</c:v>
                </c:pt>
                <c:pt idx="2383">
                  <c:v>3.641740589</c:v>
                </c:pt>
                <c:pt idx="2384">
                  <c:v>3.637512474</c:v>
                </c:pt>
                <c:pt idx="2385">
                  <c:v>3.629135399</c:v>
                </c:pt>
                <c:pt idx="2386">
                  <c:v>3.628425865</c:v>
                </c:pt>
                <c:pt idx="2387">
                  <c:v>3.624009399</c:v>
                </c:pt>
                <c:pt idx="2388">
                  <c:v>3.623612671</c:v>
                </c:pt>
                <c:pt idx="2389">
                  <c:v>3.641749649</c:v>
                </c:pt>
                <c:pt idx="2390">
                  <c:v>3.658976822</c:v>
                </c:pt>
                <c:pt idx="2391">
                  <c:v>3.656634598</c:v>
                </c:pt>
                <c:pt idx="2392">
                  <c:v>3.659077911000001</c:v>
                </c:pt>
                <c:pt idx="2393">
                  <c:v>3.644543915</c:v>
                </c:pt>
                <c:pt idx="2394">
                  <c:v>3.636838226</c:v>
                </c:pt>
                <c:pt idx="2395">
                  <c:v>3.64113739</c:v>
                </c:pt>
                <c:pt idx="2396">
                  <c:v>3.660233765</c:v>
                </c:pt>
                <c:pt idx="2397">
                  <c:v>3.665169983</c:v>
                </c:pt>
                <c:pt idx="2398">
                  <c:v>3.650714188</c:v>
                </c:pt>
                <c:pt idx="2399">
                  <c:v>3.654933243000001</c:v>
                </c:pt>
                <c:pt idx="2400">
                  <c:v>3.66770771</c:v>
                </c:pt>
                <c:pt idx="2401">
                  <c:v>3.654829292</c:v>
                </c:pt>
                <c:pt idx="2402">
                  <c:v>3.652548102999999</c:v>
                </c:pt>
                <c:pt idx="2403">
                  <c:v>3.645956306</c:v>
                </c:pt>
                <c:pt idx="2404">
                  <c:v>3.664823799</c:v>
                </c:pt>
                <c:pt idx="2405">
                  <c:v>3.663057594</c:v>
                </c:pt>
                <c:pt idx="2406">
                  <c:v>3.644808082999999</c:v>
                </c:pt>
                <c:pt idx="2407">
                  <c:v>3.639219551</c:v>
                </c:pt>
                <c:pt idx="2408">
                  <c:v>3.655319958000001</c:v>
                </c:pt>
                <c:pt idx="2409">
                  <c:v>3.662400036</c:v>
                </c:pt>
                <c:pt idx="2410">
                  <c:v>3.661728649</c:v>
                </c:pt>
                <c:pt idx="2411">
                  <c:v>3.667038708</c:v>
                </c:pt>
                <c:pt idx="2412">
                  <c:v>3.669773846</c:v>
                </c:pt>
                <c:pt idx="2413">
                  <c:v>3.664376049000001</c:v>
                </c:pt>
                <c:pt idx="2414">
                  <c:v>3.661827831</c:v>
                </c:pt>
                <c:pt idx="2415">
                  <c:v>3.672394543000001</c:v>
                </c:pt>
                <c:pt idx="2416">
                  <c:v>3.687531261</c:v>
                </c:pt>
                <c:pt idx="2417">
                  <c:v>3.679152279</c:v>
                </c:pt>
                <c:pt idx="2418">
                  <c:v>3.674284725</c:v>
                </c:pt>
                <c:pt idx="2419">
                  <c:v>3.685042171</c:v>
                </c:pt>
                <c:pt idx="2420">
                  <c:v>3.699209957</c:v>
                </c:pt>
                <c:pt idx="2421">
                  <c:v>3.704550533</c:v>
                </c:pt>
                <c:pt idx="2422">
                  <c:v>3.704310207</c:v>
                </c:pt>
                <c:pt idx="2423">
                  <c:v>3.695681362</c:v>
                </c:pt>
                <c:pt idx="2424">
                  <c:v>3.682383327</c:v>
                </c:pt>
                <c:pt idx="2425">
                  <c:v>3.691462307</c:v>
                </c:pt>
                <c:pt idx="2426">
                  <c:v>3.709219723</c:v>
                </c:pt>
                <c:pt idx="2427">
                  <c:v>3.70735815</c:v>
                </c:pt>
                <c:pt idx="2428">
                  <c:v>3.711071758</c:v>
                </c:pt>
                <c:pt idx="2429">
                  <c:v>3.70940855</c:v>
                </c:pt>
                <c:pt idx="2430">
                  <c:v>3.693646221</c:v>
                </c:pt>
                <c:pt idx="2431">
                  <c:v>3.711361675</c:v>
                </c:pt>
                <c:pt idx="2432">
                  <c:v>3.713406353</c:v>
                </c:pt>
                <c:pt idx="2433">
                  <c:v>3.708092957</c:v>
                </c:pt>
                <c:pt idx="2434">
                  <c:v>3.693379669</c:v>
                </c:pt>
                <c:pt idx="2435">
                  <c:v>3.69942215</c:v>
                </c:pt>
                <c:pt idx="2436">
                  <c:v>3.704785614</c:v>
                </c:pt>
                <c:pt idx="2437">
                  <c:v>3.706433563</c:v>
                </c:pt>
                <c:pt idx="2438">
                  <c:v>3.711835175</c:v>
                </c:pt>
                <c:pt idx="2439">
                  <c:v>3.704228668</c:v>
                </c:pt>
                <c:pt idx="2440">
                  <c:v>3.709912567</c:v>
                </c:pt>
                <c:pt idx="2441">
                  <c:v>3.704396515</c:v>
                </c:pt>
                <c:pt idx="2442">
                  <c:v>3.708562164</c:v>
                </c:pt>
                <c:pt idx="2443">
                  <c:v>3.721562653</c:v>
                </c:pt>
                <c:pt idx="2444">
                  <c:v>3.720412521</c:v>
                </c:pt>
                <c:pt idx="2445">
                  <c:v>3.738639145</c:v>
                </c:pt>
                <c:pt idx="2446">
                  <c:v>3.740065842</c:v>
                </c:pt>
                <c:pt idx="2447">
                  <c:v>3.749438553</c:v>
                </c:pt>
                <c:pt idx="2448">
                  <c:v>3.751940993999999</c:v>
                </c:pt>
                <c:pt idx="2449">
                  <c:v>3.739657669</c:v>
                </c:pt>
                <c:pt idx="2450">
                  <c:v>3.735402373999999</c:v>
                </c:pt>
                <c:pt idx="2451">
                  <c:v>3.743663101</c:v>
                </c:pt>
                <c:pt idx="2452">
                  <c:v>3.750892906</c:v>
                </c:pt>
                <c:pt idx="2453">
                  <c:v>3.757389336</c:v>
                </c:pt>
                <c:pt idx="2454">
                  <c:v>3.739948539999998</c:v>
                </c:pt>
                <c:pt idx="2455">
                  <c:v>3.738865166</c:v>
                </c:pt>
                <c:pt idx="2456">
                  <c:v>3.740547447</c:v>
                </c:pt>
                <c:pt idx="2457">
                  <c:v>3.754890709</c:v>
                </c:pt>
                <c:pt idx="2458">
                  <c:v>3.769233971</c:v>
                </c:pt>
                <c:pt idx="2459">
                  <c:v>3.775215415999999</c:v>
                </c:pt>
                <c:pt idx="2460">
                  <c:v>3.759178428999999</c:v>
                </c:pt>
                <c:pt idx="2461">
                  <c:v>3.742539196</c:v>
                </c:pt>
                <c:pt idx="2462">
                  <c:v>3.75572279</c:v>
                </c:pt>
                <c:pt idx="2463">
                  <c:v>3.759972363</c:v>
                </c:pt>
                <c:pt idx="2464">
                  <c:v>3.76390913</c:v>
                </c:pt>
                <c:pt idx="2465">
                  <c:v>3.756840495999997</c:v>
                </c:pt>
                <c:pt idx="2466">
                  <c:v>3.745381145</c:v>
                </c:pt>
                <c:pt idx="2467">
                  <c:v>3.750691204000001</c:v>
                </c:pt>
                <c:pt idx="2468">
                  <c:v>3.757805613999999</c:v>
                </c:pt>
                <c:pt idx="2469">
                  <c:v>3.761940746</c:v>
                </c:pt>
                <c:pt idx="2470">
                  <c:v>3.753750591</c:v>
                </c:pt>
                <c:pt idx="2471">
                  <c:v>3.755846767</c:v>
                </c:pt>
                <c:pt idx="2472">
                  <c:v>3.758274345</c:v>
                </c:pt>
                <c:pt idx="2473">
                  <c:v>3.760452538</c:v>
                </c:pt>
                <c:pt idx="2474">
                  <c:v>3.770414619</c:v>
                </c:pt>
                <c:pt idx="2475">
                  <c:v>3.764890938000001</c:v>
                </c:pt>
                <c:pt idx="2476">
                  <c:v>3.764387398</c:v>
                </c:pt>
                <c:pt idx="2477">
                  <c:v>3.757014542</c:v>
                </c:pt>
                <c:pt idx="2478">
                  <c:v>3.765940932999999</c:v>
                </c:pt>
                <c:pt idx="2479">
                  <c:v>3.758818892999999</c:v>
                </c:pt>
                <c:pt idx="2480">
                  <c:v>3.753497391000001</c:v>
                </c:pt>
                <c:pt idx="2481">
                  <c:v>3.77379921</c:v>
                </c:pt>
                <c:pt idx="2482">
                  <c:v>3.789841919</c:v>
                </c:pt>
                <c:pt idx="2483">
                  <c:v>3.782975464000001</c:v>
                </c:pt>
                <c:pt idx="2484">
                  <c:v>3.780175476</c:v>
                </c:pt>
                <c:pt idx="2485">
                  <c:v>3.786088257</c:v>
                </c:pt>
                <c:pt idx="2486">
                  <c:v>3.803113728</c:v>
                </c:pt>
                <c:pt idx="2487">
                  <c:v>3.80513361</c:v>
                </c:pt>
                <c:pt idx="2488">
                  <c:v>3.799114017</c:v>
                </c:pt>
                <c:pt idx="2489">
                  <c:v>3.787273197</c:v>
                </c:pt>
                <c:pt idx="2490">
                  <c:v>3.78842905</c:v>
                </c:pt>
                <c:pt idx="2491">
                  <c:v>3.787029057</c:v>
                </c:pt>
                <c:pt idx="2492">
                  <c:v>3.790447025000001</c:v>
                </c:pt>
                <c:pt idx="2493">
                  <c:v>3.803531437</c:v>
                </c:pt>
                <c:pt idx="2494">
                  <c:v>3.804656773</c:v>
                </c:pt>
                <c:pt idx="2495">
                  <c:v>3.803504734000001</c:v>
                </c:pt>
                <c:pt idx="2496">
                  <c:v>3.794845371</c:v>
                </c:pt>
                <c:pt idx="2497">
                  <c:v>3.785202770000001</c:v>
                </c:pt>
                <c:pt idx="2498">
                  <c:v>3.785477428</c:v>
                </c:pt>
                <c:pt idx="2499">
                  <c:v>3.793333797</c:v>
                </c:pt>
                <c:pt idx="2500">
                  <c:v>3.796751766</c:v>
                </c:pt>
                <c:pt idx="2501">
                  <c:v>3.793196468</c:v>
                </c:pt>
                <c:pt idx="2502">
                  <c:v>3.801962642999999</c:v>
                </c:pt>
                <c:pt idx="2503">
                  <c:v>3.796398907</c:v>
                </c:pt>
                <c:pt idx="2504">
                  <c:v>3.801556377</c:v>
                </c:pt>
                <c:pt idx="2505">
                  <c:v>3.815682201</c:v>
                </c:pt>
                <c:pt idx="2506">
                  <c:v>3.805386332999999</c:v>
                </c:pt>
                <c:pt idx="2507">
                  <c:v>3.794665126999999</c:v>
                </c:pt>
                <c:pt idx="2508">
                  <c:v>3.800646572000001</c:v>
                </c:pt>
                <c:pt idx="2509">
                  <c:v>3.799929409000001</c:v>
                </c:pt>
                <c:pt idx="2510">
                  <c:v>3.809984951000001</c:v>
                </c:pt>
                <c:pt idx="2511">
                  <c:v>3.817370205</c:v>
                </c:pt>
                <c:pt idx="2512">
                  <c:v>3.818270472999999</c:v>
                </c:pt>
                <c:pt idx="2513">
                  <c:v>3.829546719</c:v>
                </c:pt>
                <c:pt idx="2514">
                  <c:v>3.82908514</c:v>
                </c:pt>
                <c:pt idx="2515">
                  <c:v>3.831343441</c:v>
                </c:pt>
                <c:pt idx="2516">
                  <c:v>3.83355978</c:v>
                </c:pt>
                <c:pt idx="2517">
                  <c:v>3.825808314999997</c:v>
                </c:pt>
                <c:pt idx="2518">
                  <c:v>3.819636134999996</c:v>
                </c:pt>
                <c:pt idx="2519">
                  <c:v>3.814009457</c:v>
                </c:pt>
                <c:pt idx="2520">
                  <c:v>3.815289288000001</c:v>
                </c:pt>
                <c:pt idx="2521">
                  <c:v>3.824754982</c:v>
                </c:pt>
                <c:pt idx="2522">
                  <c:v>3.815168648</c:v>
                </c:pt>
                <c:pt idx="2523">
                  <c:v>3.832290915999998</c:v>
                </c:pt>
                <c:pt idx="2524">
                  <c:v>3.833191185</c:v>
                </c:pt>
                <c:pt idx="2525">
                  <c:v>3.826599388</c:v>
                </c:pt>
                <c:pt idx="2526">
                  <c:v>3.839409142</c:v>
                </c:pt>
                <c:pt idx="2527">
                  <c:v>3.822918205000001</c:v>
                </c:pt>
                <c:pt idx="2528">
                  <c:v>3.828800468</c:v>
                </c:pt>
                <c:pt idx="2529">
                  <c:v>3.839361458</c:v>
                </c:pt>
                <c:pt idx="2530">
                  <c:v>3.83196476</c:v>
                </c:pt>
                <c:pt idx="2531">
                  <c:v>3.858881264</c:v>
                </c:pt>
                <c:pt idx="2532">
                  <c:v>3.858545569999999</c:v>
                </c:pt>
                <c:pt idx="2533">
                  <c:v>3.854578285</c:v>
                </c:pt>
                <c:pt idx="2534">
                  <c:v>3.845285682999999</c:v>
                </c:pt>
                <c:pt idx="2535">
                  <c:v>3.856638221999999</c:v>
                </c:pt>
                <c:pt idx="2536">
                  <c:v>3.851480751</c:v>
                </c:pt>
                <c:pt idx="2537">
                  <c:v>3.854952125999997</c:v>
                </c:pt>
                <c:pt idx="2538">
                  <c:v>3.864151268</c:v>
                </c:pt>
                <c:pt idx="2539">
                  <c:v>3.874119072</c:v>
                </c:pt>
                <c:pt idx="2540">
                  <c:v>3.865410118000001</c:v>
                </c:pt>
                <c:pt idx="2541">
                  <c:v>3.858234673</c:v>
                </c:pt>
                <c:pt idx="2542">
                  <c:v>3.863460808</c:v>
                </c:pt>
                <c:pt idx="2543">
                  <c:v>3.860836296</c:v>
                </c:pt>
                <c:pt idx="2544">
                  <c:v>3.859066277</c:v>
                </c:pt>
                <c:pt idx="2545">
                  <c:v>3.86551693</c:v>
                </c:pt>
                <c:pt idx="2546">
                  <c:v>3.867134361</c:v>
                </c:pt>
                <c:pt idx="2547">
                  <c:v>3.870781212</c:v>
                </c:pt>
                <c:pt idx="2548">
                  <c:v>3.880253104999999</c:v>
                </c:pt>
                <c:pt idx="2549">
                  <c:v>3.884182243000001</c:v>
                </c:pt>
                <c:pt idx="2550">
                  <c:v>3.887703209</c:v>
                </c:pt>
                <c:pt idx="2551">
                  <c:v>3.890526085</c:v>
                </c:pt>
                <c:pt idx="2552">
                  <c:v>3.879005698999999</c:v>
                </c:pt>
                <c:pt idx="2553">
                  <c:v>3.879370003</c:v>
                </c:pt>
                <c:pt idx="2554">
                  <c:v>3.883468895</c:v>
                </c:pt>
                <c:pt idx="2555">
                  <c:v>3.886575966</c:v>
                </c:pt>
                <c:pt idx="2556">
                  <c:v>3.893125801</c:v>
                </c:pt>
                <c:pt idx="2557">
                  <c:v>3.892774849</c:v>
                </c:pt>
                <c:pt idx="2558">
                  <c:v>3.884645728999999</c:v>
                </c:pt>
                <c:pt idx="2559">
                  <c:v>3.898941307</c:v>
                </c:pt>
                <c:pt idx="2560">
                  <c:v>3.909439354</c:v>
                </c:pt>
                <c:pt idx="2561">
                  <c:v>3.914825706</c:v>
                </c:pt>
                <c:pt idx="2562">
                  <c:v>3.906952170999999</c:v>
                </c:pt>
                <c:pt idx="2563">
                  <c:v>3.898975638999999</c:v>
                </c:pt>
                <c:pt idx="2564">
                  <c:v>3.898960381</c:v>
                </c:pt>
                <c:pt idx="2565">
                  <c:v>3.89228466</c:v>
                </c:pt>
                <c:pt idx="2566">
                  <c:v>3.876552848999999</c:v>
                </c:pt>
                <c:pt idx="2567">
                  <c:v>3.880962638999999</c:v>
                </c:pt>
                <c:pt idx="2568">
                  <c:v>3.898769646</c:v>
                </c:pt>
                <c:pt idx="2569">
                  <c:v>3.910098343</c:v>
                </c:pt>
                <c:pt idx="2570">
                  <c:v>3.913127213</c:v>
                </c:pt>
                <c:pt idx="2571">
                  <c:v>3.909959106</c:v>
                </c:pt>
                <c:pt idx="2572">
                  <c:v>3.906149178000001</c:v>
                </c:pt>
                <c:pt idx="2573">
                  <c:v>3.900602608000001</c:v>
                </c:pt>
                <c:pt idx="2574">
                  <c:v>3.909364014</c:v>
                </c:pt>
                <c:pt idx="2575">
                  <c:v>3.9082444</c:v>
                </c:pt>
                <c:pt idx="2576">
                  <c:v>3.914912490999999</c:v>
                </c:pt>
                <c:pt idx="2577">
                  <c:v>3.906734734</c:v>
                </c:pt>
                <c:pt idx="2578">
                  <c:v>3.899833946</c:v>
                </c:pt>
                <c:pt idx="2579">
                  <c:v>3.906818657000001</c:v>
                </c:pt>
                <c:pt idx="2580">
                  <c:v>3.913242606999999</c:v>
                </c:pt>
                <c:pt idx="2581">
                  <c:v>3.914200096</c:v>
                </c:pt>
                <c:pt idx="2582">
                  <c:v>3.924181252</c:v>
                </c:pt>
                <c:pt idx="2583">
                  <c:v>3.928015022</c:v>
                </c:pt>
                <c:pt idx="2584">
                  <c:v>3.916330605000001</c:v>
                </c:pt>
                <c:pt idx="2585">
                  <c:v>3.913149147</c:v>
                </c:pt>
                <c:pt idx="2586">
                  <c:v>3.920450478</c:v>
                </c:pt>
                <c:pt idx="2587">
                  <c:v>3.929896145</c:v>
                </c:pt>
                <c:pt idx="2588">
                  <c:v>3.917780666</c:v>
                </c:pt>
                <c:pt idx="2589">
                  <c:v>3.913508205</c:v>
                </c:pt>
                <c:pt idx="2590">
                  <c:v>3.912279872999999</c:v>
                </c:pt>
                <c:pt idx="2591">
                  <c:v>3.917761593</c:v>
                </c:pt>
                <c:pt idx="2592">
                  <c:v>3.907755642000001</c:v>
                </c:pt>
                <c:pt idx="2593">
                  <c:v>3.921427517000001</c:v>
                </c:pt>
                <c:pt idx="2594">
                  <c:v>3.9290798</c:v>
                </c:pt>
                <c:pt idx="2595">
                  <c:v>3.929299145</c:v>
                </c:pt>
                <c:pt idx="2596">
                  <c:v>3.917042522</c:v>
                </c:pt>
                <c:pt idx="2597">
                  <c:v>3.918263226000001</c:v>
                </c:pt>
                <c:pt idx="2598">
                  <c:v>3.912316112999999</c:v>
                </c:pt>
                <c:pt idx="2599">
                  <c:v>3.903412609</c:v>
                </c:pt>
                <c:pt idx="2600">
                  <c:v>3.914429455</c:v>
                </c:pt>
                <c:pt idx="2601">
                  <c:v>3.91781786</c:v>
                </c:pt>
                <c:pt idx="2602">
                  <c:v>3.913949757</c:v>
                </c:pt>
                <c:pt idx="2603">
                  <c:v>3.923131733</c:v>
                </c:pt>
                <c:pt idx="2604">
                  <c:v>3.9339011</c:v>
                </c:pt>
                <c:pt idx="2605">
                  <c:v>3.945036201000001</c:v>
                </c:pt>
                <c:pt idx="2606">
                  <c:v>3.943083076000001</c:v>
                </c:pt>
                <c:pt idx="2607">
                  <c:v>3.951803473999997</c:v>
                </c:pt>
                <c:pt idx="2608">
                  <c:v>3.937235146</c:v>
                </c:pt>
                <c:pt idx="2609">
                  <c:v>3.922083168</c:v>
                </c:pt>
                <c:pt idx="2610">
                  <c:v>3.914346962000001</c:v>
                </c:pt>
                <c:pt idx="2611">
                  <c:v>3.921587257</c:v>
                </c:pt>
                <c:pt idx="2612">
                  <c:v>3.917711525000001</c:v>
                </c:pt>
                <c:pt idx="2613">
                  <c:v>3.919405251000001</c:v>
                </c:pt>
                <c:pt idx="2614">
                  <c:v>3.933363228</c:v>
                </c:pt>
                <c:pt idx="2615">
                  <c:v>3.928709297</c:v>
                </c:pt>
                <c:pt idx="2616">
                  <c:v>3.919321327</c:v>
                </c:pt>
                <c:pt idx="2617">
                  <c:v>3.922197609</c:v>
                </c:pt>
                <c:pt idx="2618">
                  <c:v>3.920007973000001</c:v>
                </c:pt>
                <c:pt idx="2619">
                  <c:v>3.947046547</c:v>
                </c:pt>
                <c:pt idx="2620">
                  <c:v>3.963548927000001</c:v>
                </c:pt>
                <c:pt idx="2621">
                  <c:v>3.960294991</c:v>
                </c:pt>
                <c:pt idx="2622">
                  <c:v>3.972028998999999</c:v>
                </c:pt>
                <c:pt idx="2623">
                  <c:v>3.967893867</c:v>
                </c:pt>
                <c:pt idx="2624">
                  <c:v>3.956388741</c:v>
                </c:pt>
                <c:pt idx="2625">
                  <c:v>3.960890083000001</c:v>
                </c:pt>
                <c:pt idx="2626">
                  <c:v>3.969040183999998</c:v>
                </c:pt>
                <c:pt idx="2627">
                  <c:v>3.960663108999999</c:v>
                </c:pt>
                <c:pt idx="2628">
                  <c:v>3.972412375999998</c:v>
                </c:pt>
                <c:pt idx="2629">
                  <c:v>3.975059776</c:v>
                </c:pt>
                <c:pt idx="2630">
                  <c:v>3.965828209000001</c:v>
                </c:pt>
                <c:pt idx="2631">
                  <c:v>3.959953575</c:v>
                </c:pt>
                <c:pt idx="2632">
                  <c:v>3.969717293</c:v>
                </c:pt>
                <c:pt idx="2633">
                  <c:v>3.989065436999998</c:v>
                </c:pt>
                <c:pt idx="2634">
                  <c:v>3.984911232</c:v>
                </c:pt>
                <c:pt idx="2635">
                  <c:v>3.966141014000001</c:v>
                </c:pt>
                <c:pt idx="2636">
                  <c:v>3.976799278000001</c:v>
                </c:pt>
                <c:pt idx="2637">
                  <c:v>3.966148642999999</c:v>
                </c:pt>
                <c:pt idx="2638">
                  <c:v>3.969768791</c:v>
                </c:pt>
                <c:pt idx="2639">
                  <c:v>3.965238838</c:v>
                </c:pt>
                <c:pt idx="2640">
                  <c:v>3.96282795</c:v>
                </c:pt>
                <c:pt idx="2641">
                  <c:v>3.978849678</c:v>
                </c:pt>
                <c:pt idx="2642">
                  <c:v>3.985205917</c:v>
                </c:pt>
                <c:pt idx="2643">
                  <c:v>3.974952011</c:v>
                </c:pt>
                <c:pt idx="2644">
                  <c:v>3.990126877000001</c:v>
                </c:pt>
                <c:pt idx="2645">
                  <c:v>4.010789185</c:v>
                </c:pt>
                <c:pt idx="2646">
                  <c:v>4.021752625</c:v>
                </c:pt>
                <c:pt idx="2647">
                  <c:v>4.019738464</c:v>
                </c:pt>
                <c:pt idx="2648">
                  <c:v>4.019387512000001</c:v>
                </c:pt>
                <c:pt idx="2649">
                  <c:v>4.03094223</c:v>
                </c:pt>
                <c:pt idx="2650">
                  <c:v>4.031322269</c:v>
                </c:pt>
                <c:pt idx="2651">
                  <c:v>4.028865603999997</c:v>
                </c:pt>
                <c:pt idx="2652">
                  <c:v>4.033353596</c:v>
                </c:pt>
                <c:pt idx="2653">
                  <c:v>4.02369669</c:v>
                </c:pt>
                <c:pt idx="2654">
                  <c:v>4.027314929999974</c:v>
                </c:pt>
                <c:pt idx="2655">
                  <c:v>4.028199939999986</c:v>
                </c:pt>
                <c:pt idx="2656">
                  <c:v>4.020398884</c:v>
                </c:pt>
                <c:pt idx="2657">
                  <c:v>4.028726367999984</c:v>
                </c:pt>
                <c:pt idx="2658">
                  <c:v>4.021810321999986</c:v>
                </c:pt>
                <c:pt idx="2659">
                  <c:v>4.025258807999986</c:v>
                </c:pt>
                <c:pt idx="2660">
                  <c:v>4.027311114999997</c:v>
                </c:pt>
                <c:pt idx="2661">
                  <c:v>4.033610134</c:v>
                </c:pt>
                <c:pt idx="2662">
                  <c:v>4.033149509</c:v>
                </c:pt>
                <c:pt idx="2663">
                  <c:v>4.031266956</c:v>
                </c:pt>
                <c:pt idx="2664">
                  <c:v>4.037008553000001</c:v>
                </c:pt>
                <c:pt idx="2665">
                  <c:v>4.047582893</c:v>
                </c:pt>
                <c:pt idx="2666">
                  <c:v>4.034909992</c:v>
                </c:pt>
                <c:pt idx="2667">
                  <c:v>4.029353886</c:v>
                </c:pt>
                <c:pt idx="2668">
                  <c:v>4.024461535999987</c:v>
                </c:pt>
                <c:pt idx="2669">
                  <c:v>4.027818469999978</c:v>
                </c:pt>
                <c:pt idx="2670">
                  <c:v>4.024957446999974</c:v>
                </c:pt>
                <c:pt idx="2671">
                  <c:v>4.023309498</c:v>
                </c:pt>
                <c:pt idx="2672">
                  <c:v>4.032229214</c:v>
                </c:pt>
                <c:pt idx="2673">
                  <c:v>4.03457525299998</c:v>
                </c:pt>
                <c:pt idx="2674">
                  <c:v>4.048846035</c:v>
                </c:pt>
                <c:pt idx="2675">
                  <c:v>4.073897152</c:v>
                </c:pt>
                <c:pt idx="2676">
                  <c:v>4.066561489</c:v>
                </c:pt>
                <c:pt idx="2677">
                  <c:v>4.050204066999984</c:v>
                </c:pt>
                <c:pt idx="2678">
                  <c:v>4.049788265</c:v>
                </c:pt>
                <c:pt idx="2679">
                  <c:v>4.060362606</c:v>
                </c:pt>
                <c:pt idx="2680">
                  <c:v>4.067938594999986</c:v>
                </c:pt>
                <c:pt idx="2681">
                  <c:v>4.081496029</c:v>
                </c:pt>
                <c:pt idx="2682">
                  <c:v>4.088185101000001</c:v>
                </c:pt>
                <c:pt idx="2683">
                  <c:v>4.064671306999986</c:v>
                </c:pt>
                <c:pt idx="2684">
                  <c:v>4.056950358999984</c:v>
                </c:pt>
                <c:pt idx="2685">
                  <c:v>4.058439521999997</c:v>
                </c:pt>
                <c:pt idx="2686">
                  <c:v>4.05394580799998</c:v>
                </c:pt>
                <c:pt idx="2687">
                  <c:v>4.048754005</c:v>
                </c:pt>
                <c:pt idx="2688">
                  <c:v>4.061453133</c:v>
                </c:pt>
                <c:pt idx="2689">
                  <c:v>4.067896155999994</c:v>
                </c:pt>
                <c:pt idx="2690">
                  <c:v>4.082384376999975</c:v>
                </c:pt>
                <c:pt idx="2691">
                  <c:v>4.086881905</c:v>
                </c:pt>
                <c:pt idx="2692">
                  <c:v>4.078192024</c:v>
                </c:pt>
                <c:pt idx="2693">
                  <c:v>4.082243233</c:v>
                </c:pt>
                <c:pt idx="2694">
                  <c:v>4.082845955000001</c:v>
                </c:pt>
                <c:pt idx="2695">
                  <c:v>4.070661812</c:v>
                </c:pt>
                <c:pt idx="2696">
                  <c:v>4.07723835</c:v>
                </c:pt>
                <c:pt idx="2697">
                  <c:v>4.059759407</c:v>
                </c:pt>
                <c:pt idx="2698">
                  <c:v>4.060346869999984</c:v>
                </c:pt>
                <c:pt idx="2699">
                  <c:v>4.059782295</c:v>
                </c:pt>
                <c:pt idx="2700">
                  <c:v>4.059675484</c:v>
                </c:pt>
                <c:pt idx="2701">
                  <c:v>4.065752772999997</c:v>
                </c:pt>
                <c:pt idx="2702">
                  <c:v>4.070822983</c:v>
                </c:pt>
                <c:pt idx="2703">
                  <c:v>4.075721531</c:v>
                </c:pt>
                <c:pt idx="2704">
                  <c:v>4.06002023699998</c:v>
                </c:pt>
                <c:pt idx="2705">
                  <c:v>4.05617979</c:v>
                </c:pt>
                <c:pt idx="2706">
                  <c:v>4.057627468000001</c:v>
                </c:pt>
                <c:pt idx="2707">
                  <c:v>4.052462367999997</c:v>
                </c:pt>
                <c:pt idx="2708">
                  <c:v>4.070956020000001</c:v>
                </c:pt>
                <c:pt idx="2709">
                  <c:v>4.076327114</c:v>
                </c:pt>
                <c:pt idx="2710">
                  <c:v>4.087036876999973</c:v>
                </c:pt>
                <c:pt idx="2711">
                  <c:v>4.095764904</c:v>
                </c:pt>
                <c:pt idx="2712">
                  <c:v>4.078392773</c:v>
                </c:pt>
                <c:pt idx="2713">
                  <c:v>4.061516551999977</c:v>
                </c:pt>
                <c:pt idx="2714">
                  <c:v>4.070191174</c:v>
                </c:pt>
                <c:pt idx="2715">
                  <c:v>4.102204113</c:v>
                </c:pt>
                <c:pt idx="2716">
                  <c:v>4.098633555999998</c:v>
                </c:pt>
                <c:pt idx="2717">
                  <c:v>4.091759472</c:v>
                </c:pt>
                <c:pt idx="2718">
                  <c:v>4.070206432</c:v>
                </c:pt>
                <c:pt idx="2719">
                  <c:v>4.066423683</c:v>
                </c:pt>
                <c:pt idx="2720">
                  <c:v>4.070896416</c:v>
                </c:pt>
                <c:pt idx="2721">
                  <c:v>4.064468650999986</c:v>
                </c:pt>
                <c:pt idx="2722">
                  <c:v>4.077524928999984</c:v>
                </c:pt>
                <c:pt idx="2723">
                  <c:v>4.076558856999986</c:v>
                </c:pt>
                <c:pt idx="2724">
                  <c:v>4.084676533000001</c:v>
                </c:pt>
                <c:pt idx="2725">
                  <c:v>4.096807269999986</c:v>
                </c:pt>
                <c:pt idx="2726">
                  <c:v>4.09417512899998</c:v>
                </c:pt>
                <c:pt idx="2727">
                  <c:v>4.080003528999997</c:v>
                </c:pt>
                <c:pt idx="2728">
                  <c:v>4.079179554</c:v>
                </c:pt>
                <c:pt idx="2729">
                  <c:v>4.080045013</c:v>
                </c:pt>
                <c:pt idx="2730">
                  <c:v>4.083104400999997</c:v>
                </c:pt>
                <c:pt idx="2731">
                  <c:v>4.092015532999978</c:v>
                </c:pt>
                <c:pt idx="2732">
                  <c:v>4.088322906</c:v>
                </c:pt>
                <c:pt idx="2733">
                  <c:v>4.083853989</c:v>
                </c:pt>
                <c:pt idx="2734">
                  <c:v>4.089541702</c:v>
                </c:pt>
                <c:pt idx="2735">
                  <c:v>4.097735671999983</c:v>
                </c:pt>
                <c:pt idx="2736">
                  <c:v>4.09797599799998</c:v>
                </c:pt>
                <c:pt idx="2737">
                  <c:v>4.099562912</c:v>
                </c:pt>
                <c:pt idx="2738">
                  <c:v>4.100658684</c:v>
                </c:pt>
                <c:pt idx="2739">
                  <c:v>4.107414512999974</c:v>
                </c:pt>
                <c:pt idx="2740">
                  <c:v>4.112274436999984</c:v>
                </c:pt>
                <c:pt idx="2741">
                  <c:v>4.094772605999998</c:v>
                </c:pt>
                <c:pt idx="2742">
                  <c:v>4.092137603999986</c:v>
                </c:pt>
                <c:pt idx="2743">
                  <c:v>4.099858550999997</c:v>
                </c:pt>
                <c:pt idx="2744">
                  <c:v>4.091435698999997</c:v>
                </c:pt>
                <c:pt idx="2745">
                  <c:v>4.098340302</c:v>
                </c:pt>
                <c:pt idx="2746">
                  <c:v>4.115643768</c:v>
                </c:pt>
                <c:pt idx="2747">
                  <c:v>4.127530364999973</c:v>
                </c:pt>
                <c:pt idx="2748">
                  <c:v>4.13116148</c:v>
                </c:pt>
                <c:pt idx="2749">
                  <c:v>4.124748973999984</c:v>
                </c:pt>
                <c:pt idx="2750">
                  <c:v>4.119932918999984</c:v>
                </c:pt>
                <c:pt idx="2751">
                  <c:v>4.125284938999973</c:v>
                </c:pt>
                <c:pt idx="2752">
                  <c:v>4.117319850999977</c:v>
                </c:pt>
                <c:pt idx="2753">
                  <c:v>4.12490728399998</c:v>
                </c:pt>
                <c:pt idx="2754">
                  <c:v>4.115801600999986</c:v>
                </c:pt>
                <c:pt idx="2755">
                  <c:v>4.125231532999984</c:v>
                </c:pt>
                <c:pt idx="2756">
                  <c:v>4.121615199999995</c:v>
                </c:pt>
                <c:pt idx="2757">
                  <c:v>4.138578205</c:v>
                </c:pt>
                <c:pt idx="2758">
                  <c:v>4.134988574999977</c:v>
                </c:pt>
                <c:pt idx="2759">
                  <c:v>4.126825123000001</c:v>
                </c:pt>
                <c:pt idx="2760">
                  <c:v>4.120265750999997</c:v>
                </c:pt>
                <c:pt idx="2761">
                  <c:v>4.118991641999984</c:v>
                </c:pt>
                <c:pt idx="2762">
                  <c:v>4.111713200000001</c:v>
                </c:pt>
                <c:pt idx="2763">
                  <c:v>4.131976870999984</c:v>
                </c:pt>
                <c:pt idx="2764">
                  <c:v>4.153545169999984</c:v>
                </c:pt>
                <c:pt idx="2765">
                  <c:v>4.155666142</c:v>
                </c:pt>
                <c:pt idx="2766">
                  <c:v>4.147523669999984</c:v>
                </c:pt>
                <c:pt idx="2767">
                  <c:v>4.146539477999986</c:v>
                </c:pt>
                <c:pt idx="2768">
                  <c:v>4.146783618999997</c:v>
                </c:pt>
                <c:pt idx="2769">
                  <c:v>4.153878955999991</c:v>
                </c:pt>
                <c:pt idx="2770">
                  <c:v>4.147651462999997</c:v>
                </c:pt>
                <c:pt idx="2771">
                  <c:v>4.152396945999988</c:v>
                </c:pt>
                <c:pt idx="2772">
                  <c:v>4.161199359999986</c:v>
                </c:pt>
                <c:pt idx="2773">
                  <c:v>4.162236957999974</c:v>
                </c:pt>
                <c:pt idx="2774">
                  <c:v>4.167848376999975</c:v>
                </c:pt>
                <c:pt idx="2775">
                  <c:v>4.176181583</c:v>
                </c:pt>
                <c:pt idx="2776">
                  <c:v>4.165279179000001</c:v>
                </c:pt>
                <c:pt idx="2777">
                  <c:v>4.152595309999978</c:v>
                </c:pt>
                <c:pt idx="2778">
                  <c:v>4.16119983699998</c:v>
                </c:pt>
                <c:pt idx="2779">
                  <c:v>4.174185065999978</c:v>
                </c:pt>
                <c:pt idx="2780">
                  <c:v>4.163412360999983</c:v>
                </c:pt>
                <c:pt idx="2781">
                  <c:v>4.163118628999977</c:v>
                </c:pt>
                <c:pt idx="2782">
                  <c:v>4.171190529</c:v>
                </c:pt>
                <c:pt idx="2783">
                  <c:v>4.178957252999984</c:v>
                </c:pt>
                <c:pt idx="2784">
                  <c:v>4.175554542999977</c:v>
                </c:pt>
                <c:pt idx="2785">
                  <c:v>4.163423804999997</c:v>
                </c:pt>
                <c:pt idx="2786">
                  <c:v>4.162137298999975</c:v>
                </c:pt>
                <c:pt idx="2787">
                  <c:v>4.172057895999997</c:v>
                </c:pt>
                <c:pt idx="2788">
                  <c:v>4.173927097</c:v>
                </c:pt>
                <c:pt idx="2789">
                  <c:v>4.188148288999997</c:v>
                </c:pt>
                <c:pt idx="2790">
                  <c:v>4.190725116999986</c:v>
                </c:pt>
                <c:pt idx="2791">
                  <c:v>4.187345295</c:v>
                </c:pt>
                <c:pt idx="2792">
                  <c:v>4.197904376999966</c:v>
                </c:pt>
                <c:pt idx="2793">
                  <c:v>4.193820743999997</c:v>
                </c:pt>
                <c:pt idx="2794">
                  <c:v>4.185478000999997</c:v>
                </c:pt>
                <c:pt idx="2795">
                  <c:v>4.191188602</c:v>
                </c:pt>
                <c:pt idx="2796">
                  <c:v>4.192109851999983</c:v>
                </c:pt>
                <c:pt idx="2797">
                  <c:v>4.195750980000001</c:v>
                </c:pt>
                <c:pt idx="2798">
                  <c:v>4.19873407399998</c:v>
                </c:pt>
                <c:pt idx="2799">
                  <c:v>4.216429501</c:v>
                </c:pt>
                <c:pt idx="2800">
                  <c:v>4.233183651</c:v>
                </c:pt>
                <c:pt idx="2801">
                  <c:v>4.223665981</c:v>
                </c:pt>
                <c:pt idx="2802">
                  <c:v>4.218270092</c:v>
                </c:pt>
                <c:pt idx="2803">
                  <c:v>4.212967663000001</c:v>
                </c:pt>
                <c:pt idx="2804">
                  <c:v>4.202332286999997</c:v>
                </c:pt>
                <c:pt idx="2805">
                  <c:v>4.204779415</c:v>
                </c:pt>
                <c:pt idx="2806">
                  <c:v>4.210459499</c:v>
                </c:pt>
                <c:pt idx="2807">
                  <c:v>4.225924281999986</c:v>
                </c:pt>
                <c:pt idx="2808">
                  <c:v>4.225624827999981</c:v>
                </c:pt>
                <c:pt idx="2809">
                  <c:v>4.215954570999973</c:v>
                </c:pt>
                <c:pt idx="2810">
                  <c:v>4.220439701</c:v>
                </c:pt>
                <c:pt idx="2811">
                  <c:v>4.240146427</c:v>
                </c:pt>
                <c:pt idx="2812">
                  <c:v>4.227390078999984</c:v>
                </c:pt>
                <c:pt idx="2813">
                  <c:v>4.21604517</c:v>
                </c:pt>
                <c:pt idx="2814">
                  <c:v>4.2066572</c:v>
                </c:pt>
                <c:pt idx="2815">
                  <c:v>4.212081698999997</c:v>
                </c:pt>
                <c:pt idx="2816">
                  <c:v>4.203904895999996</c:v>
                </c:pt>
                <c:pt idx="2817">
                  <c:v>4.208546429</c:v>
                </c:pt>
                <c:pt idx="2818">
                  <c:v>4.203732281</c:v>
                </c:pt>
                <c:pt idx="2819">
                  <c:v>4.22302702</c:v>
                </c:pt>
                <c:pt idx="2820">
                  <c:v>4.225880412999997</c:v>
                </c:pt>
                <c:pt idx="2821">
                  <c:v>4.227398663000001</c:v>
                </c:pt>
                <c:pt idx="2822">
                  <c:v>4.212849407</c:v>
                </c:pt>
                <c:pt idx="2823">
                  <c:v>4.225594310999984</c:v>
                </c:pt>
                <c:pt idx="2824">
                  <c:v>4.230942516</c:v>
                </c:pt>
                <c:pt idx="2825">
                  <c:v>4.235857754</c:v>
                </c:pt>
                <c:pt idx="2826">
                  <c:v>4.256397991</c:v>
                </c:pt>
                <c:pt idx="2827">
                  <c:v>4.268090038</c:v>
                </c:pt>
                <c:pt idx="2828">
                  <c:v>4.261338024</c:v>
                </c:pt>
                <c:pt idx="2829">
                  <c:v>4.2566078</c:v>
                </c:pt>
                <c:pt idx="2830">
                  <c:v>4.255165844</c:v>
                </c:pt>
                <c:pt idx="2831">
                  <c:v>4.244744091</c:v>
                </c:pt>
                <c:pt idx="2832">
                  <c:v>4.237625865999997</c:v>
                </c:pt>
                <c:pt idx="2833">
                  <c:v>4.247031478999986</c:v>
                </c:pt>
                <c:pt idx="2834">
                  <c:v>4.266028670999997</c:v>
                </c:pt>
                <c:pt idx="2835">
                  <c:v>4.27045372</c:v>
                </c:pt>
                <c:pt idx="2836">
                  <c:v>4.266602783</c:v>
                </c:pt>
                <c:pt idx="2837">
                  <c:v>4.248925475999997</c:v>
                </c:pt>
                <c:pt idx="2838">
                  <c:v>4.252801207999984</c:v>
                </c:pt>
                <c:pt idx="2839">
                  <c:v>4.248055725</c:v>
                </c:pt>
                <c:pt idx="2840">
                  <c:v>4.258412627999986</c:v>
                </c:pt>
                <c:pt idx="2841">
                  <c:v>4.247273712</c:v>
                </c:pt>
                <c:pt idx="2842">
                  <c:v>4.255679398</c:v>
                </c:pt>
                <c:pt idx="2843">
                  <c:v>4.262675551999984</c:v>
                </c:pt>
                <c:pt idx="2844">
                  <c:v>4.262637405</c:v>
                </c:pt>
                <c:pt idx="2845">
                  <c:v>4.25917366</c:v>
                </c:pt>
                <c:pt idx="2846">
                  <c:v>4.253840714</c:v>
                </c:pt>
                <c:pt idx="2847">
                  <c:v>4.258754044000001</c:v>
                </c:pt>
                <c:pt idx="2848">
                  <c:v>4.252696304</c:v>
                </c:pt>
                <c:pt idx="2849">
                  <c:v>4.249839096</c:v>
                </c:pt>
                <c:pt idx="2850">
                  <c:v>4.263480453000001</c:v>
                </c:pt>
                <c:pt idx="2851">
                  <c:v>4.278823166</c:v>
                </c:pt>
                <c:pt idx="2852">
                  <c:v>4.264655380000001</c:v>
                </c:pt>
                <c:pt idx="2853">
                  <c:v>4.255599289</c:v>
                </c:pt>
                <c:pt idx="2854">
                  <c:v>4.270308762</c:v>
                </c:pt>
                <c:pt idx="2855">
                  <c:v>4.264083175999994</c:v>
                </c:pt>
                <c:pt idx="2856">
                  <c:v>4.276156693</c:v>
                </c:pt>
                <c:pt idx="2857">
                  <c:v>4.286601334</c:v>
                </c:pt>
                <c:pt idx="2858">
                  <c:v>4.281768112</c:v>
                </c:pt>
                <c:pt idx="2859">
                  <c:v>4.27826622</c:v>
                </c:pt>
                <c:pt idx="2860">
                  <c:v>4.284030704</c:v>
                </c:pt>
                <c:pt idx="2861">
                  <c:v>4.28975275</c:v>
                </c:pt>
                <c:pt idx="2862">
                  <c:v>4.304649143</c:v>
                </c:pt>
                <c:pt idx="2863">
                  <c:v>4.301337986</c:v>
                </c:pt>
                <c:pt idx="2864">
                  <c:v>4.299841194</c:v>
                </c:pt>
                <c:pt idx="2865">
                  <c:v>4.307989387999984</c:v>
                </c:pt>
                <c:pt idx="2866">
                  <c:v>4.310529975999988</c:v>
                </c:pt>
                <c:pt idx="2867">
                  <c:v>4.307234076999975</c:v>
                </c:pt>
                <c:pt idx="2868">
                  <c:v>4.30933979</c:v>
                </c:pt>
                <c:pt idx="2869">
                  <c:v>4.294960288999997</c:v>
                </c:pt>
                <c:pt idx="2870">
                  <c:v>4.300396232999997</c:v>
                </c:pt>
                <c:pt idx="2871">
                  <c:v>4.296283989</c:v>
                </c:pt>
                <c:pt idx="2872">
                  <c:v>4.291836051999997</c:v>
                </c:pt>
                <c:pt idx="2873">
                  <c:v>4.300335196999997</c:v>
                </c:pt>
                <c:pt idx="2874">
                  <c:v>4.30584362</c:v>
                </c:pt>
                <c:pt idx="2875">
                  <c:v>4.309486655999991</c:v>
                </c:pt>
                <c:pt idx="2876">
                  <c:v>4.320457725999995</c:v>
                </c:pt>
                <c:pt idx="2877">
                  <c:v>4.331245689</c:v>
                </c:pt>
                <c:pt idx="2878">
                  <c:v>4.328743247999986</c:v>
                </c:pt>
                <c:pt idx="2879">
                  <c:v>4.336563377</c:v>
                </c:pt>
                <c:pt idx="2880">
                  <c:v>4.314867286999986</c:v>
                </c:pt>
                <c:pt idx="2881">
                  <c:v>4.326364784</c:v>
                </c:pt>
                <c:pt idx="2882">
                  <c:v>4.32705905899998</c:v>
                </c:pt>
                <c:pt idx="2883">
                  <c:v>4.326341896000001</c:v>
                </c:pt>
                <c:pt idx="2884">
                  <c:v>4.320169716</c:v>
                </c:pt>
                <c:pt idx="2885">
                  <c:v>4.299249916</c:v>
                </c:pt>
                <c:pt idx="2886">
                  <c:v>4.298258095</c:v>
                </c:pt>
                <c:pt idx="2887">
                  <c:v>4.316202431</c:v>
                </c:pt>
                <c:pt idx="2888">
                  <c:v>4.318693428</c:v>
                </c:pt>
                <c:pt idx="2889">
                  <c:v>4.323545722999997</c:v>
                </c:pt>
                <c:pt idx="2890">
                  <c:v>4.334409981</c:v>
                </c:pt>
                <c:pt idx="2891">
                  <c:v>4.345373421</c:v>
                </c:pt>
                <c:pt idx="2892">
                  <c:v>4.326666145</c:v>
                </c:pt>
                <c:pt idx="2893">
                  <c:v>4.324011115999985</c:v>
                </c:pt>
                <c:pt idx="2894">
                  <c:v>4.316726952000001</c:v>
                </c:pt>
                <c:pt idx="2895">
                  <c:v>4.329635886999986</c:v>
                </c:pt>
                <c:pt idx="2896">
                  <c:v>4.338405875999986</c:v>
                </c:pt>
                <c:pt idx="2897">
                  <c:v>4.341526298999997</c:v>
                </c:pt>
                <c:pt idx="2898">
                  <c:v>4.332607535999998</c:v>
                </c:pt>
                <c:pt idx="2899">
                  <c:v>4.333355216999986</c:v>
                </c:pt>
                <c:pt idx="2900">
                  <c:v>4.342365531999997</c:v>
                </c:pt>
                <c:pt idx="2901">
                  <c:v>4.342582969999977</c:v>
                </c:pt>
                <c:pt idx="2902">
                  <c:v>4.348060874999997</c:v>
                </c:pt>
                <c:pt idx="2903">
                  <c:v>4.361542968999986</c:v>
                </c:pt>
                <c:pt idx="2904">
                  <c:v>4.358712939999984</c:v>
                </c:pt>
                <c:pt idx="2905">
                  <c:v>4.351709156</c:v>
                </c:pt>
                <c:pt idx="2906">
                  <c:v>4.350901870999977</c:v>
                </c:pt>
                <c:pt idx="2907">
                  <c:v>4.353728560999997</c:v>
                </c:pt>
                <c:pt idx="2908">
                  <c:v>4.361663132</c:v>
                </c:pt>
                <c:pt idx="2909">
                  <c:v>4.359732895</c:v>
                </c:pt>
                <c:pt idx="2910">
                  <c:v>4.333750992</c:v>
                </c:pt>
                <c:pt idx="2911">
                  <c:v>4.352412490999997</c:v>
                </c:pt>
                <c:pt idx="2912">
                  <c:v>4.355750350999984</c:v>
                </c:pt>
                <c:pt idx="2913">
                  <c:v>4.346000937999986</c:v>
                </c:pt>
                <c:pt idx="2914">
                  <c:v>4.361633567999986</c:v>
                </c:pt>
                <c:pt idx="2915">
                  <c:v>4.360632209999986</c:v>
                </c:pt>
                <c:pt idx="2916">
                  <c:v>4.359722881</c:v>
                </c:pt>
                <c:pt idx="2917">
                  <c:v>4.368649272999997</c:v>
                </c:pt>
                <c:pt idx="2918">
                  <c:v>4.366215496000001</c:v>
                </c:pt>
                <c:pt idx="2919">
                  <c:v>4.371746807</c:v>
                </c:pt>
                <c:pt idx="2920">
                  <c:v>4.380848675</c:v>
                </c:pt>
                <c:pt idx="2921">
                  <c:v>4.382374553999984</c:v>
                </c:pt>
                <c:pt idx="2922">
                  <c:v>4.369293957</c:v>
                </c:pt>
                <c:pt idx="2923">
                  <c:v>4.367501048999975</c:v>
                </c:pt>
                <c:pt idx="2924">
                  <c:v>4.383583812999986</c:v>
                </c:pt>
                <c:pt idx="2925">
                  <c:v>4.38158586499998</c:v>
                </c:pt>
                <c:pt idx="2926">
                  <c:v>4.380388526999984</c:v>
                </c:pt>
                <c:pt idx="2927">
                  <c:v>4.386476784</c:v>
                </c:pt>
                <c:pt idx="2928">
                  <c:v>4.383049277999997</c:v>
                </c:pt>
                <c:pt idx="2929">
                  <c:v>4.386040955</c:v>
                </c:pt>
                <c:pt idx="2930">
                  <c:v>4.387457160999986</c:v>
                </c:pt>
                <c:pt idx="2931">
                  <c:v>4.392278937999997</c:v>
                </c:pt>
                <c:pt idx="2932">
                  <c:v>4.39758136699997</c:v>
                </c:pt>
                <c:pt idx="2933">
                  <c:v>4.388853339999997</c:v>
                </c:pt>
                <c:pt idx="2934">
                  <c:v>4.378401070000001</c:v>
                </c:pt>
                <c:pt idx="2935">
                  <c:v>4.397505073999977</c:v>
                </c:pt>
                <c:pt idx="2936">
                  <c:v>4.398796348999986</c:v>
                </c:pt>
                <c:pt idx="2937">
                  <c:v>4.391556052999986</c:v>
                </c:pt>
                <c:pt idx="2938">
                  <c:v>4.39686039</c:v>
                </c:pt>
                <c:pt idx="2939">
                  <c:v>4.413236885</c:v>
                </c:pt>
                <c:pt idx="2940">
                  <c:v>4.41040638</c:v>
                </c:pt>
                <c:pt idx="2941">
                  <c:v>4.416429787</c:v>
                </c:pt>
                <c:pt idx="2942">
                  <c:v>4.415079384</c:v>
                </c:pt>
                <c:pt idx="2943">
                  <c:v>4.411081581</c:v>
                </c:pt>
                <c:pt idx="2944">
                  <c:v>4.392664223000001</c:v>
                </c:pt>
                <c:pt idx="2945">
                  <c:v>4.39879158</c:v>
                </c:pt>
                <c:pt idx="2946">
                  <c:v>4.412799149</c:v>
                </c:pt>
                <c:pt idx="2947">
                  <c:v>4.425296097</c:v>
                </c:pt>
                <c:pt idx="2948">
                  <c:v>4.425982741999987</c:v>
                </c:pt>
                <c:pt idx="2949">
                  <c:v>4.42222908</c:v>
                </c:pt>
                <c:pt idx="2950">
                  <c:v>4.429499893</c:v>
                </c:pt>
                <c:pt idx="2951">
                  <c:v>4.430392532</c:v>
                </c:pt>
                <c:pt idx="2952">
                  <c:v>4.427871016999985</c:v>
                </c:pt>
                <c:pt idx="2953">
                  <c:v>4.432143478</c:v>
                </c:pt>
                <c:pt idx="2954">
                  <c:v>4.428756026999986</c:v>
                </c:pt>
                <c:pt idx="2955">
                  <c:v>4.433383255</c:v>
                </c:pt>
                <c:pt idx="2956">
                  <c:v>4.437899857000001</c:v>
                </c:pt>
                <c:pt idx="2957">
                  <c:v>4.427890091</c:v>
                </c:pt>
                <c:pt idx="2958">
                  <c:v>4.429469376</c:v>
                </c:pt>
                <c:pt idx="2959">
                  <c:v>4.438119202</c:v>
                </c:pt>
                <c:pt idx="2960">
                  <c:v>4.448509483</c:v>
                </c:pt>
                <c:pt idx="2961">
                  <c:v>4.446954994</c:v>
                </c:pt>
                <c:pt idx="2962">
                  <c:v>4.443128853</c:v>
                </c:pt>
                <c:pt idx="2963">
                  <c:v>4.433813362</c:v>
                </c:pt>
                <c:pt idx="2964">
                  <c:v>4.431284218</c:v>
                </c:pt>
                <c:pt idx="2965">
                  <c:v>4.429918555999987</c:v>
                </c:pt>
                <c:pt idx="2966">
                  <c:v>4.418913155</c:v>
                </c:pt>
                <c:pt idx="2967">
                  <c:v>4.427152900999986</c:v>
                </c:pt>
                <c:pt idx="2968">
                  <c:v>4.442289619</c:v>
                </c:pt>
                <c:pt idx="2969">
                  <c:v>4.443292885</c:v>
                </c:pt>
                <c:pt idx="2970">
                  <c:v>4.445551186</c:v>
                </c:pt>
                <c:pt idx="2971">
                  <c:v>4.44335392</c:v>
                </c:pt>
                <c:pt idx="2972">
                  <c:v>4.447748451</c:v>
                </c:pt>
                <c:pt idx="2973">
                  <c:v>4.444254189</c:v>
                </c:pt>
                <c:pt idx="2974">
                  <c:v>4.463288097</c:v>
                </c:pt>
                <c:pt idx="2975">
                  <c:v>4.469043999</c:v>
                </c:pt>
                <c:pt idx="2976">
                  <c:v>4.479706078</c:v>
                </c:pt>
                <c:pt idx="2977">
                  <c:v>4.472610741</c:v>
                </c:pt>
                <c:pt idx="2978">
                  <c:v>4.459533958000001</c:v>
                </c:pt>
                <c:pt idx="2979">
                  <c:v>4.448726921</c:v>
                </c:pt>
                <c:pt idx="2980">
                  <c:v>4.436959057</c:v>
                </c:pt>
                <c:pt idx="2981">
                  <c:v>4.445412426</c:v>
                </c:pt>
                <c:pt idx="2982">
                  <c:v>4.45128706</c:v>
                </c:pt>
                <c:pt idx="2983">
                  <c:v>4.461441784</c:v>
                </c:pt>
                <c:pt idx="2984">
                  <c:v>4.452492504</c:v>
                </c:pt>
                <c:pt idx="2985">
                  <c:v>4.458081035999998</c:v>
                </c:pt>
                <c:pt idx="2986">
                  <c:v>4.460655955999997</c:v>
                </c:pt>
                <c:pt idx="2987">
                  <c:v>4.470215588</c:v>
                </c:pt>
                <c:pt idx="2988">
                  <c:v>4.464676646999984</c:v>
                </c:pt>
                <c:pt idx="2989">
                  <c:v>4.461807041</c:v>
                </c:pt>
                <c:pt idx="2990">
                  <c:v>4.480148106</c:v>
                </c:pt>
                <c:pt idx="2991">
                  <c:v>4.476688175</c:v>
                </c:pt>
                <c:pt idx="2992">
                  <c:v>4.474796085</c:v>
                </c:pt>
                <c:pt idx="2993">
                  <c:v>4.458820133</c:v>
                </c:pt>
                <c:pt idx="2994">
                  <c:v>4.457115916999975</c:v>
                </c:pt>
                <c:pt idx="2995">
                  <c:v>4.452446728</c:v>
                </c:pt>
                <c:pt idx="2996">
                  <c:v>4.440969256999997</c:v>
                </c:pt>
                <c:pt idx="2997">
                  <c:v>4.444676189</c:v>
                </c:pt>
                <c:pt idx="2998">
                  <c:v>4.448681622</c:v>
                </c:pt>
                <c:pt idx="2999">
                  <c:v>4.463101176999987</c:v>
                </c:pt>
                <c:pt idx="3000">
                  <c:v>4.481644421</c:v>
                </c:pt>
                <c:pt idx="3001">
                  <c:v>4.477028637</c:v>
                </c:pt>
                <c:pt idx="3002">
                  <c:v>4.476082592</c:v>
                </c:pt>
                <c:pt idx="3003">
                  <c:v>4.482364445</c:v>
                </c:pt>
                <c:pt idx="3004">
                  <c:v>4.473178654</c:v>
                </c:pt>
                <c:pt idx="3005">
                  <c:v>4.477557925999998</c:v>
                </c:pt>
                <c:pt idx="3006">
                  <c:v>4.483829288</c:v>
                </c:pt>
                <c:pt idx="3007">
                  <c:v>4.479362278</c:v>
                </c:pt>
                <c:pt idx="3008">
                  <c:v>4.48843935</c:v>
                </c:pt>
                <c:pt idx="3009">
                  <c:v>4.482206135</c:v>
                </c:pt>
                <c:pt idx="3010">
                  <c:v>4.482740192</c:v>
                </c:pt>
                <c:pt idx="3011">
                  <c:v>4.468641071</c:v>
                </c:pt>
                <c:pt idx="3012">
                  <c:v>4.477372913</c:v>
                </c:pt>
                <c:pt idx="3013">
                  <c:v>4.494056492</c:v>
                </c:pt>
                <c:pt idx="3014">
                  <c:v>4.503303318</c:v>
                </c:pt>
                <c:pt idx="3015">
                  <c:v>4.498608379</c:v>
                </c:pt>
                <c:pt idx="3016">
                  <c:v>4.484631328999997</c:v>
                </c:pt>
                <c:pt idx="3017">
                  <c:v>4.487072735</c:v>
                </c:pt>
                <c:pt idx="3018">
                  <c:v>4.494503765</c:v>
                </c:pt>
                <c:pt idx="3019">
                  <c:v>4.488755016</c:v>
                </c:pt>
                <c:pt idx="3020">
                  <c:v>4.497345715</c:v>
                </c:pt>
                <c:pt idx="3021">
                  <c:v>4.495850353000001</c:v>
                </c:pt>
                <c:pt idx="3022">
                  <c:v>4.499834804999997</c:v>
                </c:pt>
                <c:pt idx="3023">
                  <c:v>4.506220608</c:v>
                </c:pt>
                <c:pt idx="3024">
                  <c:v>4.495707302</c:v>
                </c:pt>
                <c:pt idx="3025">
                  <c:v>4.495196133</c:v>
                </c:pt>
                <c:pt idx="3026">
                  <c:v>4.488905696999997</c:v>
                </c:pt>
                <c:pt idx="3027">
                  <c:v>4.487219601</c:v>
                </c:pt>
                <c:pt idx="3028">
                  <c:v>4.492616920000001</c:v>
                </c:pt>
                <c:pt idx="3029">
                  <c:v>4.498735695</c:v>
                </c:pt>
                <c:pt idx="3030">
                  <c:v>4.494245796</c:v>
                </c:pt>
                <c:pt idx="3031">
                  <c:v>4.510027199</c:v>
                </c:pt>
                <c:pt idx="3032">
                  <c:v>4.515229492</c:v>
                </c:pt>
                <c:pt idx="3033">
                  <c:v>4.509087829999986</c:v>
                </c:pt>
                <c:pt idx="3034">
                  <c:v>4.490380554000001</c:v>
                </c:pt>
                <c:pt idx="3035">
                  <c:v>4.488175658999986</c:v>
                </c:pt>
                <c:pt idx="3036">
                  <c:v>4.497720985</c:v>
                </c:pt>
                <c:pt idx="3037">
                  <c:v>4.510904578999972</c:v>
                </c:pt>
                <c:pt idx="3038">
                  <c:v>4.529302863999997</c:v>
                </c:pt>
                <c:pt idx="3039">
                  <c:v>4.532476692</c:v>
                </c:pt>
                <c:pt idx="3040">
                  <c:v>4.52218463899997</c:v>
                </c:pt>
                <c:pt idx="3041">
                  <c:v>4.529375342999997</c:v>
                </c:pt>
                <c:pt idx="3042">
                  <c:v>4.539224892</c:v>
                </c:pt>
                <c:pt idx="3043">
                  <c:v>4.533136635</c:v>
                </c:pt>
                <c:pt idx="3044">
                  <c:v>4.527204781</c:v>
                </c:pt>
                <c:pt idx="3045">
                  <c:v>4.525232582</c:v>
                </c:pt>
                <c:pt idx="3046">
                  <c:v>4.522180823999975</c:v>
                </c:pt>
                <c:pt idx="3047">
                  <c:v>4.511850624</c:v>
                </c:pt>
                <c:pt idx="3048">
                  <c:v>4.520807532999984</c:v>
                </c:pt>
                <c:pt idx="3049">
                  <c:v>4.52514484399998</c:v>
                </c:pt>
                <c:pt idx="3050">
                  <c:v>4.536360054</c:v>
                </c:pt>
                <c:pt idx="3051">
                  <c:v>4.544431952999984</c:v>
                </c:pt>
                <c:pt idx="3052">
                  <c:v>4.550607948000001</c:v>
                </c:pt>
                <c:pt idx="3053">
                  <c:v>4.538385657999984</c:v>
                </c:pt>
                <c:pt idx="3054">
                  <c:v>4.53067234</c:v>
                </c:pt>
                <c:pt idx="3055">
                  <c:v>4.534296303</c:v>
                </c:pt>
                <c:pt idx="3056">
                  <c:v>4.541528969000001</c:v>
                </c:pt>
                <c:pt idx="3057">
                  <c:v>4.558184413999986</c:v>
                </c:pt>
                <c:pt idx="3058">
                  <c:v>4.557909755999995</c:v>
                </c:pt>
                <c:pt idx="3059">
                  <c:v>4.565594462999984</c:v>
                </c:pt>
                <c:pt idx="3060">
                  <c:v>4.569298534</c:v>
                </c:pt>
                <c:pt idx="3061">
                  <c:v>4.543900279999995</c:v>
                </c:pt>
                <c:pt idx="3062">
                  <c:v>4.547501354</c:v>
                </c:pt>
                <c:pt idx="3063">
                  <c:v>4.551468639</c:v>
                </c:pt>
                <c:pt idx="3064">
                  <c:v>4.570679455</c:v>
                </c:pt>
                <c:pt idx="3065">
                  <c:v>4.571099072</c:v>
                </c:pt>
                <c:pt idx="3066">
                  <c:v>4.557228831999997</c:v>
                </c:pt>
                <c:pt idx="3067">
                  <c:v>4.552147655000001</c:v>
                </c:pt>
                <c:pt idx="3068">
                  <c:v>4.554924754999984</c:v>
                </c:pt>
                <c:pt idx="3069">
                  <c:v>4.558212070000001</c:v>
                </c:pt>
                <c:pt idx="3070">
                  <c:v>4.559726505</c:v>
                </c:pt>
                <c:pt idx="3071">
                  <c:v>4.556857852999986</c:v>
                </c:pt>
                <c:pt idx="3072">
                  <c:v>4.570949345</c:v>
                </c:pt>
                <c:pt idx="3073">
                  <c:v>4.581767826</c:v>
                </c:pt>
                <c:pt idx="3074">
                  <c:v>4.567912845999976</c:v>
                </c:pt>
                <c:pt idx="3075">
                  <c:v>4.564594058999972</c:v>
                </c:pt>
                <c:pt idx="3076">
                  <c:v>4.572490482</c:v>
                </c:pt>
                <c:pt idx="3077">
                  <c:v>4.590976505</c:v>
                </c:pt>
                <c:pt idx="3078">
                  <c:v>4.595779208999997</c:v>
                </c:pt>
                <c:pt idx="3079">
                  <c:v>4.584945468999984</c:v>
                </c:pt>
                <c:pt idx="3080">
                  <c:v>4.586344986</c:v>
                </c:pt>
                <c:pt idx="3081">
                  <c:v>4.595808295999999</c:v>
                </c:pt>
                <c:pt idx="3082">
                  <c:v>4.596533089</c:v>
                </c:pt>
                <c:pt idx="3083">
                  <c:v>4.590345650000001</c:v>
                </c:pt>
                <c:pt idx="3084">
                  <c:v>4.592733649999997</c:v>
                </c:pt>
                <c:pt idx="3085">
                  <c:v>4.588854103</c:v>
                </c:pt>
                <c:pt idx="3086">
                  <c:v>4.597032813999986</c:v>
                </c:pt>
                <c:pt idx="3087">
                  <c:v>4.601741104</c:v>
                </c:pt>
                <c:pt idx="3088">
                  <c:v>4.595725326999986</c:v>
                </c:pt>
                <c:pt idx="3089">
                  <c:v>4.599191933</c:v>
                </c:pt>
                <c:pt idx="3090">
                  <c:v>4.602793006999997</c:v>
                </c:pt>
                <c:pt idx="3091">
                  <c:v>4.602279929999997</c:v>
                </c:pt>
                <c:pt idx="3092">
                  <c:v>4.605903892999997</c:v>
                </c:pt>
                <c:pt idx="3093">
                  <c:v>4.606834678999974</c:v>
                </c:pt>
                <c:pt idx="3094">
                  <c:v>4.59938839</c:v>
                </c:pt>
                <c:pt idx="3095">
                  <c:v>4.622160224999981</c:v>
                </c:pt>
                <c:pt idx="3096">
                  <c:v>4.626192359999984</c:v>
                </c:pt>
                <c:pt idx="3097">
                  <c:v>4.610433845999985</c:v>
                </c:pt>
                <c:pt idx="3098">
                  <c:v>4.601690558999997</c:v>
                </c:pt>
                <c:pt idx="3099">
                  <c:v>4.593420296000001</c:v>
                </c:pt>
                <c:pt idx="3100">
                  <c:v>4.600797920000001</c:v>
                </c:pt>
                <c:pt idx="3101">
                  <c:v>4.613561896999986</c:v>
                </c:pt>
                <c:pt idx="3102">
                  <c:v>4.606519965999986</c:v>
                </c:pt>
                <c:pt idx="3103">
                  <c:v>4.613863257999986</c:v>
                </c:pt>
                <c:pt idx="3104">
                  <c:v>4.636606483</c:v>
                </c:pt>
                <c:pt idx="3105">
                  <c:v>4.620615272999974</c:v>
                </c:pt>
                <c:pt idx="3106">
                  <c:v>4.620271949999984</c:v>
                </c:pt>
                <c:pt idx="3107">
                  <c:v>4.617342261999984</c:v>
                </c:pt>
                <c:pt idx="3108">
                  <c:v>4.618265419</c:v>
                </c:pt>
                <c:pt idx="3109">
                  <c:v>4.628345756999981</c:v>
                </c:pt>
                <c:pt idx="3110">
                  <c:v>4.62798335999997</c:v>
                </c:pt>
                <c:pt idx="3111">
                  <c:v>4.62709835099998</c:v>
                </c:pt>
                <c:pt idx="3112">
                  <c:v>4.612990645999983</c:v>
                </c:pt>
                <c:pt idx="3113">
                  <c:v>4.616221695</c:v>
                </c:pt>
                <c:pt idx="3114">
                  <c:v>4.618731765999988</c:v>
                </c:pt>
                <c:pt idx="3115">
                  <c:v>4.617785720999978</c:v>
                </c:pt>
                <c:pt idx="3116">
                  <c:v>4.625109939999978</c:v>
                </c:pt>
                <c:pt idx="3117">
                  <c:v>4.634593276999975</c:v>
                </c:pt>
                <c:pt idx="3118">
                  <c:v>4.619746475</c:v>
                </c:pt>
                <c:pt idx="3119">
                  <c:v>4.615795402999997</c:v>
                </c:pt>
                <c:pt idx="3120">
                  <c:v>4.621982840999974</c:v>
                </c:pt>
                <c:pt idx="3121">
                  <c:v>4.631244926</c:v>
                </c:pt>
                <c:pt idx="3122">
                  <c:v>4.63835743</c:v>
                </c:pt>
                <c:pt idx="3123">
                  <c:v>4.639917640999985</c:v>
                </c:pt>
                <c:pt idx="3124">
                  <c:v>4.650686053999986</c:v>
                </c:pt>
                <c:pt idx="3125">
                  <c:v>4.642072467999986</c:v>
                </c:pt>
                <c:pt idx="3126">
                  <c:v>4.632383136999997</c:v>
                </c:pt>
                <c:pt idx="3127">
                  <c:v>4.622281817999974</c:v>
                </c:pt>
                <c:pt idx="3128">
                  <c:v>4.624139575999973</c:v>
                </c:pt>
                <c:pt idx="3129">
                  <c:v>4.628454951999973</c:v>
                </c:pt>
                <c:pt idx="3130">
                  <c:v>4.638541012</c:v>
                </c:pt>
                <c:pt idx="3131">
                  <c:v>4.645312098999997</c:v>
                </c:pt>
                <c:pt idx="3132">
                  <c:v>4.648988513999981</c:v>
                </c:pt>
                <c:pt idx="3133">
                  <c:v>4.650163441</c:v>
                </c:pt>
                <c:pt idx="3134">
                  <c:v>4.641465930999997</c:v>
                </c:pt>
                <c:pt idx="3135">
                  <c:v>4.639192371</c:v>
                </c:pt>
                <c:pt idx="3136">
                  <c:v>4.638513355000001</c:v>
                </c:pt>
                <c:pt idx="3137">
                  <c:v>4.651456622999997</c:v>
                </c:pt>
                <c:pt idx="3138">
                  <c:v>4.651010302999997</c:v>
                </c:pt>
                <c:pt idx="3139">
                  <c:v>4.644708424</c:v>
                </c:pt>
                <c:pt idx="3140">
                  <c:v>4.645501880999986</c:v>
                </c:pt>
                <c:pt idx="3141">
                  <c:v>4.642732409999997</c:v>
                </c:pt>
                <c:pt idx="3142">
                  <c:v>4.639261036</c:v>
                </c:pt>
                <c:pt idx="3143">
                  <c:v>4.65281084099997</c:v>
                </c:pt>
                <c:pt idx="3144">
                  <c:v>4.656814364999978</c:v>
                </c:pt>
                <c:pt idx="3145">
                  <c:v>4.654975680999978</c:v>
                </c:pt>
                <c:pt idx="3146">
                  <c:v>4.654792575999984</c:v>
                </c:pt>
                <c:pt idx="3147">
                  <c:v>4.652652530999984</c:v>
                </c:pt>
                <c:pt idx="3148">
                  <c:v>4.66281106899997</c:v>
                </c:pt>
                <c:pt idx="3149">
                  <c:v>4.665601520999984</c:v>
                </c:pt>
                <c:pt idx="3150">
                  <c:v>4.653117923999981</c:v>
                </c:pt>
                <c:pt idx="3151">
                  <c:v>4.657970218999972</c:v>
                </c:pt>
                <c:pt idx="3152">
                  <c:v>4.641190318999997</c:v>
                </c:pt>
                <c:pt idx="3153">
                  <c:v>4.641793041</c:v>
                </c:pt>
                <c:pt idx="3154">
                  <c:v>4.655411509999975</c:v>
                </c:pt>
                <c:pt idx="3155">
                  <c:v>4.65011671099998</c:v>
                </c:pt>
                <c:pt idx="3156">
                  <c:v>4.667877940999975</c:v>
                </c:pt>
                <c:pt idx="3157">
                  <c:v>4.684204844999981</c:v>
                </c:pt>
                <c:pt idx="3158">
                  <c:v>4.68830946</c:v>
                </c:pt>
                <c:pt idx="3159">
                  <c:v>4.678051738999997</c:v>
                </c:pt>
                <c:pt idx="3160">
                  <c:v>4.667423992000001</c:v>
                </c:pt>
                <c:pt idx="3161">
                  <c:v>4.663349895</c:v>
                </c:pt>
                <c:pt idx="3162">
                  <c:v>4.678894786999997</c:v>
                </c:pt>
                <c:pt idx="3163">
                  <c:v>4.670183925999995</c:v>
                </c:pt>
                <c:pt idx="3164">
                  <c:v>4.649187831999981</c:v>
                </c:pt>
                <c:pt idx="3165">
                  <c:v>4.657732753999986</c:v>
                </c:pt>
                <c:pt idx="3166">
                  <c:v>4.66367986699998</c:v>
                </c:pt>
                <c:pt idx="3167">
                  <c:v>4.668947486999997</c:v>
                </c:pt>
                <c:pt idx="3168">
                  <c:v>4.66198947899998</c:v>
                </c:pt>
                <c:pt idx="3169">
                  <c:v>4.671343117</c:v>
                </c:pt>
                <c:pt idx="3170">
                  <c:v>4.659325866999978</c:v>
                </c:pt>
                <c:pt idx="3171">
                  <c:v>4.663743286</c:v>
                </c:pt>
                <c:pt idx="3172">
                  <c:v>4.666779785</c:v>
                </c:pt>
                <c:pt idx="3173">
                  <c:v>4.665505675999975</c:v>
                </c:pt>
                <c:pt idx="3174">
                  <c:v>4.671227722</c:v>
                </c:pt>
                <c:pt idx="3175">
                  <c:v>4.673211365</c:v>
                </c:pt>
                <c:pt idx="3176">
                  <c:v>4.684244423</c:v>
                </c:pt>
                <c:pt idx="3177">
                  <c:v>4.679167061</c:v>
                </c:pt>
                <c:pt idx="3178">
                  <c:v>4.693249016</c:v>
                </c:pt>
                <c:pt idx="3179">
                  <c:v>4.695659904</c:v>
                </c:pt>
                <c:pt idx="3180">
                  <c:v>4.697147635999986</c:v>
                </c:pt>
                <c:pt idx="3181">
                  <c:v>4.699161797</c:v>
                </c:pt>
                <c:pt idx="3182">
                  <c:v>4.700398712</c:v>
                </c:pt>
                <c:pt idx="3183">
                  <c:v>4.688317565999985</c:v>
                </c:pt>
                <c:pt idx="3184">
                  <c:v>4.691277771</c:v>
                </c:pt>
                <c:pt idx="3185">
                  <c:v>4.705930022999997</c:v>
                </c:pt>
                <c:pt idx="3186">
                  <c:v>4.710940627999986</c:v>
                </c:pt>
                <c:pt idx="3187">
                  <c:v>4.711306839000001</c:v>
                </c:pt>
                <c:pt idx="3188">
                  <c:v>4.699218063</c:v>
                </c:pt>
                <c:pt idx="3189">
                  <c:v>4.693824557999973</c:v>
                </c:pt>
                <c:pt idx="3190">
                  <c:v>4.706733494</c:v>
                </c:pt>
                <c:pt idx="3191">
                  <c:v>4.697726993999997</c:v>
                </c:pt>
                <c:pt idx="3192">
                  <c:v>4.694614200999974</c:v>
                </c:pt>
                <c:pt idx="3193">
                  <c:v>4.716115741999986</c:v>
                </c:pt>
                <c:pt idx="3194">
                  <c:v>4.716714648999984</c:v>
                </c:pt>
                <c:pt idx="3195">
                  <c:v>4.725290089</c:v>
                </c:pt>
                <c:pt idx="3196">
                  <c:v>4.723741322</c:v>
                </c:pt>
                <c:pt idx="3197">
                  <c:v>4.712974338999977</c:v>
                </c:pt>
                <c:pt idx="3198">
                  <c:v>4.712344912999997</c:v>
                </c:pt>
                <c:pt idx="3199">
                  <c:v>4.720660954</c:v>
                </c:pt>
                <c:pt idx="3200">
                  <c:v>4.718227177</c:v>
                </c:pt>
                <c:pt idx="3201">
                  <c:v>4.715137271999978</c:v>
                </c:pt>
                <c:pt idx="3202">
                  <c:v>4.733569889</c:v>
                </c:pt>
                <c:pt idx="3203">
                  <c:v>4.722240237999986</c:v>
                </c:pt>
                <c:pt idx="3204">
                  <c:v>4.706531315</c:v>
                </c:pt>
                <c:pt idx="3205">
                  <c:v>4.707202702</c:v>
                </c:pt>
                <c:pt idx="3206">
                  <c:v>4.710429935</c:v>
                </c:pt>
                <c:pt idx="3207">
                  <c:v>4.714702396</c:v>
                </c:pt>
                <c:pt idx="3208">
                  <c:v>4.723434237999974</c:v>
                </c:pt>
                <c:pt idx="3209">
                  <c:v>4.727264194</c:v>
                </c:pt>
                <c:pt idx="3210">
                  <c:v>4.725940495</c:v>
                </c:pt>
                <c:pt idx="3211">
                  <c:v>4.731632023</c:v>
                </c:pt>
                <c:pt idx="3212">
                  <c:v>4.736423283</c:v>
                </c:pt>
                <c:pt idx="3213">
                  <c:v>4.732108859999986</c:v>
                </c:pt>
                <c:pt idx="3214">
                  <c:v>4.727622776</c:v>
                </c:pt>
                <c:pt idx="3215">
                  <c:v>4.733558445</c:v>
                </c:pt>
                <c:pt idx="3216">
                  <c:v>4.731744556000001</c:v>
                </c:pt>
                <c:pt idx="3217">
                  <c:v>4.717942982</c:v>
                </c:pt>
                <c:pt idx="3218">
                  <c:v>4.710034160999986</c:v>
                </c:pt>
                <c:pt idx="3219">
                  <c:v>4.713398724</c:v>
                </c:pt>
                <c:pt idx="3220">
                  <c:v>4.717854289999983</c:v>
                </c:pt>
                <c:pt idx="3221">
                  <c:v>4.744023113</c:v>
                </c:pt>
                <c:pt idx="3222">
                  <c:v>4.744742184</c:v>
                </c:pt>
                <c:pt idx="3223">
                  <c:v>4.740065365</c:v>
                </c:pt>
                <c:pt idx="3224">
                  <c:v>4.739096432</c:v>
                </c:pt>
                <c:pt idx="3225">
                  <c:v>4.728888301999997</c:v>
                </c:pt>
                <c:pt idx="3226">
                  <c:v>4.726279049</c:v>
                </c:pt>
                <c:pt idx="3227">
                  <c:v>4.715185908999977</c:v>
                </c:pt>
                <c:pt idx="3228">
                  <c:v>4.711339741</c:v>
                </c:pt>
                <c:pt idx="3229">
                  <c:v>4.710889605999998</c:v>
                </c:pt>
                <c:pt idx="3230">
                  <c:v>4.710475712</c:v>
                </c:pt>
                <c:pt idx="3231">
                  <c:v>4.717609196</c:v>
                </c:pt>
                <c:pt idx="3232">
                  <c:v>4.727106837999972</c:v>
                </c:pt>
                <c:pt idx="3233">
                  <c:v>4.721321849999997</c:v>
                </c:pt>
                <c:pt idx="3234">
                  <c:v>4.728409556999981</c:v>
                </c:pt>
                <c:pt idx="3235">
                  <c:v>4.730759411</c:v>
                </c:pt>
                <c:pt idx="3236">
                  <c:v>4.735564022</c:v>
                </c:pt>
                <c:pt idx="3237">
                  <c:v>4.750685482</c:v>
                </c:pt>
                <c:pt idx="3238">
                  <c:v>4.747380046999984</c:v>
                </c:pt>
                <c:pt idx="3239">
                  <c:v>4.745495586</c:v>
                </c:pt>
                <c:pt idx="3240">
                  <c:v>4.760102061999997</c:v>
                </c:pt>
                <c:pt idx="3241">
                  <c:v>4.766922741</c:v>
                </c:pt>
                <c:pt idx="3242">
                  <c:v>4.759736805</c:v>
                </c:pt>
                <c:pt idx="3243">
                  <c:v>4.758291035</c:v>
                </c:pt>
                <c:pt idx="3244">
                  <c:v>4.75692728</c:v>
                </c:pt>
                <c:pt idx="3245">
                  <c:v>4.757316380000001</c:v>
                </c:pt>
                <c:pt idx="3246">
                  <c:v>4.758456973999986</c:v>
                </c:pt>
                <c:pt idx="3247">
                  <c:v>4.764770297999984</c:v>
                </c:pt>
                <c:pt idx="3248">
                  <c:v>4.760952739999987</c:v>
                </c:pt>
                <c:pt idx="3249">
                  <c:v>4.762131480999997</c:v>
                </c:pt>
                <c:pt idx="3250">
                  <c:v>4.767182139999984</c:v>
                </c:pt>
                <c:pt idx="3251">
                  <c:v>4.770310192</c:v>
                </c:pt>
                <c:pt idx="3252">
                  <c:v>4.773382931</c:v>
                </c:pt>
                <c:pt idx="3253">
                  <c:v>4.758848934</c:v>
                </c:pt>
                <c:pt idx="3254">
                  <c:v>4.753170756999986</c:v>
                </c:pt>
                <c:pt idx="3255">
                  <c:v>4.759701519</c:v>
                </c:pt>
                <c:pt idx="3256">
                  <c:v>4.762409954000001</c:v>
                </c:pt>
                <c:pt idx="3257">
                  <c:v>4.764044074999984</c:v>
                </c:pt>
                <c:pt idx="3258">
                  <c:v>4.76196888</c:v>
                </c:pt>
                <c:pt idx="3259">
                  <c:v>4.775999336</c:v>
                </c:pt>
                <c:pt idx="3260">
                  <c:v>4.763815193</c:v>
                </c:pt>
                <c:pt idx="3261">
                  <c:v>4.779516487</c:v>
                </c:pt>
                <c:pt idx="3262">
                  <c:v>4.763431815999988</c:v>
                </c:pt>
                <c:pt idx="3263">
                  <c:v>4.76291301699998</c:v>
                </c:pt>
                <c:pt idx="3264">
                  <c:v>4.761345176999997</c:v>
                </c:pt>
                <c:pt idx="3265">
                  <c:v>4.754921226999977</c:v>
                </c:pt>
                <c:pt idx="3266">
                  <c:v>4.760002403</c:v>
                </c:pt>
                <c:pt idx="3267">
                  <c:v>4.75978878</c:v>
                </c:pt>
                <c:pt idx="3268">
                  <c:v>4.770664482</c:v>
                </c:pt>
                <c:pt idx="3269">
                  <c:v>4.784389763</c:v>
                </c:pt>
                <c:pt idx="3270">
                  <c:v>4.787508277999978</c:v>
                </c:pt>
                <c:pt idx="3271">
                  <c:v>4.785303383</c:v>
                </c:pt>
                <c:pt idx="3272">
                  <c:v>4.786615638999997</c:v>
                </c:pt>
                <c:pt idx="3273">
                  <c:v>4.799341469</c:v>
                </c:pt>
                <c:pt idx="3274">
                  <c:v>4.790079384</c:v>
                </c:pt>
                <c:pt idx="3275">
                  <c:v>4.787714747999981</c:v>
                </c:pt>
                <c:pt idx="3276">
                  <c:v>4.797796993</c:v>
                </c:pt>
                <c:pt idx="3277">
                  <c:v>4.808340815999998</c:v>
                </c:pt>
                <c:pt idx="3278">
                  <c:v>4.805853634</c:v>
                </c:pt>
                <c:pt idx="3279">
                  <c:v>4.806406765</c:v>
                </c:pt>
                <c:pt idx="3280">
                  <c:v>4.824077872999974</c:v>
                </c:pt>
                <c:pt idx="3281">
                  <c:v>4.817920951999978</c:v>
                </c:pt>
                <c:pt idx="3282">
                  <c:v>4.805528907999986</c:v>
                </c:pt>
                <c:pt idx="3283">
                  <c:v>4.804048804999997</c:v>
                </c:pt>
                <c:pt idx="3284">
                  <c:v>4.810299187</c:v>
                </c:pt>
                <c:pt idx="3285">
                  <c:v>4.803209572</c:v>
                </c:pt>
                <c:pt idx="3286">
                  <c:v>4.807848244000001</c:v>
                </c:pt>
                <c:pt idx="3287">
                  <c:v>4.807062416</c:v>
                </c:pt>
                <c:pt idx="3288">
                  <c:v>4.811731605999999</c:v>
                </c:pt>
                <c:pt idx="3289">
                  <c:v>4.824167518999975</c:v>
                </c:pt>
                <c:pt idx="3290">
                  <c:v>4.832342415</c:v>
                </c:pt>
                <c:pt idx="3291">
                  <c:v>4.817335395999991</c:v>
                </c:pt>
                <c:pt idx="3292">
                  <c:v>4.819334296999984</c:v>
                </c:pt>
                <c:pt idx="3293">
                  <c:v>4.829626349999997</c:v>
                </c:pt>
                <c:pt idx="3294">
                  <c:v>4.834219245999995</c:v>
                </c:pt>
                <c:pt idx="3295">
                  <c:v>4.837132721000001</c:v>
                </c:pt>
                <c:pt idx="3296">
                  <c:v>4.840170173999997</c:v>
                </c:pt>
                <c:pt idx="3297">
                  <c:v>4.824980048999968</c:v>
                </c:pt>
                <c:pt idx="3298">
                  <c:v>4.823717384</c:v>
                </c:pt>
                <c:pt idx="3299">
                  <c:v>4.830732613</c:v>
                </c:pt>
                <c:pt idx="3300">
                  <c:v>4.841379433</c:v>
                </c:pt>
                <c:pt idx="3301">
                  <c:v>4.843271523</c:v>
                </c:pt>
                <c:pt idx="3302">
                  <c:v>4.849138526999984</c:v>
                </c:pt>
                <c:pt idx="3303">
                  <c:v>4.850162773</c:v>
                </c:pt>
                <c:pt idx="3304">
                  <c:v>4.847812919999981</c:v>
                </c:pt>
                <c:pt idx="3305">
                  <c:v>4.850836066999975</c:v>
                </c:pt>
                <c:pt idx="3306">
                  <c:v>4.85382679</c:v>
                </c:pt>
                <c:pt idx="3307">
                  <c:v>4.854723243999997</c:v>
                </c:pt>
                <c:pt idx="3308">
                  <c:v>4.859052925</c:v>
                </c:pt>
                <c:pt idx="3309">
                  <c:v>4.867552070999975</c:v>
                </c:pt>
                <c:pt idx="3310">
                  <c:v>4.863044051999986</c:v>
                </c:pt>
                <c:pt idx="3311">
                  <c:v>4.860984115999983</c:v>
                </c:pt>
                <c:pt idx="3312">
                  <c:v>4.867540626999975</c:v>
                </c:pt>
                <c:pt idx="3313">
                  <c:v>4.863686828999978</c:v>
                </c:pt>
                <c:pt idx="3314">
                  <c:v>4.869569092</c:v>
                </c:pt>
                <c:pt idx="3315">
                  <c:v>4.861464766999984</c:v>
                </c:pt>
                <c:pt idx="3316">
                  <c:v>4.870163708</c:v>
                </c:pt>
                <c:pt idx="3317">
                  <c:v>4.873816280000001</c:v>
                </c:pt>
                <c:pt idx="3318">
                  <c:v>4.871807841999997</c:v>
                </c:pt>
                <c:pt idx="3319">
                  <c:v>4.857159405</c:v>
                </c:pt>
                <c:pt idx="3320">
                  <c:v>4.872174052999984</c:v>
                </c:pt>
                <c:pt idx="3321">
                  <c:v>4.878460674</c:v>
                </c:pt>
                <c:pt idx="3322">
                  <c:v>4.877880839999977</c:v>
                </c:pt>
                <c:pt idx="3323">
                  <c:v>4.880154399999986</c:v>
                </c:pt>
                <c:pt idx="3324">
                  <c:v>4.885502605</c:v>
                </c:pt>
                <c:pt idx="3325">
                  <c:v>4.872898845999996</c:v>
                </c:pt>
                <c:pt idx="3326">
                  <c:v>4.866921214999997</c:v>
                </c:pt>
                <c:pt idx="3327">
                  <c:v>4.865914134999978</c:v>
                </c:pt>
                <c:pt idx="3328">
                  <c:v>4.867520122999986</c:v>
                </c:pt>
                <c:pt idx="3329">
                  <c:v>4.868664531999986</c:v>
                </c:pt>
                <c:pt idx="3330">
                  <c:v>4.875500468999986</c:v>
                </c:pt>
                <c:pt idx="3331">
                  <c:v>4.875836163000001</c:v>
                </c:pt>
                <c:pt idx="3332">
                  <c:v>4.888150005</c:v>
                </c:pt>
                <c:pt idx="3333">
                  <c:v>4.888555794</c:v>
                </c:pt>
                <c:pt idx="3334">
                  <c:v>4.886427193</c:v>
                </c:pt>
                <c:pt idx="3335">
                  <c:v>4.882967261999984</c:v>
                </c:pt>
                <c:pt idx="3336">
                  <c:v>4.886026649000001</c:v>
                </c:pt>
                <c:pt idx="3337">
                  <c:v>4.87366703</c:v>
                </c:pt>
                <c:pt idx="3338">
                  <c:v>4.864761143</c:v>
                </c:pt>
                <c:pt idx="3339">
                  <c:v>4.882467060000001</c:v>
                </c:pt>
                <c:pt idx="3340">
                  <c:v>4.876935748999986</c:v>
                </c:pt>
                <c:pt idx="3341">
                  <c:v>4.875299244</c:v>
                </c:pt>
                <c:pt idx="3342">
                  <c:v>4.86943986899998</c:v>
                </c:pt>
                <c:pt idx="3343">
                  <c:v>4.883745936999997</c:v>
                </c:pt>
                <c:pt idx="3344">
                  <c:v>4.889549522</c:v>
                </c:pt>
                <c:pt idx="3345">
                  <c:v>4.901811866999984</c:v>
                </c:pt>
                <c:pt idx="3346">
                  <c:v>4.888824729999997</c:v>
                </c:pt>
                <c:pt idx="3347">
                  <c:v>4.897552756999978</c:v>
                </c:pt>
                <c:pt idx="3348">
                  <c:v>4.894657402</c:v>
                </c:pt>
                <c:pt idx="3349">
                  <c:v>4.890615252999981</c:v>
                </c:pt>
                <c:pt idx="3350">
                  <c:v>4.885820178999986</c:v>
                </c:pt>
                <c:pt idx="3351">
                  <c:v>4.881341724</c:v>
                </c:pt>
                <c:pt idx="3352">
                  <c:v>4.894128589999984</c:v>
                </c:pt>
                <c:pt idx="3353">
                  <c:v>4.906579762</c:v>
                </c:pt>
                <c:pt idx="3354">
                  <c:v>4.904649525</c:v>
                </c:pt>
                <c:pt idx="3355">
                  <c:v>4.92758729899998</c:v>
                </c:pt>
                <c:pt idx="3356">
                  <c:v>4.926763325</c:v>
                </c:pt>
                <c:pt idx="3357">
                  <c:v>4.912332325</c:v>
                </c:pt>
                <c:pt idx="3358">
                  <c:v>4.909700184</c:v>
                </c:pt>
                <c:pt idx="3359">
                  <c:v>4.896661549</c:v>
                </c:pt>
                <c:pt idx="3360">
                  <c:v>4.900033741</c:v>
                </c:pt>
                <c:pt idx="3361">
                  <c:v>4.906457691</c:v>
                </c:pt>
                <c:pt idx="3362">
                  <c:v>4.907243519</c:v>
                </c:pt>
                <c:pt idx="3363">
                  <c:v>4.913762836</c:v>
                </c:pt>
                <c:pt idx="3364">
                  <c:v>4.920336036999986</c:v>
                </c:pt>
                <c:pt idx="3365">
                  <c:v>4.90891483299998</c:v>
                </c:pt>
                <c:pt idx="3366">
                  <c:v>4.911058693</c:v>
                </c:pt>
                <c:pt idx="3367">
                  <c:v>4.909050255</c:v>
                </c:pt>
                <c:pt idx="3368">
                  <c:v>4.91572216</c:v>
                </c:pt>
                <c:pt idx="3369">
                  <c:v>4.918026236999986</c:v>
                </c:pt>
                <c:pt idx="3370">
                  <c:v>4.929249077</c:v>
                </c:pt>
                <c:pt idx="3371">
                  <c:v>4.918150214999997</c:v>
                </c:pt>
                <c:pt idx="3372">
                  <c:v>4.914060859999986</c:v>
                </c:pt>
                <c:pt idx="3373">
                  <c:v>4.924669533</c:v>
                </c:pt>
                <c:pt idx="3374">
                  <c:v>4.921598701</c:v>
                </c:pt>
                <c:pt idx="3375">
                  <c:v>4.918546944</c:v>
                </c:pt>
                <c:pt idx="3376">
                  <c:v>4.923063545</c:v>
                </c:pt>
                <c:pt idx="3377">
                  <c:v>4.91846302</c:v>
                </c:pt>
                <c:pt idx="3378">
                  <c:v>4.92060688</c:v>
                </c:pt>
                <c:pt idx="3379">
                  <c:v>4.919447212</c:v>
                </c:pt>
                <c:pt idx="3380">
                  <c:v>4.934873847999997</c:v>
                </c:pt>
                <c:pt idx="3381">
                  <c:v>4.936495094</c:v>
                </c:pt>
                <c:pt idx="3382">
                  <c:v>4.936010628</c:v>
                </c:pt>
                <c:pt idx="3383">
                  <c:v>4.9327071</c:v>
                </c:pt>
                <c:pt idx="3384">
                  <c:v>4.935234814</c:v>
                </c:pt>
                <c:pt idx="3385">
                  <c:v>4.924294261999984</c:v>
                </c:pt>
                <c:pt idx="3386">
                  <c:v>4.936280041</c:v>
                </c:pt>
                <c:pt idx="3387">
                  <c:v>4.940045147</c:v>
                </c:pt>
                <c:pt idx="3388">
                  <c:v>4.945889263000001</c:v>
                </c:pt>
                <c:pt idx="3389">
                  <c:v>4.947865275999995</c:v>
                </c:pt>
                <c:pt idx="3390">
                  <c:v>4.943440228</c:v>
                </c:pt>
                <c:pt idx="3391">
                  <c:v>4.955002575</c:v>
                </c:pt>
                <c:pt idx="3392">
                  <c:v>4.955132274999987</c:v>
                </c:pt>
                <c:pt idx="3393">
                  <c:v>4.960267334</c:v>
                </c:pt>
                <c:pt idx="3394">
                  <c:v>4.966317444</c:v>
                </c:pt>
                <c:pt idx="3395">
                  <c:v>4.957517414000001</c:v>
                </c:pt>
                <c:pt idx="3396">
                  <c:v>4.956905632000001</c:v>
                </c:pt>
                <c:pt idx="3397">
                  <c:v>4.960930613999997</c:v>
                </c:pt>
                <c:pt idx="3398">
                  <c:v>4.950951365999995</c:v>
                </c:pt>
                <c:pt idx="3399">
                  <c:v>4.949806956999997</c:v>
                </c:pt>
                <c:pt idx="3400">
                  <c:v>4.949547557999997</c:v>
                </c:pt>
                <c:pt idx="3401">
                  <c:v>4.955910472999986</c:v>
                </c:pt>
                <c:pt idx="3402">
                  <c:v>4.960902957999984</c:v>
                </c:pt>
                <c:pt idx="3403">
                  <c:v>4.977470188</c:v>
                </c:pt>
                <c:pt idx="3404">
                  <c:v>4.972129612</c:v>
                </c:pt>
                <c:pt idx="3405">
                  <c:v>4.982952861999986</c:v>
                </c:pt>
                <c:pt idx="3406">
                  <c:v>4.978337078</c:v>
                </c:pt>
                <c:pt idx="3407">
                  <c:v>4.978001385</c:v>
                </c:pt>
                <c:pt idx="3408">
                  <c:v>4.993977336999997</c:v>
                </c:pt>
                <c:pt idx="3409">
                  <c:v>5.012934474999983</c:v>
                </c:pt>
                <c:pt idx="3410">
                  <c:v>5.004946498999997</c:v>
                </c:pt>
                <c:pt idx="3411">
                  <c:v>4.995600491</c:v>
                </c:pt>
                <c:pt idx="3412">
                  <c:v>4.982704905999999</c:v>
                </c:pt>
                <c:pt idx="3413">
                  <c:v>4.982247143</c:v>
                </c:pt>
                <c:pt idx="3414">
                  <c:v>4.98706892</c:v>
                </c:pt>
                <c:pt idx="3415">
                  <c:v>4.966500072000001</c:v>
                </c:pt>
                <c:pt idx="3416">
                  <c:v>4.962822704</c:v>
                </c:pt>
                <c:pt idx="3417">
                  <c:v>4.977272778</c:v>
                </c:pt>
                <c:pt idx="3418">
                  <c:v>4.971962719</c:v>
                </c:pt>
                <c:pt idx="3419">
                  <c:v>4.982893257000001</c:v>
                </c:pt>
                <c:pt idx="3420">
                  <c:v>4.989141731</c:v>
                </c:pt>
                <c:pt idx="3421">
                  <c:v>4.989612846</c:v>
                </c:pt>
                <c:pt idx="3422">
                  <c:v>4.999000816000001</c:v>
                </c:pt>
                <c:pt idx="3423">
                  <c:v>4.995857505999997</c:v>
                </c:pt>
                <c:pt idx="3424">
                  <c:v>4.980156211999997</c:v>
                </c:pt>
                <c:pt idx="3425">
                  <c:v>4.986274986</c:v>
                </c:pt>
                <c:pt idx="3426">
                  <c:v>4.98874691</c:v>
                </c:pt>
                <c:pt idx="3427">
                  <c:v>4.991718559000001</c:v>
                </c:pt>
                <c:pt idx="3428">
                  <c:v>4.99981144</c:v>
                </c:pt>
                <c:pt idx="3429">
                  <c:v>4.997851638999986</c:v>
                </c:pt>
                <c:pt idx="3430">
                  <c:v>4.995313911</c:v>
                </c:pt>
                <c:pt idx="3431">
                  <c:v>5.006605415</c:v>
                </c:pt>
                <c:pt idx="3432">
                  <c:v>4.997549324</c:v>
                </c:pt>
                <c:pt idx="3433">
                  <c:v>4.994821338999997</c:v>
                </c:pt>
                <c:pt idx="3434">
                  <c:v>4.997934131999984</c:v>
                </c:pt>
                <c:pt idx="3435">
                  <c:v>4.997888355000001</c:v>
                </c:pt>
                <c:pt idx="3436">
                  <c:v>4.988931446</c:v>
                </c:pt>
                <c:pt idx="3437">
                  <c:v>4.998620777</c:v>
                </c:pt>
                <c:pt idx="3438">
                  <c:v>4.999666004</c:v>
                </c:pt>
                <c:pt idx="3439">
                  <c:v>5.00058486899997</c:v>
                </c:pt>
                <c:pt idx="3440">
                  <c:v>4.999326019</c:v>
                </c:pt>
                <c:pt idx="3441">
                  <c:v>5.009589462</c:v>
                </c:pt>
                <c:pt idx="3442">
                  <c:v>5.020406512999986</c:v>
                </c:pt>
                <c:pt idx="3443">
                  <c:v>5.02396944</c:v>
                </c:pt>
                <c:pt idx="3444">
                  <c:v>5.016944675</c:v>
                </c:pt>
                <c:pt idx="3445">
                  <c:v>5.015731602000001</c:v>
                </c:pt>
                <c:pt idx="3446">
                  <c:v>5.002736834999986</c:v>
                </c:pt>
                <c:pt idx="3447">
                  <c:v>5.007697848999986</c:v>
                </c:pt>
                <c:pt idx="3448">
                  <c:v>5.01084116</c:v>
                </c:pt>
                <c:pt idx="3449">
                  <c:v>4.99599435799998</c:v>
                </c:pt>
                <c:pt idx="3450">
                  <c:v>5.000945834999997</c:v>
                </c:pt>
                <c:pt idx="3451">
                  <c:v>5.013217716000001</c:v>
                </c:pt>
                <c:pt idx="3452">
                  <c:v>5.017222195</c:v>
                </c:pt>
                <c:pt idx="3453">
                  <c:v>5.014536647999972</c:v>
                </c:pt>
                <c:pt idx="3454">
                  <c:v>5.018727093</c:v>
                </c:pt>
                <c:pt idx="3455">
                  <c:v>5.028532771999984</c:v>
                </c:pt>
                <c:pt idx="3456">
                  <c:v>5.019408016</c:v>
                </c:pt>
                <c:pt idx="3457">
                  <c:v>5.024603634</c:v>
                </c:pt>
                <c:pt idx="3458">
                  <c:v>5.022242336000001</c:v>
                </c:pt>
                <c:pt idx="3459">
                  <c:v>5.030649929</c:v>
                </c:pt>
                <c:pt idx="3460">
                  <c:v>5.031695156</c:v>
                </c:pt>
                <c:pt idx="3461">
                  <c:v>5.038756161</c:v>
                </c:pt>
                <c:pt idx="3462">
                  <c:v>5.039873866999997</c:v>
                </c:pt>
                <c:pt idx="3463">
                  <c:v>5.047638683</c:v>
                </c:pt>
                <c:pt idx="3464">
                  <c:v>5.051438122</c:v>
                </c:pt>
                <c:pt idx="3465">
                  <c:v>5.056912211999986</c:v>
                </c:pt>
                <c:pt idx="3466">
                  <c:v>5.044800548999978</c:v>
                </c:pt>
                <c:pt idx="3467">
                  <c:v>5.041092663</c:v>
                </c:pt>
                <c:pt idx="3468">
                  <c:v>5.045876293</c:v>
                </c:pt>
                <c:pt idx="3469">
                  <c:v>5.034653454</c:v>
                </c:pt>
                <c:pt idx="3470">
                  <c:v>5.040203838</c:v>
                </c:pt>
                <c:pt idx="3471">
                  <c:v>5.039234905</c:v>
                </c:pt>
                <c:pt idx="3472">
                  <c:v>5.032963543</c:v>
                </c:pt>
                <c:pt idx="3473">
                  <c:v>5.03458097499998</c:v>
                </c:pt>
                <c:pt idx="3474">
                  <c:v>5.045796185</c:v>
                </c:pt>
                <c:pt idx="3475">
                  <c:v>5.044468670000001</c:v>
                </c:pt>
                <c:pt idx="3476">
                  <c:v>5.034794598</c:v>
                </c:pt>
                <c:pt idx="3477">
                  <c:v>5.041043072</c:v>
                </c:pt>
                <c:pt idx="3478">
                  <c:v>5.053650645999999</c:v>
                </c:pt>
                <c:pt idx="3479">
                  <c:v>5.07628706</c:v>
                </c:pt>
                <c:pt idx="3480">
                  <c:v>5.058686046999984</c:v>
                </c:pt>
                <c:pt idx="3481">
                  <c:v>5.048275738</c:v>
                </c:pt>
                <c:pt idx="3482">
                  <c:v>5.054638652999997</c:v>
                </c:pt>
                <c:pt idx="3483">
                  <c:v>5.073666363</c:v>
                </c:pt>
                <c:pt idx="3484">
                  <c:v>5.076542645</c:v>
                </c:pt>
                <c:pt idx="3485">
                  <c:v>5.064266948999986</c:v>
                </c:pt>
                <c:pt idx="3486">
                  <c:v>5.066551951999986</c:v>
                </c:pt>
                <c:pt idx="3487">
                  <c:v>5.064186839999968</c:v>
                </c:pt>
                <c:pt idx="3488">
                  <c:v>5.063668041</c:v>
                </c:pt>
                <c:pt idx="3489">
                  <c:v>5.058953075000001</c:v>
                </c:pt>
                <c:pt idx="3490">
                  <c:v>5.07684782</c:v>
                </c:pt>
                <c:pt idx="3491">
                  <c:v>5.06700351699998</c:v>
                </c:pt>
                <c:pt idx="3492">
                  <c:v>5.076022415</c:v>
                </c:pt>
                <c:pt idx="3493">
                  <c:v>5.071597366000001</c:v>
                </c:pt>
                <c:pt idx="3494">
                  <c:v>5.070388107</c:v>
                </c:pt>
                <c:pt idx="3495">
                  <c:v>5.066520004</c:v>
                </c:pt>
                <c:pt idx="3496">
                  <c:v>5.082465438999997</c:v>
                </c:pt>
                <c:pt idx="3497">
                  <c:v>5.09315422099998</c:v>
                </c:pt>
                <c:pt idx="3498">
                  <c:v>5.077212601</c:v>
                </c:pt>
                <c:pt idx="3499">
                  <c:v>5.057101516999977</c:v>
                </c:pt>
                <c:pt idx="3500">
                  <c:v>5.053355484</c:v>
                </c:pt>
                <c:pt idx="3501">
                  <c:v>5.059607773</c:v>
                </c:pt>
                <c:pt idx="3502">
                  <c:v>5.064643173</c:v>
                </c:pt>
                <c:pt idx="3503">
                  <c:v>5.077903061000001</c:v>
                </c:pt>
                <c:pt idx="3504">
                  <c:v>5.068011550999978</c:v>
                </c:pt>
                <c:pt idx="3505">
                  <c:v>5.06645134</c:v>
                </c:pt>
                <c:pt idx="3506">
                  <c:v>5.06848075899998</c:v>
                </c:pt>
                <c:pt idx="3507">
                  <c:v>5.061766891</c:v>
                </c:pt>
                <c:pt idx="3508">
                  <c:v>5.064231186000001</c:v>
                </c:pt>
                <c:pt idx="3509">
                  <c:v>5.063758163</c:v>
                </c:pt>
                <c:pt idx="3510">
                  <c:v>5.068232802999997</c:v>
                </c:pt>
                <c:pt idx="3511">
                  <c:v>5.089576035</c:v>
                </c:pt>
                <c:pt idx="3512">
                  <c:v>5.079928665</c:v>
                </c:pt>
                <c:pt idx="3513">
                  <c:v>5.066623001</c:v>
                </c:pt>
                <c:pt idx="3514">
                  <c:v>5.070426254</c:v>
                </c:pt>
                <c:pt idx="3515">
                  <c:v>5.077231674</c:v>
                </c:pt>
                <c:pt idx="3516">
                  <c:v>5.074078826999984</c:v>
                </c:pt>
                <c:pt idx="3517">
                  <c:v>5.090920715</c:v>
                </c:pt>
                <c:pt idx="3518">
                  <c:v>5.094414977999968</c:v>
                </c:pt>
                <c:pt idx="3519">
                  <c:v>5.09681823699998</c:v>
                </c:pt>
                <c:pt idx="3520">
                  <c:v>5.094788817999977</c:v>
                </c:pt>
                <c:pt idx="3521">
                  <c:v>5.098222046</c:v>
                </c:pt>
                <c:pt idx="3522">
                  <c:v>5.085416106999986</c:v>
                </c:pt>
                <c:pt idx="3523">
                  <c:v>5.099881439000001</c:v>
                </c:pt>
                <c:pt idx="3524">
                  <c:v>5.103028564000001</c:v>
                </c:pt>
                <c:pt idx="3525">
                  <c:v>5.108231812000001</c:v>
                </c:pt>
                <c:pt idx="3526">
                  <c:v>5.103608398</c:v>
                </c:pt>
                <c:pt idx="3527">
                  <c:v>5.103562622</c:v>
                </c:pt>
                <c:pt idx="3528">
                  <c:v>5.100671082</c:v>
                </c:pt>
                <c:pt idx="3529">
                  <c:v>5.107087401999986</c:v>
                </c:pt>
                <c:pt idx="3530">
                  <c:v>5.099888115</c:v>
                </c:pt>
                <c:pt idx="3531">
                  <c:v>5.109409599</c:v>
                </c:pt>
                <c:pt idx="3532">
                  <c:v>5.105022696999997</c:v>
                </c:pt>
                <c:pt idx="3533">
                  <c:v>5.120373039</c:v>
                </c:pt>
                <c:pt idx="3534">
                  <c:v>5.109237938000001</c:v>
                </c:pt>
                <c:pt idx="3535">
                  <c:v>5.116340904</c:v>
                </c:pt>
                <c:pt idx="3536">
                  <c:v>5.113972454000001</c:v>
                </c:pt>
                <c:pt idx="3537">
                  <c:v>5.129696635999998</c:v>
                </c:pt>
                <c:pt idx="3538">
                  <c:v>5.135342388</c:v>
                </c:pt>
                <c:pt idx="3539">
                  <c:v>5.129055766999978</c:v>
                </c:pt>
                <c:pt idx="3540">
                  <c:v>5.125447062999986</c:v>
                </c:pt>
                <c:pt idx="3541">
                  <c:v>5.128768233999997</c:v>
                </c:pt>
                <c:pt idx="3542">
                  <c:v>5.115599898999986</c:v>
                </c:pt>
                <c:pt idx="3543">
                  <c:v>5.124802855999977</c:v>
                </c:pt>
                <c:pt idx="3544">
                  <c:v>5.120563773999997</c:v>
                </c:pt>
                <c:pt idx="3545">
                  <c:v>5.122501639999975</c:v>
                </c:pt>
                <c:pt idx="3546">
                  <c:v>5.13007</c:v>
                </c:pt>
                <c:pt idx="3547">
                  <c:v>5.118303565999991</c:v>
                </c:pt>
                <c:pt idx="3548">
                  <c:v>5.133104590999986</c:v>
                </c:pt>
                <c:pt idx="3549">
                  <c:v>5.134050635999987</c:v>
                </c:pt>
                <c:pt idx="3550">
                  <c:v>5.120620995</c:v>
                </c:pt>
                <c:pt idx="3551">
                  <c:v>5.124954490999977</c:v>
                </c:pt>
                <c:pt idx="3552">
                  <c:v>5.123968391</c:v>
                </c:pt>
                <c:pt idx="3553">
                  <c:v>5.121837883</c:v>
                </c:pt>
                <c:pt idx="3554">
                  <c:v>5.13259532899998</c:v>
                </c:pt>
                <c:pt idx="3555">
                  <c:v>5.131214886</c:v>
                </c:pt>
                <c:pt idx="3556">
                  <c:v>5.1353195</c:v>
                </c:pt>
                <c:pt idx="3557">
                  <c:v>5.148243694</c:v>
                </c:pt>
                <c:pt idx="3558">
                  <c:v>5.151051311000001</c:v>
                </c:pt>
                <c:pt idx="3559">
                  <c:v>5.158711223999984</c:v>
                </c:pt>
                <c:pt idx="3560">
                  <c:v>5.153492717999997</c:v>
                </c:pt>
                <c:pt idx="3561">
                  <c:v>5.140095500999986</c:v>
                </c:pt>
                <c:pt idx="3562">
                  <c:v>5.134358196</c:v>
                </c:pt>
                <c:pt idx="3563">
                  <c:v>5.131409435</c:v>
                </c:pt>
                <c:pt idx="3564">
                  <c:v>5.148712902000001</c:v>
                </c:pt>
                <c:pt idx="3565">
                  <c:v>5.152231959999981</c:v>
                </c:pt>
                <c:pt idx="3566">
                  <c:v>5.160094050999983</c:v>
                </c:pt>
                <c:pt idx="3567">
                  <c:v>5.159273891</c:v>
                </c:pt>
                <c:pt idx="3568">
                  <c:v>5.157789973999981</c:v>
                </c:pt>
                <c:pt idx="3569">
                  <c:v>5.16353490799997</c:v>
                </c:pt>
                <c:pt idx="3570">
                  <c:v>5.167235164999984</c:v>
                </c:pt>
                <c:pt idx="3571">
                  <c:v>5.160736827999973</c:v>
                </c:pt>
                <c:pt idx="3572">
                  <c:v>5.164497165999986</c:v>
                </c:pt>
                <c:pt idx="3573">
                  <c:v>5.163524417999978</c:v>
                </c:pt>
                <c:pt idx="3574">
                  <c:v>5.155673771</c:v>
                </c:pt>
                <c:pt idx="3575">
                  <c:v>5.169620304</c:v>
                </c:pt>
                <c:pt idx="3576">
                  <c:v>5.172534732999984</c:v>
                </c:pt>
                <c:pt idx="3577">
                  <c:v>5.163745669999983</c:v>
                </c:pt>
                <c:pt idx="3578">
                  <c:v>5.169667988</c:v>
                </c:pt>
                <c:pt idx="3579">
                  <c:v>5.178598194</c:v>
                </c:pt>
                <c:pt idx="3580">
                  <c:v>5.180166035</c:v>
                </c:pt>
                <c:pt idx="3581">
                  <c:v>5.178376941999997</c:v>
                </c:pt>
                <c:pt idx="3582">
                  <c:v>5.1761339</c:v>
                </c:pt>
                <c:pt idx="3583">
                  <c:v>5.171296864</c:v>
                </c:pt>
                <c:pt idx="3584">
                  <c:v>5.173341541</c:v>
                </c:pt>
                <c:pt idx="3585">
                  <c:v>5.171861439</c:v>
                </c:pt>
                <c:pt idx="3586">
                  <c:v>5.174852160999997</c:v>
                </c:pt>
                <c:pt idx="3587">
                  <c:v>5.168847827999978</c:v>
                </c:pt>
                <c:pt idx="3588">
                  <c:v>5.183053761</c:v>
                </c:pt>
                <c:pt idx="3589">
                  <c:v>5.183053761</c:v>
                </c:pt>
                <c:pt idx="3590">
                  <c:v>5.185998707</c:v>
                </c:pt>
                <c:pt idx="3591">
                  <c:v>5.183317927999984</c:v>
                </c:pt>
                <c:pt idx="3592">
                  <c:v>5.185583857999974</c:v>
                </c:pt>
                <c:pt idx="3593">
                  <c:v>5.192686824999984</c:v>
                </c:pt>
                <c:pt idx="3594">
                  <c:v>5.200835017999986</c:v>
                </c:pt>
                <c:pt idx="3595">
                  <c:v>5.197745112999997</c:v>
                </c:pt>
                <c:pt idx="3596">
                  <c:v>5.186806469</c:v>
                </c:pt>
                <c:pt idx="3597">
                  <c:v>5.185280590000001</c:v>
                </c:pt>
                <c:pt idx="3598">
                  <c:v>5.183877735</c:v>
                </c:pt>
                <c:pt idx="3599">
                  <c:v>5.185079365</c:v>
                </c:pt>
                <c:pt idx="3600">
                  <c:v>5.183660297</c:v>
                </c:pt>
                <c:pt idx="3601">
                  <c:v>5.191901950999984</c:v>
                </c:pt>
                <c:pt idx="3602">
                  <c:v>5.196189670999981</c:v>
                </c:pt>
                <c:pt idx="3603">
                  <c:v>5.199752597999997</c:v>
                </c:pt>
                <c:pt idx="3604">
                  <c:v>5.202548771</c:v>
                </c:pt>
                <c:pt idx="3605">
                  <c:v>5.190231113</c:v>
                </c:pt>
                <c:pt idx="3606">
                  <c:v>5.190120487000001</c:v>
                </c:pt>
                <c:pt idx="3607">
                  <c:v>5.195697574999997</c:v>
                </c:pt>
                <c:pt idx="3608">
                  <c:v>5.196506289999986</c:v>
                </c:pt>
                <c:pt idx="3609">
                  <c:v>5.210590153</c:v>
                </c:pt>
                <c:pt idx="3610">
                  <c:v>5.211948185</c:v>
                </c:pt>
                <c:pt idx="3611">
                  <c:v>5.215251713</c:v>
                </c:pt>
                <c:pt idx="3612">
                  <c:v>5.182040957999984</c:v>
                </c:pt>
                <c:pt idx="3613">
                  <c:v>5.186595706999986</c:v>
                </c:pt>
                <c:pt idx="3614">
                  <c:v>5.209698467</c:v>
                </c:pt>
                <c:pt idx="3615">
                  <c:v>5.209591656000001</c:v>
                </c:pt>
                <c:pt idx="3616">
                  <c:v>5.196133404</c:v>
                </c:pt>
                <c:pt idx="3617">
                  <c:v>5.198635844999984</c:v>
                </c:pt>
                <c:pt idx="3618">
                  <c:v>5.207875041999987</c:v>
                </c:pt>
                <c:pt idx="3619">
                  <c:v>5.209984569999977</c:v>
                </c:pt>
                <c:pt idx="3620">
                  <c:v>5.207966595</c:v>
                </c:pt>
                <c:pt idx="3621">
                  <c:v>5.207688122</c:v>
                </c:pt>
                <c:pt idx="3622">
                  <c:v>5.209782391</c:v>
                </c:pt>
                <c:pt idx="3623">
                  <c:v>5.219921855999996</c:v>
                </c:pt>
                <c:pt idx="3624">
                  <c:v>5.214588908999978</c:v>
                </c:pt>
                <c:pt idx="3625">
                  <c:v>5.215981273999983</c:v>
                </c:pt>
                <c:pt idx="3626">
                  <c:v>5.219637661</c:v>
                </c:pt>
                <c:pt idx="3627">
                  <c:v>5.227943210999986</c:v>
                </c:pt>
                <c:pt idx="3628">
                  <c:v>5.229240208</c:v>
                </c:pt>
                <c:pt idx="3629">
                  <c:v>5.223027973000001</c:v>
                </c:pt>
                <c:pt idx="3630">
                  <c:v>5.220001965000001</c:v>
                </c:pt>
                <c:pt idx="3631">
                  <c:v>5.216259747</c:v>
                </c:pt>
                <c:pt idx="3632">
                  <c:v>5.221646099</c:v>
                </c:pt>
                <c:pt idx="3633">
                  <c:v>5.228390484</c:v>
                </c:pt>
                <c:pt idx="3634">
                  <c:v>5.236782818</c:v>
                </c:pt>
                <c:pt idx="3635">
                  <c:v>5.221325665</c:v>
                </c:pt>
                <c:pt idx="3636">
                  <c:v>5.217312602999997</c:v>
                </c:pt>
                <c:pt idx="3637">
                  <c:v>5.223737506999984</c:v>
                </c:pt>
                <c:pt idx="3638">
                  <c:v>5.222516803999977</c:v>
                </c:pt>
                <c:pt idx="3639">
                  <c:v>5.227227955</c:v>
                </c:pt>
                <c:pt idx="3640">
                  <c:v>5.21447923699998</c:v>
                </c:pt>
                <c:pt idx="3641">
                  <c:v>5.223672656999997</c:v>
                </c:pt>
                <c:pt idx="3642">
                  <c:v>5.22668626799998</c:v>
                </c:pt>
                <c:pt idx="3643">
                  <c:v>5.216061858999997</c:v>
                </c:pt>
                <c:pt idx="3644">
                  <c:v>5.226983336999984</c:v>
                </c:pt>
                <c:pt idx="3645">
                  <c:v>5.230426102</c:v>
                </c:pt>
                <c:pt idx="3646">
                  <c:v>5.217566756999984</c:v>
                </c:pt>
                <c:pt idx="3647">
                  <c:v>5.226714401000001</c:v>
                </c:pt>
                <c:pt idx="3648">
                  <c:v>5.247756270999984</c:v>
                </c:pt>
                <c:pt idx="3649">
                  <c:v>5.247091559999986</c:v>
                </c:pt>
                <c:pt idx="3650">
                  <c:v>5.24587085699998</c:v>
                </c:pt>
                <c:pt idx="3651">
                  <c:v>5.250738411</c:v>
                </c:pt>
                <c:pt idx="3652">
                  <c:v>5.260830193</c:v>
                </c:pt>
                <c:pt idx="3653">
                  <c:v>5.250873833</c:v>
                </c:pt>
                <c:pt idx="3654">
                  <c:v>5.250656395</c:v>
                </c:pt>
                <c:pt idx="3655">
                  <c:v>5.249676018</c:v>
                </c:pt>
                <c:pt idx="3656">
                  <c:v>5.250583915999996</c:v>
                </c:pt>
                <c:pt idx="3657">
                  <c:v>5.24797466299998</c:v>
                </c:pt>
                <c:pt idx="3658">
                  <c:v>5.242402344</c:v>
                </c:pt>
                <c:pt idx="3659">
                  <c:v>5.258628159</c:v>
                </c:pt>
                <c:pt idx="3660">
                  <c:v>5.26289299</c:v>
                </c:pt>
                <c:pt idx="3661">
                  <c:v>5.250604897000001</c:v>
                </c:pt>
                <c:pt idx="3662">
                  <c:v>5.245928077999986</c:v>
                </c:pt>
                <c:pt idx="3663">
                  <c:v>5.251917151999997</c:v>
                </c:pt>
                <c:pt idx="3664">
                  <c:v>5.262026099999997</c:v>
                </c:pt>
                <c:pt idx="3665">
                  <c:v>5.269930153000001</c:v>
                </c:pt>
                <c:pt idx="3666">
                  <c:v>5.269496231000001</c:v>
                </c:pt>
                <c:pt idx="3667">
                  <c:v>5.251689224</c:v>
                </c:pt>
                <c:pt idx="3668">
                  <c:v>5.257861404</c:v>
                </c:pt>
                <c:pt idx="3669">
                  <c:v>5.250953465</c:v>
                </c:pt>
                <c:pt idx="3670">
                  <c:v>5.250678806</c:v>
                </c:pt>
                <c:pt idx="3671">
                  <c:v>5.251342564</c:v>
                </c:pt>
                <c:pt idx="3672">
                  <c:v>5.241189747</c:v>
                </c:pt>
                <c:pt idx="3673">
                  <c:v>5.245279102</c:v>
                </c:pt>
                <c:pt idx="3674">
                  <c:v>5.247026234000001</c:v>
                </c:pt>
                <c:pt idx="3675">
                  <c:v>5.252557544999984</c:v>
                </c:pt>
                <c:pt idx="3676">
                  <c:v>5.254892138999997</c:v>
                </c:pt>
                <c:pt idx="3677">
                  <c:v>5.266176014</c:v>
                </c:pt>
                <c:pt idx="3678">
                  <c:v>5.25658586499998</c:v>
                </c:pt>
                <c:pt idx="3679">
                  <c:v>5.248053341</c:v>
                </c:pt>
                <c:pt idx="3680">
                  <c:v>5.267596034999986</c:v>
                </c:pt>
                <c:pt idx="3681">
                  <c:v>5.271456509</c:v>
                </c:pt>
                <c:pt idx="3682">
                  <c:v>5.266245632</c:v>
                </c:pt>
                <c:pt idx="3683">
                  <c:v>5.269812374000001</c:v>
                </c:pt>
                <c:pt idx="3684">
                  <c:v>5.251242428</c:v>
                </c:pt>
                <c:pt idx="3685">
                  <c:v>5.26029089</c:v>
                </c:pt>
                <c:pt idx="3686">
                  <c:v>5.269476681</c:v>
                </c:pt>
                <c:pt idx="3687">
                  <c:v>5.272681026</c:v>
                </c:pt>
                <c:pt idx="3688">
                  <c:v>5.279867916</c:v>
                </c:pt>
                <c:pt idx="3689">
                  <c:v>5.270109921</c:v>
                </c:pt>
                <c:pt idx="3690">
                  <c:v>5.269896296999997</c:v>
                </c:pt>
                <c:pt idx="3691">
                  <c:v>5.268236904</c:v>
                </c:pt>
                <c:pt idx="3692">
                  <c:v>5.26510503799998</c:v>
                </c:pt>
                <c:pt idx="3693">
                  <c:v>5.280342846</c:v>
                </c:pt>
                <c:pt idx="3694">
                  <c:v>5.280424861999986</c:v>
                </c:pt>
                <c:pt idx="3695">
                  <c:v>5.289160519</c:v>
                </c:pt>
                <c:pt idx="3696">
                  <c:v>5.281645565</c:v>
                </c:pt>
                <c:pt idx="3697">
                  <c:v>5.285383968000001</c:v>
                </c:pt>
                <c:pt idx="3698">
                  <c:v>5.294823437000001</c:v>
                </c:pt>
                <c:pt idx="3699">
                  <c:v>5.291620998</c:v>
                </c:pt>
                <c:pt idx="3700">
                  <c:v>5.304377345999995</c:v>
                </c:pt>
                <c:pt idx="3701">
                  <c:v>5.286600856999997</c:v>
                </c:pt>
                <c:pt idx="3702">
                  <c:v>5.294680386</c:v>
                </c:pt>
                <c:pt idx="3703">
                  <c:v>5.301424770000001</c:v>
                </c:pt>
                <c:pt idx="3704">
                  <c:v>5.282875805000001</c:v>
                </c:pt>
                <c:pt idx="3705">
                  <c:v>5.275582104</c:v>
                </c:pt>
                <c:pt idx="3706">
                  <c:v>5.28369215</c:v>
                </c:pt>
                <c:pt idx="3707">
                  <c:v>5.297825603000001</c:v>
                </c:pt>
                <c:pt idx="3708">
                  <c:v>5.285946635999998</c:v>
                </c:pt>
                <c:pt idx="3709">
                  <c:v>5.279751568</c:v>
                </c:pt>
                <c:pt idx="3710">
                  <c:v>5.280598431</c:v>
                </c:pt>
                <c:pt idx="3711">
                  <c:v>5.279026775</c:v>
                </c:pt>
                <c:pt idx="3712">
                  <c:v>5.281395702</c:v>
                </c:pt>
                <c:pt idx="3713">
                  <c:v>5.289078503</c:v>
                </c:pt>
                <c:pt idx="3714">
                  <c:v>5.287575511999984</c:v>
                </c:pt>
                <c:pt idx="3715">
                  <c:v>5.314217357999977</c:v>
                </c:pt>
                <c:pt idx="3716">
                  <c:v>5.318547038999986</c:v>
                </c:pt>
                <c:pt idx="3717">
                  <c:v>5.320759562999984</c:v>
                </c:pt>
                <c:pt idx="3718">
                  <c:v>5.311024455999997</c:v>
                </c:pt>
                <c:pt idx="3719">
                  <c:v>5.30837657899998</c:v>
                </c:pt>
                <c:pt idx="3720">
                  <c:v>5.295658378999997</c:v>
                </c:pt>
                <c:pt idx="3721">
                  <c:v>5.305555610999981</c:v>
                </c:pt>
                <c:pt idx="3722">
                  <c:v>5.309606818999997</c:v>
                </c:pt>
                <c:pt idx="3723">
                  <c:v>5.310563354</c:v>
                </c:pt>
                <c:pt idx="3724">
                  <c:v>5.320103911999987</c:v>
                </c:pt>
                <c:pt idx="3725">
                  <c:v>5.321975020999984</c:v>
                </c:pt>
                <c:pt idx="3726">
                  <c:v>5.312026290999997</c:v>
                </c:pt>
                <c:pt idx="3727">
                  <c:v>5.317580489999984</c:v>
                </c:pt>
                <c:pt idx="3728">
                  <c:v>5.328765182</c:v>
                </c:pt>
                <c:pt idx="3729">
                  <c:v>5.331008224</c:v>
                </c:pt>
                <c:pt idx="3730">
                  <c:v>5.32893302899998</c:v>
                </c:pt>
                <c:pt idx="3731">
                  <c:v>5.327410964999975</c:v>
                </c:pt>
                <c:pt idx="3732">
                  <c:v>5.330367355</c:v>
                </c:pt>
                <c:pt idx="3733">
                  <c:v>5.333411484</c:v>
                </c:pt>
                <c:pt idx="3734">
                  <c:v>5.332183151000001</c:v>
                </c:pt>
                <c:pt idx="3735">
                  <c:v>5.324688702</c:v>
                </c:pt>
                <c:pt idx="3736">
                  <c:v>5.330273418</c:v>
                </c:pt>
                <c:pt idx="3737">
                  <c:v>5.330441265</c:v>
                </c:pt>
                <c:pt idx="3738">
                  <c:v>5.344074992999987</c:v>
                </c:pt>
                <c:pt idx="3739">
                  <c:v>5.347744732000001</c:v>
                </c:pt>
                <c:pt idx="3740">
                  <c:v>5.334842948999997</c:v>
                </c:pt>
                <c:pt idx="3741">
                  <c:v>5.337002067999986</c:v>
                </c:pt>
                <c:pt idx="3742">
                  <c:v>5.343494682</c:v>
                </c:pt>
                <c:pt idx="3743">
                  <c:v>5.340908794</c:v>
                </c:pt>
                <c:pt idx="3744">
                  <c:v>5.340184001999981</c:v>
                </c:pt>
                <c:pt idx="3745">
                  <c:v>5.333603649</c:v>
                </c:pt>
                <c:pt idx="3746">
                  <c:v>5.341313152</c:v>
                </c:pt>
                <c:pt idx="3747">
                  <c:v>5.339596538999986</c:v>
                </c:pt>
                <c:pt idx="3748">
                  <c:v>5.341751841999997</c:v>
                </c:pt>
                <c:pt idx="3749">
                  <c:v>5.344335345999985</c:v>
                </c:pt>
                <c:pt idx="3750">
                  <c:v>5.348745136000001</c:v>
                </c:pt>
                <c:pt idx="3751">
                  <c:v>5.342420367999981</c:v>
                </c:pt>
                <c:pt idx="3752">
                  <c:v>5.342017440999986</c:v>
                </c:pt>
                <c:pt idx="3753">
                  <c:v>5.333468704</c:v>
                </c:pt>
                <c:pt idx="3754">
                  <c:v>5.337031630999986</c:v>
                </c:pt>
                <c:pt idx="3755">
                  <c:v>5.344580916999972</c:v>
                </c:pt>
                <c:pt idx="3756">
                  <c:v>5.335832386</c:v>
                </c:pt>
                <c:pt idx="3757">
                  <c:v>5.333148746</c:v>
                </c:pt>
                <c:pt idx="3758">
                  <c:v>5.351451663999997</c:v>
                </c:pt>
                <c:pt idx="3759">
                  <c:v>5.349426059999997</c:v>
                </c:pt>
                <c:pt idx="3760">
                  <c:v>5.346797733</c:v>
                </c:pt>
                <c:pt idx="3761">
                  <c:v>5.346095828999986</c:v>
                </c:pt>
                <c:pt idx="3762">
                  <c:v>5.339290409</c:v>
                </c:pt>
                <c:pt idx="3763">
                  <c:v>5.341758518000001</c:v>
                </c:pt>
                <c:pt idx="3764">
                  <c:v>5.343810824999986</c:v>
                </c:pt>
                <c:pt idx="3765">
                  <c:v>5.345969944</c:v>
                </c:pt>
                <c:pt idx="3766">
                  <c:v>5.351096897000001</c:v>
                </c:pt>
                <c:pt idx="3767">
                  <c:v>5.365562228999984</c:v>
                </c:pt>
                <c:pt idx="3768">
                  <c:v>5.367004184999997</c:v>
                </c:pt>
                <c:pt idx="3769">
                  <c:v>5.361330775999995</c:v>
                </c:pt>
                <c:pt idx="3770">
                  <c:v>5.366827755</c:v>
                </c:pt>
                <c:pt idx="3771">
                  <c:v>5.365579871999977</c:v>
                </c:pt>
                <c:pt idx="3772">
                  <c:v>5.360048560999984</c:v>
                </c:pt>
                <c:pt idx="3773">
                  <c:v>5.367227820999984</c:v>
                </c:pt>
                <c:pt idx="3774">
                  <c:v>5.359773903</c:v>
                </c:pt>
                <c:pt idx="3775">
                  <c:v>5.357931403999986</c:v>
                </c:pt>
                <c:pt idx="3776">
                  <c:v>5.354933051999983</c:v>
                </c:pt>
                <c:pt idx="3777">
                  <c:v>5.362116603999978</c:v>
                </c:pt>
                <c:pt idx="3778">
                  <c:v>5.368681697999997</c:v>
                </c:pt>
                <c:pt idx="3779">
                  <c:v>5.358559399000001</c:v>
                </c:pt>
                <c:pt idx="3780">
                  <c:v>5.367699413</c:v>
                </c:pt>
                <c:pt idx="3781">
                  <c:v>5.371258526</c:v>
                </c:pt>
                <c:pt idx="3782">
                  <c:v>5.391325741</c:v>
                </c:pt>
                <c:pt idx="3783">
                  <c:v>5.389918118000001</c:v>
                </c:pt>
                <c:pt idx="3784">
                  <c:v>5.383860377999997</c:v>
                </c:pt>
                <c:pt idx="3785">
                  <c:v>5.381947784</c:v>
                </c:pt>
                <c:pt idx="3786">
                  <c:v>5.388425139999997</c:v>
                </c:pt>
                <c:pt idx="3787">
                  <c:v>5.381146698</c:v>
                </c:pt>
                <c:pt idx="3788">
                  <c:v>5.376683502</c:v>
                </c:pt>
                <c:pt idx="3789">
                  <c:v>5.383097916</c:v>
                </c:pt>
                <c:pt idx="3790">
                  <c:v>5.388545302999997</c:v>
                </c:pt>
                <c:pt idx="3791">
                  <c:v>5.368754653999981</c:v>
                </c:pt>
                <c:pt idx="3792">
                  <c:v>5.364310531999973</c:v>
                </c:pt>
                <c:pt idx="3793">
                  <c:v>5.367018489999986</c:v>
                </c:pt>
                <c:pt idx="3794">
                  <c:v>5.367522029999981</c:v>
                </c:pt>
                <c:pt idx="3795">
                  <c:v>5.377730159999997</c:v>
                </c:pt>
                <c:pt idx="3796">
                  <c:v>5.384444026999983</c:v>
                </c:pt>
                <c:pt idx="3797">
                  <c:v>5.395247250000001</c:v>
                </c:pt>
                <c:pt idx="3798">
                  <c:v>5.402701168</c:v>
                </c:pt>
                <c:pt idx="3799">
                  <c:v>5.404829769</c:v>
                </c:pt>
                <c:pt idx="3800">
                  <c:v>5.397341517999984</c:v>
                </c:pt>
                <c:pt idx="3801">
                  <c:v>5.384836940999977</c:v>
                </c:pt>
                <c:pt idx="3802">
                  <c:v>5.399130610999986</c:v>
                </c:pt>
                <c:pt idx="3803">
                  <c:v>5.396696835</c:v>
                </c:pt>
                <c:pt idx="3804">
                  <c:v>5.378004817999981</c:v>
                </c:pt>
                <c:pt idx="3805">
                  <c:v>5.378775387</c:v>
                </c:pt>
                <c:pt idx="3806">
                  <c:v>5.397070674999984</c:v>
                </c:pt>
                <c:pt idx="3807">
                  <c:v>5.393370419</c:v>
                </c:pt>
                <c:pt idx="3808">
                  <c:v>5.39213207199998</c:v>
                </c:pt>
                <c:pt idx="3809">
                  <c:v>5.387371330000001</c:v>
                </c:pt>
                <c:pt idx="3810">
                  <c:v>5.403606682</c:v>
                </c:pt>
                <c:pt idx="3811">
                  <c:v>5.408993034</c:v>
                </c:pt>
                <c:pt idx="3812">
                  <c:v>5.404126434</c:v>
                </c:pt>
                <c:pt idx="3813">
                  <c:v>5.399243622</c:v>
                </c:pt>
                <c:pt idx="3814">
                  <c:v>5.408341675</c:v>
                </c:pt>
                <c:pt idx="3815">
                  <c:v>5.401200562</c:v>
                </c:pt>
                <c:pt idx="3816">
                  <c:v>5.402017859999981</c:v>
                </c:pt>
                <c:pt idx="3817">
                  <c:v>5.413210182</c:v>
                </c:pt>
                <c:pt idx="3818">
                  <c:v>5.415610104</c:v>
                </c:pt>
                <c:pt idx="3819">
                  <c:v>5.419745235</c:v>
                </c:pt>
                <c:pt idx="3820">
                  <c:v>5.427820949999984</c:v>
                </c:pt>
                <c:pt idx="3821">
                  <c:v>5.433893948</c:v>
                </c:pt>
                <c:pt idx="3822">
                  <c:v>5.429095058000001</c:v>
                </c:pt>
                <c:pt idx="3823">
                  <c:v>5.433901576999986</c:v>
                </c:pt>
                <c:pt idx="3824">
                  <c:v>5.431196957</c:v>
                </c:pt>
                <c:pt idx="3825">
                  <c:v>5.440577296999997</c:v>
                </c:pt>
                <c:pt idx="3826">
                  <c:v>5.451926022</c:v>
                </c:pt>
                <c:pt idx="3827">
                  <c:v>5.446780948999997</c:v>
                </c:pt>
                <c:pt idx="3828">
                  <c:v>5.435722141</c:v>
                </c:pt>
                <c:pt idx="3829">
                  <c:v>5.433369427</c:v>
                </c:pt>
                <c:pt idx="3830">
                  <c:v>5.428486614000001</c:v>
                </c:pt>
                <c:pt idx="3831">
                  <c:v>5.419686108</c:v>
                </c:pt>
                <c:pt idx="3832">
                  <c:v>5.42619112</c:v>
                </c:pt>
                <c:pt idx="3833">
                  <c:v>5.428910998999984</c:v>
                </c:pt>
                <c:pt idx="3834">
                  <c:v>5.418706684</c:v>
                </c:pt>
                <c:pt idx="3835">
                  <c:v>5.4286516</c:v>
                </c:pt>
                <c:pt idx="3836">
                  <c:v>5.433000355</c:v>
                </c:pt>
                <c:pt idx="3837">
                  <c:v>5.430925159</c:v>
                </c:pt>
                <c:pt idx="3838">
                  <c:v>5.437925128999997</c:v>
                </c:pt>
                <c:pt idx="3839">
                  <c:v>5.437169819</c:v>
                </c:pt>
                <c:pt idx="3840">
                  <c:v>5.435148029</c:v>
                </c:pt>
                <c:pt idx="3841">
                  <c:v>5.434243946</c:v>
                </c:pt>
                <c:pt idx="3842">
                  <c:v>5.442712574000001</c:v>
                </c:pt>
                <c:pt idx="3843">
                  <c:v>5.4454706</c:v>
                </c:pt>
                <c:pt idx="3844">
                  <c:v>5.436969547</c:v>
                </c:pt>
                <c:pt idx="3845">
                  <c:v>5.430142193</c:v>
                </c:pt>
                <c:pt idx="3846">
                  <c:v>5.437787323</c:v>
                </c:pt>
                <c:pt idx="3847">
                  <c:v>5.448369293</c:v>
                </c:pt>
                <c:pt idx="3848">
                  <c:v>5.455367355</c:v>
                </c:pt>
                <c:pt idx="3849">
                  <c:v>5.467227248999997</c:v>
                </c:pt>
                <c:pt idx="3850">
                  <c:v>5.465060501</c:v>
                </c:pt>
                <c:pt idx="3851">
                  <c:v>5.456919936999986</c:v>
                </c:pt>
                <c:pt idx="3852">
                  <c:v>5.442729263</c:v>
                </c:pt>
                <c:pt idx="3853">
                  <c:v>5.443866043</c:v>
                </c:pt>
                <c:pt idx="3854">
                  <c:v>5.447675018</c:v>
                </c:pt>
                <c:pt idx="3855">
                  <c:v>5.44196537</c:v>
                </c:pt>
                <c:pt idx="3856">
                  <c:v>5.464716224999984</c:v>
                </c:pt>
                <c:pt idx="3857">
                  <c:v>5.456888466000001</c:v>
                </c:pt>
                <c:pt idx="3858">
                  <c:v>5.45208194699998</c:v>
                </c:pt>
                <c:pt idx="3859">
                  <c:v>5.453913002</c:v>
                </c:pt>
                <c:pt idx="3860">
                  <c:v>5.458681374</c:v>
                </c:pt>
                <c:pt idx="3861">
                  <c:v>5.468286781</c:v>
                </c:pt>
                <c:pt idx="3862">
                  <c:v>5.466516761999986</c:v>
                </c:pt>
                <c:pt idx="3863">
                  <c:v>5.457948952000001</c:v>
                </c:pt>
                <c:pt idx="3864">
                  <c:v>5.445829659</c:v>
                </c:pt>
                <c:pt idx="3865">
                  <c:v>5.445432929999997</c:v>
                </c:pt>
                <c:pt idx="3866">
                  <c:v>5.458601265</c:v>
                </c:pt>
                <c:pt idx="3867">
                  <c:v>5.463575629999986</c:v>
                </c:pt>
                <c:pt idx="3868">
                  <c:v>5.478254585</c:v>
                </c:pt>
                <c:pt idx="3869">
                  <c:v>5.485275536</c:v>
                </c:pt>
                <c:pt idx="3870">
                  <c:v>5.478235512</c:v>
                </c:pt>
                <c:pt idx="3871">
                  <c:v>5.471063881</c:v>
                </c:pt>
                <c:pt idx="3872">
                  <c:v>5.452440529</c:v>
                </c:pt>
                <c:pt idx="3873">
                  <c:v>5.459841042</c:v>
                </c:pt>
                <c:pt idx="3874">
                  <c:v>5.463415412999997</c:v>
                </c:pt>
                <c:pt idx="3875">
                  <c:v>5.483450203</c:v>
                </c:pt>
                <c:pt idx="3876">
                  <c:v>5.496290474</c:v>
                </c:pt>
                <c:pt idx="3877">
                  <c:v>5.490213661</c:v>
                </c:pt>
                <c:pt idx="3878">
                  <c:v>5.496210365</c:v>
                </c:pt>
                <c:pt idx="3879">
                  <c:v>5.493471413</c:v>
                </c:pt>
                <c:pt idx="3880">
                  <c:v>5.477770119</c:v>
                </c:pt>
                <c:pt idx="3881">
                  <c:v>5.475703506</c:v>
                </c:pt>
                <c:pt idx="3882">
                  <c:v>5.488035469000001</c:v>
                </c:pt>
                <c:pt idx="3883">
                  <c:v>5.479656487</c:v>
                </c:pt>
                <c:pt idx="3884">
                  <c:v>5.490896492</c:v>
                </c:pt>
                <c:pt idx="3885">
                  <c:v>5.506906775999997</c:v>
                </c:pt>
                <c:pt idx="3886">
                  <c:v>5.498377113</c:v>
                </c:pt>
                <c:pt idx="3887">
                  <c:v>5.499292641</c:v>
                </c:pt>
                <c:pt idx="3888">
                  <c:v>5.494402199</c:v>
                </c:pt>
                <c:pt idx="3889">
                  <c:v>5.505487709000001</c:v>
                </c:pt>
                <c:pt idx="3890">
                  <c:v>5.511837272999986</c:v>
                </c:pt>
                <c:pt idx="3891">
                  <c:v>5.506557732</c:v>
                </c:pt>
                <c:pt idx="3892">
                  <c:v>5.509308128</c:v>
                </c:pt>
                <c:pt idx="3893">
                  <c:v>5.501137046999986</c:v>
                </c:pt>
                <c:pt idx="3894">
                  <c:v>5.507355002999997</c:v>
                </c:pt>
                <c:pt idx="3895">
                  <c:v>5.510378151</c:v>
                </c:pt>
                <c:pt idx="3896">
                  <c:v>5.51458194699997</c:v>
                </c:pt>
                <c:pt idx="3897">
                  <c:v>5.511980323999997</c:v>
                </c:pt>
                <c:pt idx="3898">
                  <c:v>5.517595557999972</c:v>
                </c:pt>
                <c:pt idx="3899">
                  <c:v>5.496345787</c:v>
                </c:pt>
                <c:pt idx="3900">
                  <c:v>5.49518421199998</c:v>
                </c:pt>
                <c:pt idx="3901">
                  <c:v>5.509001045</c:v>
                </c:pt>
                <c:pt idx="3902">
                  <c:v>5.509016304</c:v>
                </c:pt>
                <c:pt idx="3903">
                  <c:v>5.498091011</c:v>
                </c:pt>
                <c:pt idx="3904">
                  <c:v>5.489345818</c:v>
                </c:pt>
                <c:pt idx="3905">
                  <c:v>5.489721565</c:v>
                </c:pt>
                <c:pt idx="3906">
                  <c:v>5.497087745999996</c:v>
                </c:pt>
                <c:pt idx="3907">
                  <c:v>5.515675335</c:v>
                </c:pt>
                <c:pt idx="3908">
                  <c:v>5.521809368</c:v>
                </c:pt>
                <c:pt idx="3909">
                  <c:v>5.52285841</c:v>
                </c:pt>
                <c:pt idx="3910">
                  <c:v>5.531342297</c:v>
                </c:pt>
                <c:pt idx="3911">
                  <c:v>5.527433186000001</c:v>
                </c:pt>
                <c:pt idx="3912">
                  <c:v>5.535260944</c:v>
                </c:pt>
                <c:pt idx="3913">
                  <c:v>5.534230975999995</c:v>
                </c:pt>
                <c:pt idx="3914">
                  <c:v>5.52584627199998</c:v>
                </c:pt>
                <c:pt idx="3915">
                  <c:v>5.524404315999983</c:v>
                </c:pt>
                <c:pt idx="3916">
                  <c:v>5.525136737999977</c:v>
                </c:pt>
                <c:pt idx="3917">
                  <c:v>5.524486331999977</c:v>
                </c:pt>
                <c:pt idx="3918">
                  <c:v>5.526215342999997</c:v>
                </c:pt>
                <c:pt idx="3919">
                  <c:v>5.531483917</c:v>
                </c:pt>
                <c:pt idx="3920">
                  <c:v>5.528207092</c:v>
                </c:pt>
                <c:pt idx="3921">
                  <c:v>5.523453978999984</c:v>
                </c:pt>
                <c:pt idx="3922">
                  <c:v>5.524186400999978</c:v>
                </c:pt>
                <c:pt idx="3923">
                  <c:v>5.529633789</c:v>
                </c:pt>
                <c:pt idx="3924">
                  <c:v>5.537404803999986</c:v>
                </c:pt>
                <c:pt idx="3925">
                  <c:v>5.547815113</c:v>
                </c:pt>
                <c:pt idx="3926">
                  <c:v>5.545923023</c:v>
                </c:pt>
                <c:pt idx="3927">
                  <c:v>5.536485461999997</c:v>
                </c:pt>
                <c:pt idx="3928">
                  <c:v>5.517183094</c:v>
                </c:pt>
                <c:pt idx="3929">
                  <c:v>5.505387572999984</c:v>
                </c:pt>
                <c:pt idx="3930">
                  <c:v>5.515702515</c:v>
                </c:pt>
                <c:pt idx="3931">
                  <c:v>5.516785888999986</c:v>
                </c:pt>
                <c:pt idx="3932">
                  <c:v>5.526348381</c:v>
                </c:pt>
                <c:pt idx="3933">
                  <c:v>5.541164665</c:v>
                </c:pt>
                <c:pt idx="3934">
                  <c:v>5.545957831999984</c:v>
                </c:pt>
                <c:pt idx="3935">
                  <c:v>5.546949654</c:v>
                </c:pt>
                <c:pt idx="3936">
                  <c:v>5.537336616999986</c:v>
                </c:pt>
                <c:pt idx="3937">
                  <c:v>5.530088692</c:v>
                </c:pt>
                <c:pt idx="3938">
                  <c:v>5.536268501</c:v>
                </c:pt>
                <c:pt idx="3939">
                  <c:v>5.552047996999997</c:v>
                </c:pt>
                <c:pt idx="3940">
                  <c:v>5.552963523999997</c:v>
                </c:pt>
                <c:pt idx="3941">
                  <c:v>5.544296532000001</c:v>
                </c:pt>
                <c:pt idx="3942">
                  <c:v>5.542618065</c:v>
                </c:pt>
                <c:pt idx="3943">
                  <c:v>5.543747215</c:v>
                </c:pt>
                <c:pt idx="3944">
                  <c:v>5.549434928999986</c:v>
                </c:pt>
                <c:pt idx="3945">
                  <c:v>5.548130302000001</c:v>
                </c:pt>
                <c:pt idx="3946">
                  <c:v>5.526203423</c:v>
                </c:pt>
                <c:pt idx="3947">
                  <c:v>5.524624137999984</c:v>
                </c:pt>
                <c:pt idx="3948">
                  <c:v>5.526638297999997</c:v>
                </c:pt>
                <c:pt idx="3949">
                  <c:v>5.524784354999977</c:v>
                </c:pt>
                <c:pt idx="3950">
                  <c:v>5.545360832</c:v>
                </c:pt>
                <c:pt idx="3951">
                  <c:v>5.560878066999984</c:v>
                </c:pt>
                <c:pt idx="3952">
                  <c:v>5.547150878999973</c:v>
                </c:pt>
                <c:pt idx="3953">
                  <c:v>5.542039185</c:v>
                </c:pt>
                <c:pt idx="3954">
                  <c:v>5.553601532</c:v>
                </c:pt>
                <c:pt idx="3955">
                  <c:v>5.552409438999997</c:v>
                </c:pt>
                <c:pt idx="3956">
                  <c:v>5.540660172</c:v>
                </c:pt>
                <c:pt idx="3957">
                  <c:v>5.541362076</c:v>
                </c:pt>
                <c:pt idx="3958">
                  <c:v>5.552486686999984</c:v>
                </c:pt>
                <c:pt idx="3959">
                  <c:v>5.561977654000001</c:v>
                </c:pt>
                <c:pt idx="3960">
                  <c:v>5.561543732</c:v>
                </c:pt>
                <c:pt idx="3961">
                  <c:v>5.55195405999998</c:v>
                </c:pt>
                <c:pt idx="3962">
                  <c:v>5.547327308999997</c:v>
                </c:pt>
                <c:pt idx="3963">
                  <c:v>5.548261909</c:v>
                </c:pt>
                <c:pt idx="3964">
                  <c:v>5.549574165</c:v>
                </c:pt>
                <c:pt idx="3965">
                  <c:v>5.557215004000001</c:v>
                </c:pt>
                <c:pt idx="3966">
                  <c:v>5.559137611000001</c:v>
                </c:pt>
                <c:pt idx="3967">
                  <c:v>5.553118018999986</c:v>
                </c:pt>
                <c:pt idx="3968">
                  <c:v>5.560060767999997</c:v>
                </c:pt>
                <c:pt idx="3969">
                  <c:v>5.571539192</c:v>
                </c:pt>
                <c:pt idx="3970">
                  <c:v>5.556865958999997</c:v>
                </c:pt>
                <c:pt idx="3971">
                  <c:v>5.554455069999976</c:v>
                </c:pt>
                <c:pt idx="3972">
                  <c:v>5.560604361999986</c:v>
                </c:pt>
                <c:pt idx="3973">
                  <c:v>5.557368545999998</c:v>
                </c:pt>
                <c:pt idx="3974">
                  <c:v>5.558360367000001</c:v>
                </c:pt>
                <c:pt idx="3975">
                  <c:v>5.57703331</c:v>
                </c:pt>
                <c:pt idx="3976">
                  <c:v>5.583342819</c:v>
                </c:pt>
                <c:pt idx="3977">
                  <c:v>5.578103333</c:v>
                </c:pt>
                <c:pt idx="3978">
                  <c:v>5.576562195</c:v>
                </c:pt>
                <c:pt idx="3979">
                  <c:v>5.574982909999984</c:v>
                </c:pt>
                <c:pt idx="3980">
                  <c:v>5.579591064</c:v>
                </c:pt>
                <c:pt idx="3981">
                  <c:v>5.581124572999986</c:v>
                </c:pt>
                <c:pt idx="3982">
                  <c:v>5.567986754999983</c:v>
                </c:pt>
                <c:pt idx="3983">
                  <c:v>5.572919158999997</c:v>
                </c:pt>
                <c:pt idx="3984">
                  <c:v>5.574910430999985</c:v>
                </c:pt>
                <c:pt idx="3985">
                  <c:v>5.592442779999997</c:v>
                </c:pt>
                <c:pt idx="3986">
                  <c:v>5.588261871</c:v>
                </c:pt>
                <c:pt idx="3987">
                  <c:v>5.58260849</c:v>
                </c:pt>
                <c:pt idx="3988">
                  <c:v>5.580991057999986</c:v>
                </c:pt>
                <c:pt idx="3989">
                  <c:v>5.593503264999997</c:v>
                </c:pt>
                <c:pt idx="3990">
                  <c:v>5.598981170999984</c:v>
                </c:pt>
                <c:pt idx="3991">
                  <c:v>5.586972504</c:v>
                </c:pt>
                <c:pt idx="3992">
                  <c:v>5.595341948999997</c:v>
                </c:pt>
                <c:pt idx="3993">
                  <c:v>5.610009459999997</c:v>
                </c:pt>
                <c:pt idx="3994">
                  <c:v>5.613763123</c:v>
                </c:pt>
                <c:pt idx="3995">
                  <c:v>5.605706482</c:v>
                </c:pt>
                <c:pt idx="3996">
                  <c:v>5.603554992999986</c:v>
                </c:pt>
                <c:pt idx="3997">
                  <c:v>5.604594497999981</c:v>
                </c:pt>
                <c:pt idx="3998">
                  <c:v>5.610214023999984</c:v>
                </c:pt>
                <c:pt idx="3999">
                  <c:v>5.605865268999978</c:v>
                </c:pt>
                <c:pt idx="4000">
                  <c:v>5.598949223</c:v>
                </c:pt>
                <c:pt idx="4001">
                  <c:v>5.606357365</c:v>
                </c:pt>
                <c:pt idx="4002">
                  <c:v>5.617999820999978</c:v>
                </c:pt>
                <c:pt idx="4003">
                  <c:v>5.617717532999975</c:v>
                </c:pt>
                <c:pt idx="4004">
                  <c:v>5.620242862999997</c:v>
                </c:pt>
                <c:pt idx="4005">
                  <c:v>5.616893558999984</c:v>
                </c:pt>
                <c:pt idx="4006">
                  <c:v>5.623561648999981</c:v>
                </c:pt>
                <c:pt idx="4007">
                  <c:v>5.622493533999984</c:v>
                </c:pt>
                <c:pt idx="4008">
                  <c:v>5.625251559999978</c:v>
                </c:pt>
                <c:pt idx="4009">
                  <c:v>5.63416650799998</c:v>
                </c:pt>
                <c:pt idx="4010">
                  <c:v>5.640922336999984</c:v>
                </c:pt>
                <c:pt idx="4011">
                  <c:v>5.636420994</c:v>
                </c:pt>
                <c:pt idx="4012">
                  <c:v>5.627738742999984</c:v>
                </c:pt>
                <c:pt idx="4013">
                  <c:v>5.617992190999997</c:v>
                </c:pt>
                <c:pt idx="4014">
                  <c:v>5.618484286999974</c:v>
                </c:pt>
                <c:pt idx="4015">
                  <c:v>5.608764439000001</c:v>
                </c:pt>
                <c:pt idx="4016">
                  <c:v>5.61392953899998</c:v>
                </c:pt>
                <c:pt idx="4017">
                  <c:v>5.627082614999981</c:v>
                </c:pt>
                <c:pt idx="4018">
                  <c:v>5.62805917699998</c:v>
                </c:pt>
                <c:pt idx="4019">
                  <c:v>5.612987308999973</c:v>
                </c:pt>
                <c:pt idx="4020">
                  <c:v>5.624135760999968</c:v>
                </c:pt>
                <c:pt idx="4021">
                  <c:v>5.62728860899998</c:v>
                </c:pt>
                <c:pt idx="4022">
                  <c:v>5.62223604199998</c:v>
                </c:pt>
                <c:pt idx="4023">
                  <c:v>5.641103535</c:v>
                </c:pt>
                <c:pt idx="4024">
                  <c:v>5.628835467999972</c:v>
                </c:pt>
                <c:pt idx="4025">
                  <c:v>5.631055621999997</c:v>
                </c:pt>
                <c:pt idx="4026">
                  <c:v>5.640863208999997</c:v>
                </c:pt>
                <c:pt idx="4027">
                  <c:v>5.646573810999997</c:v>
                </c:pt>
                <c:pt idx="4028">
                  <c:v>5.652009753999997</c:v>
                </c:pt>
                <c:pt idx="4029">
                  <c:v>5.660341053000001</c:v>
                </c:pt>
                <c:pt idx="4030">
                  <c:v>5.656617907999986</c:v>
                </c:pt>
                <c:pt idx="4031">
                  <c:v>5.656419543999984</c:v>
                </c:pt>
                <c:pt idx="4032">
                  <c:v>5.659150866999973</c:v>
                </c:pt>
                <c:pt idx="4033">
                  <c:v>5.659889011000001</c:v>
                </c:pt>
                <c:pt idx="4034">
                  <c:v>5.646034030999984</c:v>
                </c:pt>
                <c:pt idx="4035">
                  <c:v>5.642482547999974</c:v>
                </c:pt>
                <c:pt idx="4036">
                  <c:v>5.651212482</c:v>
                </c:pt>
                <c:pt idx="4037">
                  <c:v>5.658365039999997</c:v>
                </c:pt>
                <c:pt idx="4038">
                  <c:v>5.649606495</c:v>
                </c:pt>
                <c:pt idx="4039">
                  <c:v>5.651498585</c:v>
                </c:pt>
                <c:pt idx="4040">
                  <c:v>5.643795756999986</c:v>
                </c:pt>
                <c:pt idx="4041">
                  <c:v>5.640995769999981</c:v>
                </c:pt>
                <c:pt idx="4042">
                  <c:v>5.650959758999981</c:v>
                </c:pt>
                <c:pt idx="4043">
                  <c:v>5.647224693</c:v>
                </c:pt>
                <c:pt idx="4044">
                  <c:v>5.642404822999977</c:v>
                </c:pt>
                <c:pt idx="4045">
                  <c:v>5.628961829999978</c:v>
                </c:pt>
                <c:pt idx="4046">
                  <c:v>5.642679482</c:v>
                </c:pt>
                <c:pt idx="4047">
                  <c:v>5.643751888000001</c:v>
                </c:pt>
                <c:pt idx="4048">
                  <c:v>5.651747494</c:v>
                </c:pt>
                <c:pt idx="4049">
                  <c:v>5.663271694</c:v>
                </c:pt>
                <c:pt idx="4050">
                  <c:v>5.662810115999984</c:v>
                </c:pt>
                <c:pt idx="4051">
                  <c:v>5.659102229999984</c:v>
                </c:pt>
                <c:pt idx="4052">
                  <c:v>5.654417781999986</c:v>
                </c:pt>
                <c:pt idx="4053">
                  <c:v>5.660876063999981</c:v>
                </c:pt>
                <c:pt idx="4054">
                  <c:v>5.660995749999977</c:v>
                </c:pt>
                <c:pt idx="4055">
                  <c:v>5.679367332</c:v>
                </c:pt>
                <c:pt idx="4056">
                  <c:v>5.670246391</c:v>
                </c:pt>
                <c:pt idx="4057">
                  <c:v>5.673527030999997</c:v>
                </c:pt>
                <c:pt idx="4058">
                  <c:v>5.681186942999984</c:v>
                </c:pt>
                <c:pt idx="4059">
                  <c:v>5.680622367999997</c:v>
                </c:pt>
                <c:pt idx="4060">
                  <c:v>5.672230034</c:v>
                </c:pt>
                <c:pt idx="4061">
                  <c:v>5.672001152</c:v>
                </c:pt>
                <c:pt idx="4062">
                  <c:v>5.670215873999984</c:v>
                </c:pt>
                <c:pt idx="4063">
                  <c:v>5.660055427999978</c:v>
                </c:pt>
                <c:pt idx="4064">
                  <c:v>5.671719817999997</c:v>
                </c:pt>
                <c:pt idx="4065">
                  <c:v>5.659310607999984</c:v>
                </c:pt>
                <c:pt idx="4066">
                  <c:v>5.66191366199998</c:v>
                </c:pt>
                <c:pt idx="4067">
                  <c:v>5.675509242999987</c:v>
                </c:pt>
                <c:pt idx="4068">
                  <c:v>5.670561581</c:v>
                </c:pt>
                <c:pt idx="4069">
                  <c:v>5.667156962999972</c:v>
                </c:pt>
                <c:pt idx="4070">
                  <c:v>5.669728068999986</c:v>
                </c:pt>
                <c:pt idx="4071">
                  <c:v>5.674969463</c:v>
                </c:pt>
                <c:pt idx="4072">
                  <c:v>5.684614448999977</c:v>
                </c:pt>
                <c:pt idx="4073">
                  <c:v>5.685204772999997</c:v>
                </c:pt>
                <c:pt idx="4074">
                  <c:v>5.700783997</c:v>
                </c:pt>
                <c:pt idx="4075">
                  <c:v>5.695496825999985</c:v>
                </c:pt>
                <c:pt idx="4076">
                  <c:v>5.678942946999986</c:v>
                </c:pt>
                <c:pt idx="4077">
                  <c:v>5.687516478999972</c:v>
                </c:pt>
                <c:pt idx="4078">
                  <c:v>5.704507140999997</c:v>
                </c:pt>
                <c:pt idx="4079">
                  <c:v>5.694138793999997</c:v>
                </c:pt>
                <c:pt idx="4080">
                  <c:v>5.681756287000001</c:v>
                </c:pt>
                <c:pt idx="4081">
                  <c:v>5.696615486000001</c:v>
                </c:pt>
                <c:pt idx="4082">
                  <c:v>5.711672096</c:v>
                </c:pt>
                <c:pt idx="4083">
                  <c:v>5.71187809</c:v>
                </c:pt>
                <c:pt idx="4084">
                  <c:v>5.710848122</c:v>
                </c:pt>
                <c:pt idx="4085">
                  <c:v>5.705179482</c:v>
                </c:pt>
                <c:pt idx="4086">
                  <c:v>5.707422523</c:v>
                </c:pt>
                <c:pt idx="4087">
                  <c:v>5.709284096</c:v>
                </c:pt>
                <c:pt idx="4088">
                  <c:v>5.69501712799998</c:v>
                </c:pt>
                <c:pt idx="4089">
                  <c:v>5.693216590999997</c:v>
                </c:pt>
                <c:pt idx="4090">
                  <c:v>5.694376258999973</c:v>
                </c:pt>
                <c:pt idx="4091">
                  <c:v>5.701704292</c:v>
                </c:pt>
                <c:pt idx="4092">
                  <c:v>5.693960456999984</c:v>
                </c:pt>
                <c:pt idx="4093">
                  <c:v>5.696035651999981</c:v>
                </c:pt>
                <c:pt idx="4094">
                  <c:v>5.699873237999986</c:v>
                </c:pt>
                <c:pt idx="4095">
                  <c:v>5.707311896999986</c:v>
                </c:pt>
                <c:pt idx="4096">
                  <c:v>5.708875922999997</c:v>
                </c:pt>
                <c:pt idx="4097">
                  <c:v>5.716993599</c:v>
                </c:pt>
                <c:pt idx="4098">
                  <c:v>5.712705878999977</c:v>
                </c:pt>
                <c:pt idx="4099">
                  <c:v>5.725126533999984</c:v>
                </c:pt>
                <c:pt idx="4100">
                  <c:v>5.723570136999986</c:v>
                </c:pt>
                <c:pt idx="4101">
                  <c:v>5.71377018</c:v>
                </c:pt>
                <c:pt idx="4102">
                  <c:v>5.704214362999984</c:v>
                </c:pt>
                <c:pt idx="4103">
                  <c:v>5.723844795</c:v>
                </c:pt>
                <c:pt idx="4104">
                  <c:v>5.729368477</c:v>
                </c:pt>
                <c:pt idx="4105">
                  <c:v>5.737390785</c:v>
                </c:pt>
                <c:pt idx="4106">
                  <c:v>5.733507423</c:v>
                </c:pt>
                <c:pt idx="4107">
                  <c:v>5.736203938</c:v>
                </c:pt>
                <c:pt idx="4108">
                  <c:v>5.729482441</c:v>
                </c:pt>
                <c:pt idx="4109">
                  <c:v>5.716653614</c:v>
                </c:pt>
                <c:pt idx="4110">
                  <c:v>5.708623676</c:v>
                </c:pt>
                <c:pt idx="4111">
                  <c:v>5.714288501999997</c:v>
                </c:pt>
                <c:pt idx="4112">
                  <c:v>5.721790581</c:v>
                </c:pt>
                <c:pt idx="4113">
                  <c:v>5.73327282</c:v>
                </c:pt>
                <c:pt idx="4114">
                  <c:v>5.739982871999997</c:v>
                </c:pt>
                <c:pt idx="4115">
                  <c:v>5.735260277</c:v>
                </c:pt>
                <c:pt idx="4116">
                  <c:v>5.746528893</c:v>
                </c:pt>
                <c:pt idx="4117">
                  <c:v>5.752373009</c:v>
                </c:pt>
                <c:pt idx="4118">
                  <c:v>5.759422568999997</c:v>
                </c:pt>
                <c:pt idx="4119">
                  <c:v>5.764168052999997</c:v>
                </c:pt>
                <c:pt idx="4120">
                  <c:v>5.758880882000001</c:v>
                </c:pt>
                <c:pt idx="4121">
                  <c:v>5.760809211999997</c:v>
                </c:pt>
                <c:pt idx="4122">
                  <c:v>5.760707169000001</c:v>
                </c:pt>
                <c:pt idx="4123">
                  <c:v>5.756335525999995</c:v>
                </c:pt>
                <c:pt idx="4124">
                  <c:v>5.75974968</c:v>
                </c:pt>
                <c:pt idx="4125">
                  <c:v>5.76713874799998</c:v>
                </c:pt>
                <c:pt idx="4126">
                  <c:v>5.765788344999997</c:v>
                </c:pt>
                <c:pt idx="4127">
                  <c:v>5.751834183</c:v>
                </c:pt>
                <c:pt idx="4128">
                  <c:v>5.746493607</c:v>
                </c:pt>
                <c:pt idx="4129">
                  <c:v>5.753733901999999</c:v>
                </c:pt>
                <c:pt idx="4130">
                  <c:v>5.751700668000001</c:v>
                </c:pt>
                <c:pt idx="4131">
                  <c:v>5.751328735</c:v>
                </c:pt>
                <c:pt idx="4132">
                  <c:v>5.753236084</c:v>
                </c:pt>
                <c:pt idx="4133">
                  <c:v>5.774529724</c:v>
                </c:pt>
                <c:pt idx="4134">
                  <c:v>5.777756957999986</c:v>
                </c:pt>
                <c:pt idx="4135">
                  <c:v>5.780282288</c:v>
                </c:pt>
                <c:pt idx="4136">
                  <c:v>5.788419037000001</c:v>
                </c:pt>
                <c:pt idx="4137">
                  <c:v>5.780034331999997</c:v>
                </c:pt>
                <c:pt idx="4138">
                  <c:v>5.783582953999997</c:v>
                </c:pt>
                <c:pt idx="4139">
                  <c:v>5.790548592</c:v>
                </c:pt>
                <c:pt idx="4140">
                  <c:v>5.778311043</c:v>
                </c:pt>
                <c:pt idx="4141">
                  <c:v>5.775392799</c:v>
                </c:pt>
                <c:pt idx="4142">
                  <c:v>5.788378029</c:v>
                </c:pt>
                <c:pt idx="4143">
                  <c:v>5.784609108</c:v>
                </c:pt>
                <c:pt idx="4144">
                  <c:v>5.792761116</c:v>
                </c:pt>
                <c:pt idx="4145">
                  <c:v>5.79412677799998</c:v>
                </c:pt>
                <c:pt idx="4146">
                  <c:v>5.785505561999981</c:v>
                </c:pt>
                <c:pt idx="4147">
                  <c:v>5.776869087</c:v>
                </c:pt>
                <c:pt idx="4148">
                  <c:v>5.780685692</c:v>
                </c:pt>
                <c:pt idx="4149">
                  <c:v>5.783976821999997</c:v>
                </c:pt>
                <c:pt idx="4150">
                  <c:v>5.78160408</c:v>
                </c:pt>
                <c:pt idx="4151">
                  <c:v>5.782405166999986</c:v>
                </c:pt>
                <c:pt idx="4152">
                  <c:v>5.779765396</c:v>
                </c:pt>
                <c:pt idx="4153">
                  <c:v>5.78374794</c:v>
                </c:pt>
                <c:pt idx="4154">
                  <c:v>5.786990433</c:v>
                </c:pt>
                <c:pt idx="4155">
                  <c:v>5.801974563999984</c:v>
                </c:pt>
                <c:pt idx="4156">
                  <c:v>5.800309448</c:v>
                </c:pt>
                <c:pt idx="4157">
                  <c:v>5.789170532</c:v>
                </c:pt>
                <c:pt idx="4158">
                  <c:v>5.801677971</c:v>
                </c:pt>
                <c:pt idx="4159">
                  <c:v>5.799752026</c:v>
                </c:pt>
                <c:pt idx="4160">
                  <c:v>5.801911144</c:v>
                </c:pt>
                <c:pt idx="4161">
                  <c:v>5.805193691</c:v>
                </c:pt>
                <c:pt idx="4162">
                  <c:v>5.80398061799998</c:v>
                </c:pt>
                <c:pt idx="4163">
                  <c:v>5.790278225</c:v>
                </c:pt>
                <c:pt idx="4164">
                  <c:v>5.808848171</c:v>
                </c:pt>
                <c:pt idx="4165">
                  <c:v>5.82462575899998</c:v>
                </c:pt>
                <c:pt idx="4166">
                  <c:v>5.811823635</c:v>
                </c:pt>
                <c:pt idx="4167">
                  <c:v>5.809431819999986</c:v>
                </c:pt>
                <c:pt idx="4168">
                  <c:v>5.817480830999973</c:v>
                </c:pt>
                <c:pt idx="4169">
                  <c:v>5.824576167999973</c:v>
                </c:pt>
                <c:pt idx="4170">
                  <c:v>5.823524264999977</c:v>
                </c:pt>
                <c:pt idx="4171">
                  <c:v>5.828108577999973</c:v>
                </c:pt>
                <c:pt idx="4172">
                  <c:v>5.822344569999974</c:v>
                </c:pt>
                <c:pt idx="4173">
                  <c:v>5.823159007999984</c:v>
                </c:pt>
                <c:pt idx="4174">
                  <c:v>5.827503947999975</c:v>
                </c:pt>
                <c:pt idx="4175">
                  <c:v>5.812924651999975</c:v>
                </c:pt>
                <c:pt idx="4176">
                  <c:v>5.818188933999984</c:v>
                </c:pt>
                <c:pt idx="4177">
                  <c:v>5.818627625</c:v>
                </c:pt>
                <c:pt idx="4178">
                  <c:v>5.828316955999984</c:v>
                </c:pt>
                <c:pt idx="4179">
                  <c:v>5.828141478999984</c:v>
                </c:pt>
                <c:pt idx="4180">
                  <c:v>5.83039978</c:v>
                </c:pt>
                <c:pt idx="4181">
                  <c:v>5.826100615999988</c:v>
                </c:pt>
                <c:pt idx="4182">
                  <c:v>5.827943115</c:v>
                </c:pt>
                <c:pt idx="4183">
                  <c:v>5.837144165000001</c:v>
                </c:pt>
                <c:pt idx="4184">
                  <c:v>5.845998076999981</c:v>
                </c:pt>
                <c:pt idx="4185">
                  <c:v>5.844563750999997</c:v>
                </c:pt>
                <c:pt idx="4186">
                  <c:v>5.849583893</c:v>
                </c:pt>
                <c:pt idx="4187">
                  <c:v>5.836552886999997</c:v>
                </c:pt>
                <c:pt idx="4188">
                  <c:v>5.833829193</c:v>
                </c:pt>
                <c:pt idx="4189">
                  <c:v>5.828721313</c:v>
                </c:pt>
                <c:pt idx="4190">
                  <c:v>5.83859375</c:v>
                </c:pt>
                <c:pt idx="4191">
                  <c:v>5.842583922999986</c:v>
                </c:pt>
                <c:pt idx="4192">
                  <c:v>5.831296234</c:v>
                </c:pt>
                <c:pt idx="4193">
                  <c:v>5.821187762999984</c:v>
                </c:pt>
                <c:pt idx="4194">
                  <c:v>5.82979372</c:v>
                </c:pt>
                <c:pt idx="4195">
                  <c:v>5.832616595999998</c:v>
                </c:pt>
                <c:pt idx="4196">
                  <c:v>5.831671982</c:v>
                </c:pt>
                <c:pt idx="4197">
                  <c:v>5.827918319999974</c:v>
                </c:pt>
                <c:pt idx="4198">
                  <c:v>5.82413747799997</c:v>
                </c:pt>
                <c:pt idx="4199">
                  <c:v>5.833285122</c:v>
                </c:pt>
                <c:pt idx="4200">
                  <c:v>5.839976101</c:v>
                </c:pt>
                <c:pt idx="4201">
                  <c:v>5.842474727999984</c:v>
                </c:pt>
                <c:pt idx="4202">
                  <c:v>5.839476375999999</c:v>
                </c:pt>
                <c:pt idx="4203">
                  <c:v>5.838457850999986</c:v>
                </c:pt>
                <c:pt idx="4204">
                  <c:v>5.836565762</c:v>
                </c:pt>
                <c:pt idx="4205">
                  <c:v>5.846390514</c:v>
                </c:pt>
                <c:pt idx="4206">
                  <c:v>5.84039381</c:v>
                </c:pt>
                <c:pt idx="4207">
                  <c:v>5.841990260999986</c:v>
                </c:pt>
                <c:pt idx="4208">
                  <c:v>5.846773891</c:v>
                </c:pt>
                <c:pt idx="4209">
                  <c:v>5.860888270999975</c:v>
                </c:pt>
                <c:pt idx="4210">
                  <c:v>5.866953639999984</c:v>
                </c:pt>
                <c:pt idx="4211">
                  <c:v>5.854872494</c:v>
                </c:pt>
                <c:pt idx="4212">
                  <c:v>5.850230006999986</c:v>
                </c:pt>
                <c:pt idx="4213">
                  <c:v>5.85070303</c:v>
                </c:pt>
                <c:pt idx="4214">
                  <c:v>5.865292339000001</c:v>
                </c:pt>
                <c:pt idx="4215">
                  <c:v>5.865324763999986</c:v>
                </c:pt>
                <c:pt idx="4216">
                  <c:v>5.858633785</c:v>
                </c:pt>
                <c:pt idx="4217">
                  <c:v>5.850264339000001</c:v>
                </c:pt>
                <c:pt idx="4218">
                  <c:v>5.855925349999978</c:v>
                </c:pt>
                <c:pt idx="4219">
                  <c:v>5.85917738</c:v>
                </c:pt>
                <c:pt idx="4220">
                  <c:v>5.863487987999984</c:v>
                </c:pt>
                <c:pt idx="4221">
                  <c:v>5.869381695</c:v>
                </c:pt>
                <c:pt idx="4222">
                  <c:v>5.864300517999974</c:v>
                </c:pt>
                <c:pt idx="4223">
                  <c:v>5.860256938999984</c:v>
                </c:pt>
                <c:pt idx="4224">
                  <c:v>5.862515239999966</c:v>
                </c:pt>
                <c:pt idx="4225">
                  <c:v>5.86480071999998</c:v>
                </c:pt>
                <c:pt idx="4226">
                  <c:v>5.872808723</c:v>
                </c:pt>
                <c:pt idx="4227">
                  <c:v>5.877908973999986</c:v>
                </c:pt>
                <c:pt idx="4228">
                  <c:v>5.879322319</c:v>
                </c:pt>
                <c:pt idx="4229">
                  <c:v>5.872379569999997</c:v>
                </c:pt>
                <c:pt idx="4230">
                  <c:v>5.862186698999977</c:v>
                </c:pt>
                <c:pt idx="4231">
                  <c:v>5.862964896999975</c:v>
                </c:pt>
                <c:pt idx="4232">
                  <c:v>5.878612785</c:v>
                </c:pt>
                <c:pt idx="4233">
                  <c:v>5.86573436699997</c:v>
                </c:pt>
                <c:pt idx="4234">
                  <c:v>5.865932731999984</c:v>
                </c:pt>
                <c:pt idx="4235">
                  <c:v>5.866873055</c:v>
                </c:pt>
                <c:pt idx="4236">
                  <c:v>5.877371101</c:v>
                </c:pt>
                <c:pt idx="4237">
                  <c:v>5.871444016</c:v>
                </c:pt>
                <c:pt idx="4238">
                  <c:v>5.860253601</c:v>
                </c:pt>
                <c:pt idx="4239">
                  <c:v>5.871316223</c:v>
                </c:pt>
                <c:pt idx="4240">
                  <c:v>5.879006653</c:v>
                </c:pt>
                <c:pt idx="4241">
                  <c:v>5.879634171</c:v>
                </c:pt>
                <c:pt idx="4242">
                  <c:v>5.892318038999984</c:v>
                </c:pt>
                <c:pt idx="4243">
                  <c:v>5.892492560999984</c:v>
                </c:pt>
                <c:pt idx="4244">
                  <c:v>5.884516028999974</c:v>
                </c:pt>
                <c:pt idx="4245">
                  <c:v>5.892587928999974</c:v>
                </c:pt>
                <c:pt idx="4246">
                  <c:v>5.893625525999996</c:v>
                </c:pt>
                <c:pt idx="4247">
                  <c:v>5.902216225</c:v>
                </c:pt>
                <c:pt idx="4248">
                  <c:v>5.890894202999984</c:v>
                </c:pt>
                <c:pt idx="4249">
                  <c:v>5.900285988</c:v>
                </c:pt>
                <c:pt idx="4250">
                  <c:v>5.904043465</c:v>
                </c:pt>
                <c:pt idx="4251">
                  <c:v>5.901212959</c:v>
                </c:pt>
                <c:pt idx="4252">
                  <c:v>5.890138892999997</c:v>
                </c:pt>
                <c:pt idx="4253">
                  <c:v>5.887367515999998</c:v>
                </c:pt>
                <c:pt idx="4254">
                  <c:v>5.892280845999985</c:v>
                </c:pt>
                <c:pt idx="4255">
                  <c:v>5.892082481</c:v>
                </c:pt>
                <c:pt idx="4256">
                  <c:v>5.904215126</c:v>
                </c:pt>
                <c:pt idx="4257">
                  <c:v>5.897806434999997</c:v>
                </c:pt>
                <c:pt idx="4258">
                  <c:v>5.898752479999997</c:v>
                </c:pt>
                <c:pt idx="4259">
                  <c:v>5.907466202</c:v>
                </c:pt>
                <c:pt idx="4260">
                  <c:v>5.92134407</c:v>
                </c:pt>
                <c:pt idx="4261">
                  <c:v>5.921839981</c:v>
                </c:pt>
                <c:pt idx="4262">
                  <c:v>5.914057999000001</c:v>
                </c:pt>
                <c:pt idx="4263">
                  <c:v>5.92136982</c:v>
                </c:pt>
                <c:pt idx="4264">
                  <c:v>5.91960743</c:v>
                </c:pt>
                <c:pt idx="4265">
                  <c:v>5.920065193</c:v>
                </c:pt>
                <c:pt idx="4266">
                  <c:v>5.907011299000001</c:v>
                </c:pt>
                <c:pt idx="4267">
                  <c:v>5.903601913</c:v>
                </c:pt>
                <c:pt idx="4268">
                  <c:v>5.887381820999981</c:v>
                </c:pt>
                <c:pt idx="4269">
                  <c:v>5.902976303</c:v>
                </c:pt>
                <c:pt idx="4270">
                  <c:v>5.91133049</c:v>
                </c:pt>
                <c:pt idx="4271">
                  <c:v>5.906745224</c:v>
                </c:pt>
                <c:pt idx="4272">
                  <c:v>5.904311447</c:v>
                </c:pt>
                <c:pt idx="4273">
                  <c:v>5.896025925</c:v>
                </c:pt>
                <c:pt idx="4274">
                  <c:v>5.898722916</c:v>
                </c:pt>
                <c:pt idx="4275">
                  <c:v>5.909339218</c:v>
                </c:pt>
                <c:pt idx="4276">
                  <c:v>5.905045776000001</c:v>
                </c:pt>
                <c:pt idx="4277">
                  <c:v>5.903214722</c:v>
                </c:pt>
                <c:pt idx="4278">
                  <c:v>5.89856842</c:v>
                </c:pt>
                <c:pt idx="4279">
                  <c:v>5.906277924</c:v>
                </c:pt>
                <c:pt idx="4280">
                  <c:v>5.924222259999997</c:v>
                </c:pt>
                <c:pt idx="4281">
                  <c:v>5.921147614</c:v>
                </c:pt>
                <c:pt idx="4282">
                  <c:v>5.925423889</c:v>
                </c:pt>
                <c:pt idx="4283">
                  <c:v>5.928902893</c:v>
                </c:pt>
                <c:pt idx="4284">
                  <c:v>5.917405395999999</c:v>
                </c:pt>
                <c:pt idx="4285">
                  <c:v>5.922929076999984</c:v>
                </c:pt>
                <c:pt idx="4286">
                  <c:v>5.93517807</c:v>
                </c:pt>
                <c:pt idx="4287">
                  <c:v>5.927258758999997</c:v>
                </c:pt>
                <c:pt idx="4288">
                  <c:v>5.917020111</c:v>
                </c:pt>
                <c:pt idx="4289">
                  <c:v>5.916878967000001</c:v>
                </c:pt>
                <c:pt idx="4290">
                  <c:v>5.918557434</c:v>
                </c:pt>
                <c:pt idx="4291">
                  <c:v>5.918264656</c:v>
                </c:pt>
                <c:pt idx="4292">
                  <c:v>5.928413657999986</c:v>
                </c:pt>
                <c:pt idx="4293">
                  <c:v>5.934128075</c:v>
                </c:pt>
                <c:pt idx="4294">
                  <c:v>5.931808739</c:v>
                </c:pt>
                <c:pt idx="4295">
                  <c:v>5.927437095999998</c:v>
                </c:pt>
                <c:pt idx="4296">
                  <c:v>5.920484809999977</c:v>
                </c:pt>
                <c:pt idx="4297">
                  <c:v>5.925591258999981</c:v>
                </c:pt>
                <c:pt idx="4298">
                  <c:v>5.936463146</c:v>
                </c:pt>
                <c:pt idx="4299">
                  <c:v>5.941997318</c:v>
                </c:pt>
                <c:pt idx="4300">
                  <c:v>5.931484013</c:v>
                </c:pt>
                <c:pt idx="4301">
                  <c:v>5.938884525000001</c:v>
                </c:pt>
                <c:pt idx="4302">
                  <c:v>5.930614262000001</c:v>
                </c:pt>
                <c:pt idx="4303">
                  <c:v>5.937812595</c:v>
                </c:pt>
                <c:pt idx="4304">
                  <c:v>5.944921284</c:v>
                </c:pt>
                <c:pt idx="4305">
                  <c:v>5.949285297</c:v>
                </c:pt>
                <c:pt idx="4306">
                  <c:v>5.959310322</c:v>
                </c:pt>
                <c:pt idx="4307">
                  <c:v>5.966647892</c:v>
                </c:pt>
                <c:pt idx="4308">
                  <c:v>5.960166721</c:v>
                </c:pt>
                <c:pt idx="4309">
                  <c:v>5.953239231</c:v>
                </c:pt>
                <c:pt idx="4310">
                  <c:v>5.945328979</c:v>
                </c:pt>
                <c:pt idx="4311">
                  <c:v>5.963158874999986</c:v>
                </c:pt>
                <c:pt idx="4312">
                  <c:v>5.972676067</c:v>
                </c:pt>
                <c:pt idx="4313">
                  <c:v>5.963978557999984</c:v>
                </c:pt>
                <c:pt idx="4314">
                  <c:v>5.958828716</c:v>
                </c:pt>
                <c:pt idx="4315">
                  <c:v>5.955319195</c:v>
                </c:pt>
                <c:pt idx="4316">
                  <c:v>5.962757853999986</c:v>
                </c:pt>
                <c:pt idx="4317">
                  <c:v>5.973835735</c:v>
                </c:pt>
                <c:pt idx="4318">
                  <c:v>5.97302702</c:v>
                </c:pt>
                <c:pt idx="4319">
                  <c:v>5.971813946</c:v>
                </c:pt>
                <c:pt idx="4320">
                  <c:v>5.976464062</c:v>
                </c:pt>
                <c:pt idx="4321">
                  <c:v>5.983147411</c:v>
                </c:pt>
                <c:pt idx="4322">
                  <c:v>5.984696178</c:v>
                </c:pt>
                <c:pt idx="4323">
                  <c:v>5.977356701</c:v>
                </c:pt>
                <c:pt idx="4324">
                  <c:v>5.983926562999997</c:v>
                </c:pt>
                <c:pt idx="4325">
                  <c:v>5.988788395</c:v>
                </c:pt>
                <c:pt idx="4326">
                  <c:v>5.989700108</c:v>
                </c:pt>
                <c:pt idx="4327">
                  <c:v>5.98122385</c:v>
                </c:pt>
                <c:pt idx="4328">
                  <c:v>5.980582981</c:v>
                </c:pt>
                <c:pt idx="4329">
                  <c:v>5.982392101</c:v>
                </c:pt>
                <c:pt idx="4330">
                  <c:v>5.982625751</c:v>
                </c:pt>
                <c:pt idx="4331">
                  <c:v>5.990537434</c:v>
                </c:pt>
                <c:pt idx="4332">
                  <c:v>5.992394237999984</c:v>
                </c:pt>
                <c:pt idx="4333">
                  <c:v>5.990006236999986</c:v>
                </c:pt>
                <c:pt idx="4334">
                  <c:v>5.989456921</c:v>
                </c:pt>
                <c:pt idx="4335">
                  <c:v>5.988796977999997</c:v>
                </c:pt>
                <c:pt idx="4336">
                  <c:v>5.975659161</c:v>
                </c:pt>
                <c:pt idx="4337">
                  <c:v>5.988866119</c:v>
                </c:pt>
                <c:pt idx="4338">
                  <c:v>6.00082901</c:v>
                </c:pt>
                <c:pt idx="4339">
                  <c:v>5.994300155999999</c:v>
                </c:pt>
                <c:pt idx="4340">
                  <c:v>5.997788696000001</c:v>
                </c:pt>
                <c:pt idx="4341">
                  <c:v>6.001427917</c:v>
                </c:pt>
                <c:pt idx="4342">
                  <c:v>6.004264145</c:v>
                </c:pt>
                <c:pt idx="4343">
                  <c:v>6.005904465</c:v>
                </c:pt>
                <c:pt idx="4344">
                  <c:v>6.002581862999978</c:v>
                </c:pt>
                <c:pt idx="4345">
                  <c:v>5.997199326</c:v>
                </c:pt>
                <c:pt idx="4346">
                  <c:v>6.006560593</c:v>
                </c:pt>
                <c:pt idx="4347">
                  <c:v>6.002309113</c:v>
                </c:pt>
                <c:pt idx="4348">
                  <c:v>6.002611904</c:v>
                </c:pt>
                <c:pt idx="4349">
                  <c:v>5.997305659999986</c:v>
                </c:pt>
                <c:pt idx="4350">
                  <c:v>6.006687908</c:v>
                </c:pt>
                <c:pt idx="4351">
                  <c:v>6.013890056999986</c:v>
                </c:pt>
                <c:pt idx="4352">
                  <c:v>6.016921309999997</c:v>
                </c:pt>
                <c:pt idx="4353">
                  <c:v>6.030013351</c:v>
                </c:pt>
                <c:pt idx="4354">
                  <c:v>6.040351181</c:v>
                </c:pt>
                <c:pt idx="4355">
                  <c:v>6.030799179</c:v>
                </c:pt>
                <c:pt idx="4356">
                  <c:v>6.030145912</c:v>
                </c:pt>
                <c:pt idx="4357">
                  <c:v>6.030130653000001</c:v>
                </c:pt>
                <c:pt idx="4358">
                  <c:v>6.036524086</c:v>
                </c:pt>
                <c:pt idx="4359">
                  <c:v>6.021753577999986</c:v>
                </c:pt>
                <c:pt idx="4360">
                  <c:v>6.014459876999974</c:v>
                </c:pt>
                <c:pt idx="4361">
                  <c:v>6.001039295</c:v>
                </c:pt>
                <c:pt idx="4362">
                  <c:v>5.992482928999986</c:v>
                </c:pt>
                <c:pt idx="4363">
                  <c:v>6.013975886999984</c:v>
                </c:pt>
                <c:pt idx="4364">
                  <c:v>6.019652157</c:v>
                </c:pt>
                <c:pt idx="4365">
                  <c:v>6.016609936</c:v>
                </c:pt>
                <c:pt idx="4366">
                  <c:v>6.027671604</c:v>
                </c:pt>
                <c:pt idx="4367">
                  <c:v>6.019210606000001</c:v>
                </c:pt>
                <c:pt idx="4368">
                  <c:v>6.008187084</c:v>
                </c:pt>
                <c:pt idx="4369">
                  <c:v>6.018608836999986</c:v>
                </c:pt>
                <c:pt idx="4370">
                  <c:v>6.027120379999977</c:v>
                </c:pt>
                <c:pt idx="4371">
                  <c:v>6.017988948999974</c:v>
                </c:pt>
                <c:pt idx="4372">
                  <c:v>5.995980529999978</c:v>
                </c:pt>
                <c:pt idx="4373">
                  <c:v>5.988408356</c:v>
                </c:pt>
                <c:pt idx="4374">
                  <c:v>5.983006744</c:v>
                </c:pt>
                <c:pt idx="4375">
                  <c:v>5.997601776000001</c:v>
                </c:pt>
                <c:pt idx="4376">
                  <c:v>6.012965468999984</c:v>
                </c:pt>
                <c:pt idx="4377">
                  <c:v>6.005290298</c:v>
                </c:pt>
                <c:pt idx="4378">
                  <c:v>5.999850540000001</c:v>
                </c:pt>
                <c:pt idx="4379">
                  <c:v>5.978991776</c:v>
                </c:pt>
                <c:pt idx="4380">
                  <c:v>5.992961197</c:v>
                </c:pt>
                <c:pt idx="4381">
                  <c:v>6.007441788</c:v>
                </c:pt>
                <c:pt idx="4382">
                  <c:v>5.996791153</c:v>
                </c:pt>
                <c:pt idx="4383">
                  <c:v>5.994036941999984</c:v>
                </c:pt>
                <c:pt idx="4384">
                  <c:v>6.006091385</c:v>
                </c:pt>
                <c:pt idx="4385">
                  <c:v>6.009841232</c:v>
                </c:pt>
                <c:pt idx="4386">
                  <c:v>6.012671737999997</c:v>
                </c:pt>
                <c:pt idx="4387">
                  <c:v>6.015399245999999</c:v>
                </c:pt>
                <c:pt idx="4388">
                  <c:v>6.044497756999986</c:v>
                </c:pt>
                <c:pt idx="4389">
                  <c:v>6.029720097</c:v>
                </c:pt>
                <c:pt idx="4390">
                  <c:v>6.029369144</c:v>
                </c:pt>
                <c:pt idx="4391">
                  <c:v>6.021785525999987</c:v>
                </c:pt>
                <c:pt idx="4392">
                  <c:v>6.022709636999986</c:v>
                </c:pt>
                <c:pt idx="4393">
                  <c:v>6.027951030999983</c:v>
                </c:pt>
                <c:pt idx="4394">
                  <c:v>6.021557597999986</c:v>
                </c:pt>
                <c:pt idx="4395">
                  <c:v>6.025913981999997</c:v>
                </c:pt>
                <c:pt idx="4396">
                  <c:v>6.030262737</c:v>
                </c:pt>
                <c:pt idx="4397">
                  <c:v>6.038197308</c:v>
                </c:pt>
                <c:pt idx="4398">
                  <c:v>6.037129192</c:v>
                </c:pt>
                <c:pt idx="4399">
                  <c:v>6.048128871999986</c:v>
                </c:pt>
                <c:pt idx="4400">
                  <c:v>6.05768087399998</c:v>
                </c:pt>
                <c:pt idx="4401">
                  <c:v>6.062872676999978</c:v>
                </c:pt>
                <c:pt idx="4402">
                  <c:v>6.054190425999995</c:v>
                </c:pt>
                <c:pt idx="4403">
                  <c:v>6.05595090899998</c:v>
                </c:pt>
                <c:pt idx="4404">
                  <c:v>6.045040874000001</c:v>
                </c:pt>
                <c:pt idx="4405">
                  <c:v>6.037655620999997</c:v>
                </c:pt>
                <c:pt idx="4406">
                  <c:v>6.057583598999984</c:v>
                </c:pt>
                <c:pt idx="4407">
                  <c:v>6.072354107000001</c:v>
                </c:pt>
                <c:pt idx="4408">
                  <c:v>6.047604350999986</c:v>
                </c:pt>
                <c:pt idx="4409">
                  <c:v>6.042759686</c:v>
                </c:pt>
                <c:pt idx="4410">
                  <c:v>6.048311976999984</c:v>
                </c:pt>
                <c:pt idx="4411">
                  <c:v>6.053812770999997</c:v>
                </c:pt>
                <c:pt idx="4412">
                  <c:v>6.035631924</c:v>
                </c:pt>
                <c:pt idx="4413">
                  <c:v>6.028933315000001</c:v>
                </c:pt>
                <c:pt idx="4414">
                  <c:v>6.038470058000001</c:v>
                </c:pt>
                <c:pt idx="4415">
                  <c:v>6.048746852999997</c:v>
                </c:pt>
                <c:pt idx="4416">
                  <c:v>6.059183864999997</c:v>
                </c:pt>
                <c:pt idx="4417">
                  <c:v>6.058428554999997</c:v>
                </c:pt>
                <c:pt idx="4418">
                  <c:v>6.067202357999986</c:v>
                </c:pt>
                <c:pt idx="4419">
                  <c:v>6.063473492</c:v>
                </c:pt>
                <c:pt idx="4420">
                  <c:v>6.059637814</c:v>
                </c:pt>
                <c:pt idx="4421">
                  <c:v>6.056523113</c:v>
                </c:pt>
                <c:pt idx="4422">
                  <c:v>6.073997288</c:v>
                </c:pt>
                <c:pt idx="4423">
                  <c:v>6.08004549</c:v>
                </c:pt>
                <c:pt idx="4424">
                  <c:v>6.06513765299998</c:v>
                </c:pt>
                <c:pt idx="4425">
                  <c:v>6.062129764999997</c:v>
                </c:pt>
                <c:pt idx="4426">
                  <c:v>6.056102543000001</c:v>
                </c:pt>
                <c:pt idx="4427">
                  <c:v>6.049831181</c:v>
                </c:pt>
                <c:pt idx="4428">
                  <c:v>6.051738529000001</c:v>
                </c:pt>
                <c:pt idx="4429">
                  <c:v>6.058301716</c:v>
                </c:pt>
                <c:pt idx="4430">
                  <c:v>6.070314198</c:v>
                </c:pt>
                <c:pt idx="4431">
                  <c:v>6.074458865999988</c:v>
                </c:pt>
                <c:pt idx="4432">
                  <c:v>6.066951541999984</c:v>
                </c:pt>
                <c:pt idx="4433">
                  <c:v>6.062232761000001</c:v>
                </c:pt>
                <c:pt idx="4434">
                  <c:v>6.070899754</c:v>
                </c:pt>
                <c:pt idx="4435">
                  <c:v>6.080659657</c:v>
                </c:pt>
                <c:pt idx="4436">
                  <c:v>6.097306041999997</c:v>
                </c:pt>
                <c:pt idx="4437">
                  <c:v>6.087395457999997</c:v>
                </c:pt>
                <c:pt idx="4438">
                  <c:v>6.085022717</c:v>
                </c:pt>
                <c:pt idx="4439">
                  <c:v>6.089554576999975</c:v>
                </c:pt>
                <c:pt idx="4440">
                  <c:v>6.079972057</c:v>
                </c:pt>
                <c:pt idx="4441">
                  <c:v>6.079983501</c:v>
                </c:pt>
                <c:pt idx="4442">
                  <c:v>6.08004549</c:v>
                </c:pt>
                <c:pt idx="4443">
                  <c:v>6.084368973</c:v>
                </c:pt>
                <c:pt idx="4444">
                  <c:v>6.092400817999983</c:v>
                </c:pt>
                <c:pt idx="4445">
                  <c:v>6.092606812000001</c:v>
                </c:pt>
                <c:pt idx="4446">
                  <c:v>6.100899962999997</c:v>
                </c:pt>
                <c:pt idx="4447">
                  <c:v>6.109978943000001</c:v>
                </c:pt>
                <c:pt idx="4448">
                  <c:v>6.107781676999974</c:v>
                </c:pt>
                <c:pt idx="4449">
                  <c:v>6.107026366999977</c:v>
                </c:pt>
                <c:pt idx="4450">
                  <c:v>6.090122966999984</c:v>
                </c:pt>
                <c:pt idx="4451">
                  <c:v>6.075253276999997</c:v>
                </c:pt>
                <c:pt idx="4452">
                  <c:v>6.088742046</c:v>
                </c:pt>
                <c:pt idx="4453">
                  <c:v>6.103966503000001</c:v>
                </c:pt>
                <c:pt idx="4454">
                  <c:v>6.095988540999978</c:v>
                </c:pt>
                <c:pt idx="4455">
                  <c:v>6.102416305999986</c:v>
                </c:pt>
                <c:pt idx="4456">
                  <c:v>6.100634364999986</c:v>
                </c:pt>
                <c:pt idx="4457">
                  <c:v>6.098234921</c:v>
                </c:pt>
                <c:pt idx="4458">
                  <c:v>6.084320812000001</c:v>
                </c:pt>
                <c:pt idx="4459">
                  <c:v>6.102268963</c:v>
                </c:pt>
                <c:pt idx="4460">
                  <c:v>6.113072186</c:v>
                </c:pt>
                <c:pt idx="4461">
                  <c:v>6.115940837999974</c:v>
                </c:pt>
                <c:pt idx="4462">
                  <c:v>6.114750651999978</c:v>
                </c:pt>
                <c:pt idx="4463">
                  <c:v>6.102925090999986</c:v>
                </c:pt>
                <c:pt idx="4464">
                  <c:v>6.106716899999986</c:v>
                </c:pt>
                <c:pt idx="4465">
                  <c:v>6.121922283</c:v>
                </c:pt>
                <c:pt idx="4466">
                  <c:v>6.12097623799997</c:v>
                </c:pt>
                <c:pt idx="4467">
                  <c:v>6.107735423999986</c:v>
                </c:pt>
                <c:pt idx="4468">
                  <c:v>6.10401323299998</c:v>
                </c:pt>
                <c:pt idx="4469">
                  <c:v>6.12693193399998</c:v>
                </c:pt>
                <c:pt idx="4470">
                  <c:v>6.132190970999984</c:v>
                </c:pt>
                <c:pt idx="4471">
                  <c:v>6.126972465999991</c:v>
                </c:pt>
                <c:pt idx="4472">
                  <c:v>6.116863518000001</c:v>
                </c:pt>
                <c:pt idx="4473">
                  <c:v>6.111465721</c:v>
                </c:pt>
                <c:pt idx="4474">
                  <c:v>6.128085879999966</c:v>
                </c:pt>
                <c:pt idx="4475">
                  <c:v>6.144824771999983</c:v>
                </c:pt>
                <c:pt idx="4476">
                  <c:v>6.147733478999986</c:v>
                </c:pt>
                <c:pt idx="4477">
                  <c:v>6.132681636999984</c:v>
                </c:pt>
                <c:pt idx="4478">
                  <c:v>6.124811915999977</c:v>
                </c:pt>
                <c:pt idx="4479">
                  <c:v>6.129730492</c:v>
                </c:pt>
                <c:pt idx="4480">
                  <c:v>6.109855918999984</c:v>
                </c:pt>
                <c:pt idx="4481">
                  <c:v>6.110512046999975</c:v>
                </c:pt>
                <c:pt idx="4482">
                  <c:v>6.117065696999984</c:v>
                </c:pt>
                <c:pt idx="4483">
                  <c:v>6.110191611999986</c:v>
                </c:pt>
                <c:pt idx="4484">
                  <c:v>6.117191581999986</c:v>
                </c:pt>
                <c:pt idx="4485">
                  <c:v>6.122125892999983</c:v>
                </c:pt>
                <c:pt idx="4486">
                  <c:v>6.130838660999986</c:v>
                </c:pt>
                <c:pt idx="4487">
                  <c:v>6.130991248999984</c:v>
                </c:pt>
                <c:pt idx="4488">
                  <c:v>6.138512877999974</c:v>
                </c:pt>
                <c:pt idx="4489">
                  <c:v>6.127068787000001</c:v>
                </c:pt>
                <c:pt idx="4490">
                  <c:v>6.122216492000001</c:v>
                </c:pt>
                <c:pt idx="4491">
                  <c:v>6.132392197</c:v>
                </c:pt>
                <c:pt idx="4492">
                  <c:v>6.131028442</c:v>
                </c:pt>
                <c:pt idx="4493">
                  <c:v>6.141760139</c:v>
                </c:pt>
                <c:pt idx="4494">
                  <c:v>6.142185477999972</c:v>
                </c:pt>
                <c:pt idx="4495">
                  <c:v>6.138775138999997</c:v>
                </c:pt>
                <c:pt idx="4496">
                  <c:v>6.125210074999984</c:v>
                </c:pt>
                <c:pt idx="4497">
                  <c:v>6.147174148999977</c:v>
                </c:pt>
                <c:pt idx="4498">
                  <c:v>6.167454986999974</c:v>
                </c:pt>
                <c:pt idx="4499">
                  <c:v>6.162526397999983</c:v>
                </c:pt>
                <c:pt idx="4500">
                  <c:v>6.153340607000001</c:v>
                </c:pt>
                <c:pt idx="4501">
                  <c:v>6.15405013999998</c:v>
                </c:pt>
                <c:pt idx="4502">
                  <c:v>6.148717194</c:v>
                </c:pt>
                <c:pt idx="4503">
                  <c:v>6.143834380999997</c:v>
                </c:pt>
                <c:pt idx="4504">
                  <c:v>6.140912322999986</c:v>
                </c:pt>
                <c:pt idx="4505">
                  <c:v>6.139256744</c:v>
                </c:pt>
                <c:pt idx="4506">
                  <c:v>6.134707717999997</c:v>
                </c:pt>
                <c:pt idx="4507">
                  <c:v>6.140368729</c:v>
                </c:pt>
                <c:pt idx="4508">
                  <c:v>6.133891373</c:v>
                </c:pt>
                <c:pt idx="4509">
                  <c:v>6.147303847999984</c:v>
                </c:pt>
                <c:pt idx="4510">
                  <c:v>6.147362975999997</c:v>
                </c:pt>
                <c:pt idx="4511">
                  <c:v>6.155900268999972</c:v>
                </c:pt>
                <c:pt idx="4512">
                  <c:v>6.149125365999991</c:v>
                </c:pt>
                <c:pt idx="4513">
                  <c:v>6.151688843000001</c:v>
                </c:pt>
                <c:pt idx="4514">
                  <c:v>6.164973525999978</c:v>
                </c:pt>
                <c:pt idx="4515">
                  <c:v>6.171447066999997</c:v>
                </c:pt>
                <c:pt idx="4516">
                  <c:v>6.160342484</c:v>
                </c:pt>
                <c:pt idx="4517">
                  <c:v>6.173291473</c:v>
                </c:pt>
                <c:pt idx="4518">
                  <c:v>6.185155181999997</c:v>
                </c:pt>
                <c:pt idx="4519">
                  <c:v>6.170583037999986</c:v>
                </c:pt>
                <c:pt idx="4520">
                  <c:v>6.163478164999997</c:v>
                </c:pt>
                <c:pt idx="4521">
                  <c:v>6.171290665</c:v>
                </c:pt>
                <c:pt idx="4522">
                  <c:v>6.174771575999986</c:v>
                </c:pt>
                <c:pt idx="4523">
                  <c:v>6.168103485</c:v>
                </c:pt>
                <c:pt idx="4524">
                  <c:v>6.172284393</c:v>
                </c:pt>
                <c:pt idx="4525">
                  <c:v>6.177670746</c:v>
                </c:pt>
                <c:pt idx="4526">
                  <c:v>6.17496994</c:v>
                </c:pt>
                <c:pt idx="4527">
                  <c:v>6.187787322999986</c:v>
                </c:pt>
                <c:pt idx="4528">
                  <c:v>6.180033951</c:v>
                </c:pt>
                <c:pt idx="4529">
                  <c:v>6.189254073999997</c:v>
                </c:pt>
                <c:pt idx="4530">
                  <c:v>6.178527145</c:v>
                </c:pt>
                <c:pt idx="4531">
                  <c:v>6.180892257999984</c:v>
                </c:pt>
                <c:pt idx="4532">
                  <c:v>6.191128997999997</c:v>
                </c:pt>
                <c:pt idx="4533">
                  <c:v>6.191964416999986</c:v>
                </c:pt>
                <c:pt idx="4534">
                  <c:v>6.182656554999986</c:v>
                </c:pt>
                <c:pt idx="4535">
                  <c:v>6.185044555999985</c:v>
                </c:pt>
                <c:pt idx="4536">
                  <c:v>6.187653808999986</c:v>
                </c:pt>
                <c:pt idx="4537">
                  <c:v>6.184586791999984</c:v>
                </c:pt>
                <c:pt idx="4538">
                  <c:v>6.197663573999997</c:v>
                </c:pt>
                <c:pt idx="4539">
                  <c:v>6.202924041999986</c:v>
                </c:pt>
                <c:pt idx="4540">
                  <c:v>6.196159153</c:v>
                </c:pt>
                <c:pt idx="4541">
                  <c:v>6.182334689999986</c:v>
                </c:pt>
                <c:pt idx="4542">
                  <c:v>6.185202389</c:v>
                </c:pt>
                <c:pt idx="4543">
                  <c:v>6.197848110000001</c:v>
                </c:pt>
                <c:pt idx="4544">
                  <c:v>6.208918361999986</c:v>
                </c:pt>
                <c:pt idx="4545">
                  <c:v>6.196616916999984</c:v>
                </c:pt>
                <c:pt idx="4546">
                  <c:v>6.187232761000001</c:v>
                </c:pt>
                <c:pt idx="4547">
                  <c:v>6.188041476999997</c:v>
                </c:pt>
                <c:pt idx="4548">
                  <c:v>6.190450458999984</c:v>
                </c:pt>
                <c:pt idx="4549">
                  <c:v>6.189134387999986</c:v>
                </c:pt>
                <c:pt idx="4550">
                  <c:v>6.197145251999975</c:v>
                </c:pt>
                <c:pt idx="4551">
                  <c:v>6.203660755</c:v>
                </c:pt>
                <c:pt idx="4552">
                  <c:v>6.200731068000001</c:v>
                </c:pt>
                <c:pt idx="4553">
                  <c:v>6.202466755</c:v>
                </c:pt>
                <c:pt idx="4554">
                  <c:v>6.186971455</c:v>
                </c:pt>
                <c:pt idx="4555">
                  <c:v>6.198655871999983</c:v>
                </c:pt>
                <c:pt idx="4556">
                  <c:v>6.211963444</c:v>
                </c:pt>
                <c:pt idx="4557">
                  <c:v>6.206863194</c:v>
                </c:pt>
                <c:pt idx="4558">
                  <c:v>6.206069736</c:v>
                </c:pt>
                <c:pt idx="4559">
                  <c:v>6.199430255999985</c:v>
                </c:pt>
                <c:pt idx="4560">
                  <c:v>6.195263653</c:v>
                </c:pt>
                <c:pt idx="4561">
                  <c:v>6.199649601</c:v>
                </c:pt>
                <c:pt idx="4562">
                  <c:v>6.196694164</c:v>
                </c:pt>
                <c:pt idx="4563">
                  <c:v>6.203255444</c:v>
                </c:pt>
                <c:pt idx="4564">
                  <c:v>6.200660496</c:v>
                </c:pt>
                <c:pt idx="4565">
                  <c:v>6.204456120000001</c:v>
                </c:pt>
                <c:pt idx="4566">
                  <c:v>6.210727482</c:v>
                </c:pt>
                <c:pt idx="4567">
                  <c:v>6.208161144</c:v>
                </c:pt>
                <c:pt idx="4568">
                  <c:v>6.214092045</c:v>
                </c:pt>
                <c:pt idx="4569">
                  <c:v>6.223308353</c:v>
                </c:pt>
                <c:pt idx="4570">
                  <c:v>6.213481693</c:v>
                </c:pt>
                <c:pt idx="4571">
                  <c:v>6.212962894</c:v>
                </c:pt>
                <c:pt idx="4572">
                  <c:v>6.208888798</c:v>
                </c:pt>
                <c:pt idx="4573">
                  <c:v>6.206214695</c:v>
                </c:pt>
                <c:pt idx="4574">
                  <c:v>6.20822504</c:v>
                </c:pt>
                <c:pt idx="4575">
                  <c:v>6.198566226999978</c:v>
                </c:pt>
                <c:pt idx="4576">
                  <c:v>6.223972111</c:v>
                </c:pt>
                <c:pt idx="4577">
                  <c:v>6.214488772999986</c:v>
                </c:pt>
                <c:pt idx="4578">
                  <c:v>6.210399418</c:v>
                </c:pt>
                <c:pt idx="4579">
                  <c:v>6.21264246</c:v>
                </c:pt>
                <c:pt idx="4580">
                  <c:v>6.234798222</c:v>
                </c:pt>
                <c:pt idx="4581">
                  <c:v>6.229045658</c:v>
                </c:pt>
                <c:pt idx="4582">
                  <c:v>6.22777154899998</c:v>
                </c:pt>
                <c:pt idx="4583">
                  <c:v>6.235630779</c:v>
                </c:pt>
                <c:pt idx="4584">
                  <c:v>6.232296734</c:v>
                </c:pt>
                <c:pt idx="4585">
                  <c:v>6.238198071</c:v>
                </c:pt>
                <c:pt idx="4586">
                  <c:v>6.232193737</c:v>
                </c:pt>
                <c:pt idx="4587">
                  <c:v>6.239273815</c:v>
                </c:pt>
                <c:pt idx="4588">
                  <c:v>6.255005626999984</c:v>
                </c:pt>
                <c:pt idx="4589">
                  <c:v>6.240940837999986</c:v>
                </c:pt>
                <c:pt idx="4590">
                  <c:v>6.241314677999984</c:v>
                </c:pt>
                <c:pt idx="4591">
                  <c:v>6.243923931</c:v>
                </c:pt>
                <c:pt idx="4592">
                  <c:v>6.237499981</c:v>
                </c:pt>
                <c:pt idx="4593">
                  <c:v>6.245548992</c:v>
                </c:pt>
                <c:pt idx="4594">
                  <c:v>6.265461712</c:v>
                </c:pt>
                <c:pt idx="4595">
                  <c:v>6.251189022</c:v>
                </c:pt>
                <c:pt idx="4596">
                  <c:v>6.251127987</c:v>
                </c:pt>
                <c:pt idx="4597">
                  <c:v>6.259749203</c:v>
                </c:pt>
                <c:pt idx="4598">
                  <c:v>6.250279217</c:v>
                </c:pt>
                <c:pt idx="4599">
                  <c:v>6.24857214</c:v>
                </c:pt>
                <c:pt idx="4600">
                  <c:v>6.252707271999986</c:v>
                </c:pt>
                <c:pt idx="4601">
                  <c:v>6.254286555999985</c:v>
                </c:pt>
                <c:pt idx="4602">
                  <c:v>6.257590084</c:v>
                </c:pt>
                <c:pt idx="4603">
                  <c:v>6.248205929</c:v>
                </c:pt>
                <c:pt idx="4604">
                  <c:v>6.259386805999998</c:v>
                </c:pt>
                <c:pt idx="4605">
                  <c:v>6.2700527</c:v>
                </c:pt>
                <c:pt idx="4606">
                  <c:v>6.259028225</c:v>
                </c:pt>
                <c:pt idx="4607">
                  <c:v>6.268259792</c:v>
                </c:pt>
                <c:pt idx="4608">
                  <c:v>6.274390011</c:v>
                </c:pt>
                <c:pt idx="4609">
                  <c:v>6.275976925</c:v>
                </c:pt>
                <c:pt idx="4610">
                  <c:v>6.278181819999986</c:v>
                </c:pt>
                <c:pt idx="4611">
                  <c:v>6.274697094</c:v>
                </c:pt>
                <c:pt idx="4612">
                  <c:v>6.281855373</c:v>
                </c:pt>
                <c:pt idx="4613">
                  <c:v>6.27133873</c:v>
                </c:pt>
                <c:pt idx="4614">
                  <c:v>6.271433144</c:v>
                </c:pt>
                <c:pt idx="4615">
                  <c:v>6.282867699</c:v>
                </c:pt>
                <c:pt idx="4616">
                  <c:v>6.282947806999986</c:v>
                </c:pt>
                <c:pt idx="4617">
                  <c:v>6.280914573999978</c:v>
                </c:pt>
                <c:pt idx="4618">
                  <c:v>6.280841141</c:v>
                </c:pt>
                <c:pt idx="4619">
                  <c:v>6.278155594</c:v>
                </c:pt>
                <c:pt idx="4620">
                  <c:v>6.269142418</c:v>
                </c:pt>
                <c:pt idx="4621">
                  <c:v>6.287346153</c:v>
                </c:pt>
                <c:pt idx="4622">
                  <c:v>6.288194922999997</c:v>
                </c:pt>
                <c:pt idx="4623">
                  <c:v>6.277941016999997</c:v>
                </c:pt>
                <c:pt idx="4624">
                  <c:v>6.282608299</c:v>
                </c:pt>
                <c:pt idx="4625">
                  <c:v>6.288618355</c:v>
                </c:pt>
                <c:pt idx="4626">
                  <c:v>6.280370979000001</c:v>
                </c:pt>
                <c:pt idx="4627">
                  <c:v>6.290241508</c:v>
                </c:pt>
                <c:pt idx="4628">
                  <c:v>6.281155852999997</c:v>
                </c:pt>
                <c:pt idx="4629">
                  <c:v>6.290219574</c:v>
                </c:pt>
                <c:pt idx="4630">
                  <c:v>6.29292038</c:v>
                </c:pt>
                <c:pt idx="4631">
                  <c:v>6.295806198</c:v>
                </c:pt>
                <c:pt idx="4632">
                  <c:v>6.307566909999986</c:v>
                </c:pt>
                <c:pt idx="4633">
                  <c:v>6.313548355</c:v>
                </c:pt>
                <c:pt idx="4634">
                  <c:v>6.314082412999986</c:v>
                </c:pt>
                <c:pt idx="4635">
                  <c:v>6.304599074999997</c:v>
                </c:pt>
                <c:pt idx="4636">
                  <c:v>6.305102615</c:v>
                </c:pt>
                <c:pt idx="4637">
                  <c:v>6.328105716999978</c:v>
                </c:pt>
                <c:pt idx="4638">
                  <c:v>6.323132782</c:v>
                </c:pt>
                <c:pt idx="4639">
                  <c:v>6.315976409999985</c:v>
                </c:pt>
                <c:pt idx="4640">
                  <c:v>6.324353007999984</c:v>
                </c:pt>
                <c:pt idx="4641">
                  <c:v>6.31680753699998</c:v>
                </c:pt>
                <c:pt idx="4642">
                  <c:v>6.310040263999986</c:v>
                </c:pt>
                <c:pt idx="4643">
                  <c:v>6.323956279999972</c:v>
                </c:pt>
                <c:pt idx="4644">
                  <c:v>6.328728465999998</c:v>
                </c:pt>
                <c:pt idx="4645">
                  <c:v>6.325844554999978</c:v>
                </c:pt>
                <c:pt idx="4646">
                  <c:v>6.323313502999997</c:v>
                </c:pt>
                <c:pt idx="4647">
                  <c:v>6.319444922999997</c:v>
                </c:pt>
                <c:pt idx="4648">
                  <c:v>6.327616004999986</c:v>
                </c:pt>
                <c:pt idx="4649">
                  <c:v>6.328348426999997</c:v>
                </c:pt>
                <c:pt idx="4650">
                  <c:v>6.332872657999986</c:v>
                </c:pt>
                <c:pt idx="4651">
                  <c:v>6.341120033</c:v>
                </c:pt>
                <c:pt idx="4652">
                  <c:v>6.355341225</c:v>
                </c:pt>
                <c:pt idx="4653">
                  <c:v>6.359214572999984</c:v>
                </c:pt>
                <c:pt idx="4654">
                  <c:v>6.352035312999984</c:v>
                </c:pt>
                <c:pt idx="4655">
                  <c:v>6.339195042</c:v>
                </c:pt>
                <c:pt idx="4656">
                  <c:v>6.34755685799997</c:v>
                </c:pt>
                <c:pt idx="4657">
                  <c:v>6.333913593</c:v>
                </c:pt>
                <c:pt idx="4658">
                  <c:v>6.325567035999991</c:v>
                </c:pt>
                <c:pt idx="4659">
                  <c:v>6.329808978999984</c:v>
                </c:pt>
                <c:pt idx="4660">
                  <c:v>6.33808687199998</c:v>
                </c:pt>
                <c:pt idx="4661">
                  <c:v>6.333150654000001</c:v>
                </c:pt>
                <c:pt idx="4662">
                  <c:v>6.339940815</c:v>
                </c:pt>
                <c:pt idx="4663">
                  <c:v>6.344644336999984</c:v>
                </c:pt>
                <c:pt idx="4664">
                  <c:v>6.346734791</c:v>
                </c:pt>
                <c:pt idx="4665">
                  <c:v>6.355607776999986</c:v>
                </c:pt>
                <c:pt idx="4666">
                  <c:v>6.357644824999986</c:v>
                </c:pt>
                <c:pt idx="4667">
                  <c:v>6.359782963000001</c:v>
                </c:pt>
                <c:pt idx="4668">
                  <c:v>6.361018925000001</c:v>
                </c:pt>
                <c:pt idx="4669">
                  <c:v>6.342349796</c:v>
                </c:pt>
                <c:pt idx="4670">
                  <c:v>6.342059878999983</c:v>
                </c:pt>
                <c:pt idx="4671">
                  <c:v>6.339008121</c:v>
                </c:pt>
                <c:pt idx="4672">
                  <c:v>6.340587405999996</c:v>
                </c:pt>
                <c:pt idx="4673">
                  <c:v>6.340648441</c:v>
                </c:pt>
                <c:pt idx="4674">
                  <c:v>6.349464206999997</c:v>
                </c:pt>
                <c:pt idx="4675">
                  <c:v>6.348563937999997</c:v>
                </c:pt>
                <c:pt idx="4676">
                  <c:v>6.343234805999995</c:v>
                </c:pt>
                <c:pt idx="4677">
                  <c:v>6.347720890000001</c:v>
                </c:pt>
                <c:pt idx="4678">
                  <c:v>6.345752505999997</c:v>
                </c:pt>
                <c:pt idx="4679">
                  <c:v>6.356172352000001</c:v>
                </c:pt>
                <c:pt idx="4680">
                  <c:v>6.363280087000001</c:v>
                </c:pt>
                <c:pt idx="4681">
                  <c:v>6.36231401399998</c:v>
                </c:pt>
                <c:pt idx="4682">
                  <c:v>6.367288380000001</c:v>
                </c:pt>
                <c:pt idx="4683">
                  <c:v>6.36741426499997</c:v>
                </c:pt>
                <c:pt idx="4684">
                  <c:v>6.363264827999984</c:v>
                </c:pt>
                <c:pt idx="4685">
                  <c:v>6.367369442</c:v>
                </c:pt>
                <c:pt idx="4686">
                  <c:v>6.367377070999981</c:v>
                </c:pt>
                <c:pt idx="4687">
                  <c:v>6.374373225999999</c:v>
                </c:pt>
                <c:pt idx="4688">
                  <c:v>6.386366634</c:v>
                </c:pt>
                <c:pt idx="4689">
                  <c:v>6.387004641999981</c:v>
                </c:pt>
                <c:pt idx="4690">
                  <c:v>6.386525897999986</c:v>
                </c:pt>
                <c:pt idx="4691">
                  <c:v>6.37943819</c:v>
                </c:pt>
                <c:pt idx="4692">
                  <c:v>6.372558384</c:v>
                </c:pt>
                <c:pt idx="4693">
                  <c:v>6.363517550999973</c:v>
                </c:pt>
                <c:pt idx="4694">
                  <c:v>6.367847232999983</c:v>
                </c:pt>
                <c:pt idx="4695">
                  <c:v>6.354663639</c:v>
                </c:pt>
                <c:pt idx="4696">
                  <c:v>6.373370914</c:v>
                </c:pt>
                <c:pt idx="4697">
                  <c:v>6.378040104</c:v>
                </c:pt>
                <c:pt idx="4698">
                  <c:v>6.378818302</c:v>
                </c:pt>
                <c:pt idx="4699">
                  <c:v>6.378080157999986</c:v>
                </c:pt>
                <c:pt idx="4700">
                  <c:v>6.372682361999997</c:v>
                </c:pt>
                <c:pt idx="4701">
                  <c:v>6.377935199999987</c:v>
                </c:pt>
                <c:pt idx="4702">
                  <c:v>6.382913380000001</c:v>
                </c:pt>
                <c:pt idx="4703">
                  <c:v>6.380220203</c:v>
                </c:pt>
                <c:pt idx="4704">
                  <c:v>6.390352039000001</c:v>
                </c:pt>
                <c:pt idx="4705">
                  <c:v>6.387715129999984</c:v>
                </c:pt>
                <c:pt idx="4706">
                  <c:v>6.39426115</c:v>
                </c:pt>
                <c:pt idx="4707">
                  <c:v>6.400183467999997</c:v>
                </c:pt>
                <c:pt idx="4708">
                  <c:v>6.396353512</c:v>
                </c:pt>
                <c:pt idx="4709">
                  <c:v>6.387196330999984</c:v>
                </c:pt>
                <c:pt idx="4710">
                  <c:v>6.38258054699997</c:v>
                </c:pt>
                <c:pt idx="4711">
                  <c:v>6.381294994</c:v>
                </c:pt>
                <c:pt idx="4712">
                  <c:v>6.378227978</c:v>
                </c:pt>
                <c:pt idx="4713">
                  <c:v>6.394554881999976</c:v>
                </c:pt>
                <c:pt idx="4714">
                  <c:v>6.40567091</c:v>
                </c:pt>
                <c:pt idx="4715">
                  <c:v>6.394682673999985</c:v>
                </c:pt>
                <c:pt idx="4716">
                  <c:v>6.392142086000001</c:v>
                </c:pt>
                <c:pt idx="4717">
                  <c:v>6.407294064</c:v>
                </c:pt>
                <c:pt idx="4718">
                  <c:v>6.402878551000001</c:v>
                </c:pt>
                <c:pt idx="4719">
                  <c:v>6.392533091999997</c:v>
                </c:pt>
                <c:pt idx="4720">
                  <c:v>6.396807460999997</c:v>
                </c:pt>
                <c:pt idx="4721">
                  <c:v>6.408083706</c:v>
                </c:pt>
                <c:pt idx="4722">
                  <c:v>6.423304347999986</c:v>
                </c:pt>
                <c:pt idx="4723">
                  <c:v>6.424334315999986</c:v>
                </c:pt>
                <c:pt idx="4724">
                  <c:v>6.426600246</c:v>
                </c:pt>
                <c:pt idx="4725">
                  <c:v>6.424807338999984</c:v>
                </c:pt>
                <c:pt idx="4726">
                  <c:v>6.431277065</c:v>
                </c:pt>
                <c:pt idx="4727">
                  <c:v>6.433501987</c:v>
                </c:pt>
                <c:pt idx="4728">
                  <c:v>6.437667637</c:v>
                </c:pt>
                <c:pt idx="4729">
                  <c:v>6.432197361</c:v>
                </c:pt>
                <c:pt idx="4730">
                  <c:v>6.438232212</c:v>
                </c:pt>
                <c:pt idx="4731">
                  <c:v>6.433769016</c:v>
                </c:pt>
                <c:pt idx="4732">
                  <c:v>6.441421299</c:v>
                </c:pt>
                <c:pt idx="4733">
                  <c:v>6.445155887999986</c:v>
                </c:pt>
                <c:pt idx="4734">
                  <c:v>6.442462711</c:v>
                </c:pt>
                <c:pt idx="4735">
                  <c:v>6.441997318</c:v>
                </c:pt>
                <c:pt idx="4736">
                  <c:v>6.427459506999984</c:v>
                </c:pt>
                <c:pt idx="4737">
                  <c:v>6.41117075</c:v>
                </c:pt>
                <c:pt idx="4738">
                  <c:v>6.417930393000001</c:v>
                </c:pt>
                <c:pt idx="4739">
                  <c:v>6.432929783</c:v>
                </c:pt>
                <c:pt idx="4740">
                  <c:v>6.434847145</c:v>
                </c:pt>
                <c:pt idx="4741">
                  <c:v>6.431478767</c:v>
                </c:pt>
                <c:pt idx="4742">
                  <c:v>6.437925605999998</c:v>
                </c:pt>
                <c:pt idx="4743">
                  <c:v>6.431989937</c:v>
                </c:pt>
                <c:pt idx="4744">
                  <c:v>6.431021004</c:v>
                </c:pt>
                <c:pt idx="4745">
                  <c:v>6.433138161</c:v>
                </c:pt>
                <c:pt idx="4746">
                  <c:v>6.433823853</c:v>
                </c:pt>
                <c:pt idx="4747">
                  <c:v>6.435155658999986</c:v>
                </c:pt>
                <c:pt idx="4748">
                  <c:v>6.440130024</c:v>
                </c:pt>
                <c:pt idx="4749">
                  <c:v>6.440969256999997</c:v>
                </c:pt>
                <c:pt idx="4750">
                  <c:v>6.447717457</c:v>
                </c:pt>
                <c:pt idx="4751">
                  <c:v>6.448327808</c:v>
                </c:pt>
                <c:pt idx="4752">
                  <c:v>6.434983997000001</c:v>
                </c:pt>
                <c:pt idx="4753">
                  <c:v>6.441102772</c:v>
                </c:pt>
                <c:pt idx="4754">
                  <c:v>6.456388264</c:v>
                </c:pt>
                <c:pt idx="4755">
                  <c:v>6.457578449000001</c:v>
                </c:pt>
                <c:pt idx="4756">
                  <c:v>6.438474445</c:v>
                </c:pt>
                <c:pt idx="4757">
                  <c:v>6.433831005</c:v>
                </c:pt>
                <c:pt idx="4758">
                  <c:v>6.43856123</c:v>
                </c:pt>
                <c:pt idx="4759">
                  <c:v>6.439638882</c:v>
                </c:pt>
                <c:pt idx="4760">
                  <c:v>6.445822506</c:v>
                </c:pt>
                <c:pt idx="4761">
                  <c:v>6.437220364</c:v>
                </c:pt>
                <c:pt idx="4762">
                  <c:v>6.438349514</c:v>
                </c:pt>
                <c:pt idx="4763">
                  <c:v>6.458285122</c:v>
                </c:pt>
                <c:pt idx="4764">
                  <c:v>6.461581020000001</c:v>
                </c:pt>
                <c:pt idx="4765">
                  <c:v>6.461045055</c:v>
                </c:pt>
                <c:pt idx="4766">
                  <c:v>6.461251049</c:v>
                </c:pt>
                <c:pt idx="4767">
                  <c:v>6.468193798</c:v>
                </c:pt>
                <c:pt idx="4768">
                  <c:v>6.455277233</c:v>
                </c:pt>
                <c:pt idx="4769">
                  <c:v>6.457249432</c:v>
                </c:pt>
                <c:pt idx="4770">
                  <c:v>6.451928883</c:v>
                </c:pt>
                <c:pt idx="4771">
                  <c:v>6.447030810999986</c:v>
                </c:pt>
                <c:pt idx="4772">
                  <c:v>6.445714741000001</c:v>
                </c:pt>
                <c:pt idx="4773">
                  <c:v>6.458768635</c:v>
                </c:pt>
                <c:pt idx="4774">
                  <c:v>6.457048206</c:v>
                </c:pt>
                <c:pt idx="4775">
                  <c:v>6.453428059</c:v>
                </c:pt>
                <c:pt idx="4776">
                  <c:v>6.445897845999998</c:v>
                </c:pt>
                <c:pt idx="4777">
                  <c:v>6.450563221</c:v>
                </c:pt>
                <c:pt idx="4778">
                  <c:v>6.453338413</c:v>
                </c:pt>
                <c:pt idx="4779">
                  <c:v>6.446138172</c:v>
                </c:pt>
                <c:pt idx="4780">
                  <c:v>6.440149097</c:v>
                </c:pt>
                <c:pt idx="4781">
                  <c:v>6.447778492</c:v>
                </c:pt>
                <c:pt idx="4782">
                  <c:v>6.450494555999994</c:v>
                </c:pt>
                <c:pt idx="4783">
                  <c:v>6.45567873</c:v>
                </c:pt>
                <c:pt idx="4784">
                  <c:v>6.460353642</c:v>
                </c:pt>
                <c:pt idx="4785">
                  <c:v>6.457195071999986</c:v>
                </c:pt>
                <c:pt idx="4786">
                  <c:v>6.442104130000001</c:v>
                </c:pt>
                <c:pt idx="4787">
                  <c:v>6.461673527</c:v>
                </c:pt>
                <c:pt idx="4788">
                  <c:v>6.461000233</c:v>
                </c:pt>
                <c:pt idx="4789">
                  <c:v>6.472963123</c:v>
                </c:pt>
                <c:pt idx="4790">
                  <c:v>6.474916247999977</c:v>
                </c:pt>
                <c:pt idx="4791">
                  <c:v>6.467286853999984</c:v>
                </c:pt>
                <c:pt idx="4792">
                  <c:v>6.469238547999997</c:v>
                </c:pt>
                <c:pt idx="4793">
                  <c:v>6.468277245</c:v>
                </c:pt>
                <c:pt idx="4794">
                  <c:v>6.461981086999997</c:v>
                </c:pt>
                <c:pt idx="4795">
                  <c:v>6.471954613</c:v>
                </c:pt>
                <c:pt idx="4796">
                  <c:v>6.470396309</c:v>
                </c:pt>
                <c:pt idx="4797">
                  <c:v>6.45664814</c:v>
                </c:pt>
                <c:pt idx="4798">
                  <c:v>6.459081917000001</c:v>
                </c:pt>
                <c:pt idx="4799">
                  <c:v>6.462694435</c:v>
                </c:pt>
                <c:pt idx="4800">
                  <c:v>6.476984290999997</c:v>
                </c:pt>
                <c:pt idx="4801">
                  <c:v>6.488786964</c:v>
                </c:pt>
                <c:pt idx="4802">
                  <c:v>6.495657234</c:v>
                </c:pt>
                <c:pt idx="4803">
                  <c:v>6.506548195</c:v>
                </c:pt>
                <c:pt idx="4804">
                  <c:v>6.496332436</c:v>
                </c:pt>
                <c:pt idx="4805">
                  <c:v>6.501627235</c:v>
                </c:pt>
                <c:pt idx="4806">
                  <c:v>6.481806068</c:v>
                </c:pt>
                <c:pt idx="4807">
                  <c:v>6.488654881</c:v>
                </c:pt>
                <c:pt idx="4808">
                  <c:v>6.497855929999984</c:v>
                </c:pt>
                <c:pt idx="4809">
                  <c:v>6.503898411</c:v>
                </c:pt>
                <c:pt idx="4810">
                  <c:v>6.489284306</c:v>
                </c:pt>
                <c:pt idx="4811">
                  <c:v>6.496374874000001</c:v>
                </c:pt>
                <c:pt idx="4812">
                  <c:v>6.492546825000001</c:v>
                </c:pt>
                <c:pt idx="4813">
                  <c:v>6.495637684</c:v>
                </c:pt>
                <c:pt idx="4814">
                  <c:v>6.489251881</c:v>
                </c:pt>
                <c:pt idx="4815">
                  <c:v>6.492952136999997</c:v>
                </c:pt>
                <c:pt idx="4816">
                  <c:v>6.48758581199998</c:v>
                </c:pt>
                <c:pt idx="4817">
                  <c:v>6.488511828999984</c:v>
                </c:pt>
                <c:pt idx="4818">
                  <c:v>6.494325428000001</c:v>
                </c:pt>
                <c:pt idx="4819">
                  <c:v>6.501015929999986</c:v>
                </c:pt>
                <c:pt idx="4820">
                  <c:v>6.497060089</c:v>
                </c:pt>
                <c:pt idx="4821">
                  <c:v>6.486150055</c:v>
                </c:pt>
                <c:pt idx="4822">
                  <c:v>6.491618423</c:v>
                </c:pt>
                <c:pt idx="4823">
                  <c:v>6.490290909</c:v>
                </c:pt>
                <c:pt idx="4824">
                  <c:v>6.487384109000001</c:v>
                </c:pt>
                <c:pt idx="4825">
                  <c:v>6.481719284</c:v>
                </c:pt>
                <c:pt idx="4826">
                  <c:v>6.494490890999997</c:v>
                </c:pt>
                <c:pt idx="4827">
                  <c:v>6.505301743</c:v>
                </c:pt>
                <c:pt idx="4828">
                  <c:v>6.504744796999997</c:v>
                </c:pt>
                <c:pt idx="4829">
                  <c:v>6.497878341999997</c:v>
                </c:pt>
                <c:pt idx="4830">
                  <c:v>6.49726799</c:v>
                </c:pt>
                <c:pt idx="4831">
                  <c:v>6.497218399</c:v>
                </c:pt>
                <c:pt idx="4832">
                  <c:v>6.494002132</c:v>
                </c:pt>
                <c:pt idx="4833">
                  <c:v>6.486929684</c:v>
                </c:pt>
                <c:pt idx="4834">
                  <c:v>6.478632717</c:v>
                </c:pt>
                <c:pt idx="4835">
                  <c:v>6.491923122</c:v>
                </c:pt>
                <c:pt idx="4836">
                  <c:v>6.497790127</c:v>
                </c:pt>
                <c:pt idx="4837">
                  <c:v>6.494648724</c:v>
                </c:pt>
                <c:pt idx="4838">
                  <c:v>6.487034587999986</c:v>
                </c:pt>
                <c:pt idx="4839">
                  <c:v>6.498249798</c:v>
                </c:pt>
                <c:pt idx="4840">
                  <c:v>6.505164890000001</c:v>
                </c:pt>
                <c:pt idx="4841">
                  <c:v>6.504878788</c:v>
                </c:pt>
                <c:pt idx="4842">
                  <c:v>6.50106123</c:v>
                </c:pt>
                <c:pt idx="4843">
                  <c:v>6.492150097000001</c:v>
                </c:pt>
                <c:pt idx="4844">
                  <c:v>6.490128307</c:v>
                </c:pt>
                <c:pt idx="4845">
                  <c:v>6.489411144</c:v>
                </c:pt>
                <c:pt idx="4846">
                  <c:v>6.491419582</c:v>
                </c:pt>
                <c:pt idx="4847">
                  <c:v>6.473109035</c:v>
                </c:pt>
                <c:pt idx="4848">
                  <c:v>6.472220211</c:v>
                </c:pt>
                <c:pt idx="4849">
                  <c:v>6.474701672</c:v>
                </c:pt>
                <c:pt idx="4850">
                  <c:v>6.474514750999984</c:v>
                </c:pt>
                <c:pt idx="4851">
                  <c:v>6.476296215</c:v>
                </c:pt>
                <c:pt idx="4852">
                  <c:v>6.471157818</c:v>
                </c:pt>
                <c:pt idx="4853">
                  <c:v>6.467694073000001</c:v>
                </c:pt>
                <c:pt idx="4854">
                  <c:v>6.465695171</c:v>
                </c:pt>
                <c:pt idx="4855">
                  <c:v>6.472397118</c:v>
                </c:pt>
                <c:pt idx="4856">
                  <c:v>6.467125205999986</c:v>
                </c:pt>
                <c:pt idx="4857">
                  <c:v>6.472038535999999</c:v>
                </c:pt>
                <c:pt idx="4858">
                  <c:v>6.479095726</c:v>
                </c:pt>
                <c:pt idx="4859">
                  <c:v>6.489801674</c:v>
                </c:pt>
                <c:pt idx="4860">
                  <c:v>6.489830284</c:v>
                </c:pt>
                <c:pt idx="4861">
                  <c:v>6.494018821999984</c:v>
                </c:pt>
                <c:pt idx="4862">
                  <c:v>6.494356422</c:v>
                </c:pt>
                <c:pt idx="4863">
                  <c:v>6.487650185</c:v>
                </c:pt>
                <c:pt idx="4864">
                  <c:v>6.493484764000001</c:v>
                </c:pt>
                <c:pt idx="4865">
                  <c:v>6.492645531</c:v>
                </c:pt>
                <c:pt idx="4866">
                  <c:v>6.488607674</c:v>
                </c:pt>
                <c:pt idx="4867">
                  <c:v>6.492620735</c:v>
                </c:pt>
                <c:pt idx="4868">
                  <c:v>6.495859413</c:v>
                </c:pt>
                <c:pt idx="4869">
                  <c:v>6.496851234</c:v>
                </c:pt>
                <c:pt idx="4870">
                  <c:v>6.493921546999986</c:v>
                </c:pt>
                <c:pt idx="4871">
                  <c:v>6.509950905</c:v>
                </c:pt>
                <c:pt idx="4872">
                  <c:v>6.508428841000001</c:v>
                </c:pt>
                <c:pt idx="4873">
                  <c:v>6.500866203</c:v>
                </c:pt>
                <c:pt idx="4874">
                  <c:v>6.509271889</c:v>
                </c:pt>
                <c:pt idx="4875">
                  <c:v>6.512083321</c:v>
                </c:pt>
                <c:pt idx="4876">
                  <c:v>6.497267036</c:v>
                </c:pt>
                <c:pt idx="4877">
                  <c:v>6.487242012</c:v>
                </c:pt>
                <c:pt idx="4878">
                  <c:v>6.495413094</c:v>
                </c:pt>
                <c:pt idx="4879">
                  <c:v>6.499410896</c:v>
                </c:pt>
                <c:pt idx="4880">
                  <c:v>6.506155280999997</c:v>
                </c:pt>
                <c:pt idx="4881">
                  <c:v>6.500932960999986</c:v>
                </c:pt>
                <c:pt idx="4882">
                  <c:v>6.489996223</c:v>
                </c:pt>
                <c:pt idx="4883">
                  <c:v>6.500354556999978</c:v>
                </c:pt>
                <c:pt idx="4884">
                  <c:v>6.495647221</c:v>
                </c:pt>
                <c:pt idx="4885">
                  <c:v>6.494912890999986</c:v>
                </c:pt>
                <c:pt idx="4886">
                  <c:v>6.49032238</c:v>
                </c:pt>
                <c:pt idx="4887">
                  <c:v>6.510853081</c:v>
                </c:pt>
                <c:pt idx="4888">
                  <c:v>6.505665092</c:v>
                </c:pt>
                <c:pt idx="4889">
                  <c:v>6.500553398</c:v>
                </c:pt>
                <c:pt idx="4890">
                  <c:v>6.498409538000001</c:v>
                </c:pt>
                <c:pt idx="4891">
                  <c:v>6.496692924</c:v>
                </c:pt>
                <c:pt idx="4892">
                  <c:v>6.500186709999986</c:v>
                </c:pt>
                <c:pt idx="4893">
                  <c:v>6.519244937999997</c:v>
                </c:pt>
                <c:pt idx="4894">
                  <c:v>6.523479251999997</c:v>
                </c:pt>
                <c:pt idx="4895">
                  <c:v>6.519408016</c:v>
                </c:pt>
                <c:pt idx="4896">
                  <c:v>6.51492956199998</c:v>
                </c:pt>
                <c:pt idx="4897">
                  <c:v>6.51173666</c:v>
                </c:pt>
                <c:pt idx="4898">
                  <c:v>6.516691952</c:v>
                </c:pt>
                <c:pt idx="4899">
                  <c:v>6.524345187999997</c:v>
                </c:pt>
                <c:pt idx="4900">
                  <c:v>6.530730991</c:v>
                </c:pt>
                <c:pt idx="4901">
                  <c:v>6.525382786000001</c:v>
                </c:pt>
                <c:pt idx="4902">
                  <c:v>6.522926120999986</c:v>
                </c:pt>
                <c:pt idx="4903">
                  <c:v>6.525756625999994</c:v>
                </c:pt>
                <c:pt idx="4904">
                  <c:v>6.52888467799997</c:v>
                </c:pt>
                <c:pt idx="4905">
                  <c:v>6.524749545999991</c:v>
                </c:pt>
                <c:pt idx="4906">
                  <c:v>6.541015415</c:v>
                </c:pt>
                <c:pt idx="4907">
                  <c:v>6.546684055</c:v>
                </c:pt>
                <c:pt idx="4908">
                  <c:v>6.5338867</c:v>
                </c:pt>
                <c:pt idx="4909">
                  <c:v>6.539734631</c:v>
                </c:pt>
                <c:pt idx="4910">
                  <c:v>6.531113415</c:v>
                </c:pt>
                <c:pt idx="4911">
                  <c:v>6.520500926999977</c:v>
                </c:pt>
                <c:pt idx="4912">
                  <c:v>6.527891903</c:v>
                </c:pt>
                <c:pt idx="4913">
                  <c:v>6.539644985</c:v>
                </c:pt>
                <c:pt idx="4914">
                  <c:v>6.544832972999984</c:v>
                </c:pt>
                <c:pt idx="4915">
                  <c:v>6.547106532999984</c:v>
                </c:pt>
                <c:pt idx="4916">
                  <c:v>6.555826930999986</c:v>
                </c:pt>
                <c:pt idx="4917">
                  <c:v>6.56003835699998</c:v>
                </c:pt>
                <c:pt idx="4918">
                  <c:v>6.574503689</c:v>
                </c:pt>
                <c:pt idx="4919">
                  <c:v>6.576342373</c:v>
                </c:pt>
                <c:pt idx="4920">
                  <c:v>6.56695821799998</c:v>
                </c:pt>
                <c:pt idx="4921">
                  <c:v>6.555819302000001</c:v>
                </c:pt>
                <c:pt idx="4922">
                  <c:v>6.546412257999984</c:v>
                </c:pt>
                <c:pt idx="4923">
                  <c:v>6.538721827999997</c:v>
                </c:pt>
                <c:pt idx="4924">
                  <c:v>6.536021023</c:v>
                </c:pt>
                <c:pt idx="4925">
                  <c:v>6.551203518</c:v>
                </c:pt>
                <c:pt idx="4926">
                  <c:v>6.545695095</c:v>
                </c:pt>
                <c:pt idx="4927">
                  <c:v>6.558069973</c:v>
                </c:pt>
                <c:pt idx="4928">
                  <c:v>6.553064137000001</c:v>
                </c:pt>
                <c:pt idx="4929">
                  <c:v>6.563592701</c:v>
                </c:pt>
                <c:pt idx="4930">
                  <c:v>6.564695147999986</c:v>
                </c:pt>
                <c:pt idx="4931">
                  <c:v>6.573255329</c:v>
                </c:pt>
                <c:pt idx="4932">
                  <c:v>6.576070575999998</c:v>
                </c:pt>
                <c:pt idx="4933">
                  <c:v>6.563834933999984</c:v>
                </c:pt>
                <c:pt idx="4934">
                  <c:v>6.557235507999983</c:v>
                </c:pt>
                <c:pt idx="4935">
                  <c:v>6.560332088</c:v>
                </c:pt>
                <c:pt idx="4936">
                  <c:v>6.565462855999995</c:v>
                </c:pt>
                <c:pt idx="4937">
                  <c:v>6.550272732</c:v>
                </c:pt>
                <c:pt idx="4938">
                  <c:v>6.540938167999986</c:v>
                </c:pt>
                <c:pt idx="4939">
                  <c:v>6.544631747999997</c:v>
                </c:pt>
                <c:pt idx="4940">
                  <c:v>6.553077488</c:v>
                </c:pt>
                <c:pt idx="4941">
                  <c:v>6.562576083999997</c:v>
                </c:pt>
                <c:pt idx="4942">
                  <c:v>6.564971713999986</c:v>
                </c:pt>
                <c:pt idx="4943">
                  <c:v>6.568841724</c:v>
                </c:pt>
                <c:pt idx="4944">
                  <c:v>6.576631336</c:v>
                </c:pt>
                <c:pt idx="4945">
                  <c:v>6.578370838000001</c:v>
                </c:pt>
                <c:pt idx="4946">
                  <c:v>6.567079334000001</c:v>
                </c:pt>
                <c:pt idx="4947">
                  <c:v>6.562097339999986</c:v>
                </c:pt>
                <c:pt idx="4948">
                  <c:v>6.565011767999983</c:v>
                </c:pt>
                <c:pt idx="4949">
                  <c:v>6.570756702</c:v>
                </c:pt>
                <c:pt idx="4950">
                  <c:v>6.571008472</c:v>
                </c:pt>
                <c:pt idx="4951">
                  <c:v>6.579015522000001</c:v>
                </c:pt>
                <c:pt idx="4952">
                  <c:v>6.579999714</c:v>
                </c:pt>
                <c:pt idx="4953">
                  <c:v>6.581144123</c:v>
                </c:pt>
                <c:pt idx="4954">
                  <c:v>6.587186603999986</c:v>
                </c:pt>
                <c:pt idx="4955">
                  <c:v>6.598239689</c:v>
                </c:pt>
                <c:pt idx="4956">
                  <c:v>6.592983035999988</c:v>
                </c:pt>
                <c:pt idx="4957">
                  <c:v>6.588340549000001</c:v>
                </c:pt>
                <c:pt idx="4958">
                  <c:v>6.579429417</c:v>
                </c:pt>
                <c:pt idx="4959">
                  <c:v>6.582826405</c:v>
                </c:pt>
                <c:pt idx="4960">
                  <c:v>6.582551745999996</c:v>
                </c:pt>
                <c:pt idx="4961">
                  <c:v>6.582410602999997</c:v>
                </c:pt>
                <c:pt idx="4962">
                  <c:v>6.591308384</c:v>
                </c:pt>
                <c:pt idx="4963">
                  <c:v>6.586261539</c:v>
                </c:pt>
                <c:pt idx="4964">
                  <c:v>6.574455050999984</c:v>
                </c:pt>
                <c:pt idx="4965">
                  <c:v>6.568156985999996</c:v>
                </c:pt>
                <c:pt idx="4966">
                  <c:v>6.580776005</c:v>
                </c:pt>
                <c:pt idx="4967">
                  <c:v>6.604148654999986</c:v>
                </c:pt>
                <c:pt idx="4968">
                  <c:v>6.596271305</c:v>
                </c:pt>
                <c:pt idx="4969">
                  <c:v>6.583331852000001</c:v>
                </c:pt>
                <c:pt idx="4970">
                  <c:v>6.580237179</c:v>
                </c:pt>
                <c:pt idx="4971">
                  <c:v>6.593992976999984</c:v>
                </c:pt>
                <c:pt idx="4972">
                  <c:v>6.589827328</c:v>
                </c:pt>
                <c:pt idx="4973">
                  <c:v>6.586631565</c:v>
                </c:pt>
                <c:pt idx="4974">
                  <c:v>6.596221714</c:v>
                </c:pt>
                <c:pt idx="4975">
                  <c:v>6.589118748000001</c:v>
                </c:pt>
                <c:pt idx="4976">
                  <c:v>6.595329075</c:v>
                </c:pt>
                <c:pt idx="4977">
                  <c:v>6.587539463000001</c:v>
                </c:pt>
                <c:pt idx="4978">
                  <c:v>6.588894633999997</c:v>
                </c:pt>
                <c:pt idx="4979">
                  <c:v>6.582550793</c:v>
                </c:pt>
                <c:pt idx="4980">
                  <c:v>6.59497144699998</c:v>
                </c:pt>
                <c:pt idx="4981">
                  <c:v>6.59787061699998</c:v>
                </c:pt>
                <c:pt idx="4982">
                  <c:v>6.593888072999997</c:v>
                </c:pt>
                <c:pt idx="4983">
                  <c:v>6.594933299999984</c:v>
                </c:pt>
                <c:pt idx="4984">
                  <c:v>6.594280986999986</c:v>
                </c:pt>
                <c:pt idx="4985">
                  <c:v>6.595906047999983</c:v>
                </c:pt>
                <c:pt idx="4986">
                  <c:v>6.610304622999984</c:v>
                </c:pt>
                <c:pt idx="4987">
                  <c:v>6.609308987</c:v>
                </c:pt>
                <c:pt idx="4988">
                  <c:v>6.607649593</c:v>
                </c:pt>
                <c:pt idx="4989">
                  <c:v>6.603056697999997</c:v>
                </c:pt>
                <c:pt idx="4990">
                  <c:v>6.60410955399998</c:v>
                </c:pt>
                <c:pt idx="4991">
                  <c:v>6.597716121999997</c:v>
                </c:pt>
                <c:pt idx="4992">
                  <c:v>6.602255610999986</c:v>
                </c:pt>
                <c:pt idx="4993">
                  <c:v>6.604529170999985</c:v>
                </c:pt>
                <c:pt idx="4994">
                  <c:v>6.604618815999985</c:v>
                </c:pt>
                <c:pt idx="4995">
                  <c:v>6.614178447999977</c:v>
                </c:pt>
                <c:pt idx="4996">
                  <c:v>6.616486339999978</c:v>
                </c:pt>
                <c:pt idx="4997">
                  <c:v>6.612732676999974</c:v>
                </c:pt>
                <c:pt idx="4998">
                  <c:v>6.615297108</c:v>
                </c:pt>
                <c:pt idx="4999">
                  <c:v>6.618188647999974</c:v>
                </c:pt>
                <c:pt idx="5000">
                  <c:v>6.624166278999968</c:v>
                </c:pt>
                <c:pt idx="5001">
                  <c:v>6.625951556999966</c:v>
                </c:pt>
                <c:pt idx="5002">
                  <c:v>6.627332477999977</c:v>
                </c:pt>
                <c:pt idx="5003">
                  <c:v>6.621182708999984</c:v>
                </c:pt>
                <c:pt idx="5004">
                  <c:v>6.622247008999997</c:v>
                </c:pt>
                <c:pt idx="5005">
                  <c:v>6.632396011</c:v>
                </c:pt>
                <c:pt idx="5006">
                  <c:v>6.632823256999984</c:v>
                </c:pt>
                <c:pt idx="5007">
                  <c:v>6.637659339999997</c:v>
                </c:pt>
                <c:pt idx="5008">
                  <c:v>6.643434791999997</c:v>
                </c:pt>
                <c:pt idx="5009">
                  <c:v>6.636339455</c:v>
                </c:pt>
                <c:pt idx="5010">
                  <c:v>6.635750084</c:v>
                </c:pt>
                <c:pt idx="5011">
                  <c:v>6.63752105699998</c:v>
                </c:pt>
                <c:pt idx="5012">
                  <c:v>6.636765747</c:v>
                </c:pt>
                <c:pt idx="5013">
                  <c:v>6.641764907999997</c:v>
                </c:pt>
                <c:pt idx="5014">
                  <c:v>6.652453690000001</c:v>
                </c:pt>
                <c:pt idx="5015">
                  <c:v>6.65491798399998</c:v>
                </c:pt>
                <c:pt idx="5016">
                  <c:v>6.637782363999986</c:v>
                </c:pt>
                <c:pt idx="5017">
                  <c:v>6.633982925000001</c:v>
                </c:pt>
                <c:pt idx="5018">
                  <c:v>6.633000641000001</c:v>
                </c:pt>
                <c:pt idx="5019">
                  <c:v>6.633263855</c:v>
                </c:pt>
                <c:pt idx="5020">
                  <c:v>6.639001637000001</c:v>
                </c:pt>
                <c:pt idx="5021">
                  <c:v>6.649861126</c:v>
                </c:pt>
                <c:pt idx="5022">
                  <c:v>6.643203526000001</c:v>
                </c:pt>
                <c:pt idx="5023">
                  <c:v>6.633163242</c:v>
                </c:pt>
                <c:pt idx="5024">
                  <c:v>6.644929675999985</c:v>
                </c:pt>
                <c:pt idx="5025">
                  <c:v>6.654413012999984</c:v>
                </c:pt>
                <c:pt idx="5026">
                  <c:v>6.651208668000001</c:v>
                </c:pt>
                <c:pt idx="5027">
                  <c:v>6.646791247999986</c:v>
                </c:pt>
                <c:pt idx="5028">
                  <c:v>6.642755298999984</c:v>
                </c:pt>
                <c:pt idx="5029">
                  <c:v>6.644300250999978</c:v>
                </c:pt>
                <c:pt idx="5030">
                  <c:v>6.64588525799997</c:v>
                </c:pt>
                <c:pt idx="5031">
                  <c:v>6.655681400000001</c:v>
                </c:pt>
                <c:pt idx="5032">
                  <c:v>6.650743275</c:v>
                </c:pt>
                <c:pt idx="5033">
                  <c:v>6.65048387499998</c:v>
                </c:pt>
                <c:pt idx="5034">
                  <c:v>6.655462055</c:v>
                </c:pt>
                <c:pt idx="5035">
                  <c:v>6.668752459999986</c:v>
                </c:pt>
                <c:pt idx="5036">
                  <c:v>6.657369404</c:v>
                </c:pt>
                <c:pt idx="5037">
                  <c:v>6.65433671999998</c:v>
                </c:pt>
                <c:pt idx="5038">
                  <c:v>6.659964351999984</c:v>
                </c:pt>
                <c:pt idx="5039">
                  <c:v>6.647681025999991</c:v>
                </c:pt>
                <c:pt idx="5040">
                  <c:v>6.653044491</c:v>
                </c:pt>
                <c:pt idx="5041">
                  <c:v>6.655508785</c:v>
                </c:pt>
                <c:pt idx="5042">
                  <c:v>6.659476069999984</c:v>
                </c:pt>
                <c:pt idx="5043">
                  <c:v>6.651980190000001</c:v>
                </c:pt>
                <c:pt idx="5044">
                  <c:v>6.644198207999978</c:v>
                </c:pt>
                <c:pt idx="5045">
                  <c:v>6.638739375999997</c:v>
                </c:pt>
                <c:pt idx="5046">
                  <c:v>6.650439052999986</c:v>
                </c:pt>
                <c:pt idx="5047">
                  <c:v>6.64482381799998</c:v>
                </c:pt>
                <c:pt idx="5048">
                  <c:v>6.643454341999984</c:v>
                </c:pt>
                <c:pt idx="5049">
                  <c:v>6.650570659999977</c:v>
                </c:pt>
                <c:pt idx="5050">
                  <c:v>6.651753215999998</c:v>
                </c:pt>
                <c:pt idx="5051">
                  <c:v>6.647423533999997</c:v>
                </c:pt>
                <c:pt idx="5052">
                  <c:v>6.652461796</c:v>
                </c:pt>
                <c:pt idx="5053">
                  <c:v>6.65891387899997</c:v>
                </c:pt>
                <c:pt idx="5054">
                  <c:v>6.661231785</c:v>
                </c:pt>
                <c:pt idx="5055">
                  <c:v>6.659396915</c:v>
                </c:pt>
                <c:pt idx="5056">
                  <c:v>6.660702496</c:v>
                </c:pt>
                <c:pt idx="5057">
                  <c:v>6.649916438999984</c:v>
                </c:pt>
                <c:pt idx="5058">
                  <c:v>6.647932795999996</c:v>
                </c:pt>
                <c:pt idx="5059">
                  <c:v>6.646429805999999</c:v>
                </c:pt>
                <c:pt idx="5060">
                  <c:v>6.642695216999981</c:v>
                </c:pt>
                <c:pt idx="5061">
                  <c:v>6.645682125</c:v>
                </c:pt>
                <c:pt idx="5062">
                  <c:v>6.648381976999977</c:v>
                </c:pt>
                <c:pt idx="5063">
                  <c:v>6.661554126999977</c:v>
                </c:pt>
                <c:pt idx="5064">
                  <c:v>6.652734546999966</c:v>
                </c:pt>
                <c:pt idx="5065">
                  <c:v>6.658610133999997</c:v>
                </c:pt>
                <c:pt idx="5066">
                  <c:v>6.654001979999974</c:v>
                </c:pt>
                <c:pt idx="5067">
                  <c:v>6.656134395999987</c:v>
                </c:pt>
                <c:pt idx="5068">
                  <c:v>6.653374461999986</c:v>
                </c:pt>
                <c:pt idx="5069">
                  <c:v>6.657753735</c:v>
                </c:pt>
                <c:pt idx="5070">
                  <c:v>6.670170573999984</c:v>
                </c:pt>
                <c:pt idx="5071">
                  <c:v>6.666374949999978</c:v>
                </c:pt>
                <c:pt idx="5072">
                  <c:v>6.663434771999975</c:v>
                </c:pt>
                <c:pt idx="5073">
                  <c:v>6.669276027999997</c:v>
                </c:pt>
                <c:pt idx="5074">
                  <c:v>6.68377187699998</c:v>
                </c:pt>
                <c:pt idx="5075">
                  <c:v>6.676672726</c:v>
                </c:pt>
                <c:pt idx="5076">
                  <c:v>6.673494128999997</c:v>
                </c:pt>
                <c:pt idx="5077">
                  <c:v>6.659669666</c:v>
                </c:pt>
                <c:pt idx="5078">
                  <c:v>6.675309925</c:v>
                </c:pt>
                <c:pt idx="5079">
                  <c:v>6.671411304</c:v>
                </c:pt>
                <c:pt idx="5080">
                  <c:v>6.685003070999997</c:v>
                </c:pt>
                <c:pt idx="5081">
                  <c:v>6.679982928999986</c:v>
                </c:pt>
                <c:pt idx="5082">
                  <c:v>6.66658571199998</c:v>
                </c:pt>
                <c:pt idx="5083">
                  <c:v>6.676435260999981</c:v>
                </c:pt>
                <c:pt idx="5084">
                  <c:v>6.682344226999978</c:v>
                </c:pt>
                <c:pt idx="5085">
                  <c:v>6.674508838999976</c:v>
                </c:pt>
                <c:pt idx="5086">
                  <c:v>6.681872158</c:v>
                </c:pt>
                <c:pt idx="5087">
                  <c:v>6.672992019999997</c:v>
                </c:pt>
                <c:pt idx="5088">
                  <c:v>6.674609451</c:v>
                </c:pt>
                <c:pt idx="5089">
                  <c:v>6.673541335999999</c:v>
                </c:pt>
                <c:pt idx="5090">
                  <c:v>6.686034469999984</c:v>
                </c:pt>
                <c:pt idx="5091">
                  <c:v>6.695388106999986</c:v>
                </c:pt>
                <c:pt idx="5092">
                  <c:v>6.675200729</c:v>
                </c:pt>
                <c:pt idx="5093">
                  <c:v>6.676879196</c:v>
                </c:pt>
                <c:pt idx="5094">
                  <c:v>6.681769637999999</c:v>
                </c:pt>
                <c:pt idx="5095">
                  <c:v>6.689032821999997</c:v>
                </c:pt>
                <c:pt idx="5096">
                  <c:v>6.682205466999984</c:v>
                </c:pt>
                <c:pt idx="5097">
                  <c:v>6.694343833999997</c:v>
                </c:pt>
                <c:pt idx="5098">
                  <c:v>6.707344322</c:v>
                </c:pt>
                <c:pt idx="5099">
                  <c:v>6.699760704</c:v>
                </c:pt>
                <c:pt idx="5100">
                  <c:v>6.706569939</c:v>
                </c:pt>
                <c:pt idx="5101">
                  <c:v>6.691020278999981</c:v>
                </c:pt>
                <c:pt idx="5102">
                  <c:v>6.68370369</c:v>
                </c:pt>
                <c:pt idx="5103">
                  <c:v>6.677667885</c:v>
                </c:pt>
                <c:pt idx="5104">
                  <c:v>6.691772251000001</c:v>
                </c:pt>
                <c:pt idx="5105">
                  <c:v>6.693208485</c:v>
                </c:pt>
                <c:pt idx="5106">
                  <c:v>6.681548386</c:v>
                </c:pt>
                <c:pt idx="5107">
                  <c:v>6.672183303999997</c:v>
                </c:pt>
                <c:pt idx="5108">
                  <c:v>6.683245926</c:v>
                </c:pt>
                <c:pt idx="5109">
                  <c:v>6.688563614</c:v>
                </c:pt>
                <c:pt idx="5110">
                  <c:v>6.689917830999978</c:v>
                </c:pt>
                <c:pt idx="5111">
                  <c:v>6.694966582999984</c:v>
                </c:pt>
                <c:pt idx="5112">
                  <c:v>6.69202163699998</c:v>
                </c:pt>
                <c:pt idx="5113">
                  <c:v>6.702657013</c:v>
                </c:pt>
                <c:pt idx="5114">
                  <c:v>6.703721313</c:v>
                </c:pt>
                <c:pt idx="5115">
                  <c:v>6.681901244999997</c:v>
                </c:pt>
                <c:pt idx="5116">
                  <c:v>6.68897750899998</c:v>
                </c:pt>
                <c:pt idx="5117">
                  <c:v>6.721158295</c:v>
                </c:pt>
                <c:pt idx="5118">
                  <c:v>6.712048798</c:v>
                </c:pt>
                <c:pt idx="5119">
                  <c:v>6.722409514999997</c:v>
                </c:pt>
                <c:pt idx="5120">
                  <c:v>6.698872832999984</c:v>
                </c:pt>
                <c:pt idx="5121">
                  <c:v>6.694783477999978</c:v>
                </c:pt>
                <c:pt idx="5122">
                  <c:v>6.693211822999986</c:v>
                </c:pt>
                <c:pt idx="5123">
                  <c:v>6.682027129999997</c:v>
                </c:pt>
                <c:pt idx="5124">
                  <c:v>6.676320343</c:v>
                </c:pt>
                <c:pt idx="5125">
                  <c:v>6.686667709</c:v>
                </c:pt>
                <c:pt idx="5126">
                  <c:v>6.696822433</c:v>
                </c:pt>
                <c:pt idx="5127">
                  <c:v>6.68891075099998</c:v>
                </c:pt>
                <c:pt idx="5128">
                  <c:v>6.699393538999997</c:v>
                </c:pt>
                <c:pt idx="5129">
                  <c:v>6.697226791</c:v>
                </c:pt>
                <c:pt idx="5130">
                  <c:v>6.697905806999968</c:v>
                </c:pt>
                <c:pt idx="5131">
                  <c:v>6.706954268999978</c:v>
                </c:pt>
                <c:pt idx="5132">
                  <c:v>6.707389145</c:v>
                </c:pt>
                <c:pt idx="5133">
                  <c:v>6.703540115</c:v>
                </c:pt>
                <c:pt idx="5134">
                  <c:v>6.704674987999997</c:v>
                </c:pt>
                <c:pt idx="5135">
                  <c:v>6.704824715</c:v>
                </c:pt>
                <c:pt idx="5136">
                  <c:v>6.704130439999984</c:v>
                </c:pt>
                <c:pt idx="5137">
                  <c:v>6.679624825</c:v>
                </c:pt>
                <c:pt idx="5138">
                  <c:v>6.680609016</c:v>
                </c:pt>
                <c:pt idx="5139">
                  <c:v>6.69241931899998</c:v>
                </c:pt>
                <c:pt idx="5140">
                  <c:v>6.704195289999986</c:v>
                </c:pt>
                <c:pt idx="5141">
                  <c:v>6.706115512999986</c:v>
                </c:pt>
                <c:pt idx="5142">
                  <c:v>6.699767379999997</c:v>
                </c:pt>
                <c:pt idx="5143">
                  <c:v>6.691931992000001</c:v>
                </c:pt>
                <c:pt idx="5144">
                  <c:v>6.686370163</c:v>
                </c:pt>
                <c:pt idx="5145">
                  <c:v>6.691558151000001</c:v>
                </c:pt>
                <c:pt idx="5146">
                  <c:v>6.692221908999997</c:v>
                </c:pt>
                <c:pt idx="5147">
                  <c:v>6.688014296999977</c:v>
                </c:pt>
                <c:pt idx="5148">
                  <c:v>6.688391953</c:v>
                </c:pt>
                <c:pt idx="5149">
                  <c:v>6.704240112</c:v>
                </c:pt>
                <c:pt idx="5150">
                  <c:v>6.708421021</c:v>
                </c:pt>
                <c:pt idx="5151">
                  <c:v>6.717431334999997</c:v>
                </c:pt>
                <c:pt idx="5152">
                  <c:v>6.719033507999997</c:v>
                </c:pt>
                <c:pt idx="5153">
                  <c:v>6.728135375999981</c:v>
                </c:pt>
                <c:pt idx="5154">
                  <c:v>6.723237305</c:v>
                </c:pt>
                <c:pt idx="5155">
                  <c:v>6.720093994</c:v>
                </c:pt>
                <c:pt idx="5156">
                  <c:v>6.720719604</c:v>
                </c:pt>
                <c:pt idx="5157">
                  <c:v>6.736344604</c:v>
                </c:pt>
                <c:pt idx="5158">
                  <c:v>6.732400207999997</c:v>
                </c:pt>
                <c:pt idx="5159">
                  <c:v>6.719306258999997</c:v>
                </c:pt>
                <c:pt idx="5160">
                  <c:v>6.721453934</c:v>
                </c:pt>
                <c:pt idx="5161">
                  <c:v>6.720988540999977</c:v>
                </c:pt>
                <c:pt idx="5162">
                  <c:v>6.695643692</c:v>
                </c:pt>
                <c:pt idx="5163">
                  <c:v>6.688559799</c:v>
                </c:pt>
                <c:pt idx="5164">
                  <c:v>6.707732467999997</c:v>
                </c:pt>
                <c:pt idx="5165">
                  <c:v>6.711627274</c:v>
                </c:pt>
                <c:pt idx="5166">
                  <c:v>6.72486618</c:v>
                </c:pt>
                <c:pt idx="5167">
                  <c:v>6.727219371999986</c:v>
                </c:pt>
                <c:pt idx="5168">
                  <c:v>6.729247359999999</c:v>
                </c:pt>
                <c:pt idx="5169">
                  <c:v>6.729735640999986</c:v>
                </c:pt>
                <c:pt idx="5170">
                  <c:v>6.722152022999997</c:v>
                </c:pt>
                <c:pt idx="5171">
                  <c:v>6.723876265999986</c:v>
                </c:pt>
                <c:pt idx="5172">
                  <c:v>6.736357956</c:v>
                </c:pt>
                <c:pt idx="5173">
                  <c:v>6.737731246999984</c:v>
                </c:pt>
                <c:pt idx="5174">
                  <c:v>6.734519271999981</c:v>
                </c:pt>
                <c:pt idx="5175">
                  <c:v>6.732805996000001</c:v>
                </c:pt>
                <c:pt idx="5176">
                  <c:v>6.729265957</c:v>
                </c:pt>
                <c:pt idx="5177">
                  <c:v>6.728945521999984</c:v>
                </c:pt>
                <c:pt idx="5178">
                  <c:v>6.724398403</c:v>
                </c:pt>
                <c:pt idx="5179">
                  <c:v>6.735398083</c:v>
                </c:pt>
                <c:pt idx="5180">
                  <c:v>6.746109753</c:v>
                </c:pt>
                <c:pt idx="5181">
                  <c:v>6.740013865999995</c:v>
                </c:pt>
                <c:pt idx="5182">
                  <c:v>6.737900523999997</c:v>
                </c:pt>
                <c:pt idx="5183">
                  <c:v>6.73757246</c:v>
                </c:pt>
                <c:pt idx="5184">
                  <c:v>6.742997913</c:v>
                </c:pt>
                <c:pt idx="5185">
                  <c:v>6.747987536999973</c:v>
                </c:pt>
                <c:pt idx="5186">
                  <c:v>6.744645862999997</c:v>
                </c:pt>
                <c:pt idx="5187">
                  <c:v>6.746766834</c:v>
                </c:pt>
                <c:pt idx="5188">
                  <c:v>6.736711292</c:v>
                </c:pt>
                <c:pt idx="5189">
                  <c:v>6.743974475999995</c:v>
                </c:pt>
                <c:pt idx="5190">
                  <c:v>6.728914050999974</c:v>
                </c:pt>
                <c:pt idx="5191">
                  <c:v>6.717744616999984</c:v>
                </c:pt>
                <c:pt idx="5192">
                  <c:v>6.698514728999973</c:v>
                </c:pt>
                <c:pt idx="5193">
                  <c:v>6.722928791</c:v>
                </c:pt>
                <c:pt idx="5194">
                  <c:v>6.741704730999999</c:v>
                </c:pt>
                <c:pt idx="5195">
                  <c:v>6.742062359</c:v>
                </c:pt>
                <c:pt idx="5196">
                  <c:v>6.737389355</c:v>
                </c:pt>
                <c:pt idx="5197">
                  <c:v>6.72838666899998</c:v>
                </c:pt>
                <c:pt idx="5198">
                  <c:v>6.726464062000001</c:v>
                </c:pt>
                <c:pt idx="5199">
                  <c:v>6.712769299</c:v>
                </c:pt>
                <c:pt idx="5200">
                  <c:v>6.70266798</c:v>
                </c:pt>
                <c:pt idx="5201">
                  <c:v>6.713472157</c:v>
                </c:pt>
                <c:pt idx="5202">
                  <c:v>6.732538013</c:v>
                </c:pt>
                <c:pt idx="5203">
                  <c:v>6.741761951</c:v>
                </c:pt>
                <c:pt idx="5204">
                  <c:v>6.743692188</c:v>
                </c:pt>
                <c:pt idx="5205">
                  <c:v>6.735910205999988</c:v>
                </c:pt>
                <c:pt idx="5206">
                  <c:v>6.738911418999997</c:v>
                </c:pt>
                <c:pt idx="5207">
                  <c:v>6.741344719</c:v>
                </c:pt>
                <c:pt idx="5208">
                  <c:v>6.743487625</c:v>
                </c:pt>
                <c:pt idx="5209">
                  <c:v>6.74711921699998</c:v>
                </c:pt>
                <c:pt idx="5210">
                  <c:v>6.746560364</c:v>
                </c:pt>
                <c:pt idx="5211">
                  <c:v>6.75287178</c:v>
                </c:pt>
                <c:pt idx="5212">
                  <c:v>6.747378616000001</c:v>
                </c:pt>
                <c:pt idx="5213">
                  <c:v>6.738757401</c:v>
                </c:pt>
                <c:pt idx="5214">
                  <c:v>6.733233719</c:v>
                </c:pt>
                <c:pt idx="5215">
                  <c:v>6.735568314</c:v>
                </c:pt>
                <c:pt idx="5216">
                  <c:v>6.742434768999981</c:v>
                </c:pt>
                <c:pt idx="5217">
                  <c:v>6.738871840999997</c:v>
                </c:pt>
                <c:pt idx="5218">
                  <c:v>6.734195022999997</c:v>
                </c:pt>
                <c:pt idx="5219">
                  <c:v>6.737260132</c:v>
                </c:pt>
                <c:pt idx="5220">
                  <c:v>6.730614929000001</c:v>
                </c:pt>
                <c:pt idx="5221">
                  <c:v>6.738925246999984</c:v>
                </c:pt>
                <c:pt idx="5222">
                  <c:v>6.727664260999984</c:v>
                </c:pt>
                <c:pt idx="5223">
                  <c:v>6.726107863999986</c:v>
                </c:pt>
                <c:pt idx="5224">
                  <c:v>6.731801777</c:v>
                </c:pt>
                <c:pt idx="5225">
                  <c:v>6.731401234</c:v>
                </c:pt>
                <c:pt idx="5226">
                  <c:v>6.734994677999977</c:v>
                </c:pt>
                <c:pt idx="5227">
                  <c:v>6.744661121</c:v>
                </c:pt>
                <c:pt idx="5228">
                  <c:v>6.74934557</c:v>
                </c:pt>
                <c:pt idx="5229">
                  <c:v>6.748796253</c:v>
                </c:pt>
                <c:pt idx="5230">
                  <c:v>6.735666065</c:v>
                </c:pt>
                <c:pt idx="5231">
                  <c:v>6.732147007</c:v>
                </c:pt>
                <c:pt idx="5232">
                  <c:v>6.727523594</c:v>
                </c:pt>
                <c:pt idx="5233">
                  <c:v>6.730117588000001</c:v>
                </c:pt>
                <c:pt idx="5234">
                  <c:v>6.74364069</c:v>
                </c:pt>
                <c:pt idx="5235">
                  <c:v>6.73457696899998</c:v>
                </c:pt>
                <c:pt idx="5236">
                  <c:v>6.727996615999986</c:v>
                </c:pt>
                <c:pt idx="5237">
                  <c:v>6.727004795</c:v>
                </c:pt>
                <c:pt idx="5238">
                  <c:v>6.722746638999986</c:v>
                </c:pt>
                <c:pt idx="5239">
                  <c:v>6.724032192</c:v>
                </c:pt>
                <c:pt idx="5240">
                  <c:v>6.716451912</c:v>
                </c:pt>
                <c:pt idx="5241">
                  <c:v>6.727026252999983</c:v>
                </c:pt>
                <c:pt idx="5242">
                  <c:v>6.736475257999997</c:v>
                </c:pt>
                <c:pt idx="5243">
                  <c:v>6.736597328</c:v>
                </c:pt>
                <c:pt idx="5244">
                  <c:v>6.733621864</c:v>
                </c:pt>
                <c:pt idx="5245">
                  <c:v>6.736511497</c:v>
                </c:pt>
                <c:pt idx="5246">
                  <c:v>6.741297512</c:v>
                </c:pt>
                <c:pt idx="5247">
                  <c:v>6.743441372</c:v>
                </c:pt>
                <c:pt idx="5248">
                  <c:v>6.747210293</c:v>
                </c:pt>
                <c:pt idx="5249">
                  <c:v>6.734405785</c:v>
                </c:pt>
                <c:pt idx="5250">
                  <c:v>6.738029747</c:v>
                </c:pt>
                <c:pt idx="5251">
                  <c:v>6.733139305</c:v>
                </c:pt>
                <c:pt idx="5252">
                  <c:v>6.731300621</c:v>
                </c:pt>
                <c:pt idx="5253">
                  <c:v>6.739418297</c:v>
                </c:pt>
                <c:pt idx="5254">
                  <c:v>6.737517623999997</c:v>
                </c:pt>
                <c:pt idx="5255">
                  <c:v>6.727019576999972</c:v>
                </c:pt>
                <c:pt idx="5256">
                  <c:v>6.737597733</c:v>
                </c:pt>
                <c:pt idx="5257">
                  <c:v>6.751502304</c:v>
                </c:pt>
                <c:pt idx="5258">
                  <c:v>6.746001511</c:v>
                </c:pt>
                <c:pt idx="5259">
                  <c:v>6.736899643</c:v>
                </c:pt>
                <c:pt idx="5260">
                  <c:v>6.735595015999999</c:v>
                </c:pt>
                <c:pt idx="5261">
                  <c:v>6.737498550000001</c:v>
                </c:pt>
                <c:pt idx="5262">
                  <c:v>6.747538833999984</c:v>
                </c:pt>
                <c:pt idx="5263">
                  <c:v>6.757891922000001</c:v>
                </c:pt>
                <c:pt idx="5264">
                  <c:v>6.76613166799998</c:v>
                </c:pt>
                <c:pt idx="5265">
                  <c:v>6.771529465</c:v>
                </c:pt>
                <c:pt idx="5266">
                  <c:v>6.749869614</c:v>
                </c:pt>
                <c:pt idx="5267">
                  <c:v>6.743348389</c:v>
                </c:pt>
                <c:pt idx="5268">
                  <c:v>6.750092773</c:v>
                </c:pt>
                <c:pt idx="5269">
                  <c:v>6.758190422</c:v>
                </c:pt>
                <c:pt idx="5270">
                  <c:v>6.766178398</c:v>
                </c:pt>
                <c:pt idx="5271">
                  <c:v>6.760455398999997</c:v>
                </c:pt>
                <c:pt idx="5272">
                  <c:v>6.756045609</c:v>
                </c:pt>
                <c:pt idx="5273">
                  <c:v>6.754802016999986</c:v>
                </c:pt>
                <c:pt idx="5274">
                  <c:v>6.760570315999995</c:v>
                </c:pt>
                <c:pt idx="5275">
                  <c:v>6.746349125</c:v>
                </c:pt>
                <c:pt idx="5276">
                  <c:v>6.744182376999976</c:v>
                </c:pt>
                <c:pt idx="5277">
                  <c:v>6.744746951999997</c:v>
                </c:pt>
                <c:pt idx="5278">
                  <c:v>6.736188678999997</c:v>
                </c:pt>
                <c:pt idx="5279">
                  <c:v>6.733905582</c:v>
                </c:pt>
                <c:pt idx="5280">
                  <c:v>6.726308613</c:v>
                </c:pt>
                <c:pt idx="5281">
                  <c:v>6.729821949000001</c:v>
                </c:pt>
                <c:pt idx="5282">
                  <c:v>6.723623066</c:v>
                </c:pt>
                <c:pt idx="5283">
                  <c:v>6.730405597999997</c:v>
                </c:pt>
                <c:pt idx="5284">
                  <c:v>6.744670657999986</c:v>
                </c:pt>
                <c:pt idx="5285">
                  <c:v>6.754657535999991</c:v>
                </c:pt>
                <c:pt idx="5286">
                  <c:v>6.752067355999999</c:v>
                </c:pt>
                <c:pt idx="5287">
                  <c:v>6.760406284</c:v>
                </c:pt>
                <c:pt idx="5288">
                  <c:v>6.750747471</c:v>
                </c:pt>
                <c:pt idx="5289">
                  <c:v>6.746024875999991</c:v>
                </c:pt>
                <c:pt idx="5290">
                  <c:v>6.738425999</c:v>
                </c:pt>
                <c:pt idx="5291">
                  <c:v>6.727344303000001</c:v>
                </c:pt>
                <c:pt idx="5292">
                  <c:v>6.731784611</c:v>
                </c:pt>
                <c:pt idx="5293">
                  <c:v>6.741229801</c:v>
                </c:pt>
                <c:pt idx="5294">
                  <c:v>6.731429844</c:v>
                </c:pt>
                <c:pt idx="5295">
                  <c:v>6.746886996999997</c:v>
                </c:pt>
                <c:pt idx="5296">
                  <c:v>6.758041172</c:v>
                </c:pt>
                <c:pt idx="5297">
                  <c:v>6.750278263</c:v>
                </c:pt>
                <c:pt idx="5298">
                  <c:v>6.752391605</c:v>
                </c:pt>
                <c:pt idx="5299">
                  <c:v>6.757530002999986</c:v>
                </c:pt>
                <c:pt idx="5300">
                  <c:v>6.748968867999986</c:v>
                </c:pt>
                <c:pt idx="5301">
                  <c:v>6.74944952</c:v>
                </c:pt>
                <c:pt idx="5302">
                  <c:v>6.760995177999981</c:v>
                </c:pt>
                <c:pt idx="5303">
                  <c:v>6.74231842</c:v>
                </c:pt>
                <c:pt idx="5304">
                  <c:v>6.737923889</c:v>
                </c:pt>
                <c:pt idx="5305">
                  <c:v>6.742703705</c:v>
                </c:pt>
                <c:pt idx="5306">
                  <c:v>6.748196868999984</c:v>
                </c:pt>
                <c:pt idx="5307">
                  <c:v>6.749614983</c:v>
                </c:pt>
                <c:pt idx="5308">
                  <c:v>6.738128929</c:v>
                </c:pt>
                <c:pt idx="5309">
                  <c:v>6.74127224</c:v>
                </c:pt>
                <c:pt idx="5310">
                  <c:v>6.733028679</c:v>
                </c:pt>
                <c:pt idx="5311">
                  <c:v>6.739902763</c:v>
                </c:pt>
                <c:pt idx="5312">
                  <c:v>6.733480721</c:v>
                </c:pt>
                <c:pt idx="5313">
                  <c:v>6.746191292</c:v>
                </c:pt>
                <c:pt idx="5314">
                  <c:v>6.752891807999984</c:v>
                </c:pt>
                <c:pt idx="5315">
                  <c:v>6.741939812</c:v>
                </c:pt>
                <c:pt idx="5316">
                  <c:v>6.745346336</c:v>
                </c:pt>
                <c:pt idx="5317">
                  <c:v>6.751930504000001</c:v>
                </c:pt>
                <c:pt idx="5318">
                  <c:v>6.748820095</c:v>
                </c:pt>
                <c:pt idx="5319">
                  <c:v>6.746119289</c:v>
                </c:pt>
                <c:pt idx="5320">
                  <c:v>6.743876246999984</c:v>
                </c:pt>
                <c:pt idx="5321">
                  <c:v>6.747683315</c:v>
                </c:pt>
                <c:pt idx="5322">
                  <c:v>6.760557441999997</c:v>
                </c:pt>
                <c:pt idx="5323">
                  <c:v>6.769953040999997</c:v>
                </c:pt>
                <c:pt idx="5324">
                  <c:v>6.758745461</c:v>
                </c:pt>
                <c:pt idx="5325">
                  <c:v>6.753198891</c:v>
                </c:pt>
                <c:pt idx="5326">
                  <c:v>6.751900939999997</c:v>
                </c:pt>
                <c:pt idx="5327">
                  <c:v>6.761557845999987</c:v>
                </c:pt>
                <c:pt idx="5328">
                  <c:v>6.769194869999978</c:v>
                </c:pt>
                <c:pt idx="5329">
                  <c:v>6.773803024</c:v>
                </c:pt>
                <c:pt idx="5330">
                  <c:v>6.767913131999986</c:v>
                </c:pt>
                <c:pt idx="5331">
                  <c:v>6.763770369999997</c:v>
                </c:pt>
                <c:pt idx="5332">
                  <c:v>6.768149643</c:v>
                </c:pt>
                <c:pt idx="5333">
                  <c:v>6.759276657</c:v>
                </c:pt>
                <c:pt idx="5334">
                  <c:v>6.765355376999977</c:v>
                </c:pt>
                <c:pt idx="5335">
                  <c:v>6.762578277999974</c:v>
                </c:pt>
                <c:pt idx="5336">
                  <c:v>6.763480452999997</c:v>
                </c:pt>
                <c:pt idx="5337">
                  <c:v>6.770224837999997</c:v>
                </c:pt>
                <c:pt idx="5338">
                  <c:v>6.77161911</c:v>
                </c:pt>
                <c:pt idx="5339">
                  <c:v>6.765086440999984</c:v>
                </c:pt>
                <c:pt idx="5340">
                  <c:v>6.760031966999978</c:v>
                </c:pt>
                <c:pt idx="5341">
                  <c:v>6.762267379999997</c:v>
                </c:pt>
                <c:pt idx="5342">
                  <c:v>6.766656189</c:v>
                </c:pt>
                <c:pt idx="5343">
                  <c:v>6.751988677999984</c:v>
                </c:pt>
                <c:pt idx="5344">
                  <c:v>6.751258163</c:v>
                </c:pt>
                <c:pt idx="5345">
                  <c:v>6.758567123</c:v>
                </c:pt>
                <c:pt idx="5346">
                  <c:v>6.761382370000001</c:v>
                </c:pt>
                <c:pt idx="5347">
                  <c:v>6.764815597999973</c:v>
                </c:pt>
                <c:pt idx="5348">
                  <c:v>6.764590529999975</c:v>
                </c:pt>
                <c:pt idx="5349">
                  <c:v>6.770304946999997</c:v>
                </c:pt>
                <c:pt idx="5350">
                  <c:v>6.769397049</c:v>
                </c:pt>
                <c:pt idx="5351">
                  <c:v>6.763585357999974</c:v>
                </c:pt>
                <c:pt idx="5352">
                  <c:v>6.765246657999997</c:v>
                </c:pt>
                <c:pt idx="5353">
                  <c:v>6.766883163</c:v>
                </c:pt>
                <c:pt idx="5354">
                  <c:v>6.767581252999975</c:v>
                </c:pt>
                <c:pt idx="5355">
                  <c:v>6.765137938999978</c:v>
                </c:pt>
                <c:pt idx="5356">
                  <c:v>6.769044189</c:v>
                </c:pt>
                <c:pt idx="5357">
                  <c:v>6.769107132</c:v>
                </c:pt>
                <c:pt idx="5358">
                  <c:v>6.767558364999984</c:v>
                </c:pt>
                <c:pt idx="5359">
                  <c:v>6.762893944</c:v>
                </c:pt>
                <c:pt idx="5360">
                  <c:v>6.751549034</c:v>
                </c:pt>
                <c:pt idx="5361">
                  <c:v>6.748680382</c:v>
                </c:pt>
                <c:pt idx="5362">
                  <c:v>6.750824241999984</c:v>
                </c:pt>
                <c:pt idx="5363">
                  <c:v>6.746628075</c:v>
                </c:pt>
                <c:pt idx="5364">
                  <c:v>6.742309836999997</c:v>
                </c:pt>
                <c:pt idx="5365">
                  <c:v>6.746277122</c:v>
                </c:pt>
                <c:pt idx="5366">
                  <c:v>6.746735839999986</c:v>
                </c:pt>
                <c:pt idx="5367">
                  <c:v>6.754227905</c:v>
                </c:pt>
                <c:pt idx="5368">
                  <c:v>6.75480487799997</c:v>
                </c:pt>
                <c:pt idx="5369">
                  <c:v>6.738317756999997</c:v>
                </c:pt>
                <c:pt idx="5370">
                  <c:v>6.737514762999984</c:v>
                </c:pt>
                <c:pt idx="5371">
                  <c:v>6.746147423</c:v>
                </c:pt>
                <c:pt idx="5372">
                  <c:v>6.757979659999984</c:v>
                </c:pt>
                <c:pt idx="5373">
                  <c:v>6.759927063</c:v>
                </c:pt>
                <c:pt idx="5374">
                  <c:v>6.756034163999997</c:v>
                </c:pt>
                <c:pt idx="5375">
                  <c:v>6.740378647</c:v>
                </c:pt>
                <c:pt idx="5376">
                  <c:v>6.737036971999986</c:v>
                </c:pt>
                <c:pt idx="5377">
                  <c:v>6.748473434</c:v>
                </c:pt>
                <c:pt idx="5378">
                  <c:v>6.747176436999986</c:v>
                </c:pt>
                <c:pt idx="5379">
                  <c:v>6.747859267999984</c:v>
                </c:pt>
                <c:pt idx="5380">
                  <c:v>6.741000443</c:v>
                </c:pt>
                <c:pt idx="5381">
                  <c:v>6.741122513</c:v>
                </c:pt>
                <c:pt idx="5382">
                  <c:v>6.729640274</c:v>
                </c:pt>
                <c:pt idx="5383">
                  <c:v>6.737300186</c:v>
                </c:pt>
                <c:pt idx="5384">
                  <c:v>6.713137893999997</c:v>
                </c:pt>
                <c:pt idx="5385">
                  <c:v>6.726035385</c:v>
                </c:pt>
                <c:pt idx="5386">
                  <c:v>6.732230453</c:v>
                </c:pt>
                <c:pt idx="5387">
                  <c:v>6.729850081999999</c:v>
                </c:pt>
                <c:pt idx="5388">
                  <c:v>6.714942244999997</c:v>
                </c:pt>
                <c:pt idx="5389">
                  <c:v>6.725769309999999</c:v>
                </c:pt>
                <c:pt idx="5390">
                  <c:v>6.707136420999986</c:v>
                </c:pt>
                <c:pt idx="5391">
                  <c:v>6.713438301</c:v>
                </c:pt>
                <c:pt idx="5392">
                  <c:v>6.706316260999986</c:v>
                </c:pt>
                <c:pt idx="5393">
                  <c:v>6.702005652999997</c:v>
                </c:pt>
                <c:pt idx="5394">
                  <c:v>6.695133952999981</c:v>
                </c:pt>
                <c:pt idx="5395">
                  <c:v>6.679332523</c:v>
                </c:pt>
                <c:pt idx="5396">
                  <c:v>6.673850802999997</c:v>
                </c:pt>
                <c:pt idx="5397">
                  <c:v>6.676673679</c:v>
                </c:pt>
                <c:pt idx="5398">
                  <c:v>6.681060581</c:v>
                </c:pt>
                <c:pt idx="5399">
                  <c:v>6.683565406999997</c:v>
                </c:pt>
                <c:pt idx="5400">
                  <c:v>6.685743599</c:v>
                </c:pt>
                <c:pt idx="5401">
                  <c:v>6.676847725</c:v>
                </c:pt>
                <c:pt idx="5402">
                  <c:v>6.675998954999997</c:v>
                </c:pt>
                <c:pt idx="5403">
                  <c:v>6.670200615</c:v>
                </c:pt>
                <c:pt idx="5404">
                  <c:v>6.664219169999981</c:v>
                </c:pt>
                <c:pt idx="5405">
                  <c:v>6.66490581499997</c:v>
                </c:pt>
                <c:pt idx="5406">
                  <c:v>6.648741512</c:v>
                </c:pt>
                <c:pt idx="5407">
                  <c:v>6.645357875999985</c:v>
                </c:pt>
                <c:pt idx="5408">
                  <c:v>6.649508265999988</c:v>
                </c:pt>
                <c:pt idx="5409">
                  <c:v>6.646715907999981</c:v>
                </c:pt>
                <c:pt idx="5410">
                  <c:v>6.647848872999984</c:v>
                </c:pt>
                <c:pt idx="5411">
                  <c:v>6.648445396</c:v>
                </c:pt>
                <c:pt idx="5412">
                  <c:v>6.641411095</c:v>
                </c:pt>
                <c:pt idx="5413">
                  <c:v>6.626468925</c:v>
                </c:pt>
                <c:pt idx="5414">
                  <c:v>6.637241631</c:v>
                </c:pt>
                <c:pt idx="5415">
                  <c:v>6.636310843999997</c:v>
                </c:pt>
                <c:pt idx="5416">
                  <c:v>6.643085746999978</c:v>
                </c:pt>
                <c:pt idx="5417">
                  <c:v>6.62714031199998</c:v>
                </c:pt>
                <c:pt idx="5418">
                  <c:v>6.632988242999978</c:v>
                </c:pt>
                <c:pt idx="5419">
                  <c:v>6.611091881</c:v>
                </c:pt>
                <c:pt idx="5420">
                  <c:v>6.594597129999986</c:v>
                </c:pt>
                <c:pt idx="5421">
                  <c:v>6.585335044999997</c:v>
                </c:pt>
                <c:pt idx="5422">
                  <c:v>6.575813559999986</c:v>
                </c:pt>
                <c:pt idx="5423">
                  <c:v>6.569408684</c:v>
                </c:pt>
                <c:pt idx="5424">
                  <c:v>6.566044121</c:v>
                </c:pt>
                <c:pt idx="5425">
                  <c:v>6.557323723</c:v>
                </c:pt>
                <c:pt idx="5426">
                  <c:v>6.553516654999984</c:v>
                </c:pt>
                <c:pt idx="5427">
                  <c:v>6.568815497999986</c:v>
                </c:pt>
                <c:pt idx="5428">
                  <c:v>6.56715991999998</c:v>
                </c:pt>
                <c:pt idx="5429">
                  <c:v>6.556288033</c:v>
                </c:pt>
                <c:pt idx="5430">
                  <c:v>6.540891914</c:v>
                </c:pt>
                <c:pt idx="5431">
                  <c:v>6.536382942</c:v>
                </c:pt>
                <c:pt idx="5432">
                  <c:v>6.531358986</c:v>
                </c:pt>
                <c:pt idx="5433">
                  <c:v>6.531217842</c:v>
                </c:pt>
                <c:pt idx="5434">
                  <c:v>6.522609977999986</c:v>
                </c:pt>
                <c:pt idx="5435">
                  <c:v>6.516056327999986</c:v>
                </c:pt>
                <c:pt idx="5436">
                  <c:v>6.496380119</c:v>
                </c:pt>
                <c:pt idx="5437">
                  <c:v>6.486583976999997</c:v>
                </c:pt>
                <c:pt idx="5438">
                  <c:v>6.481861382</c:v>
                </c:pt>
                <c:pt idx="5439">
                  <c:v>6.495888023</c:v>
                </c:pt>
                <c:pt idx="5440">
                  <c:v>6.478813438</c:v>
                </c:pt>
                <c:pt idx="5441">
                  <c:v>6.459934501999986</c:v>
                </c:pt>
                <c:pt idx="5442">
                  <c:v>6.460102347999986</c:v>
                </c:pt>
                <c:pt idx="5443">
                  <c:v>6.451908378999997</c:v>
                </c:pt>
                <c:pt idx="5444">
                  <c:v>6.45944622</c:v>
                </c:pt>
                <c:pt idx="5445">
                  <c:v>6.466057091</c:v>
                </c:pt>
                <c:pt idx="5446">
                  <c:v>6.458551674000001</c:v>
                </c:pt>
                <c:pt idx="5447">
                  <c:v>6.449089317</c:v>
                </c:pt>
                <c:pt idx="5448">
                  <c:v>6.435966759</c:v>
                </c:pt>
                <c:pt idx="5449">
                  <c:v>6.420250205999999</c:v>
                </c:pt>
                <c:pt idx="5450">
                  <c:v>6.421577721</c:v>
                </c:pt>
                <c:pt idx="5451">
                  <c:v>6.431129723</c:v>
                </c:pt>
                <c:pt idx="5452">
                  <c:v>6.427467613</c:v>
                </c:pt>
                <c:pt idx="5453">
                  <c:v>6.404899863999997</c:v>
                </c:pt>
                <c:pt idx="5454">
                  <c:v>6.399029045</c:v>
                </c:pt>
                <c:pt idx="5455">
                  <c:v>6.418033866999984</c:v>
                </c:pt>
                <c:pt idx="5456">
                  <c:v>6.39613369</c:v>
                </c:pt>
                <c:pt idx="5457">
                  <c:v>6.371368675</c:v>
                </c:pt>
                <c:pt idx="5458">
                  <c:v>6.348785666999977</c:v>
                </c:pt>
                <c:pt idx="5459">
                  <c:v>6.347724227999978</c:v>
                </c:pt>
                <c:pt idx="5460">
                  <c:v>6.32499053999997</c:v>
                </c:pt>
                <c:pt idx="5461">
                  <c:v>6.348452835000001</c:v>
                </c:pt>
                <c:pt idx="5462">
                  <c:v>6.331980971999984</c:v>
                </c:pt>
                <c:pt idx="5463">
                  <c:v>6.34477785099998</c:v>
                </c:pt>
                <c:pt idx="5464">
                  <c:v>6.336492329</c:v>
                </c:pt>
                <c:pt idx="5465">
                  <c:v>6.326410560999975</c:v>
                </c:pt>
                <c:pt idx="5466">
                  <c:v>6.323131827999973</c:v>
                </c:pt>
                <c:pt idx="5467">
                  <c:v>6.319790154</c:v>
                </c:pt>
                <c:pt idx="5468">
                  <c:v>6.311147956999984</c:v>
                </c:pt>
                <c:pt idx="5469">
                  <c:v>6.298946647999986</c:v>
                </c:pt>
                <c:pt idx="5470">
                  <c:v>6.287899284</c:v>
                </c:pt>
                <c:pt idx="5471">
                  <c:v>6.275640755</c:v>
                </c:pt>
                <c:pt idx="5472">
                  <c:v>6.285020142</c:v>
                </c:pt>
                <c:pt idx="5473">
                  <c:v>6.275729446</c:v>
                </c:pt>
                <c:pt idx="5474">
                  <c:v>6.269076614</c:v>
                </c:pt>
                <c:pt idx="5475">
                  <c:v>6.289205818</c:v>
                </c:pt>
                <c:pt idx="5476">
                  <c:v>6.24873951</c:v>
                </c:pt>
                <c:pt idx="5477">
                  <c:v>6.264379767999986</c:v>
                </c:pt>
                <c:pt idx="5478">
                  <c:v>6.240534095999998</c:v>
                </c:pt>
                <c:pt idx="5479">
                  <c:v>6.272271423</c:v>
                </c:pt>
                <c:pt idx="5480">
                  <c:v>6.22898605299998</c:v>
                </c:pt>
                <c:pt idx="5481">
                  <c:v>6.226411133</c:v>
                </c:pt>
                <c:pt idx="5482">
                  <c:v>6.253655701</c:v>
                </c:pt>
                <c:pt idx="5483">
                  <c:v>6.22798660299998</c:v>
                </c:pt>
                <c:pt idx="5484">
                  <c:v>6.238375931</c:v>
                </c:pt>
                <c:pt idx="5485">
                  <c:v>6.214679031</c:v>
                </c:pt>
                <c:pt idx="5486">
                  <c:v>6.213004378999984</c:v>
                </c:pt>
                <c:pt idx="5487">
                  <c:v>6.225016860999975</c:v>
                </c:pt>
                <c:pt idx="5488">
                  <c:v>6.207139282</c:v>
                </c:pt>
                <c:pt idx="5489">
                  <c:v>6.226885108999986</c:v>
                </c:pt>
                <c:pt idx="5490">
                  <c:v>6.211145667999986</c:v>
                </c:pt>
                <c:pt idx="5491">
                  <c:v>6.217008857999983</c:v>
                </c:pt>
                <c:pt idx="5492">
                  <c:v>6.215496330000001</c:v>
                </c:pt>
                <c:pt idx="5493">
                  <c:v>6.213737755</c:v>
                </c:pt>
                <c:pt idx="5494">
                  <c:v>6.186153678999986</c:v>
                </c:pt>
                <c:pt idx="5495">
                  <c:v>6.199276236999986</c:v>
                </c:pt>
                <c:pt idx="5496">
                  <c:v>6.190063744</c:v>
                </c:pt>
                <c:pt idx="5497">
                  <c:v>6.179114608999984</c:v>
                </c:pt>
                <c:pt idx="5498">
                  <c:v>6.16181495699997</c:v>
                </c:pt>
                <c:pt idx="5499">
                  <c:v>6.165141372999984</c:v>
                </c:pt>
                <c:pt idx="5500">
                  <c:v>6.149084357999978</c:v>
                </c:pt>
                <c:pt idx="5501">
                  <c:v>6.159763603</c:v>
                </c:pt>
                <c:pt idx="5502">
                  <c:v>6.146145134</c:v>
                </c:pt>
                <c:pt idx="5503">
                  <c:v>6.147114066999966</c:v>
                </c:pt>
                <c:pt idx="5504">
                  <c:v>6.131792336</c:v>
                </c:pt>
                <c:pt idx="5505">
                  <c:v>6.12503650699997</c:v>
                </c:pt>
                <c:pt idx="5506">
                  <c:v>6.127310065999978</c:v>
                </c:pt>
                <c:pt idx="5507">
                  <c:v>6.113233833000001</c:v>
                </c:pt>
                <c:pt idx="5508">
                  <c:v>6.067917136999974</c:v>
                </c:pt>
                <c:pt idx="5509">
                  <c:v>6.066616325</c:v>
                </c:pt>
                <c:pt idx="5510">
                  <c:v>6.073635368000001</c:v>
                </c:pt>
                <c:pt idx="5511">
                  <c:v>6.046131401</c:v>
                </c:pt>
                <c:pt idx="5512">
                  <c:v>6.025139122000001</c:v>
                </c:pt>
                <c:pt idx="5513">
                  <c:v>5.965899734</c:v>
                </c:pt>
                <c:pt idx="5514">
                  <c:v>5.919856338999997</c:v>
                </c:pt>
                <c:pt idx="5515">
                  <c:v>5.897216109999987</c:v>
                </c:pt>
                <c:pt idx="5516">
                  <c:v>5.853484420999984</c:v>
                </c:pt>
                <c:pt idx="5517">
                  <c:v>5.801389008</c:v>
                </c:pt>
                <c:pt idx="5518">
                  <c:v>5.746093063</c:v>
                </c:pt>
                <c:pt idx="5519">
                  <c:v>5.674182204999984</c:v>
                </c:pt>
                <c:pt idx="5520">
                  <c:v>5.547564773999997</c:v>
                </c:pt>
                <c:pt idx="5521">
                  <c:v>5.389422684</c:v>
                </c:pt>
                <c:pt idx="5522">
                  <c:v>5.205401688</c:v>
                </c:pt>
                <c:pt idx="5523">
                  <c:v>4.971148758</c:v>
                </c:pt>
                <c:pt idx="5524">
                  <c:v>4.764605789</c:v>
                </c:pt>
                <c:pt idx="5525">
                  <c:v>4.580584792999997</c:v>
                </c:pt>
                <c:pt idx="5526">
                  <c:v>4.40761116</c:v>
                </c:pt>
                <c:pt idx="5527">
                  <c:v>4.217486648999977</c:v>
                </c:pt>
                <c:pt idx="5528">
                  <c:v>3.899127274</c:v>
                </c:pt>
                <c:pt idx="5529">
                  <c:v>3.568560867</c:v>
                </c:pt>
                <c:pt idx="5530">
                  <c:v>3.325396805</c:v>
                </c:pt>
                <c:pt idx="5531">
                  <c:v>3.123370438</c:v>
                </c:pt>
                <c:pt idx="5532">
                  <c:v>2.804278641</c:v>
                </c:pt>
                <c:pt idx="5533">
                  <c:v>2.281573563000001</c:v>
                </c:pt>
                <c:pt idx="5534">
                  <c:v>1.719561844</c:v>
                </c:pt>
                <c:pt idx="5535">
                  <c:v>1.097491531</c:v>
                </c:pt>
                <c:pt idx="5536">
                  <c:v>0.600421219</c:v>
                </c:pt>
                <c:pt idx="5537">
                  <c:v>0.221637039</c:v>
                </c:pt>
                <c:pt idx="5538">
                  <c:v>0.0174743820000001</c:v>
                </c:pt>
                <c:pt idx="5539">
                  <c:v>-0.103070052</c:v>
                </c:pt>
                <c:pt idx="5540">
                  <c:v>-0.163807662</c:v>
                </c:pt>
                <c:pt idx="5541">
                  <c:v>-0.234715254</c:v>
                </c:pt>
                <c:pt idx="5542">
                  <c:v>-0.277752669</c:v>
                </c:pt>
                <c:pt idx="5543">
                  <c:v>-0.274365218</c:v>
                </c:pt>
                <c:pt idx="5544">
                  <c:v>-0.307295592</c:v>
                </c:pt>
                <c:pt idx="5545">
                  <c:v>-0.332056792</c:v>
                </c:pt>
                <c:pt idx="5546">
                  <c:v>-0.364201338</c:v>
                </c:pt>
                <c:pt idx="5547">
                  <c:v>-0.367267401</c:v>
                </c:pt>
                <c:pt idx="5548">
                  <c:v>-0.387430937</c:v>
                </c:pt>
                <c:pt idx="5549">
                  <c:v>-0.413202794</c:v>
                </c:pt>
                <c:pt idx="5550">
                  <c:v>-0.430650742</c:v>
                </c:pt>
                <c:pt idx="5551">
                  <c:v>-0.429151566</c:v>
                </c:pt>
                <c:pt idx="5552">
                  <c:v>-0.442384036</c:v>
                </c:pt>
                <c:pt idx="5553">
                  <c:v>-0.474297763</c:v>
                </c:pt>
                <c:pt idx="5554">
                  <c:v>-0.463036807</c:v>
                </c:pt>
                <c:pt idx="5555">
                  <c:v>-0.467334063</c:v>
                </c:pt>
                <c:pt idx="5556">
                  <c:v>-0.470925571</c:v>
                </c:pt>
                <c:pt idx="5557">
                  <c:v>-0.476029636</c:v>
                </c:pt>
                <c:pt idx="5558">
                  <c:v>-0.502007724</c:v>
                </c:pt>
                <c:pt idx="5559">
                  <c:v>-0.528751613</c:v>
                </c:pt>
                <c:pt idx="5560">
                  <c:v>-0.49188924</c:v>
                </c:pt>
                <c:pt idx="5561">
                  <c:v>-0.498501302</c:v>
                </c:pt>
                <c:pt idx="5562">
                  <c:v>-0.509527684</c:v>
                </c:pt>
                <c:pt idx="5563">
                  <c:v>-0.514792771</c:v>
                </c:pt>
                <c:pt idx="5564">
                  <c:v>-0.538321824</c:v>
                </c:pt>
                <c:pt idx="5565">
                  <c:v>-0.526141496</c:v>
                </c:pt>
                <c:pt idx="5566">
                  <c:v>-0.524714799</c:v>
                </c:pt>
                <c:pt idx="5567">
                  <c:v>-0.532909722</c:v>
                </c:pt>
                <c:pt idx="5568">
                  <c:v>-0.524898858</c:v>
                </c:pt>
                <c:pt idx="5569">
                  <c:v>-0.534080834</c:v>
                </c:pt>
                <c:pt idx="5570">
                  <c:v>-0.53984961</c:v>
                </c:pt>
                <c:pt idx="5571">
                  <c:v>-0.559872956</c:v>
                </c:pt>
                <c:pt idx="5572">
                  <c:v>-0.56165442</c:v>
                </c:pt>
                <c:pt idx="5573">
                  <c:v>-0.561913819</c:v>
                </c:pt>
                <c:pt idx="5574">
                  <c:v>-0.553867669</c:v>
                </c:pt>
                <c:pt idx="5575">
                  <c:v>-0.57995996</c:v>
                </c:pt>
                <c:pt idx="5576">
                  <c:v>-0.57024631</c:v>
                </c:pt>
                <c:pt idx="5577">
                  <c:v>-0.570000262</c:v>
                </c:pt>
                <c:pt idx="5578">
                  <c:v>-0.541874499</c:v>
                </c:pt>
                <c:pt idx="5579">
                  <c:v>-0.568562121</c:v>
                </c:pt>
                <c:pt idx="5580">
                  <c:v>-0.55938396</c:v>
                </c:pt>
                <c:pt idx="5581">
                  <c:v>-0.58859405</c:v>
                </c:pt>
                <c:pt idx="5582">
                  <c:v>-0.594575496</c:v>
                </c:pt>
                <c:pt idx="5583">
                  <c:v>-0.607383342</c:v>
                </c:pt>
                <c:pt idx="5584">
                  <c:v>-0.591851921</c:v>
                </c:pt>
                <c:pt idx="5585">
                  <c:v>-0.607589455</c:v>
                </c:pt>
                <c:pt idx="5586">
                  <c:v>-0.616058083</c:v>
                </c:pt>
                <c:pt idx="5587">
                  <c:v>-0.618760796</c:v>
                </c:pt>
                <c:pt idx="5588">
                  <c:v>-0.637674065</c:v>
                </c:pt>
                <c:pt idx="5589">
                  <c:v>-0.850015358</c:v>
                </c:pt>
                <c:pt idx="5590">
                  <c:v>-0.882169442</c:v>
                </c:pt>
                <c:pt idx="5591">
                  <c:v>-0.884301857</c:v>
                </c:pt>
                <c:pt idx="5592">
                  <c:v>-0.88872023</c:v>
                </c:pt>
                <c:pt idx="5593">
                  <c:v>-0.88690062</c:v>
                </c:pt>
                <c:pt idx="5594">
                  <c:v>-0.861414627</c:v>
                </c:pt>
                <c:pt idx="5595">
                  <c:v>-0.8675005</c:v>
                </c:pt>
                <c:pt idx="5596">
                  <c:v>-0.870226101</c:v>
                </c:pt>
                <c:pt idx="5597">
                  <c:v>-0.865144925</c:v>
                </c:pt>
                <c:pt idx="5598">
                  <c:v>-0.866008</c:v>
                </c:pt>
                <c:pt idx="5599">
                  <c:v>-0.869113163</c:v>
                </c:pt>
                <c:pt idx="5600">
                  <c:v>-0.859774784</c:v>
                </c:pt>
                <c:pt idx="5601">
                  <c:v>-0.851424412</c:v>
                </c:pt>
                <c:pt idx="5602">
                  <c:v>-0.871657566</c:v>
                </c:pt>
                <c:pt idx="5603">
                  <c:v>-0.874849872</c:v>
                </c:pt>
                <c:pt idx="5604">
                  <c:v>-0.871710376</c:v>
                </c:pt>
                <c:pt idx="5605">
                  <c:v>-0.86196001</c:v>
                </c:pt>
                <c:pt idx="5606">
                  <c:v>-0.877859668</c:v>
                </c:pt>
                <c:pt idx="5607">
                  <c:v>-0.857161121</c:v>
                </c:pt>
                <c:pt idx="5608">
                  <c:v>-0.847803668</c:v>
                </c:pt>
                <c:pt idx="5609">
                  <c:v>-0.855450229</c:v>
                </c:pt>
                <c:pt idx="5610">
                  <c:v>-0.841821746</c:v>
                </c:pt>
                <c:pt idx="5611">
                  <c:v>-0.850839691</c:v>
                </c:pt>
                <c:pt idx="5612">
                  <c:v>-0.866613464</c:v>
                </c:pt>
                <c:pt idx="5613">
                  <c:v>-0.854764068</c:v>
                </c:pt>
                <c:pt idx="5614">
                  <c:v>-0.874091947</c:v>
                </c:pt>
                <c:pt idx="5615">
                  <c:v>-0.850862348</c:v>
                </c:pt>
                <c:pt idx="5616">
                  <c:v>-0.869561994</c:v>
                </c:pt>
                <c:pt idx="5617">
                  <c:v>-0.846910321</c:v>
                </c:pt>
                <c:pt idx="5618">
                  <c:v>-0.85776695</c:v>
                </c:pt>
                <c:pt idx="5619">
                  <c:v>-0.863836133</c:v>
                </c:pt>
                <c:pt idx="5620">
                  <c:v>-0.849849546</c:v>
                </c:pt>
                <c:pt idx="5621">
                  <c:v>-0.85683378</c:v>
                </c:pt>
                <c:pt idx="5622">
                  <c:v>-0.851945245</c:v>
                </c:pt>
                <c:pt idx="5623">
                  <c:v>-0.840649919</c:v>
                </c:pt>
                <c:pt idx="5624">
                  <c:v>-0.849416101</c:v>
                </c:pt>
                <c:pt idx="5625">
                  <c:v>-0.848935449</c:v>
                </c:pt>
                <c:pt idx="5626">
                  <c:v>-0.845378244</c:v>
                </c:pt>
                <c:pt idx="5627">
                  <c:v>-0.840209321</c:v>
                </c:pt>
                <c:pt idx="5628">
                  <c:v>-0.83723958</c:v>
                </c:pt>
                <c:pt idx="5629">
                  <c:v>-0.827107744</c:v>
                </c:pt>
                <c:pt idx="5630">
                  <c:v>-0.847239816</c:v>
                </c:pt>
                <c:pt idx="5631">
                  <c:v>-0.854947412</c:v>
                </c:pt>
                <c:pt idx="5632">
                  <c:v>-0.874169671</c:v>
                </c:pt>
                <c:pt idx="5633">
                  <c:v>-0.867080056</c:v>
                </c:pt>
                <c:pt idx="5634">
                  <c:v>-0.871749246</c:v>
                </c:pt>
                <c:pt idx="5635">
                  <c:v>-0.870599115</c:v>
                </c:pt>
                <c:pt idx="5636">
                  <c:v>-0.868062341</c:v>
                </c:pt>
                <c:pt idx="5637">
                  <c:v>-0.869036996</c:v>
                </c:pt>
                <c:pt idx="5638">
                  <c:v>-0.872411096</c:v>
                </c:pt>
                <c:pt idx="5639">
                  <c:v>-0.85093435</c:v>
                </c:pt>
                <c:pt idx="5640">
                  <c:v>-0.870995843</c:v>
                </c:pt>
                <c:pt idx="5641">
                  <c:v>-0.867858255</c:v>
                </c:pt>
                <c:pt idx="5642">
                  <c:v>-0.889281594</c:v>
                </c:pt>
                <c:pt idx="5643">
                  <c:v>-0.877450557</c:v>
                </c:pt>
                <c:pt idx="5644">
                  <c:v>-0.874061198</c:v>
                </c:pt>
                <c:pt idx="5645">
                  <c:v>-0.884177775</c:v>
                </c:pt>
                <c:pt idx="5646">
                  <c:v>-0.879951091</c:v>
                </c:pt>
                <c:pt idx="5647">
                  <c:v>-0.89250526</c:v>
                </c:pt>
                <c:pt idx="5648">
                  <c:v>-0.882452102</c:v>
                </c:pt>
                <c:pt idx="5649">
                  <c:v>-0.871561141</c:v>
                </c:pt>
                <c:pt idx="5650">
                  <c:v>-0.870218368</c:v>
                </c:pt>
                <c:pt idx="5651">
                  <c:v>-0.883909316</c:v>
                </c:pt>
                <c:pt idx="5652">
                  <c:v>-0.875066848</c:v>
                </c:pt>
                <c:pt idx="5653">
                  <c:v>-0.881689639</c:v>
                </c:pt>
                <c:pt idx="5654">
                  <c:v>-0.883429141</c:v>
                </c:pt>
                <c:pt idx="5655">
                  <c:v>-0.884483905</c:v>
                </c:pt>
                <c:pt idx="5656">
                  <c:v>-0.880360217</c:v>
                </c:pt>
                <c:pt idx="5657">
                  <c:v>-0.887188525</c:v>
                </c:pt>
                <c:pt idx="5658">
                  <c:v>-0.866793246</c:v>
                </c:pt>
                <c:pt idx="5659">
                  <c:v>-0.882311435</c:v>
                </c:pt>
                <c:pt idx="5660">
                  <c:v>-0.889910312</c:v>
                </c:pt>
                <c:pt idx="5661">
                  <c:v>-0.866331668</c:v>
                </c:pt>
                <c:pt idx="5662">
                  <c:v>-0.873758883</c:v>
                </c:pt>
                <c:pt idx="5663">
                  <c:v>-0.891725623</c:v>
                </c:pt>
                <c:pt idx="5664">
                  <c:v>-0.882246101</c:v>
                </c:pt>
                <c:pt idx="5665">
                  <c:v>-0.873334968</c:v>
                </c:pt>
                <c:pt idx="5666">
                  <c:v>-0.889441335</c:v>
                </c:pt>
                <c:pt idx="5667">
                  <c:v>-0.860007131</c:v>
                </c:pt>
                <c:pt idx="5668">
                  <c:v>-0.87554034</c:v>
                </c:pt>
                <c:pt idx="5669">
                  <c:v>-0.870802486</c:v>
                </c:pt>
                <c:pt idx="5670">
                  <c:v>-0.874013626</c:v>
                </c:pt>
                <c:pt idx="5671">
                  <c:v>-0.869696343</c:v>
                </c:pt>
                <c:pt idx="5672">
                  <c:v>-0.882803642</c:v>
                </c:pt>
                <c:pt idx="5673">
                  <c:v>-0.860311234</c:v>
                </c:pt>
                <c:pt idx="5674">
                  <c:v>-0.869738781</c:v>
                </c:pt>
                <c:pt idx="5675">
                  <c:v>-0.869082772</c:v>
                </c:pt>
                <c:pt idx="5676">
                  <c:v>-0.878161752</c:v>
                </c:pt>
                <c:pt idx="5677">
                  <c:v>-0.899324023</c:v>
                </c:pt>
                <c:pt idx="5678">
                  <c:v>-0.879237735</c:v>
                </c:pt>
                <c:pt idx="5679">
                  <c:v>-0.886935794</c:v>
                </c:pt>
                <c:pt idx="5680">
                  <c:v>-0.881408298</c:v>
                </c:pt>
                <c:pt idx="5681">
                  <c:v>-0.888719761</c:v>
                </c:pt>
                <c:pt idx="5682">
                  <c:v>-0.882672512</c:v>
                </c:pt>
                <c:pt idx="5683">
                  <c:v>-0.880589688</c:v>
                </c:pt>
                <c:pt idx="5684">
                  <c:v>-0.868697369</c:v>
                </c:pt>
                <c:pt idx="5685">
                  <c:v>-0.865721428</c:v>
                </c:pt>
                <c:pt idx="5686">
                  <c:v>-0.864659318</c:v>
                </c:pt>
                <c:pt idx="5687">
                  <c:v>-0.874734887</c:v>
                </c:pt>
                <c:pt idx="5688">
                  <c:v>-0.868204125</c:v>
                </c:pt>
                <c:pt idx="5689">
                  <c:v>-0.887206086</c:v>
                </c:pt>
                <c:pt idx="5690">
                  <c:v>-0.893110761</c:v>
                </c:pt>
                <c:pt idx="5691">
                  <c:v>-0.868933209</c:v>
                </c:pt>
                <c:pt idx="5692">
                  <c:v>-0.888317594</c:v>
                </c:pt>
                <c:pt idx="5693">
                  <c:v>-0.874360153</c:v>
                </c:pt>
                <c:pt idx="5694">
                  <c:v>-0.882655212</c:v>
                </c:pt>
                <c:pt idx="5695">
                  <c:v>-0.863261291</c:v>
                </c:pt>
                <c:pt idx="5696">
                  <c:v>-0.88064582</c:v>
                </c:pt>
                <c:pt idx="5697">
                  <c:v>-0.864131042</c:v>
                </c:pt>
                <c:pt idx="5698">
                  <c:v>-0.86849887</c:v>
                </c:pt>
                <c:pt idx="5699">
                  <c:v>-0.873442718</c:v>
                </c:pt>
                <c:pt idx="5700">
                  <c:v>-0.880328068</c:v>
                </c:pt>
                <c:pt idx="5701">
                  <c:v>-0.878355869</c:v>
                </c:pt>
                <c:pt idx="5702">
                  <c:v>-0.870918163</c:v>
                </c:pt>
                <c:pt idx="5703">
                  <c:v>-0.872707256</c:v>
                </c:pt>
                <c:pt idx="5704">
                  <c:v>-0.882015118</c:v>
                </c:pt>
                <c:pt idx="5705">
                  <c:v>-0.880752453</c:v>
                </c:pt>
                <c:pt idx="5706">
                  <c:v>-0.895536312</c:v>
                </c:pt>
                <c:pt idx="5707">
                  <c:v>-0.877698788</c:v>
                </c:pt>
                <c:pt idx="5708">
                  <c:v>-0.869633087</c:v>
                </c:pt>
                <c:pt idx="5709">
                  <c:v>-0.868069061</c:v>
                </c:pt>
                <c:pt idx="5710">
                  <c:v>-0.882666</c:v>
                </c:pt>
                <c:pt idx="5711">
                  <c:v>-0.887420067</c:v>
                </c:pt>
                <c:pt idx="5712">
                  <c:v>-0.893893608</c:v>
                </c:pt>
                <c:pt idx="5713">
                  <c:v>-0.873103292</c:v>
                </c:pt>
                <c:pt idx="5714">
                  <c:v>-0.892577322</c:v>
                </c:pt>
                <c:pt idx="5715">
                  <c:v>-0.886016042</c:v>
                </c:pt>
                <c:pt idx="5716">
                  <c:v>-0.889296682</c:v>
                </c:pt>
                <c:pt idx="5717">
                  <c:v>-0.868285329</c:v>
                </c:pt>
                <c:pt idx="5718">
                  <c:v>-0.883696706</c:v>
                </c:pt>
                <c:pt idx="5719">
                  <c:v>-0.897631795</c:v>
                </c:pt>
                <c:pt idx="5720">
                  <c:v>-0.886660726</c:v>
                </c:pt>
                <c:pt idx="5721">
                  <c:v>-0.885552557</c:v>
                </c:pt>
                <c:pt idx="5722">
                  <c:v>-0.868592412</c:v>
                </c:pt>
                <c:pt idx="5723">
                  <c:v>-0.871354253</c:v>
                </c:pt>
                <c:pt idx="5724">
                  <c:v>-0.878774793</c:v>
                </c:pt>
                <c:pt idx="5725">
                  <c:v>-0.864391477</c:v>
                </c:pt>
                <c:pt idx="5726">
                  <c:v>-0.872150571</c:v>
                </c:pt>
                <c:pt idx="5727">
                  <c:v>-0.88051811</c:v>
                </c:pt>
                <c:pt idx="5728">
                  <c:v>-0.879991682</c:v>
                </c:pt>
                <c:pt idx="5729">
                  <c:v>-0.875269086</c:v>
                </c:pt>
                <c:pt idx="5730">
                  <c:v>-0.875684888</c:v>
                </c:pt>
                <c:pt idx="5731">
                  <c:v>-0.883810194</c:v>
                </c:pt>
                <c:pt idx="5732">
                  <c:v>-0.869848402</c:v>
                </c:pt>
                <c:pt idx="5733">
                  <c:v>-0.878063352</c:v>
                </c:pt>
                <c:pt idx="5734">
                  <c:v>-0.879696043</c:v>
                </c:pt>
                <c:pt idx="5735">
                  <c:v>-0.85928932</c:v>
                </c:pt>
                <c:pt idx="5736">
                  <c:v>-0.859689863</c:v>
                </c:pt>
                <c:pt idx="5737">
                  <c:v>-0.868037136</c:v>
                </c:pt>
                <c:pt idx="5738">
                  <c:v>-0.859980495</c:v>
                </c:pt>
                <c:pt idx="5739">
                  <c:v>-0.874462993</c:v>
                </c:pt>
                <c:pt idx="5740">
                  <c:v>-0.873259456</c:v>
                </c:pt>
                <c:pt idx="5741">
                  <c:v>-0.883464248</c:v>
                </c:pt>
                <c:pt idx="5742">
                  <c:v>-0.887439163</c:v>
                </c:pt>
                <c:pt idx="5743">
                  <c:v>-0.876788528</c:v>
                </c:pt>
                <c:pt idx="5744">
                  <c:v>-0.882474334</c:v>
                </c:pt>
                <c:pt idx="5745">
                  <c:v>-0.865647705</c:v>
                </c:pt>
                <c:pt idx="5746">
                  <c:v>-0.88001004</c:v>
                </c:pt>
                <c:pt idx="5747">
                  <c:v>-0.856851132</c:v>
                </c:pt>
                <c:pt idx="5748">
                  <c:v>-0.870992215</c:v>
                </c:pt>
                <c:pt idx="5749">
                  <c:v>-0.880488904</c:v>
                </c:pt>
                <c:pt idx="5750">
                  <c:v>-0.87230161</c:v>
                </c:pt>
                <c:pt idx="5751">
                  <c:v>-0.856573613</c:v>
                </c:pt>
                <c:pt idx="5752">
                  <c:v>-0.879284532</c:v>
                </c:pt>
                <c:pt idx="5753">
                  <c:v>-0.870665224</c:v>
                </c:pt>
                <c:pt idx="5754">
                  <c:v>-0.856527956</c:v>
                </c:pt>
                <c:pt idx="5755">
                  <c:v>-0.869334848</c:v>
                </c:pt>
                <c:pt idx="5756">
                  <c:v>-0.845832498</c:v>
                </c:pt>
                <c:pt idx="5757">
                  <c:v>-0.856823595</c:v>
                </c:pt>
                <c:pt idx="5758">
                  <c:v>-0.8662726</c:v>
                </c:pt>
                <c:pt idx="5759">
                  <c:v>-0.869751604</c:v>
                </c:pt>
                <c:pt idx="5760">
                  <c:v>-0.862071068</c:v>
                </c:pt>
                <c:pt idx="5761">
                  <c:v>-0.861067803</c:v>
                </c:pt>
                <c:pt idx="5762">
                  <c:v>-0.865245373</c:v>
                </c:pt>
                <c:pt idx="5763">
                  <c:v>-0.878805668</c:v>
                </c:pt>
                <c:pt idx="5764">
                  <c:v>-0.866083973</c:v>
                </c:pt>
                <c:pt idx="5765">
                  <c:v>-0.859858387</c:v>
                </c:pt>
                <c:pt idx="5766">
                  <c:v>-0.865992421</c:v>
                </c:pt>
                <c:pt idx="5767">
                  <c:v>-0.864031666</c:v>
                </c:pt>
                <c:pt idx="5768">
                  <c:v>-0.875456685</c:v>
                </c:pt>
                <c:pt idx="5769">
                  <c:v>-0.882944935</c:v>
                </c:pt>
                <c:pt idx="5770">
                  <c:v>-0.866904133</c:v>
                </c:pt>
                <c:pt idx="5771">
                  <c:v>-0.868420475</c:v>
                </c:pt>
                <c:pt idx="5772">
                  <c:v>-0.866370076</c:v>
                </c:pt>
                <c:pt idx="5773">
                  <c:v>-0.864111775</c:v>
                </c:pt>
                <c:pt idx="5774">
                  <c:v>-0.867190236</c:v>
                </c:pt>
                <c:pt idx="5775">
                  <c:v>-0.845043295</c:v>
                </c:pt>
                <c:pt idx="5776">
                  <c:v>-0.864186161</c:v>
                </c:pt>
                <c:pt idx="5777">
                  <c:v>-0.85525977</c:v>
                </c:pt>
                <c:pt idx="5778">
                  <c:v>-0.854843968</c:v>
                </c:pt>
                <c:pt idx="5779">
                  <c:v>-0.839936123</c:v>
                </c:pt>
                <c:pt idx="5780">
                  <c:v>-0.856138104</c:v>
                </c:pt>
                <c:pt idx="5781">
                  <c:v>-0.861555451</c:v>
                </c:pt>
                <c:pt idx="5782">
                  <c:v>-0.867365235</c:v>
                </c:pt>
                <c:pt idx="5783">
                  <c:v>-0.88040387</c:v>
                </c:pt>
                <c:pt idx="5784">
                  <c:v>-0.865927094</c:v>
                </c:pt>
                <c:pt idx="5785">
                  <c:v>-0.836592064</c:v>
                </c:pt>
                <c:pt idx="5786">
                  <c:v>-0.861288422</c:v>
                </c:pt>
                <c:pt idx="5787">
                  <c:v>-0.852806443</c:v>
                </c:pt>
                <c:pt idx="5788">
                  <c:v>-0.858914965</c:v>
                </c:pt>
                <c:pt idx="5789">
                  <c:v>-0.856382006</c:v>
                </c:pt>
                <c:pt idx="5790">
                  <c:v>-0.888105029</c:v>
                </c:pt>
                <c:pt idx="5791">
                  <c:v>-0.882131213</c:v>
                </c:pt>
                <c:pt idx="5792">
                  <c:v>-0.872758501</c:v>
                </c:pt>
                <c:pt idx="5793">
                  <c:v>-0.891532534</c:v>
                </c:pt>
                <c:pt idx="5794">
                  <c:v>-0.858642214</c:v>
                </c:pt>
                <c:pt idx="5795">
                  <c:v>-0.874808901</c:v>
                </c:pt>
                <c:pt idx="5796">
                  <c:v>-0.874751681</c:v>
                </c:pt>
                <c:pt idx="5797">
                  <c:v>-0.86090433</c:v>
                </c:pt>
                <c:pt idx="5798">
                  <c:v>-0.864314907</c:v>
                </c:pt>
                <c:pt idx="5799">
                  <c:v>-0.858943814</c:v>
                </c:pt>
                <c:pt idx="5800">
                  <c:v>-0.861736172</c:v>
                </c:pt>
                <c:pt idx="5801">
                  <c:v>-0.863014096</c:v>
                </c:pt>
                <c:pt idx="5802">
                  <c:v>-0.873863095</c:v>
                </c:pt>
                <c:pt idx="5803">
                  <c:v>-0.85952937</c:v>
                </c:pt>
                <c:pt idx="5804">
                  <c:v>-0.877141827</c:v>
                </c:pt>
                <c:pt idx="5805">
                  <c:v>-0.855703228</c:v>
                </c:pt>
                <c:pt idx="5806">
                  <c:v>-0.853155011</c:v>
                </c:pt>
                <c:pt idx="5807">
                  <c:v>-0.843688832</c:v>
                </c:pt>
                <c:pt idx="5808">
                  <c:v>-0.852332943</c:v>
                </c:pt>
                <c:pt idx="5809">
                  <c:v>-0.851222866</c:v>
                </c:pt>
                <c:pt idx="5810">
                  <c:v>-0.86006152</c:v>
                </c:pt>
                <c:pt idx="5811">
                  <c:v>-0.85565173</c:v>
                </c:pt>
                <c:pt idx="5812">
                  <c:v>-0.855445736</c:v>
                </c:pt>
                <c:pt idx="5813">
                  <c:v>-0.87203204</c:v>
                </c:pt>
                <c:pt idx="5814">
                  <c:v>-0.858751894</c:v>
                </c:pt>
                <c:pt idx="5815">
                  <c:v>-0.864740969</c:v>
                </c:pt>
                <c:pt idx="5816">
                  <c:v>-0.861658694</c:v>
                </c:pt>
                <c:pt idx="5817">
                  <c:v>-0.868662478</c:v>
                </c:pt>
                <c:pt idx="5818">
                  <c:v>-0.878016115</c:v>
                </c:pt>
                <c:pt idx="5819">
                  <c:v>-0.880268694</c:v>
                </c:pt>
                <c:pt idx="5820">
                  <c:v>-0.873921515</c:v>
                </c:pt>
                <c:pt idx="5821">
                  <c:v>-0.863492132</c:v>
                </c:pt>
                <c:pt idx="5822">
                  <c:v>-0.885876776</c:v>
                </c:pt>
                <c:pt idx="5823">
                  <c:v>-0.870583655</c:v>
                </c:pt>
                <c:pt idx="5824">
                  <c:v>-0.892834784</c:v>
                </c:pt>
                <c:pt idx="5825">
                  <c:v>-0.878810049</c:v>
                </c:pt>
                <c:pt idx="5826">
                  <c:v>-0.876864554</c:v>
                </c:pt>
                <c:pt idx="5827">
                  <c:v>-0.882471086</c:v>
                </c:pt>
                <c:pt idx="5828">
                  <c:v>-0.881563188</c:v>
                </c:pt>
                <c:pt idx="5829">
                  <c:v>-0.889612139</c:v>
                </c:pt>
                <c:pt idx="5830">
                  <c:v>-0.885425509</c:v>
                </c:pt>
                <c:pt idx="5831">
                  <c:v>-0.869064273</c:v>
                </c:pt>
                <c:pt idx="5832">
                  <c:v>-0.874578418</c:v>
                </c:pt>
                <c:pt idx="5833">
                  <c:v>-0.863214434</c:v>
                </c:pt>
                <c:pt idx="5834">
                  <c:v>-0.868349017</c:v>
                </c:pt>
                <c:pt idx="5835">
                  <c:v>-0.881147326</c:v>
                </c:pt>
                <c:pt idx="5836">
                  <c:v>-0.871272982</c:v>
                </c:pt>
                <c:pt idx="5837">
                  <c:v>-0.879318179</c:v>
                </c:pt>
                <c:pt idx="5838">
                  <c:v>-0.863622383</c:v>
                </c:pt>
                <c:pt idx="5839">
                  <c:v>-0.874898629</c:v>
                </c:pt>
                <c:pt idx="5840">
                  <c:v>-0.894147591</c:v>
                </c:pt>
                <c:pt idx="5841">
                  <c:v>-0.880621151</c:v>
                </c:pt>
                <c:pt idx="5842">
                  <c:v>-0.865711407</c:v>
                </c:pt>
                <c:pt idx="5843">
                  <c:v>-0.873396592</c:v>
                </c:pt>
                <c:pt idx="5844">
                  <c:v>-0.868168549</c:v>
                </c:pt>
                <c:pt idx="5845">
                  <c:v>-0.871435837</c:v>
                </c:pt>
                <c:pt idx="5846">
                  <c:v>-0.887825446</c:v>
                </c:pt>
                <c:pt idx="5847">
                  <c:v>-0.879004435</c:v>
                </c:pt>
                <c:pt idx="5848">
                  <c:v>-0.8754396</c:v>
                </c:pt>
                <c:pt idx="5849">
                  <c:v>-0.867944197</c:v>
                </c:pt>
                <c:pt idx="5850">
                  <c:v>-0.880486922</c:v>
                </c:pt>
                <c:pt idx="5851">
                  <c:v>-0.885961012</c:v>
                </c:pt>
                <c:pt idx="5852">
                  <c:v>-0.891118245</c:v>
                </c:pt>
                <c:pt idx="5853">
                  <c:v>-0.882874684</c:v>
                </c:pt>
                <c:pt idx="5854">
                  <c:v>-0.89363213</c:v>
                </c:pt>
                <c:pt idx="5855">
                  <c:v>-0.860032277</c:v>
                </c:pt>
                <c:pt idx="5856">
                  <c:v>-0.866822438</c:v>
                </c:pt>
                <c:pt idx="5857">
                  <c:v>-0.853524403</c:v>
                </c:pt>
                <c:pt idx="5858">
                  <c:v>-0.879746632</c:v>
                </c:pt>
                <c:pt idx="5859">
                  <c:v>-0.884902195</c:v>
                </c:pt>
                <c:pt idx="5860">
                  <c:v>-0.898345188</c:v>
                </c:pt>
                <c:pt idx="5861">
                  <c:v>-0.883994297</c:v>
                </c:pt>
                <c:pt idx="5862">
                  <c:v>-0.877516941</c:v>
                </c:pt>
                <c:pt idx="5863">
                  <c:v>-0.876630978</c:v>
                </c:pt>
                <c:pt idx="5864">
                  <c:v>-0.867935368</c:v>
                </c:pt>
                <c:pt idx="5865">
                  <c:v>-0.889061162</c:v>
                </c:pt>
                <c:pt idx="5866">
                  <c:v>-0.890675732</c:v>
                </c:pt>
                <c:pt idx="5867">
                  <c:v>-0.896534154</c:v>
                </c:pt>
                <c:pt idx="5868">
                  <c:v>-0.886163899</c:v>
                </c:pt>
                <c:pt idx="5869">
                  <c:v>-0.882456967</c:v>
                </c:pt>
                <c:pt idx="5870">
                  <c:v>-0.875471779</c:v>
                </c:pt>
                <c:pt idx="5871">
                  <c:v>-0.866155335</c:v>
                </c:pt>
                <c:pt idx="5872">
                  <c:v>-0.864997574</c:v>
                </c:pt>
                <c:pt idx="5873">
                  <c:v>-0.893897721</c:v>
                </c:pt>
                <c:pt idx="5874">
                  <c:v>-0.881282517</c:v>
                </c:pt>
                <c:pt idx="5875">
                  <c:v>-0.862760254</c:v>
                </c:pt>
                <c:pt idx="5876">
                  <c:v>-0.869478525</c:v>
                </c:pt>
                <c:pt idx="5877">
                  <c:v>-0.876737894</c:v>
                </c:pt>
                <c:pt idx="5878">
                  <c:v>-0.881874384</c:v>
                </c:pt>
                <c:pt idx="5879">
                  <c:v>-0.877853693</c:v>
                </c:pt>
                <c:pt idx="5880">
                  <c:v>-0.882917703</c:v>
                </c:pt>
                <c:pt idx="5881">
                  <c:v>-0.883161844</c:v>
                </c:pt>
                <c:pt idx="5882">
                  <c:v>-0.872286142</c:v>
                </c:pt>
                <c:pt idx="5883">
                  <c:v>-0.891908945</c:v>
                </c:pt>
                <c:pt idx="5884">
                  <c:v>-0.874925913</c:v>
                </c:pt>
                <c:pt idx="5885">
                  <c:v>-0.872213663</c:v>
                </c:pt>
                <c:pt idx="5886">
                  <c:v>-0.876917185</c:v>
                </c:pt>
                <c:pt idx="5887">
                  <c:v>-0.875564874</c:v>
                </c:pt>
                <c:pt idx="5888">
                  <c:v>-0.883781732</c:v>
                </c:pt>
                <c:pt idx="5889">
                  <c:v>-0.880443872</c:v>
                </c:pt>
                <c:pt idx="5890">
                  <c:v>-0.888339595</c:v>
                </c:pt>
                <c:pt idx="5891">
                  <c:v>-0.88481863</c:v>
                </c:pt>
                <c:pt idx="5892">
                  <c:v>-0.866328792</c:v>
                </c:pt>
                <c:pt idx="5893">
                  <c:v>-0.890742854</c:v>
                </c:pt>
                <c:pt idx="5894">
                  <c:v>-0.87199171</c:v>
                </c:pt>
                <c:pt idx="5895">
                  <c:v>-0.874082164</c:v>
                </c:pt>
                <c:pt idx="5896">
                  <c:v>-0.871297435</c:v>
                </c:pt>
                <c:pt idx="5897">
                  <c:v>-0.866652088</c:v>
                </c:pt>
                <c:pt idx="5898">
                  <c:v>-0.879825191</c:v>
                </c:pt>
                <c:pt idx="5899">
                  <c:v>-0.88689001</c:v>
                </c:pt>
                <c:pt idx="5900">
                  <c:v>-0.896625118</c:v>
                </c:pt>
                <c:pt idx="5901">
                  <c:v>-0.881419734</c:v>
                </c:pt>
                <c:pt idx="5902">
                  <c:v>-0.886352138</c:v>
                </c:pt>
                <c:pt idx="5903">
                  <c:v>-0.894359187</c:v>
                </c:pt>
                <c:pt idx="5904">
                  <c:v>-0.861602382</c:v>
                </c:pt>
                <c:pt idx="5905">
                  <c:v>-0.880645351</c:v>
                </c:pt>
                <c:pt idx="5906">
                  <c:v>-0.867377834</c:v>
                </c:pt>
                <c:pt idx="5907">
                  <c:v>-0.867383556</c:v>
                </c:pt>
                <c:pt idx="5908">
                  <c:v>-0.877098636</c:v>
                </c:pt>
                <c:pt idx="5909">
                  <c:v>-0.886021213</c:v>
                </c:pt>
                <c:pt idx="5910">
                  <c:v>-0.88376026</c:v>
                </c:pt>
                <c:pt idx="5911">
                  <c:v>-0.874677466</c:v>
                </c:pt>
                <c:pt idx="5912">
                  <c:v>-0.877098368</c:v>
                </c:pt>
                <c:pt idx="5913">
                  <c:v>-0.864389227</c:v>
                </c:pt>
                <c:pt idx="5914">
                  <c:v>-0.849791655</c:v>
                </c:pt>
                <c:pt idx="5915">
                  <c:v>-0.86097444</c:v>
                </c:pt>
                <c:pt idx="5916">
                  <c:v>-0.877698072</c:v>
                </c:pt>
                <c:pt idx="5917">
                  <c:v>-0.873086103</c:v>
                </c:pt>
                <c:pt idx="5918">
                  <c:v>-0.880744108</c:v>
                </c:pt>
                <c:pt idx="5919">
                  <c:v>-0.885584959</c:v>
                </c:pt>
                <c:pt idx="5920">
                  <c:v>-0.878749022</c:v>
                </c:pt>
                <c:pt idx="5921">
                  <c:v>-0.878188261</c:v>
                </c:pt>
                <c:pt idx="5922">
                  <c:v>-0.887730846</c:v>
                </c:pt>
                <c:pt idx="5923">
                  <c:v>-0.899083385</c:v>
                </c:pt>
                <c:pt idx="5924">
                  <c:v>-0.894049772</c:v>
                </c:pt>
                <c:pt idx="5925">
                  <c:v>-0.875383982</c:v>
                </c:pt>
                <c:pt idx="5926">
                  <c:v>-0.894899973</c:v>
                </c:pt>
                <c:pt idx="5927">
                  <c:v>-0.876742014</c:v>
                </c:pt>
                <c:pt idx="5928">
                  <c:v>-0.880343088</c:v>
                </c:pt>
                <c:pt idx="5929">
                  <c:v>-0.888468393</c:v>
                </c:pt>
                <c:pt idx="5930">
                  <c:v>-0.909056315</c:v>
                </c:pt>
                <c:pt idx="5931">
                  <c:v>-0.880247721</c:v>
                </c:pt>
                <c:pt idx="5932">
                  <c:v>-0.887165674</c:v>
                </c:pt>
                <c:pt idx="5933">
                  <c:v>-0.88626922</c:v>
                </c:pt>
                <c:pt idx="5934">
                  <c:v>-0.885832438</c:v>
                </c:pt>
                <c:pt idx="5935">
                  <c:v>-0.887358316</c:v>
                </c:pt>
                <c:pt idx="5936">
                  <c:v>-0.900091776</c:v>
                </c:pt>
                <c:pt idx="5937">
                  <c:v>-0.909014353</c:v>
                </c:pt>
                <c:pt idx="5938">
                  <c:v>-0.885571131</c:v>
                </c:pt>
                <c:pt idx="5939">
                  <c:v>-0.89131225</c:v>
                </c:pt>
                <c:pt idx="5940">
                  <c:v>-0.893913874</c:v>
                </c:pt>
                <c:pt idx="5941">
                  <c:v>-0.895714411</c:v>
                </c:pt>
                <c:pt idx="5942">
                  <c:v>-0.893356928</c:v>
                </c:pt>
                <c:pt idx="5943">
                  <c:v>-0.890208849</c:v>
                </c:pt>
                <c:pt idx="5944">
                  <c:v>-0.898271212</c:v>
                </c:pt>
                <c:pt idx="5945">
                  <c:v>-0.889972338</c:v>
                </c:pt>
                <c:pt idx="5946">
                  <c:v>-0.888755449</c:v>
                </c:pt>
                <c:pt idx="5947">
                  <c:v>-0.892650255</c:v>
                </c:pt>
                <c:pt idx="5948">
                  <c:v>-0.875533709</c:v>
                </c:pt>
                <c:pt idx="5949">
                  <c:v>-0.879539141</c:v>
                </c:pt>
                <c:pt idx="5950">
                  <c:v>-0.873775133</c:v>
                </c:pt>
                <c:pt idx="5951">
                  <c:v>-0.880621561</c:v>
                </c:pt>
                <c:pt idx="5952">
                  <c:v>-0.868961939</c:v>
                </c:pt>
                <c:pt idx="5953">
                  <c:v>-0.875756868</c:v>
                </c:pt>
                <c:pt idx="5954">
                  <c:v>-0.884187349</c:v>
                </c:pt>
                <c:pt idx="5955">
                  <c:v>-0.889936098</c:v>
                </c:pt>
                <c:pt idx="5956">
                  <c:v>-0.904367098</c:v>
                </c:pt>
                <c:pt idx="5957">
                  <c:v>-0.889829287</c:v>
                </c:pt>
                <c:pt idx="5958">
                  <c:v>-0.879434237</c:v>
                </c:pt>
                <c:pt idx="5959">
                  <c:v>-0.86967338</c:v>
                </c:pt>
                <c:pt idx="5960">
                  <c:v>-0.869414934</c:v>
                </c:pt>
                <c:pt idx="5961">
                  <c:v>-0.880386004</c:v>
                </c:pt>
                <c:pt idx="5962">
                  <c:v>-0.881217727</c:v>
                </c:pt>
                <c:pt idx="5963">
                  <c:v>-0.883785972</c:v>
                </c:pt>
                <c:pt idx="5964">
                  <c:v>-0.889877127</c:v>
                </c:pt>
                <c:pt idx="5965">
                  <c:v>-0.871253775</c:v>
                </c:pt>
                <c:pt idx="5966">
                  <c:v>-0.870954321</c:v>
                </c:pt>
                <c:pt idx="5967">
                  <c:v>-0.889646338</c:v>
                </c:pt>
                <c:pt idx="5968">
                  <c:v>-0.888184832</c:v>
                </c:pt>
                <c:pt idx="5969">
                  <c:v>-0.867583559</c:v>
                </c:pt>
                <c:pt idx="5970">
                  <c:v>-0.86573963</c:v>
                </c:pt>
                <c:pt idx="5971">
                  <c:v>-0.873288916</c:v>
                </c:pt>
                <c:pt idx="5972">
                  <c:v>-0.870553778</c:v>
                </c:pt>
                <c:pt idx="5973">
                  <c:v>-0.865425871</c:v>
                </c:pt>
                <c:pt idx="5974">
                  <c:v>-0.877768324</c:v>
                </c:pt>
                <c:pt idx="5975">
                  <c:v>-0.882062243</c:v>
                </c:pt>
                <c:pt idx="5976">
                  <c:v>-0.869344042</c:v>
                </c:pt>
                <c:pt idx="5977">
                  <c:v>-0.872552202</c:v>
                </c:pt>
                <c:pt idx="5978">
                  <c:v>-0.880260752</c:v>
                </c:pt>
                <c:pt idx="5979">
                  <c:v>-0.89149885</c:v>
                </c:pt>
                <c:pt idx="5980">
                  <c:v>-0.891041086</c:v>
                </c:pt>
                <c:pt idx="5981">
                  <c:v>-0.894524382</c:v>
                </c:pt>
                <c:pt idx="5982">
                  <c:v>-0.875662611</c:v>
                </c:pt>
                <c:pt idx="5983">
                  <c:v>-0.871363447</c:v>
                </c:pt>
                <c:pt idx="5984">
                  <c:v>-0.879221016</c:v>
                </c:pt>
                <c:pt idx="5985">
                  <c:v>-0.882849747</c:v>
                </c:pt>
                <c:pt idx="5986">
                  <c:v>-0.875105911</c:v>
                </c:pt>
                <c:pt idx="5987">
                  <c:v>-0.891748482</c:v>
                </c:pt>
                <c:pt idx="5988">
                  <c:v>-0.895467812</c:v>
                </c:pt>
                <c:pt idx="5989">
                  <c:v>-0.85969072</c:v>
                </c:pt>
                <c:pt idx="5990">
                  <c:v>-0.884209686</c:v>
                </c:pt>
                <c:pt idx="5991">
                  <c:v>-0.885781341</c:v>
                </c:pt>
                <c:pt idx="5992">
                  <c:v>-0.893273407</c:v>
                </c:pt>
                <c:pt idx="5993">
                  <c:v>-0.89222055</c:v>
                </c:pt>
                <c:pt idx="5994">
                  <c:v>-0.887017303</c:v>
                </c:pt>
                <c:pt idx="5995">
                  <c:v>-0.872864777</c:v>
                </c:pt>
                <c:pt idx="5996">
                  <c:v>-0.891583496</c:v>
                </c:pt>
                <c:pt idx="5997">
                  <c:v>-0.884511047</c:v>
                </c:pt>
                <c:pt idx="5998">
                  <c:v>-0.870271021</c:v>
                </c:pt>
                <c:pt idx="5999">
                  <c:v>-0.87644034</c:v>
                </c:pt>
                <c:pt idx="6000">
                  <c:v>-0.869257265</c:v>
                </c:pt>
                <c:pt idx="6001">
                  <c:v>-0.883654886</c:v>
                </c:pt>
                <c:pt idx="6002">
                  <c:v>-0.853896433</c:v>
                </c:pt>
                <c:pt idx="6003">
                  <c:v>-0.867236906</c:v>
                </c:pt>
                <c:pt idx="6004">
                  <c:v>-0.883314901</c:v>
                </c:pt>
                <c:pt idx="6005">
                  <c:v>-0.88373881</c:v>
                </c:pt>
                <c:pt idx="6006">
                  <c:v>-0.88278895</c:v>
                </c:pt>
                <c:pt idx="6007">
                  <c:v>-0.874796682</c:v>
                </c:pt>
                <c:pt idx="6008">
                  <c:v>-0.870249563</c:v>
                </c:pt>
                <c:pt idx="6009">
                  <c:v>-0.861908728</c:v>
                </c:pt>
                <c:pt idx="6010">
                  <c:v>-0.881293112</c:v>
                </c:pt>
                <c:pt idx="6011">
                  <c:v>-0.859900289</c:v>
                </c:pt>
                <c:pt idx="6012">
                  <c:v>-0.888824278</c:v>
                </c:pt>
                <c:pt idx="6013">
                  <c:v>-0.868614012</c:v>
                </c:pt>
                <c:pt idx="6014">
                  <c:v>-0.877702558</c:v>
                </c:pt>
                <c:pt idx="6015">
                  <c:v>-0.897190416</c:v>
                </c:pt>
                <c:pt idx="6016">
                  <c:v>-0.881290757</c:v>
                </c:pt>
                <c:pt idx="6017">
                  <c:v>-0.886364305</c:v>
                </c:pt>
                <c:pt idx="6018">
                  <c:v>-0.888141954</c:v>
                </c:pt>
                <c:pt idx="6019">
                  <c:v>-0.87567743</c:v>
                </c:pt>
                <c:pt idx="6020">
                  <c:v>-0.884610498</c:v>
                </c:pt>
                <c:pt idx="6021">
                  <c:v>-0.868146264</c:v>
                </c:pt>
                <c:pt idx="6022">
                  <c:v>-0.868863427</c:v>
                </c:pt>
                <c:pt idx="6023">
                  <c:v>-0.868806207</c:v>
                </c:pt>
                <c:pt idx="6024">
                  <c:v>-0.876878106</c:v>
                </c:pt>
                <c:pt idx="6025">
                  <c:v>-0.880761468</c:v>
                </c:pt>
                <c:pt idx="6026">
                  <c:v>-0.859307611</c:v>
                </c:pt>
                <c:pt idx="6027">
                  <c:v>-0.884762132</c:v>
                </c:pt>
                <c:pt idx="6028">
                  <c:v>-0.898952806</c:v>
                </c:pt>
                <c:pt idx="6029">
                  <c:v>-0.87903341</c:v>
                </c:pt>
                <c:pt idx="6030">
                  <c:v>-0.882214868</c:v>
                </c:pt>
                <c:pt idx="6031">
                  <c:v>-0.898679101</c:v>
                </c:pt>
                <c:pt idx="6032">
                  <c:v>-0.906297052</c:v>
                </c:pt>
                <c:pt idx="6033">
                  <c:v>-0.895528161</c:v>
                </c:pt>
                <c:pt idx="6034">
                  <c:v>-0.894109094</c:v>
                </c:pt>
                <c:pt idx="6035">
                  <c:v>-0.885144555</c:v>
                </c:pt>
                <c:pt idx="6036">
                  <c:v>-0.901190364</c:v>
                </c:pt>
                <c:pt idx="6037">
                  <c:v>-0.890184962</c:v>
                </c:pt>
                <c:pt idx="6038">
                  <c:v>-0.893599593</c:v>
                </c:pt>
                <c:pt idx="6039">
                  <c:v>-0.879871928</c:v>
                </c:pt>
                <c:pt idx="6040">
                  <c:v>-0.878162944</c:v>
                </c:pt>
                <c:pt idx="6041">
                  <c:v>-0.87632426</c:v>
                </c:pt>
                <c:pt idx="6042">
                  <c:v>-0.899685466</c:v>
                </c:pt>
                <c:pt idx="6043">
                  <c:v>-0.878659332</c:v>
                </c:pt>
                <c:pt idx="6044">
                  <c:v>-0.868893707</c:v>
                </c:pt>
                <c:pt idx="6045">
                  <c:v>-0.884396636</c:v>
                </c:pt>
                <c:pt idx="6046">
                  <c:v>-0.866475188</c:v>
                </c:pt>
                <c:pt idx="6047">
                  <c:v>-0.880604827</c:v>
                </c:pt>
                <c:pt idx="6048">
                  <c:v>-0.869776809</c:v>
                </c:pt>
                <c:pt idx="6049">
                  <c:v>-0.870036208</c:v>
                </c:pt>
                <c:pt idx="6050">
                  <c:v>-0.879679763</c:v>
                </c:pt>
                <c:pt idx="6051">
                  <c:v>-0.903819167</c:v>
                </c:pt>
                <c:pt idx="6052">
                  <c:v>-0.867144668</c:v>
                </c:pt>
                <c:pt idx="6053">
                  <c:v>-0.870066726</c:v>
                </c:pt>
                <c:pt idx="6054">
                  <c:v>-0.886130416</c:v>
                </c:pt>
                <c:pt idx="6055">
                  <c:v>-0.873837554</c:v>
                </c:pt>
                <c:pt idx="6056">
                  <c:v>-0.881611907</c:v>
                </c:pt>
                <c:pt idx="6057">
                  <c:v>-0.866574371</c:v>
                </c:pt>
                <c:pt idx="6058">
                  <c:v>-0.905972564</c:v>
                </c:pt>
                <c:pt idx="6059">
                  <c:v>-0.877583587</c:v>
                </c:pt>
                <c:pt idx="6060">
                  <c:v>-0.872627818</c:v>
                </c:pt>
                <c:pt idx="6061">
                  <c:v>-0.8653036</c:v>
                </c:pt>
                <c:pt idx="6062">
                  <c:v>-0.889019572</c:v>
                </c:pt>
                <c:pt idx="6063">
                  <c:v>-0.891273164</c:v>
                </c:pt>
                <c:pt idx="6064">
                  <c:v>-0.891632066</c:v>
                </c:pt>
                <c:pt idx="6065">
                  <c:v>-0.871269212</c:v>
                </c:pt>
                <c:pt idx="6066">
                  <c:v>-0.876411424</c:v>
                </c:pt>
                <c:pt idx="6067">
                  <c:v>-0.877567278</c:v>
                </c:pt>
                <c:pt idx="6068">
                  <c:v>-0.888524638</c:v>
                </c:pt>
                <c:pt idx="6069">
                  <c:v>-0.86554204</c:v>
                </c:pt>
                <c:pt idx="6070">
                  <c:v>-0.882959948</c:v>
                </c:pt>
                <c:pt idx="6071">
                  <c:v>-0.870435343</c:v>
                </c:pt>
                <c:pt idx="6072">
                  <c:v>-0.885259257</c:v>
                </c:pt>
                <c:pt idx="6073">
                  <c:v>-0.852880107</c:v>
                </c:pt>
                <c:pt idx="6074">
                  <c:v>-0.873992549</c:v>
                </c:pt>
                <c:pt idx="6075">
                  <c:v>-0.873246775</c:v>
                </c:pt>
                <c:pt idx="6076">
                  <c:v>-0.864434825</c:v>
                </c:pt>
                <c:pt idx="6077">
                  <c:v>-0.875680552</c:v>
                </c:pt>
                <c:pt idx="6078">
                  <c:v>-0.877761469</c:v>
                </c:pt>
                <c:pt idx="6079">
                  <c:v>-0.878360377</c:v>
                </c:pt>
                <c:pt idx="6080">
                  <c:v>-0.888305293</c:v>
                </c:pt>
                <c:pt idx="6081">
                  <c:v>-0.8982998</c:v>
                </c:pt>
                <c:pt idx="6082">
                  <c:v>-0.89041482</c:v>
                </c:pt>
                <c:pt idx="6083">
                  <c:v>-0.879174815</c:v>
                </c:pt>
                <c:pt idx="6084">
                  <c:v>-0.877414332</c:v>
                </c:pt>
                <c:pt idx="6085">
                  <c:v>-0.874599085</c:v>
                </c:pt>
                <c:pt idx="6086">
                  <c:v>-0.881790743</c:v>
                </c:pt>
                <c:pt idx="6087">
                  <c:v>-0.866911517</c:v>
                </c:pt>
                <c:pt idx="6088">
                  <c:v>-0.874271975</c:v>
                </c:pt>
                <c:pt idx="6089">
                  <c:v>-0.856987582</c:v>
                </c:pt>
                <c:pt idx="6090">
                  <c:v>-0.892761813</c:v>
                </c:pt>
                <c:pt idx="6091">
                  <c:v>-0.877983676</c:v>
                </c:pt>
                <c:pt idx="6092">
                  <c:v>-0.883202181</c:v>
                </c:pt>
                <c:pt idx="6093">
                  <c:v>-0.883553134</c:v>
                </c:pt>
                <c:pt idx="6094">
                  <c:v>-0.877335177</c:v>
                </c:pt>
                <c:pt idx="6095">
                  <c:v>-0.89145814</c:v>
                </c:pt>
                <c:pt idx="6096">
                  <c:v>-0.899922953</c:v>
                </c:pt>
                <c:pt idx="6097">
                  <c:v>-0.886834727</c:v>
                </c:pt>
                <c:pt idx="6098">
                  <c:v>-0.892539607</c:v>
                </c:pt>
                <c:pt idx="6099">
                  <c:v>-0.872817622</c:v>
                </c:pt>
                <c:pt idx="6100">
                  <c:v>-0.869244204</c:v>
                </c:pt>
                <c:pt idx="6101">
                  <c:v>-0.875624285</c:v>
                </c:pt>
                <c:pt idx="6102">
                  <c:v>-0.869589434</c:v>
                </c:pt>
                <c:pt idx="6103">
                  <c:v>-0.868780718</c:v>
                </c:pt>
                <c:pt idx="6104">
                  <c:v>-0.857061968</c:v>
                </c:pt>
                <c:pt idx="6105">
                  <c:v>-0.889904128</c:v>
                </c:pt>
                <c:pt idx="6106">
                  <c:v>-0.875722991</c:v>
                </c:pt>
                <c:pt idx="6107">
                  <c:v>-0.869808303</c:v>
                </c:pt>
                <c:pt idx="6108">
                  <c:v>-0.869211779</c:v>
                </c:pt>
                <c:pt idx="6109">
                  <c:v>-0.892466174</c:v>
                </c:pt>
                <c:pt idx="6110">
                  <c:v>-0.886013613</c:v>
                </c:pt>
                <c:pt idx="6111">
                  <c:v>-0.888583766</c:v>
                </c:pt>
                <c:pt idx="6112">
                  <c:v>-0.891164408</c:v>
                </c:pt>
                <c:pt idx="6113">
                  <c:v>-0.888837443</c:v>
                </c:pt>
                <c:pt idx="6114">
                  <c:v>-0.881322057</c:v>
                </c:pt>
                <c:pt idx="6115">
                  <c:v>-0.90349117</c:v>
                </c:pt>
                <c:pt idx="6116">
                  <c:v>-0.902402074</c:v>
                </c:pt>
                <c:pt idx="6117">
                  <c:v>-0.897759588</c:v>
                </c:pt>
                <c:pt idx="6118">
                  <c:v>-0.893181951</c:v>
                </c:pt>
                <c:pt idx="6119">
                  <c:v>-0.881112249</c:v>
                </c:pt>
                <c:pt idx="6120">
                  <c:v>-0.880456598</c:v>
                </c:pt>
                <c:pt idx="6121">
                  <c:v>-0.887308748</c:v>
                </c:pt>
                <c:pt idx="6122">
                  <c:v>-0.889757783</c:v>
                </c:pt>
                <c:pt idx="6123">
                  <c:v>-0.878355653</c:v>
                </c:pt>
                <c:pt idx="6124">
                  <c:v>-0.868032844</c:v>
                </c:pt>
                <c:pt idx="6125">
                  <c:v>-0.872270019</c:v>
                </c:pt>
                <c:pt idx="6126">
                  <c:v>-0.871094854</c:v>
                </c:pt>
                <c:pt idx="6127">
                  <c:v>-0.873623998</c:v>
                </c:pt>
                <c:pt idx="6128">
                  <c:v>-0.874589117</c:v>
                </c:pt>
                <c:pt idx="6129">
                  <c:v>-0.86107424</c:v>
                </c:pt>
                <c:pt idx="6130">
                  <c:v>-0.873861105</c:v>
                </c:pt>
                <c:pt idx="6131">
                  <c:v>-0.852803977</c:v>
                </c:pt>
                <c:pt idx="6132">
                  <c:v>-0.869245322</c:v>
                </c:pt>
                <c:pt idx="6133">
                  <c:v>-0.867646964</c:v>
                </c:pt>
                <c:pt idx="6134">
                  <c:v>-0.863115103</c:v>
                </c:pt>
                <c:pt idx="6135">
                  <c:v>-0.863221915</c:v>
                </c:pt>
                <c:pt idx="6136">
                  <c:v>-0.85559252</c:v>
                </c:pt>
                <c:pt idx="6137">
                  <c:v>-0.846795828</c:v>
                </c:pt>
                <c:pt idx="6138">
                  <c:v>-0.865602286</c:v>
                </c:pt>
                <c:pt idx="6139">
                  <c:v>-0.87628916</c:v>
                </c:pt>
                <c:pt idx="6140">
                  <c:v>-0.867704184</c:v>
                </c:pt>
                <c:pt idx="6141">
                  <c:v>-0.874899657</c:v>
                </c:pt>
                <c:pt idx="6142">
                  <c:v>-0.875273497</c:v>
                </c:pt>
                <c:pt idx="6143">
                  <c:v>-0.880675108</c:v>
                </c:pt>
                <c:pt idx="6144">
                  <c:v>-0.875983031</c:v>
                </c:pt>
                <c:pt idx="6145">
                  <c:v>-0.897875578</c:v>
                </c:pt>
                <c:pt idx="6146">
                  <c:v>-0.871462615</c:v>
                </c:pt>
                <c:pt idx="6147">
                  <c:v>-0.875513823</c:v>
                </c:pt>
                <c:pt idx="6148">
                  <c:v>-0.887512953</c:v>
                </c:pt>
                <c:pt idx="6149">
                  <c:v>-0.880259306</c:v>
                </c:pt>
                <c:pt idx="6150">
                  <c:v>-0.891859801</c:v>
                </c:pt>
                <c:pt idx="6151">
                  <c:v>-0.896811039</c:v>
                </c:pt>
                <c:pt idx="6152">
                  <c:v>-0.887690098</c:v>
                </c:pt>
                <c:pt idx="6153">
                  <c:v>-0.881414921</c:v>
                </c:pt>
                <c:pt idx="6154">
                  <c:v>-0.871410878</c:v>
                </c:pt>
                <c:pt idx="6155">
                  <c:v>-0.869324238</c:v>
                </c:pt>
                <c:pt idx="6156">
                  <c:v>-0.877510675</c:v>
                </c:pt>
                <c:pt idx="6157">
                  <c:v>-0.871535429</c:v>
                </c:pt>
                <c:pt idx="6158">
                  <c:v>-0.876753935</c:v>
                </c:pt>
                <c:pt idx="6159">
                  <c:v>-0.872723707</c:v>
                </c:pt>
                <c:pt idx="6160">
                  <c:v>-0.878708967</c:v>
                </c:pt>
                <c:pt idx="6161">
                  <c:v>-0.868992933</c:v>
                </c:pt>
                <c:pt idx="6162">
                  <c:v>-0.881402144</c:v>
                </c:pt>
                <c:pt idx="6163">
                  <c:v>-0.865921625</c:v>
                </c:pt>
                <c:pt idx="6164">
                  <c:v>-0.861162738</c:v>
                </c:pt>
                <c:pt idx="6165">
                  <c:v>-0.863611774</c:v>
                </c:pt>
                <c:pt idx="6166">
                  <c:v>-0.858297901</c:v>
                </c:pt>
                <c:pt idx="6167">
                  <c:v>-0.855306701</c:v>
                </c:pt>
                <c:pt idx="6168">
                  <c:v>-0.842260675</c:v>
                </c:pt>
                <c:pt idx="6169">
                  <c:v>-0.849556641</c:v>
                </c:pt>
                <c:pt idx="6170">
                  <c:v>-0.866638617</c:v>
                </c:pt>
                <c:pt idx="6171">
                  <c:v>-0.876358466</c:v>
                </c:pt>
                <c:pt idx="6172">
                  <c:v>-0.898268418</c:v>
                </c:pt>
                <c:pt idx="6173">
                  <c:v>-0.896298127</c:v>
                </c:pt>
                <c:pt idx="6174">
                  <c:v>-0.90603991</c:v>
                </c:pt>
                <c:pt idx="6175">
                  <c:v>-0.87680407</c:v>
                </c:pt>
                <c:pt idx="6176">
                  <c:v>-0.878734307</c:v>
                </c:pt>
                <c:pt idx="6177">
                  <c:v>-0.883769707</c:v>
                </c:pt>
              </c:numCache>
            </c:numRef>
          </c:yVal>
          <c:smooth val="1"/>
          <c:extLst xmlns:c16r2="http://schemas.microsoft.com/office/drawing/2015/06/chart">
            <c:ext xmlns:c16="http://schemas.microsoft.com/office/drawing/2014/chart" uri="{C3380CC4-5D6E-409C-BE32-E72D297353CC}">
              <c16:uniqueId val="{00000002-6AB4-4969-8D65-D6D1749B4D54}"/>
            </c:ext>
          </c:extLst>
        </c:ser>
        <c:ser>
          <c:idx val="0"/>
          <c:order val="3"/>
          <c:tx>
            <c:v>.6 mm Circles</c:v>
          </c:tx>
          <c:spPr>
            <a:ln w="22225" cap="rnd">
              <a:solidFill>
                <a:schemeClr val="accent1"/>
              </a:solidFill>
            </a:ln>
            <a:effectLst>
              <a:glow rad="63500">
                <a:schemeClr val="accent1">
                  <a:satMod val="175000"/>
                  <a:alpha val="40000"/>
                </a:schemeClr>
              </a:glow>
            </a:effectLst>
          </c:spPr>
          <c:marker>
            <c:symbol val="none"/>
          </c:marker>
          <c:xVal>
            <c:numRef>
              <c:f>'.6 mm Circles'!$A$4:$A$7445</c:f>
              <c:numCache>
                <c:formatCode>General</c:formatCode>
                <c:ptCount val="7442"/>
                <c:pt idx="0">
                  <c:v>0.0</c:v>
                </c:pt>
                <c:pt idx="1">
                  <c:v>0.0</c:v>
                </c:pt>
                <c:pt idx="2">
                  <c:v>0.0</c:v>
                </c:pt>
                <c:pt idx="3">
                  <c:v>-7.42318E-5</c:v>
                </c:pt>
                <c:pt idx="4">
                  <c:v>-7.42318E-5</c:v>
                </c:pt>
                <c:pt idx="5">
                  <c:v>0.000815747</c:v>
                </c:pt>
                <c:pt idx="6">
                  <c:v>0.003636448</c:v>
                </c:pt>
                <c:pt idx="7">
                  <c:v>0.007867499</c:v>
                </c:pt>
                <c:pt idx="8">
                  <c:v>0.01224598</c:v>
                </c:pt>
                <c:pt idx="9">
                  <c:v>0.016107569</c:v>
                </c:pt>
                <c:pt idx="10">
                  <c:v>0.020189414</c:v>
                </c:pt>
                <c:pt idx="11">
                  <c:v>0.024495068</c:v>
                </c:pt>
                <c:pt idx="12">
                  <c:v>0.028726119</c:v>
                </c:pt>
                <c:pt idx="13">
                  <c:v>0.033031773</c:v>
                </c:pt>
                <c:pt idx="14">
                  <c:v>0.036964412</c:v>
                </c:pt>
                <c:pt idx="15">
                  <c:v>0.041270066</c:v>
                </c:pt>
                <c:pt idx="16">
                  <c:v>0.045724926</c:v>
                </c:pt>
                <c:pt idx="17">
                  <c:v>0.049728616</c:v>
                </c:pt>
                <c:pt idx="18">
                  <c:v>0.053664808</c:v>
                </c:pt>
                <c:pt idx="19">
                  <c:v>0.058048617</c:v>
                </c:pt>
                <c:pt idx="20">
                  <c:v>0.062794783</c:v>
                </c:pt>
                <c:pt idx="21">
                  <c:v>0.066951232</c:v>
                </c:pt>
                <c:pt idx="22">
                  <c:v>0.070816373</c:v>
                </c:pt>
                <c:pt idx="23">
                  <c:v>0.075413334</c:v>
                </c:pt>
                <c:pt idx="24">
                  <c:v>0.079498731</c:v>
                </c:pt>
                <c:pt idx="25">
                  <c:v>0.084028194</c:v>
                </c:pt>
                <c:pt idx="26">
                  <c:v>0.088554104</c:v>
                </c:pt>
                <c:pt idx="27">
                  <c:v>0.092788708</c:v>
                </c:pt>
                <c:pt idx="28">
                  <c:v>0.096867</c:v>
                </c:pt>
                <c:pt idx="29">
                  <c:v>0.101325413</c:v>
                </c:pt>
                <c:pt idx="30">
                  <c:v>0.1052545</c:v>
                </c:pt>
                <c:pt idx="31">
                  <c:v>0.109045038</c:v>
                </c:pt>
                <c:pt idx="32">
                  <c:v>0.113499898</c:v>
                </c:pt>
                <c:pt idx="33">
                  <c:v>0.117428985</c:v>
                </c:pt>
                <c:pt idx="34">
                  <c:v>0.121734639</c:v>
                </c:pt>
                <c:pt idx="35">
                  <c:v>0.126342257</c:v>
                </c:pt>
                <c:pt idx="36">
                  <c:v>0.130125691</c:v>
                </c:pt>
                <c:pt idx="37">
                  <c:v>0.134132933</c:v>
                </c:pt>
                <c:pt idx="38">
                  <c:v>0.138587793</c:v>
                </c:pt>
                <c:pt idx="39">
                  <c:v>0.143191858</c:v>
                </c:pt>
                <c:pt idx="40">
                  <c:v>0.147419357</c:v>
                </c:pt>
                <c:pt idx="41">
                  <c:v>0.151426599</c:v>
                </c:pt>
                <c:pt idx="42">
                  <c:v>0.155810408</c:v>
                </c:pt>
                <c:pt idx="43">
                  <c:v>0.159888701</c:v>
                </c:pt>
                <c:pt idx="44">
                  <c:v>0.16367924</c:v>
                </c:pt>
                <c:pt idx="45">
                  <c:v>0.168059497</c:v>
                </c:pt>
                <c:pt idx="46">
                  <c:v>0.172215945</c:v>
                </c:pt>
                <c:pt idx="47">
                  <c:v>0.176294237</c:v>
                </c:pt>
                <c:pt idx="48">
                  <c:v>0.180678047</c:v>
                </c:pt>
                <c:pt idx="49">
                  <c:v>0.184610686</c:v>
                </c:pt>
                <c:pt idx="50">
                  <c:v>0.188696084</c:v>
                </c:pt>
                <c:pt idx="51">
                  <c:v>0.193076341</c:v>
                </c:pt>
                <c:pt idx="52">
                  <c:v>0.19789711</c:v>
                </c:pt>
                <c:pt idx="53">
                  <c:v>0.202131714</c:v>
                </c:pt>
                <c:pt idx="54">
                  <c:v>0.206661176</c:v>
                </c:pt>
                <c:pt idx="55">
                  <c:v>0.211481946</c:v>
                </c:pt>
                <c:pt idx="56">
                  <c:v>0.215489188</c:v>
                </c:pt>
                <c:pt idx="57">
                  <c:v>0.2199476</c:v>
                </c:pt>
                <c:pt idx="58">
                  <c:v>0.224622716</c:v>
                </c:pt>
                <c:pt idx="59">
                  <c:v>0.22892837</c:v>
                </c:pt>
                <c:pt idx="60">
                  <c:v>0.233532436</c:v>
                </c:pt>
                <c:pt idx="61">
                  <c:v>0.237315869</c:v>
                </c:pt>
                <c:pt idx="62">
                  <c:v>0.241323112</c:v>
                </c:pt>
                <c:pt idx="63">
                  <c:v>0.245110098</c:v>
                </c:pt>
                <c:pt idx="64">
                  <c:v>0.249486802</c:v>
                </c:pt>
                <c:pt idx="65">
                  <c:v>0.25364325</c:v>
                </c:pt>
                <c:pt idx="66">
                  <c:v>0.257657598</c:v>
                </c:pt>
                <c:pt idx="67">
                  <c:v>0.262112457</c:v>
                </c:pt>
                <c:pt idx="68">
                  <c:v>0.26619075</c:v>
                </c:pt>
                <c:pt idx="69">
                  <c:v>0.270126942</c:v>
                </c:pt>
                <c:pt idx="70">
                  <c:v>0.274432596</c:v>
                </c:pt>
                <c:pt idx="71">
                  <c:v>0.278219582</c:v>
                </c:pt>
                <c:pt idx="72">
                  <c:v>0.282525236</c:v>
                </c:pt>
                <c:pt idx="73">
                  <c:v>0.286308669</c:v>
                </c:pt>
                <c:pt idx="74">
                  <c:v>0.290987338</c:v>
                </c:pt>
                <c:pt idx="75">
                  <c:v>0.29499458</c:v>
                </c:pt>
                <c:pt idx="76">
                  <c:v>0.299598646</c:v>
                </c:pt>
                <c:pt idx="77">
                  <c:v>0.304046401</c:v>
                </c:pt>
                <c:pt idx="78">
                  <c:v>0.308209954</c:v>
                </c:pt>
                <c:pt idx="79">
                  <c:v>0.312288246</c:v>
                </c:pt>
                <c:pt idx="80">
                  <c:v>0.316672056</c:v>
                </c:pt>
                <c:pt idx="81">
                  <c:v>0.320828504</c:v>
                </c:pt>
                <c:pt idx="82">
                  <c:v>0.324761143</c:v>
                </c:pt>
                <c:pt idx="83">
                  <c:v>0.328992194</c:v>
                </c:pt>
                <c:pt idx="84">
                  <c:v>0.332850231</c:v>
                </c:pt>
                <c:pt idx="85">
                  <c:v>0.337084834</c:v>
                </c:pt>
                <c:pt idx="86">
                  <c:v>0.34087182</c:v>
                </c:pt>
                <c:pt idx="87">
                  <c:v>0.345472334</c:v>
                </c:pt>
                <c:pt idx="88">
                  <c:v>0.349550626</c:v>
                </c:pt>
                <c:pt idx="89">
                  <c:v>0.354009039</c:v>
                </c:pt>
                <c:pt idx="90">
                  <c:v>0.358534949</c:v>
                </c:pt>
                <c:pt idx="91">
                  <c:v>0.362840603</c:v>
                </c:pt>
                <c:pt idx="92">
                  <c:v>0.366776795</c:v>
                </c:pt>
                <c:pt idx="93">
                  <c:v>0.371306257</c:v>
                </c:pt>
                <c:pt idx="94">
                  <c:v>0.37538455</c:v>
                </c:pt>
                <c:pt idx="95">
                  <c:v>0.379175089</c:v>
                </c:pt>
                <c:pt idx="96">
                  <c:v>0.383555345</c:v>
                </c:pt>
                <c:pt idx="97">
                  <c:v>0.387562588</c:v>
                </c:pt>
                <c:pt idx="98">
                  <c:v>0.391868242</c:v>
                </c:pt>
                <c:pt idx="99">
                  <c:v>0.396323101</c:v>
                </c:pt>
                <c:pt idx="100">
                  <c:v>0.400181138</c:v>
                </c:pt>
                <c:pt idx="101">
                  <c:v>0.40418838</c:v>
                </c:pt>
                <c:pt idx="102">
                  <c:v>0.40864324</c:v>
                </c:pt>
                <c:pt idx="103">
                  <c:v>0.413247306</c:v>
                </c:pt>
                <c:pt idx="104">
                  <c:v>0.41755296</c:v>
                </c:pt>
                <c:pt idx="105">
                  <c:v>0.421482046</c:v>
                </c:pt>
                <c:pt idx="106">
                  <c:v>0.425936906</c:v>
                </c:pt>
                <c:pt idx="107">
                  <c:v>0.430022304</c:v>
                </c:pt>
                <c:pt idx="108">
                  <c:v>0.43380929</c:v>
                </c:pt>
                <c:pt idx="109">
                  <c:v>0.438114944</c:v>
                </c:pt>
                <c:pt idx="110">
                  <c:v>0.442271392</c:v>
                </c:pt>
                <c:pt idx="111">
                  <c:v>0.44642784</c:v>
                </c:pt>
                <c:pt idx="112">
                  <c:v>0.450882756</c:v>
                </c:pt>
                <c:pt idx="113">
                  <c:v>0.454737239</c:v>
                </c:pt>
                <c:pt idx="114">
                  <c:v>0.458751587</c:v>
                </c:pt>
                <c:pt idx="115">
                  <c:v>0.463206447</c:v>
                </c:pt>
                <c:pt idx="116">
                  <c:v>0.468030768</c:v>
                </c:pt>
                <c:pt idx="117">
                  <c:v>0.472187217</c:v>
                </c:pt>
                <c:pt idx="118">
                  <c:v>0.476713127</c:v>
                </c:pt>
                <c:pt idx="119">
                  <c:v>0.480500113</c:v>
                </c:pt>
                <c:pt idx="120">
                  <c:v>0.484578406</c:v>
                </c:pt>
                <c:pt idx="121">
                  <c:v>0.489111421</c:v>
                </c:pt>
                <c:pt idx="122">
                  <c:v>0.493711934</c:v>
                </c:pt>
                <c:pt idx="123">
                  <c:v>0.497946537</c:v>
                </c:pt>
                <c:pt idx="124">
                  <c:v>0.501875624</c:v>
                </c:pt>
                <c:pt idx="125">
                  <c:v>0.506259434</c:v>
                </c:pt>
                <c:pt idx="126">
                  <c:v>0.510415882</c:v>
                </c:pt>
                <c:pt idx="127">
                  <c:v>0.514202868</c:v>
                </c:pt>
                <c:pt idx="128">
                  <c:v>0.518583125</c:v>
                </c:pt>
                <c:pt idx="129">
                  <c:v>0.522590367</c:v>
                </c:pt>
                <c:pt idx="130">
                  <c:v>0.526817866</c:v>
                </c:pt>
                <c:pt idx="131">
                  <c:v>0.531350881</c:v>
                </c:pt>
                <c:pt idx="132">
                  <c:v>0.535279968</c:v>
                </c:pt>
                <c:pt idx="133">
                  <c:v>0.539216159</c:v>
                </c:pt>
                <c:pt idx="134">
                  <c:v>0.543671019</c:v>
                </c:pt>
                <c:pt idx="135">
                  <c:v>0.548424291</c:v>
                </c:pt>
                <c:pt idx="136">
                  <c:v>0.552580739</c:v>
                </c:pt>
                <c:pt idx="137">
                  <c:v>0.556438775</c:v>
                </c:pt>
                <c:pt idx="138">
                  <c:v>0.560964685</c:v>
                </c:pt>
                <c:pt idx="139">
                  <c:v>0.565121134</c:v>
                </c:pt>
                <c:pt idx="140">
                  <c:v>0.569654149</c:v>
                </c:pt>
                <c:pt idx="141">
                  <c:v>0.574101904</c:v>
                </c:pt>
                <c:pt idx="142">
                  <c:v>0.578336507</c:v>
                </c:pt>
                <c:pt idx="143">
                  <c:v>0.582421905</c:v>
                </c:pt>
                <c:pt idx="144">
                  <c:v>0.586802162</c:v>
                </c:pt>
                <c:pt idx="145">
                  <c:v>0.59095861</c:v>
                </c:pt>
                <c:pt idx="146">
                  <c:v>0.594742043</c:v>
                </c:pt>
                <c:pt idx="147">
                  <c:v>0.599047697</c:v>
                </c:pt>
                <c:pt idx="148">
                  <c:v>0.602980337</c:v>
                </c:pt>
                <c:pt idx="149">
                  <c:v>0.607285991</c:v>
                </c:pt>
                <c:pt idx="150">
                  <c:v>0.611815453</c:v>
                </c:pt>
                <c:pt idx="151">
                  <c:v>0.615602439</c:v>
                </c:pt>
                <c:pt idx="152">
                  <c:v>0.619680732</c:v>
                </c:pt>
                <c:pt idx="153">
                  <c:v>0.624139144</c:v>
                </c:pt>
                <c:pt idx="154">
                  <c:v>0.628668607</c:v>
                </c:pt>
                <c:pt idx="155">
                  <c:v>0.632896106</c:v>
                </c:pt>
                <c:pt idx="156">
                  <c:v>0.636828745</c:v>
                </c:pt>
                <c:pt idx="157">
                  <c:v>0.64136176</c:v>
                </c:pt>
                <c:pt idx="158">
                  <c:v>0.645518208</c:v>
                </c:pt>
                <c:pt idx="159">
                  <c:v>0.650047671</c:v>
                </c:pt>
                <c:pt idx="160">
                  <c:v>0.654424375</c:v>
                </c:pt>
                <c:pt idx="161">
                  <c:v>0.658580824</c:v>
                </c:pt>
                <c:pt idx="162">
                  <c:v>0.662815427</c:v>
                </c:pt>
                <c:pt idx="163">
                  <c:v>0.667263182</c:v>
                </c:pt>
                <c:pt idx="164">
                  <c:v>0.671277529</c:v>
                </c:pt>
                <c:pt idx="165">
                  <c:v>0.675135566</c:v>
                </c:pt>
                <c:pt idx="166">
                  <c:v>0.679515823</c:v>
                </c:pt>
                <c:pt idx="167">
                  <c:v>0.683377412</c:v>
                </c:pt>
                <c:pt idx="168">
                  <c:v>0.687683065</c:v>
                </c:pt>
                <c:pt idx="169">
                  <c:v>0.691466499</c:v>
                </c:pt>
                <c:pt idx="170">
                  <c:v>0.696067012</c:v>
                </c:pt>
                <c:pt idx="171">
                  <c:v>0.700074254</c:v>
                </c:pt>
                <c:pt idx="172">
                  <c:v>0.70460727</c:v>
                </c:pt>
                <c:pt idx="173">
                  <c:v>0.70913318</c:v>
                </c:pt>
                <c:pt idx="174">
                  <c:v>0.713438834</c:v>
                </c:pt>
                <c:pt idx="175">
                  <c:v>0.717446076</c:v>
                </c:pt>
                <c:pt idx="176">
                  <c:v>0.721900936</c:v>
                </c:pt>
                <c:pt idx="177">
                  <c:v>0.725908178</c:v>
                </c:pt>
                <c:pt idx="178">
                  <c:v>0.729769767</c:v>
                </c:pt>
                <c:pt idx="179">
                  <c:v>0.734150024</c:v>
                </c:pt>
                <c:pt idx="180">
                  <c:v>0.73800806</c:v>
                </c:pt>
                <c:pt idx="181">
                  <c:v>0.742313714</c:v>
                </c:pt>
                <c:pt idx="182">
                  <c:v>0.7461007</c:v>
                </c:pt>
                <c:pt idx="183">
                  <c:v>0.750626611</c:v>
                </c:pt>
                <c:pt idx="184">
                  <c:v>0.754712008</c:v>
                </c:pt>
                <c:pt idx="185">
                  <c:v>0.759241471</c:v>
                </c:pt>
                <c:pt idx="186">
                  <c:v>0.763841984</c:v>
                </c:pt>
                <c:pt idx="187">
                  <c:v>0.768069483</c:v>
                </c:pt>
                <c:pt idx="188">
                  <c:v>0.772009227</c:v>
                </c:pt>
                <c:pt idx="189">
                  <c:v>0.776389484</c:v>
                </c:pt>
                <c:pt idx="190">
                  <c:v>0.780467777</c:v>
                </c:pt>
                <c:pt idx="191">
                  <c:v>0.784258315</c:v>
                </c:pt>
                <c:pt idx="192">
                  <c:v>0.788638572</c:v>
                </c:pt>
                <c:pt idx="193">
                  <c:v>0.792716865</c:v>
                </c:pt>
                <c:pt idx="194">
                  <c:v>0.796873313</c:v>
                </c:pt>
                <c:pt idx="195">
                  <c:v>0.801406328</c:v>
                </c:pt>
                <c:pt idx="196">
                  <c:v>0.805260812</c:v>
                </c:pt>
                <c:pt idx="197">
                  <c:v>0.809197004</c:v>
                </c:pt>
                <c:pt idx="198">
                  <c:v>0.813726467</c:v>
                </c:pt>
                <c:pt idx="199">
                  <c:v>0.818401583</c:v>
                </c:pt>
                <c:pt idx="200">
                  <c:v>0.822636186</c:v>
                </c:pt>
                <c:pt idx="201">
                  <c:v>0.826494223</c:v>
                </c:pt>
                <c:pt idx="202">
                  <c:v>0.831098288</c:v>
                </c:pt>
                <c:pt idx="203">
                  <c:v>0.835176581</c:v>
                </c:pt>
                <c:pt idx="204">
                  <c:v>0.839784199</c:v>
                </c:pt>
                <c:pt idx="205">
                  <c:v>0.844231954</c:v>
                </c:pt>
                <c:pt idx="206">
                  <c:v>0.848466557</c:v>
                </c:pt>
                <c:pt idx="207">
                  <c:v>0.852402749</c:v>
                </c:pt>
                <c:pt idx="208">
                  <c:v>0.856925107</c:v>
                </c:pt>
                <c:pt idx="209">
                  <c:v>0.860939454</c:v>
                </c:pt>
                <c:pt idx="210">
                  <c:v>0.864872094</c:v>
                </c:pt>
                <c:pt idx="211">
                  <c:v>0.869177748</c:v>
                </c:pt>
                <c:pt idx="212">
                  <c:v>0.873110387</c:v>
                </c:pt>
                <c:pt idx="213">
                  <c:v>0.877344991</c:v>
                </c:pt>
                <c:pt idx="214">
                  <c:v>0.881870901</c:v>
                </c:pt>
                <c:pt idx="215">
                  <c:v>0.88573249</c:v>
                </c:pt>
                <c:pt idx="216">
                  <c:v>0.889810783</c:v>
                </c:pt>
                <c:pt idx="217">
                  <c:v>0.894269195</c:v>
                </c:pt>
                <c:pt idx="218">
                  <c:v>0.898869708</c:v>
                </c:pt>
                <c:pt idx="219">
                  <c:v>0.903026156</c:v>
                </c:pt>
                <c:pt idx="220">
                  <c:v>0.906887745</c:v>
                </c:pt>
                <c:pt idx="221">
                  <c:v>0.911491811</c:v>
                </c:pt>
                <c:pt idx="222">
                  <c:v>0.915648259</c:v>
                </c:pt>
                <c:pt idx="223">
                  <c:v>0.920174169</c:v>
                </c:pt>
                <c:pt idx="224">
                  <c:v>0.924554426</c:v>
                </c:pt>
                <c:pt idx="225">
                  <c:v>0.928712206</c:v>
                </c:pt>
                <c:pt idx="226">
                  <c:v>0.932868599</c:v>
                </c:pt>
                <c:pt idx="227">
                  <c:v>0.937323459</c:v>
                </c:pt>
                <c:pt idx="228">
                  <c:v>0.941401751</c:v>
                </c:pt>
                <c:pt idx="229">
                  <c:v>0.945266893</c:v>
                </c:pt>
                <c:pt idx="230">
                  <c:v>0.949497944</c:v>
                </c:pt>
                <c:pt idx="231">
                  <c:v>0.953352428</c:v>
                </c:pt>
                <c:pt idx="232">
                  <c:v>0.957658082</c:v>
                </c:pt>
                <c:pt idx="233">
                  <c:v>0.96144862</c:v>
                </c:pt>
                <c:pt idx="234">
                  <c:v>0.966123736</c:v>
                </c:pt>
                <c:pt idx="235">
                  <c:v>0.970209134</c:v>
                </c:pt>
                <c:pt idx="236">
                  <c:v>0.974735044</c:v>
                </c:pt>
                <c:pt idx="237">
                  <c:v>0.979189904</c:v>
                </c:pt>
                <c:pt idx="238">
                  <c:v>0.983495558</c:v>
                </c:pt>
                <c:pt idx="239">
                  <c:v>0.987573851</c:v>
                </c:pt>
                <c:pt idx="240">
                  <c:v>0.99195766</c:v>
                </c:pt>
                <c:pt idx="241">
                  <c:v>0.996035953</c:v>
                </c:pt>
                <c:pt idx="242">
                  <c:v>0.999826491</c:v>
                </c:pt>
                <c:pt idx="243">
                  <c:v>1.004132145</c:v>
                </c:pt>
                <c:pt idx="244">
                  <c:v>1.008135835</c:v>
                </c:pt>
                <c:pt idx="245">
                  <c:v>1.012370439</c:v>
                </c:pt>
                <c:pt idx="246">
                  <c:v>1.016157425</c:v>
                </c:pt>
                <c:pt idx="247">
                  <c:v>1.020757938</c:v>
                </c:pt>
                <c:pt idx="248">
                  <c:v>1.024843335</c:v>
                </c:pt>
                <c:pt idx="249">
                  <c:v>1.029223592</c:v>
                </c:pt>
                <c:pt idx="250">
                  <c:v>1.033898707999999</c:v>
                </c:pt>
                <c:pt idx="251">
                  <c:v>1.038126207</c:v>
                </c:pt>
                <c:pt idx="252">
                  <c:v>1.042065951</c:v>
                </c:pt>
                <c:pt idx="253">
                  <c:v>1.046513706</c:v>
                </c:pt>
                <c:pt idx="254">
                  <c:v>1.050528053</c:v>
                </c:pt>
                <c:pt idx="255">
                  <c:v>1.05438609</c:v>
                </c:pt>
                <c:pt idx="256">
                  <c:v>1.058766347</c:v>
                </c:pt>
                <c:pt idx="257">
                  <c:v>1.062773589</c:v>
                </c:pt>
                <c:pt idx="258">
                  <c:v>1.067079243</c:v>
                </c:pt>
                <c:pt idx="259">
                  <c:v>1.071384897</c:v>
                </c:pt>
                <c:pt idx="260">
                  <c:v>1.075395692</c:v>
                </c:pt>
                <c:pt idx="261">
                  <c:v>1.079324779</c:v>
                </c:pt>
                <c:pt idx="262">
                  <c:v>1.083708588</c:v>
                </c:pt>
                <c:pt idx="263">
                  <c:v>1.087492021</c:v>
                </c:pt>
                <c:pt idx="264">
                  <c:v>1.09164847</c:v>
                </c:pt>
                <c:pt idx="265">
                  <c:v>1.095659264</c:v>
                </c:pt>
                <c:pt idx="266">
                  <c:v>1.100114124</c:v>
                </c:pt>
                <c:pt idx="267">
                  <c:v>1.104121366</c:v>
                </c:pt>
                <c:pt idx="268">
                  <c:v>1.107982955</c:v>
                </c:pt>
                <c:pt idx="269">
                  <c:v>1.112363212</c:v>
                </c:pt>
                <c:pt idx="270">
                  <c:v>1.116370455</c:v>
                </c:pt>
                <c:pt idx="271">
                  <c:v>1.120597953</c:v>
                </c:pt>
                <c:pt idx="272">
                  <c:v>1.125130968</c:v>
                </c:pt>
                <c:pt idx="273">
                  <c:v>1.128914402</c:v>
                </c:pt>
                <c:pt idx="274">
                  <c:v>1.1329998</c:v>
                </c:pt>
                <c:pt idx="275">
                  <c:v>1.13752571</c:v>
                </c:pt>
                <c:pt idx="276">
                  <c:v>1.142126223</c:v>
                </c:pt>
                <c:pt idx="277">
                  <c:v>1.146360826</c:v>
                </c:pt>
                <c:pt idx="278">
                  <c:v>1.15014426</c:v>
                </c:pt>
                <c:pt idx="279">
                  <c:v>1.154822929</c:v>
                </c:pt>
                <c:pt idx="280">
                  <c:v>1.158830171</c:v>
                </c:pt>
                <c:pt idx="281">
                  <c:v>1.163434236</c:v>
                </c:pt>
                <c:pt idx="282">
                  <c:v>1.167881991</c:v>
                </c:pt>
                <c:pt idx="283">
                  <c:v>1.172116595</c:v>
                </c:pt>
                <c:pt idx="284">
                  <c:v>1.17612739</c:v>
                </c:pt>
                <c:pt idx="285">
                  <c:v>1.180649747</c:v>
                </c:pt>
                <c:pt idx="286">
                  <c:v>1.184664095</c:v>
                </c:pt>
                <c:pt idx="287">
                  <c:v>1.188596734</c:v>
                </c:pt>
                <c:pt idx="288">
                  <c:v>1.192902388</c:v>
                </c:pt>
                <c:pt idx="289">
                  <c:v>1.196835027</c:v>
                </c:pt>
                <c:pt idx="290">
                  <c:v>1.201069631</c:v>
                </c:pt>
                <c:pt idx="291">
                  <c:v>1.205595541</c:v>
                </c:pt>
                <c:pt idx="292">
                  <c:v>1.20945713</c:v>
                </c:pt>
                <c:pt idx="293">
                  <c:v>1.213535423</c:v>
                </c:pt>
                <c:pt idx="294">
                  <c:v>1.217919232</c:v>
                </c:pt>
                <c:pt idx="295">
                  <c:v>1.222519745</c:v>
                </c:pt>
                <c:pt idx="296">
                  <c:v>1.226676193</c:v>
                </c:pt>
                <c:pt idx="297">
                  <c:v>1.230612385</c:v>
                </c:pt>
                <c:pt idx="298">
                  <c:v>1.235141848</c:v>
                </c:pt>
                <c:pt idx="299">
                  <c:v>1.239298296</c:v>
                </c:pt>
                <c:pt idx="300">
                  <c:v>1.243085282</c:v>
                </c:pt>
                <c:pt idx="301">
                  <c:v>1.247316333</c:v>
                </c:pt>
                <c:pt idx="302">
                  <c:v>1.251323575</c:v>
                </c:pt>
                <c:pt idx="303">
                  <c:v>1.255629229</c:v>
                </c:pt>
                <c:pt idx="304">
                  <c:v>1.260158692</c:v>
                </c:pt>
                <c:pt idx="305">
                  <c:v>1.264087779</c:v>
                </c:pt>
                <c:pt idx="306">
                  <c:v>1.268095021</c:v>
                </c:pt>
                <c:pt idx="307">
                  <c:v>1.272478831</c:v>
                </c:pt>
                <c:pt idx="308">
                  <c:v>1.277157499</c:v>
                </c:pt>
                <c:pt idx="309">
                  <c:v>1.281463153</c:v>
                </c:pt>
                <c:pt idx="310">
                  <c:v>1.28532119</c:v>
                </c:pt>
                <c:pt idx="311">
                  <c:v>1.2898471</c:v>
                </c:pt>
                <c:pt idx="312">
                  <c:v>1.293854342</c:v>
                </c:pt>
                <c:pt idx="313">
                  <c:v>1.29846196</c:v>
                </c:pt>
                <c:pt idx="314">
                  <c:v>1.302909715</c:v>
                </c:pt>
                <c:pt idx="315">
                  <c:v>1.307073268</c:v>
                </c:pt>
                <c:pt idx="316">
                  <c:v>1.311300767</c:v>
                </c:pt>
                <c:pt idx="317">
                  <c:v>1.315681024</c:v>
                </c:pt>
                <c:pt idx="318">
                  <c:v>1.319688266</c:v>
                </c:pt>
                <c:pt idx="319">
                  <c:v>1.323549855</c:v>
                </c:pt>
                <c:pt idx="320">
                  <c:v>1.327930112</c:v>
                </c:pt>
                <c:pt idx="321">
                  <c:v>1.331788148</c:v>
                </c:pt>
                <c:pt idx="322">
                  <c:v>1.336093802</c:v>
                </c:pt>
                <c:pt idx="323">
                  <c:v>1.339880788</c:v>
                </c:pt>
                <c:pt idx="324">
                  <c:v>1.344484854</c:v>
                </c:pt>
                <c:pt idx="325">
                  <c:v>1.348413941</c:v>
                </c:pt>
                <c:pt idx="326">
                  <c:v>1.352204479</c:v>
                </c:pt>
                <c:pt idx="327">
                  <c:v>1.356659339</c:v>
                </c:pt>
                <c:pt idx="328">
                  <c:v>1.360815787</c:v>
                </c:pt>
                <c:pt idx="329">
                  <c:v>1.36489408</c:v>
                </c:pt>
                <c:pt idx="330">
                  <c:v>1.369203286</c:v>
                </c:pt>
                <c:pt idx="331">
                  <c:v>1.373210529</c:v>
                </c:pt>
                <c:pt idx="332">
                  <c:v>1.377072118</c:v>
                </c:pt>
                <c:pt idx="333">
                  <c:v>1.38160158</c:v>
                </c:pt>
                <c:pt idx="334">
                  <c:v>1.385385014</c:v>
                </c:pt>
                <c:pt idx="335">
                  <c:v>1.389612512</c:v>
                </c:pt>
                <c:pt idx="336">
                  <c:v>1.393403051</c:v>
                </c:pt>
                <c:pt idx="337">
                  <c:v>1.398081719</c:v>
                </c:pt>
                <c:pt idx="338">
                  <c:v>1.401939756</c:v>
                </c:pt>
                <c:pt idx="339">
                  <c:v>1.405801345</c:v>
                </c:pt>
                <c:pt idx="340">
                  <c:v>1.410180381</c:v>
                </c:pt>
                <c:pt idx="341">
                  <c:v>1.414336829</c:v>
                </c:pt>
                <c:pt idx="342">
                  <c:v>1.418415121</c:v>
                </c:pt>
                <c:pt idx="343">
                  <c:v>1.422873534</c:v>
                </c:pt>
                <c:pt idx="344">
                  <c:v>1.426880776</c:v>
                </c:pt>
                <c:pt idx="345">
                  <c:v>1.430816968</c:v>
                </c:pt>
                <c:pt idx="346">
                  <c:v>1.435271828</c:v>
                </c:pt>
                <c:pt idx="347">
                  <c:v>1.439055261</c:v>
                </c:pt>
                <c:pt idx="348">
                  <c:v>1.44328276</c:v>
                </c:pt>
                <c:pt idx="349">
                  <c:v>1.447073298</c:v>
                </c:pt>
                <c:pt idx="350">
                  <c:v>1.451673811</c:v>
                </c:pt>
                <c:pt idx="351">
                  <c:v>1.455759209</c:v>
                </c:pt>
                <c:pt idx="352">
                  <c:v>1.460359722</c:v>
                </c:pt>
                <c:pt idx="353">
                  <c:v>1.464814582</c:v>
                </c:pt>
                <c:pt idx="354">
                  <c:v>1.46897103</c:v>
                </c:pt>
                <c:pt idx="355">
                  <c:v>1.473049323</c:v>
                </c:pt>
                <c:pt idx="356">
                  <c:v>1.477507735</c:v>
                </c:pt>
                <c:pt idx="357">
                  <c:v>1.481586028</c:v>
                </c:pt>
                <c:pt idx="358">
                  <c:v>1.485451169</c:v>
                </c:pt>
                <c:pt idx="359">
                  <c:v>1.489756823</c:v>
                </c:pt>
                <c:pt idx="360">
                  <c:v>1.493689463</c:v>
                </c:pt>
                <c:pt idx="361">
                  <c:v>1.497916961</c:v>
                </c:pt>
                <c:pt idx="362">
                  <c:v>1.502449976</c:v>
                </c:pt>
                <c:pt idx="363">
                  <c:v>1.506311565</c:v>
                </c:pt>
                <c:pt idx="364">
                  <c:v>1.510389858</c:v>
                </c:pt>
                <c:pt idx="365">
                  <c:v>1.51484827</c:v>
                </c:pt>
                <c:pt idx="366">
                  <c:v>1.519374181</c:v>
                </c:pt>
                <c:pt idx="367">
                  <c:v>1.523601679</c:v>
                </c:pt>
                <c:pt idx="368">
                  <c:v>1.527466821</c:v>
                </c:pt>
                <c:pt idx="369">
                  <c:v>1.532067334</c:v>
                </c:pt>
                <c:pt idx="370">
                  <c:v>1.536152731</c:v>
                </c:pt>
                <c:pt idx="371">
                  <c:v>1.539936165</c:v>
                </c:pt>
                <c:pt idx="372">
                  <c:v>1.544241819</c:v>
                </c:pt>
                <c:pt idx="373">
                  <c:v>1.548252614</c:v>
                </c:pt>
                <c:pt idx="374">
                  <c:v>1.552480112</c:v>
                </c:pt>
                <c:pt idx="375">
                  <c:v>1.557009575</c:v>
                </c:pt>
                <c:pt idx="376">
                  <c:v>1.560945767</c:v>
                </c:pt>
                <c:pt idx="377">
                  <c:v>1.564953009</c:v>
                </c:pt>
                <c:pt idx="378">
                  <c:v>1.569333266</c:v>
                </c:pt>
                <c:pt idx="379">
                  <c:v>1.574079432</c:v>
                </c:pt>
                <c:pt idx="380">
                  <c:v>1.578385086</c:v>
                </c:pt>
                <c:pt idx="381">
                  <c:v>1.582175625</c:v>
                </c:pt>
                <c:pt idx="382">
                  <c:v>1.586697983</c:v>
                </c:pt>
                <c:pt idx="383">
                  <c:v>1.59078338</c:v>
                </c:pt>
                <c:pt idx="384">
                  <c:v>1.595312843</c:v>
                </c:pt>
                <c:pt idx="385">
                  <c:v>1.599767703</c:v>
                </c:pt>
                <c:pt idx="386">
                  <c:v>1.603995201</c:v>
                </c:pt>
                <c:pt idx="387">
                  <c:v>1.608151649</c:v>
                </c:pt>
                <c:pt idx="388">
                  <c:v>1.612610062</c:v>
                </c:pt>
                <c:pt idx="389">
                  <c:v>1.616617304</c:v>
                </c:pt>
                <c:pt idx="390">
                  <c:v>1.620478893</c:v>
                </c:pt>
                <c:pt idx="391">
                  <c:v>1.624784547</c:v>
                </c:pt>
                <c:pt idx="392">
                  <c:v>1.628788237</c:v>
                </c:pt>
                <c:pt idx="393">
                  <c:v>1.632944685</c:v>
                </c:pt>
                <c:pt idx="394">
                  <c:v>1.636735224</c:v>
                </c:pt>
                <c:pt idx="395">
                  <c:v>1.641406787</c:v>
                </c:pt>
                <c:pt idx="396">
                  <c:v>1.645342979</c:v>
                </c:pt>
                <c:pt idx="397">
                  <c:v>1.649875994</c:v>
                </c:pt>
                <c:pt idx="398">
                  <c:v>1.654472955</c:v>
                </c:pt>
                <c:pt idx="399">
                  <c:v>1.658778609</c:v>
                </c:pt>
                <c:pt idx="400">
                  <c:v>1.662714801</c:v>
                </c:pt>
                <c:pt idx="401">
                  <c:v>1.667020454</c:v>
                </c:pt>
                <c:pt idx="402">
                  <c:v>1.671176903</c:v>
                </c:pt>
                <c:pt idx="403">
                  <c:v>1.675780968</c:v>
                </c:pt>
                <c:pt idx="404">
                  <c:v>1.680235828</c:v>
                </c:pt>
                <c:pt idx="405">
                  <c:v>1.684392276</c:v>
                </c:pt>
                <c:pt idx="406">
                  <c:v>1.688548724</c:v>
                </c:pt>
                <c:pt idx="407">
                  <c:v>1.692928981</c:v>
                </c:pt>
                <c:pt idx="408">
                  <c:v>1.696858068</c:v>
                </c:pt>
                <c:pt idx="409">
                  <c:v>1.700943466</c:v>
                </c:pt>
                <c:pt idx="410">
                  <c:v>1.705323723</c:v>
                </c:pt>
                <c:pt idx="411">
                  <c:v>1.709110709</c:v>
                </c:pt>
                <c:pt idx="412">
                  <c:v>1.713338207</c:v>
                </c:pt>
                <c:pt idx="413">
                  <c:v>1.717128746</c:v>
                </c:pt>
                <c:pt idx="414">
                  <c:v>1.721725706</c:v>
                </c:pt>
                <c:pt idx="415">
                  <c:v>1.725740054</c:v>
                </c:pt>
                <c:pt idx="416">
                  <c:v>1.729523487</c:v>
                </c:pt>
                <c:pt idx="417">
                  <c:v>1.733974794</c:v>
                </c:pt>
                <c:pt idx="418">
                  <c:v>1.738060192</c:v>
                </c:pt>
                <c:pt idx="419">
                  <c:v>1.74221664</c:v>
                </c:pt>
                <c:pt idx="420">
                  <c:v>1.746667948</c:v>
                </c:pt>
                <c:pt idx="421">
                  <c:v>1.75060414</c:v>
                </c:pt>
                <c:pt idx="422">
                  <c:v>1.754689537</c:v>
                </c:pt>
                <c:pt idx="423">
                  <c:v>1.758920588</c:v>
                </c:pt>
                <c:pt idx="424">
                  <c:v>1.762707574</c:v>
                </c:pt>
                <c:pt idx="425">
                  <c:v>1.766935073</c:v>
                </c:pt>
                <c:pt idx="426">
                  <c:v>1.770867712</c:v>
                </c:pt>
                <c:pt idx="427">
                  <c:v>1.775326125</c:v>
                </c:pt>
                <c:pt idx="428">
                  <c:v>1.779482573</c:v>
                </c:pt>
                <c:pt idx="429">
                  <c:v>1.784086638</c:v>
                </c:pt>
                <c:pt idx="430">
                  <c:v>1.788534393</c:v>
                </c:pt>
                <c:pt idx="431">
                  <c:v>1.792697946</c:v>
                </c:pt>
                <c:pt idx="432">
                  <c:v>1.796776239</c:v>
                </c:pt>
                <c:pt idx="433">
                  <c:v>1.801234650999999</c:v>
                </c:pt>
                <c:pt idx="434">
                  <c:v>1.805312944</c:v>
                </c:pt>
                <c:pt idx="435">
                  <c:v>1.809174533</c:v>
                </c:pt>
                <c:pt idx="436">
                  <c:v>1.813480187</c:v>
                </c:pt>
                <c:pt idx="437">
                  <c:v>1.818304509</c:v>
                </c:pt>
                <c:pt idx="438">
                  <c:v>1.822539112</c:v>
                </c:pt>
                <c:pt idx="439">
                  <c:v>1.827065022</c:v>
                </c:pt>
                <c:pt idx="440">
                  <c:v>1.831001214</c:v>
                </c:pt>
                <c:pt idx="441">
                  <c:v>1.835079507</c:v>
                </c:pt>
                <c:pt idx="442">
                  <c:v>1.839388713</c:v>
                </c:pt>
                <c:pt idx="443">
                  <c:v>1.84413488</c:v>
                </c:pt>
                <c:pt idx="444">
                  <c:v>1.848369483</c:v>
                </c:pt>
                <c:pt idx="445">
                  <c:v>1.852156469</c:v>
                </c:pt>
                <c:pt idx="446">
                  <c:v>1.85675343</c:v>
                </c:pt>
                <c:pt idx="447">
                  <c:v>1.860916983</c:v>
                </c:pt>
                <c:pt idx="448">
                  <c:v>1.865442782</c:v>
                </c:pt>
                <c:pt idx="449">
                  <c:v>1.869897642</c:v>
                </c:pt>
                <c:pt idx="450">
                  <c:v>1.874125141</c:v>
                </c:pt>
                <c:pt idx="451">
                  <c:v>1.878210538</c:v>
                </c:pt>
                <c:pt idx="452">
                  <c:v>1.882665398</c:v>
                </c:pt>
                <c:pt idx="453">
                  <c:v>1.886594485</c:v>
                </c:pt>
                <c:pt idx="454">
                  <c:v>1.890461181</c:v>
                </c:pt>
                <c:pt idx="455">
                  <c:v>1.894837885</c:v>
                </c:pt>
                <c:pt idx="456">
                  <c:v>1.898770525</c:v>
                </c:pt>
                <c:pt idx="457">
                  <c:v>1.903005128</c:v>
                </c:pt>
                <c:pt idx="458">
                  <c:v>1.906863165</c:v>
                </c:pt>
                <c:pt idx="459">
                  <c:v>1.911389075</c:v>
                </c:pt>
                <c:pt idx="460">
                  <c:v>1.915545523</c:v>
                </c:pt>
                <c:pt idx="461">
                  <c:v>1.919929331999999</c:v>
                </c:pt>
                <c:pt idx="462">
                  <c:v>1.924529845</c:v>
                </c:pt>
                <c:pt idx="463">
                  <c:v>1.928764449</c:v>
                </c:pt>
                <c:pt idx="464">
                  <c:v>1.932771690999999</c:v>
                </c:pt>
                <c:pt idx="465">
                  <c:v>1.937226551</c:v>
                </c:pt>
                <c:pt idx="466">
                  <c:v>1.941233793</c:v>
                </c:pt>
                <c:pt idx="467">
                  <c:v>1.945020779</c:v>
                </c:pt>
                <c:pt idx="468">
                  <c:v>1.949472087</c:v>
                </c:pt>
                <c:pt idx="469">
                  <c:v>1.953482881</c:v>
                </c:pt>
                <c:pt idx="470">
                  <c:v>1.95771038</c:v>
                </c:pt>
                <c:pt idx="471">
                  <c:v>1.962094189</c:v>
                </c:pt>
                <c:pt idx="472">
                  <c:v>1.965952226</c:v>
                </c:pt>
                <c:pt idx="473">
                  <c:v>1.969959468</c:v>
                </c:pt>
                <c:pt idx="474">
                  <c:v>1.974488931</c:v>
                </c:pt>
                <c:pt idx="475">
                  <c:v>1.97923865</c:v>
                </c:pt>
                <c:pt idx="476">
                  <c:v>1.983395097999999</c:v>
                </c:pt>
                <c:pt idx="477">
                  <c:v>1.987182084</c:v>
                </c:pt>
                <c:pt idx="478">
                  <c:v>1.991782597</c:v>
                </c:pt>
                <c:pt idx="479">
                  <c:v>1.995789839</c:v>
                </c:pt>
                <c:pt idx="480">
                  <c:v>1.999580378</c:v>
                </c:pt>
                <c:pt idx="481">
                  <c:v>2.004035238</c:v>
                </c:pt>
                <c:pt idx="482">
                  <c:v>2.00811353</c:v>
                </c:pt>
                <c:pt idx="483">
                  <c:v>2.012198928</c:v>
                </c:pt>
                <c:pt idx="484">
                  <c:v>2.016653788</c:v>
                </c:pt>
                <c:pt idx="485">
                  <c:v>2.020732081</c:v>
                </c:pt>
                <c:pt idx="486">
                  <c:v>2.024668272</c:v>
                </c:pt>
                <c:pt idx="487">
                  <c:v>2.029048528999999</c:v>
                </c:pt>
                <c:pt idx="488">
                  <c:v>2.032835514999999</c:v>
                </c:pt>
                <c:pt idx="489">
                  <c:v>2.037063014</c:v>
                </c:pt>
                <c:pt idx="490">
                  <c:v>2.040853553</c:v>
                </c:pt>
                <c:pt idx="491">
                  <c:v>2.045454066</c:v>
                </c:pt>
                <c:pt idx="492">
                  <c:v>2.049539463</c:v>
                </c:pt>
                <c:pt idx="493">
                  <c:v>2.054139976</c:v>
                </c:pt>
                <c:pt idx="494">
                  <c:v>2.058594836</c:v>
                </c:pt>
                <c:pt idx="495">
                  <c:v>2.062751284</c:v>
                </c:pt>
                <c:pt idx="496">
                  <c:v>2.06683313</c:v>
                </c:pt>
                <c:pt idx="497">
                  <c:v>2.071287989</c:v>
                </c:pt>
                <c:pt idx="498">
                  <c:v>2.075366282</c:v>
                </c:pt>
                <c:pt idx="499">
                  <c:v>2.079231424</c:v>
                </c:pt>
                <c:pt idx="500">
                  <c:v>2.08361168</c:v>
                </c:pt>
                <c:pt idx="501">
                  <c:v>2.087469717</c:v>
                </c:pt>
                <c:pt idx="502">
                  <c:v>2.091697215</c:v>
                </c:pt>
                <c:pt idx="503">
                  <c:v>2.096304834</c:v>
                </c:pt>
                <c:pt idx="504">
                  <c:v>2.101054552</c:v>
                </c:pt>
                <c:pt idx="505">
                  <c:v>2.105211001</c:v>
                </c:pt>
                <c:pt idx="506">
                  <c:v>2.109516655</c:v>
                </c:pt>
                <c:pt idx="507">
                  <c:v>2.114195323</c:v>
                </c:pt>
                <c:pt idx="508">
                  <c:v>2.118422822</c:v>
                </c:pt>
                <c:pt idx="509">
                  <c:v>2.122209808</c:v>
                </c:pt>
                <c:pt idx="510">
                  <c:v>2.126888476</c:v>
                </c:pt>
                <c:pt idx="511">
                  <c:v>2.130966769</c:v>
                </c:pt>
                <c:pt idx="512">
                  <c:v>2.135425181</c:v>
                </c:pt>
                <c:pt idx="513">
                  <c:v>2.139951091</c:v>
                </c:pt>
                <c:pt idx="514">
                  <c:v>2.14417859</c:v>
                </c:pt>
                <c:pt idx="515">
                  <c:v>2.148118334</c:v>
                </c:pt>
                <c:pt idx="516">
                  <c:v>2.152647797</c:v>
                </c:pt>
                <c:pt idx="517">
                  <c:v>2.15672609</c:v>
                </c:pt>
                <c:pt idx="518">
                  <c:v>2.160584126</c:v>
                </c:pt>
                <c:pt idx="519">
                  <c:v>2.164893333</c:v>
                </c:pt>
                <c:pt idx="520">
                  <c:v>2.168900575</c:v>
                </c:pt>
                <c:pt idx="521">
                  <c:v>2.173206229</c:v>
                </c:pt>
                <c:pt idx="522">
                  <c:v>2.177735692</c:v>
                </c:pt>
                <c:pt idx="523">
                  <c:v>2.181519125</c:v>
                </c:pt>
                <c:pt idx="524">
                  <c:v>2.185455317</c:v>
                </c:pt>
                <c:pt idx="525">
                  <c:v>2.189910177</c:v>
                </c:pt>
                <c:pt idx="526">
                  <c:v>2.194585293</c:v>
                </c:pt>
                <c:pt idx="527">
                  <c:v>2.198819896</c:v>
                </c:pt>
                <c:pt idx="528">
                  <c:v>2.202827139</c:v>
                </c:pt>
                <c:pt idx="529">
                  <c:v>2.207356601</c:v>
                </c:pt>
                <c:pt idx="530">
                  <c:v>2.211434894</c:v>
                </c:pt>
                <c:pt idx="531">
                  <c:v>2.21603896</c:v>
                </c:pt>
                <c:pt idx="532">
                  <c:v>2.220419217</c:v>
                </c:pt>
                <c:pt idx="533">
                  <c:v>2.224575665</c:v>
                </c:pt>
                <c:pt idx="534">
                  <c:v>2.228732113</c:v>
                </c:pt>
                <c:pt idx="535">
                  <c:v>2.233186973</c:v>
                </c:pt>
                <c:pt idx="536">
                  <c:v>2.237123164</c:v>
                </c:pt>
                <c:pt idx="537">
                  <c:v>2.240981201</c:v>
                </c:pt>
                <c:pt idx="538">
                  <c:v>2.245510664</c:v>
                </c:pt>
                <c:pt idx="539">
                  <c:v>2.249365148</c:v>
                </c:pt>
                <c:pt idx="540">
                  <c:v>2.253528701</c:v>
                </c:pt>
                <c:pt idx="541">
                  <c:v>2.257312134</c:v>
                </c:pt>
                <c:pt idx="542">
                  <c:v>2.261838044</c:v>
                </c:pt>
                <c:pt idx="543">
                  <c:v>2.265845287</c:v>
                </c:pt>
                <c:pt idx="544">
                  <c:v>2.270452905</c:v>
                </c:pt>
                <c:pt idx="545">
                  <c:v>2.275049865</c:v>
                </c:pt>
                <c:pt idx="546">
                  <c:v>2.279206314</c:v>
                </c:pt>
                <c:pt idx="547">
                  <c:v>2.283146058</c:v>
                </c:pt>
                <c:pt idx="548">
                  <c:v>2.287675521</c:v>
                </c:pt>
                <c:pt idx="549">
                  <c:v>2.291682763</c:v>
                </c:pt>
                <c:pt idx="550">
                  <c:v>2.29561185</c:v>
                </c:pt>
                <c:pt idx="551">
                  <c:v>2.300070262</c:v>
                </c:pt>
                <c:pt idx="552">
                  <c:v>2.303928299</c:v>
                </c:pt>
                <c:pt idx="553">
                  <c:v>2.308084747</c:v>
                </c:pt>
                <c:pt idx="554">
                  <c:v>2.312688811999997</c:v>
                </c:pt>
                <c:pt idx="555">
                  <c:v>2.316550400999997</c:v>
                </c:pt>
                <c:pt idx="556">
                  <c:v>2.320557644</c:v>
                </c:pt>
                <c:pt idx="557">
                  <c:v>2.325087106</c:v>
                </c:pt>
                <c:pt idx="558">
                  <c:v>2.329762222</c:v>
                </c:pt>
                <c:pt idx="559">
                  <c:v>2.333847619999998</c:v>
                </c:pt>
                <c:pt idx="560">
                  <c:v>2.337780259</c:v>
                </c:pt>
                <c:pt idx="561">
                  <c:v>2.342451822999999</c:v>
                </c:pt>
                <c:pt idx="562">
                  <c:v>2.346388015</c:v>
                </c:pt>
                <c:pt idx="563">
                  <c:v>2.350249603999996</c:v>
                </c:pt>
                <c:pt idx="564">
                  <c:v>2.354551705</c:v>
                </c:pt>
                <c:pt idx="565">
                  <c:v>2.358637102999999</c:v>
                </c:pt>
                <c:pt idx="566">
                  <c:v>2.362793551</c:v>
                </c:pt>
                <c:pt idx="567">
                  <c:v>2.367252184999999</c:v>
                </c:pt>
                <c:pt idx="568">
                  <c:v>2.371181272</c:v>
                </c:pt>
                <c:pt idx="569">
                  <c:v>2.375266669999998</c:v>
                </c:pt>
                <c:pt idx="570">
                  <c:v>2.379572323999997</c:v>
                </c:pt>
                <c:pt idx="571">
                  <c:v>2.38431849</c:v>
                </c:pt>
                <c:pt idx="572">
                  <c:v>2.388624144</c:v>
                </c:pt>
                <c:pt idx="573">
                  <c:v>2.39315716</c:v>
                </c:pt>
                <c:pt idx="574">
                  <c:v>2.396940592999999</c:v>
                </c:pt>
                <c:pt idx="575">
                  <c:v>2.401097041</c:v>
                </c:pt>
                <c:pt idx="576">
                  <c:v>2.405555453999999</c:v>
                </c:pt>
                <c:pt idx="577">
                  <c:v>2.410003208</c:v>
                </c:pt>
                <c:pt idx="578">
                  <c:v>2.414237812</c:v>
                </c:pt>
                <c:pt idx="579">
                  <c:v>2.418245053999998</c:v>
                </c:pt>
                <c:pt idx="580">
                  <c:v>2.422699913999998</c:v>
                </c:pt>
                <c:pt idx="581">
                  <c:v>2.426785312</c:v>
                </c:pt>
                <c:pt idx="582">
                  <c:v>2.430643348</c:v>
                </c:pt>
                <c:pt idx="583">
                  <c:v>2.434949002</c:v>
                </c:pt>
                <c:pt idx="584">
                  <c:v>2.438959797</c:v>
                </c:pt>
                <c:pt idx="585">
                  <c:v>2.443187295</c:v>
                </c:pt>
                <c:pt idx="586">
                  <c:v>2.447642155</c:v>
                </c:pt>
                <c:pt idx="587">
                  <c:v>2.451649396999997</c:v>
                </c:pt>
                <c:pt idx="588">
                  <c:v>2.455585589</c:v>
                </c:pt>
                <c:pt idx="589">
                  <c:v>2.460115052</c:v>
                </c:pt>
                <c:pt idx="590">
                  <c:v>2.464786616</c:v>
                </c:pt>
                <c:pt idx="591">
                  <c:v>2.468943064</c:v>
                </c:pt>
                <c:pt idx="592">
                  <c:v>2.472957410999999</c:v>
                </c:pt>
                <c:pt idx="593">
                  <c:v>2.477337668</c:v>
                </c:pt>
                <c:pt idx="594">
                  <c:v>2.481494116</c:v>
                </c:pt>
                <c:pt idx="595">
                  <c:v>2.486020026</c:v>
                </c:pt>
                <c:pt idx="596">
                  <c:v>2.490474886</c:v>
                </c:pt>
                <c:pt idx="597">
                  <c:v>2.494631334</c:v>
                </c:pt>
                <c:pt idx="598">
                  <c:v>2.498858832999999</c:v>
                </c:pt>
                <c:pt idx="599">
                  <c:v>2.503242642</c:v>
                </c:pt>
                <c:pt idx="600">
                  <c:v>2.507249884</c:v>
                </c:pt>
                <c:pt idx="601">
                  <c:v>2.511111473</c:v>
                </c:pt>
                <c:pt idx="602">
                  <c:v>2.51549173</c:v>
                </c:pt>
                <c:pt idx="603">
                  <c:v>2.519346214</c:v>
                </c:pt>
                <c:pt idx="604">
                  <c:v>2.523580818</c:v>
                </c:pt>
                <c:pt idx="605">
                  <c:v>2.527442407</c:v>
                </c:pt>
                <c:pt idx="606">
                  <c:v>2.532042919999987</c:v>
                </c:pt>
                <c:pt idx="607">
                  <c:v>2.536050162</c:v>
                </c:pt>
                <c:pt idx="608">
                  <c:v>2.540650675</c:v>
                </c:pt>
                <c:pt idx="609">
                  <c:v>2.545180138</c:v>
                </c:pt>
                <c:pt idx="610">
                  <c:v>2.549414741</c:v>
                </c:pt>
                <c:pt idx="611">
                  <c:v>2.553350932999999</c:v>
                </c:pt>
                <c:pt idx="612">
                  <c:v>2.557802241</c:v>
                </c:pt>
                <c:pt idx="613">
                  <c:v>2.561809482999999</c:v>
                </c:pt>
                <c:pt idx="614">
                  <c:v>2.565596469</c:v>
                </c:pt>
                <c:pt idx="615">
                  <c:v>2.570051329</c:v>
                </c:pt>
                <c:pt idx="616">
                  <c:v>2.574055018</c:v>
                </c:pt>
                <c:pt idx="617">
                  <c:v>2.578218572</c:v>
                </c:pt>
                <c:pt idx="618">
                  <c:v>2.582744482</c:v>
                </c:pt>
                <c:pt idx="619">
                  <c:v>2.586677121</c:v>
                </c:pt>
                <c:pt idx="620">
                  <c:v>2.59053871</c:v>
                </c:pt>
                <c:pt idx="621">
                  <c:v>2.594325696</c:v>
                </c:pt>
                <c:pt idx="622">
                  <c:v>2.598780556</c:v>
                </c:pt>
                <c:pt idx="623">
                  <c:v>2.602858848999999</c:v>
                </c:pt>
                <c:pt idx="624">
                  <c:v>2.606869644</c:v>
                </c:pt>
                <c:pt idx="625">
                  <c:v>2.611470157</c:v>
                </c:pt>
                <c:pt idx="626">
                  <c:v>2.615477398999999</c:v>
                </c:pt>
                <c:pt idx="627">
                  <c:v>2.619413591</c:v>
                </c:pt>
                <c:pt idx="628">
                  <c:v>2.623793848</c:v>
                </c:pt>
                <c:pt idx="629">
                  <c:v>2.62773004</c:v>
                </c:pt>
                <c:pt idx="630">
                  <c:v>2.631808331999998</c:v>
                </c:pt>
                <c:pt idx="631">
                  <c:v>2.636415949999999</c:v>
                </c:pt>
                <c:pt idx="632">
                  <c:v>2.640273987</c:v>
                </c:pt>
                <c:pt idx="633">
                  <c:v>2.644359385</c:v>
                </c:pt>
                <c:pt idx="634">
                  <c:v>2.648736089000001</c:v>
                </c:pt>
                <c:pt idx="635">
                  <c:v>2.653414758</c:v>
                </c:pt>
                <c:pt idx="636">
                  <c:v>2.657571206</c:v>
                </c:pt>
                <c:pt idx="637">
                  <c:v>2.661503845</c:v>
                </c:pt>
                <c:pt idx="638">
                  <c:v>2.666104358</c:v>
                </c:pt>
                <c:pt idx="639">
                  <c:v>2.6701116</c:v>
                </c:pt>
                <c:pt idx="640">
                  <c:v>2.673902138999999</c:v>
                </c:pt>
                <c:pt idx="641">
                  <c:v>2.678282396</c:v>
                </c:pt>
                <c:pt idx="642">
                  <c:v>2.682364241</c:v>
                </c:pt>
                <c:pt idx="643">
                  <c:v>2.686442533999997</c:v>
                </c:pt>
                <c:pt idx="644">
                  <c:v>2.690975549</c:v>
                </c:pt>
                <c:pt idx="645">
                  <c:v>2.694908188</c:v>
                </c:pt>
                <c:pt idx="646">
                  <c:v>2.698915431</c:v>
                </c:pt>
                <c:pt idx="647">
                  <c:v>2.70329924</c:v>
                </c:pt>
                <c:pt idx="648">
                  <c:v>2.707899753</c:v>
                </c:pt>
                <c:pt idx="649">
                  <c:v>2.712205406999999</c:v>
                </c:pt>
                <c:pt idx="650">
                  <c:v>2.715992393</c:v>
                </c:pt>
                <c:pt idx="651">
                  <c:v>2.720742112</c:v>
                </c:pt>
                <c:pt idx="652">
                  <c:v>2.724749354</c:v>
                </c:pt>
                <c:pt idx="653">
                  <c:v>2.729278817</c:v>
                </c:pt>
                <c:pt idx="654">
                  <c:v>2.733733677</c:v>
                </c:pt>
                <c:pt idx="655">
                  <c:v>2.737890125</c:v>
                </c:pt>
                <c:pt idx="656">
                  <c:v>2.74197197</c:v>
                </c:pt>
                <c:pt idx="657">
                  <c:v>2.74649788</c:v>
                </c:pt>
                <c:pt idx="658">
                  <c:v>2.750505122999999</c:v>
                </c:pt>
                <c:pt idx="659">
                  <c:v>2.754295661</c:v>
                </c:pt>
                <c:pt idx="660">
                  <c:v>2.758675918</c:v>
                </c:pt>
                <c:pt idx="661">
                  <c:v>2.76268316</c:v>
                </c:pt>
                <c:pt idx="662">
                  <c:v>2.766910659</c:v>
                </c:pt>
                <c:pt idx="663">
                  <c:v>2.770701198</c:v>
                </c:pt>
                <c:pt idx="664">
                  <c:v>2.775301711</c:v>
                </c:pt>
                <c:pt idx="665">
                  <c:v>2.779308953</c:v>
                </c:pt>
                <c:pt idx="666">
                  <c:v>2.783763813</c:v>
                </c:pt>
                <c:pt idx="667">
                  <c:v>2.788364326</c:v>
                </c:pt>
                <c:pt idx="668">
                  <c:v>2.792598928999999</c:v>
                </c:pt>
                <c:pt idx="669">
                  <c:v>2.796680775</c:v>
                </c:pt>
                <c:pt idx="670">
                  <c:v>2.801061031</c:v>
                </c:pt>
                <c:pt idx="671">
                  <c:v>2.805139324</c:v>
                </c:pt>
                <c:pt idx="672">
                  <c:v>2.808929863</c:v>
                </c:pt>
                <c:pt idx="673">
                  <c:v>2.81331012</c:v>
                </c:pt>
                <c:pt idx="674">
                  <c:v>2.817313809</c:v>
                </c:pt>
                <c:pt idx="675">
                  <c:v>2.821548412999999</c:v>
                </c:pt>
                <c:pt idx="676">
                  <c:v>2.826077876</c:v>
                </c:pt>
                <c:pt idx="677">
                  <c:v>2.82993236</c:v>
                </c:pt>
                <c:pt idx="678">
                  <c:v>2.833797501</c:v>
                </c:pt>
                <c:pt idx="679">
                  <c:v>2.838398014</c:v>
                </c:pt>
                <c:pt idx="680">
                  <c:v>2.843076683</c:v>
                </c:pt>
                <c:pt idx="681">
                  <c:v>2.847309288</c:v>
                </c:pt>
                <c:pt idx="682">
                  <c:v>2.851092722</c:v>
                </c:pt>
                <c:pt idx="683">
                  <c:v>2.855618631999996</c:v>
                </c:pt>
                <c:pt idx="684">
                  <c:v>2.859704028999999</c:v>
                </c:pt>
                <c:pt idx="685">
                  <c:v>2.864233492</c:v>
                </c:pt>
                <c:pt idx="686">
                  <c:v>2.868834005</c:v>
                </c:pt>
                <c:pt idx="687">
                  <c:v>2.873061504</c:v>
                </c:pt>
                <c:pt idx="688">
                  <c:v>2.876926645</c:v>
                </c:pt>
                <c:pt idx="689">
                  <c:v>2.881452555</c:v>
                </c:pt>
                <c:pt idx="690">
                  <c:v>2.885537953</c:v>
                </c:pt>
                <c:pt idx="691">
                  <c:v>2.889392437</c:v>
                </c:pt>
                <c:pt idx="692">
                  <c:v>2.893776246</c:v>
                </c:pt>
                <c:pt idx="693">
                  <c:v>2.897637835</c:v>
                </c:pt>
                <c:pt idx="694">
                  <c:v>2.90201454</c:v>
                </c:pt>
                <c:pt idx="695">
                  <c:v>2.906469399999998</c:v>
                </c:pt>
                <c:pt idx="696">
                  <c:v>2.910330989</c:v>
                </c:pt>
                <c:pt idx="697">
                  <c:v>2.914409281</c:v>
                </c:pt>
                <c:pt idx="698">
                  <c:v>2.918867693999998</c:v>
                </c:pt>
                <c:pt idx="699">
                  <c:v>2.92354281</c:v>
                </c:pt>
                <c:pt idx="700">
                  <c:v>2.927699258</c:v>
                </c:pt>
                <c:pt idx="701">
                  <c:v>2.931486244</c:v>
                </c:pt>
                <c:pt idx="702">
                  <c:v>2.936090308999999</c:v>
                </c:pt>
                <c:pt idx="703">
                  <c:v>2.940246758</c:v>
                </c:pt>
                <c:pt idx="704">
                  <c:v>2.944847271</c:v>
                </c:pt>
                <c:pt idx="705">
                  <c:v>2.949227527</c:v>
                </c:pt>
                <c:pt idx="706">
                  <c:v>2.953455025999999</c:v>
                </c:pt>
                <c:pt idx="707">
                  <c:v>2.957540423999998</c:v>
                </c:pt>
                <c:pt idx="708">
                  <c:v>2.961920681</c:v>
                </c:pt>
                <c:pt idx="709">
                  <c:v>2.966077128999999</c:v>
                </c:pt>
                <c:pt idx="710">
                  <c:v>2.969938718</c:v>
                </c:pt>
                <c:pt idx="711">
                  <c:v>2.974318975</c:v>
                </c:pt>
                <c:pt idx="712">
                  <c:v>2.978102408</c:v>
                </c:pt>
                <c:pt idx="713">
                  <c:v>2.982408062</c:v>
                </c:pt>
                <c:pt idx="714">
                  <c:v>2.986195048</c:v>
                </c:pt>
                <c:pt idx="715">
                  <c:v>2.990720958</c:v>
                </c:pt>
                <c:pt idx="716">
                  <c:v>2.994877406</c:v>
                </c:pt>
                <c:pt idx="717">
                  <c:v>2.999335819</c:v>
                </c:pt>
                <c:pt idx="718">
                  <c:v>3.003783573</c:v>
                </c:pt>
                <c:pt idx="719">
                  <c:v>3.008018177</c:v>
                </c:pt>
                <c:pt idx="720">
                  <c:v>3.012028972</c:v>
                </c:pt>
                <c:pt idx="721">
                  <c:v>3.01655133</c:v>
                </c:pt>
                <c:pt idx="722">
                  <c:v>3.020636727</c:v>
                </c:pt>
                <c:pt idx="723">
                  <c:v>3.024423713</c:v>
                </c:pt>
                <c:pt idx="724">
                  <c:v>3.028729367</c:v>
                </c:pt>
                <c:pt idx="725">
                  <c:v>3.032662006999999</c:v>
                </c:pt>
                <c:pt idx="726">
                  <c:v>3.036967661</c:v>
                </c:pt>
                <c:pt idx="727">
                  <c:v>3.041497123</c:v>
                </c:pt>
                <c:pt idx="728">
                  <c:v>3.045358712</c:v>
                </c:pt>
                <c:pt idx="729">
                  <c:v>3.049365955</c:v>
                </c:pt>
                <c:pt idx="730">
                  <c:v>3.053895417</c:v>
                </c:pt>
                <c:pt idx="731">
                  <c:v>3.058566981</c:v>
                </c:pt>
                <c:pt idx="732">
                  <c:v>3.062801584</c:v>
                </c:pt>
                <c:pt idx="733">
                  <c:v>3.066737776</c:v>
                </c:pt>
                <c:pt idx="734">
                  <c:v>3.071185531</c:v>
                </c:pt>
                <c:pt idx="735">
                  <c:v>3.075199878</c:v>
                </c:pt>
                <c:pt idx="736">
                  <c:v>3.079800391</c:v>
                </c:pt>
                <c:pt idx="737">
                  <c:v>3.084255251</c:v>
                </c:pt>
                <c:pt idx="738">
                  <c:v>3.088411699</c:v>
                </c:pt>
                <c:pt idx="739">
                  <c:v>3.092568147</c:v>
                </c:pt>
                <c:pt idx="740">
                  <c:v>3.097023007</c:v>
                </c:pt>
                <c:pt idx="741">
                  <c:v>3.101104852</c:v>
                </c:pt>
                <c:pt idx="742">
                  <c:v>3.104966441</c:v>
                </c:pt>
                <c:pt idx="743">
                  <c:v>3.109272095</c:v>
                </c:pt>
                <c:pt idx="744">
                  <c:v>3.113204735</c:v>
                </c:pt>
                <c:pt idx="745">
                  <c:v>3.117361183</c:v>
                </c:pt>
                <c:pt idx="746">
                  <c:v>3.121222772</c:v>
                </c:pt>
                <c:pt idx="747">
                  <c:v>3.125823285</c:v>
                </c:pt>
                <c:pt idx="748">
                  <c:v>3.129830527</c:v>
                </c:pt>
                <c:pt idx="749">
                  <c:v>3.134363542</c:v>
                </c:pt>
                <c:pt idx="750">
                  <c:v>3.138960503</c:v>
                </c:pt>
                <c:pt idx="751">
                  <c:v>3.143195107</c:v>
                </c:pt>
                <c:pt idx="752">
                  <c:v>3.147202349</c:v>
                </c:pt>
                <c:pt idx="753">
                  <c:v>3.15150445</c:v>
                </c:pt>
                <c:pt idx="754">
                  <c:v>3.155589848</c:v>
                </c:pt>
                <c:pt idx="755">
                  <c:v>3.159376834</c:v>
                </c:pt>
                <c:pt idx="756">
                  <c:v>3.163831694</c:v>
                </c:pt>
                <c:pt idx="757">
                  <c:v>3.167835384</c:v>
                </c:pt>
                <c:pt idx="758">
                  <c:v>3.171998937</c:v>
                </c:pt>
                <c:pt idx="759">
                  <c:v>3.176524847</c:v>
                </c:pt>
                <c:pt idx="760">
                  <c:v>3.180311833</c:v>
                </c:pt>
                <c:pt idx="761">
                  <c:v>3.184390126</c:v>
                </c:pt>
                <c:pt idx="762">
                  <c:v>3.188923141</c:v>
                </c:pt>
                <c:pt idx="763">
                  <c:v>3.193594705</c:v>
                </c:pt>
                <c:pt idx="764">
                  <c:v>3.197751153</c:v>
                </c:pt>
                <c:pt idx="765">
                  <c:v>3.201687345</c:v>
                </c:pt>
                <c:pt idx="766">
                  <c:v>3.206213255</c:v>
                </c:pt>
                <c:pt idx="767">
                  <c:v>3.210298652</c:v>
                </c:pt>
                <c:pt idx="768">
                  <c:v>3.214085638999999</c:v>
                </c:pt>
                <c:pt idx="769">
                  <c:v>3.218391292</c:v>
                </c:pt>
                <c:pt idx="770">
                  <c:v>3.22247669</c:v>
                </c:pt>
                <c:pt idx="771">
                  <c:v>3.226633138</c:v>
                </c:pt>
                <c:pt idx="772">
                  <c:v>3.231084446</c:v>
                </c:pt>
                <c:pt idx="773">
                  <c:v>3.235091688</c:v>
                </c:pt>
                <c:pt idx="774">
                  <c:v>3.239098929999999</c:v>
                </c:pt>
                <c:pt idx="775">
                  <c:v>3.243408137</c:v>
                </c:pt>
                <c:pt idx="776">
                  <c:v>3.248228906</c:v>
                </c:pt>
                <c:pt idx="777">
                  <c:v>3.25246351</c:v>
                </c:pt>
                <c:pt idx="778">
                  <c:v>3.257067575</c:v>
                </c:pt>
                <c:pt idx="779">
                  <c:v>3.260851009</c:v>
                </c:pt>
                <c:pt idx="780">
                  <c:v>3.264936406</c:v>
                </c:pt>
                <c:pt idx="781">
                  <c:v>3.269462317</c:v>
                </c:pt>
                <c:pt idx="782">
                  <c:v>3.273988227</c:v>
                </c:pt>
                <c:pt idx="783">
                  <c:v>3.278144675</c:v>
                </c:pt>
                <c:pt idx="784">
                  <c:v>3.282159022</c:v>
                </c:pt>
                <c:pt idx="785">
                  <c:v>3.286606777</c:v>
                </c:pt>
                <c:pt idx="786">
                  <c:v>3.290763225</c:v>
                </c:pt>
                <c:pt idx="787">
                  <c:v>3.294553764</c:v>
                </c:pt>
                <c:pt idx="788">
                  <c:v>3.298784815</c:v>
                </c:pt>
                <c:pt idx="789">
                  <c:v>3.302792057</c:v>
                </c:pt>
                <c:pt idx="790">
                  <c:v>3.307026661</c:v>
                </c:pt>
                <c:pt idx="791">
                  <c:v>3.311552571</c:v>
                </c:pt>
                <c:pt idx="792">
                  <c:v>3.315485209999998</c:v>
                </c:pt>
                <c:pt idx="793">
                  <c:v>3.319570608</c:v>
                </c:pt>
                <c:pt idx="794">
                  <c:v>3.323876262</c:v>
                </c:pt>
                <c:pt idx="795">
                  <c:v>3.328550268</c:v>
                </c:pt>
                <c:pt idx="796">
                  <c:v>3.332784871</c:v>
                </c:pt>
                <c:pt idx="797">
                  <c:v>3.336568304999997</c:v>
                </c:pt>
                <c:pt idx="798">
                  <c:v>3.341246972999999</c:v>
                </c:pt>
                <c:pt idx="799">
                  <c:v>3.345325266</c:v>
                </c:pt>
                <c:pt idx="800">
                  <c:v>3.349783678</c:v>
                </c:pt>
                <c:pt idx="801">
                  <c:v>3.354309588</c:v>
                </c:pt>
                <c:pt idx="802">
                  <c:v>3.358615242</c:v>
                </c:pt>
                <c:pt idx="803">
                  <c:v>3.362626037</c:v>
                </c:pt>
                <c:pt idx="804">
                  <c:v>3.367148395</c:v>
                </c:pt>
                <c:pt idx="805">
                  <c:v>3.371084587</c:v>
                </c:pt>
                <c:pt idx="806">
                  <c:v>3.374946175999999</c:v>
                </c:pt>
                <c:pt idx="807">
                  <c:v>3.379326432999999</c:v>
                </c:pt>
                <c:pt idx="808">
                  <c:v>3.383184469</c:v>
                </c:pt>
                <c:pt idx="809">
                  <c:v>3.387490123</c:v>
                </c:pt>
                <c:pt idx="810">
                  <c:v>3.391351712</c:v>
                </c:pt>
                <c:pt idx="811">
                  <c:v>3.395877621999999</c:v>
                </c:pt>
                <c:pt idx="812">
                  <c:v>3.399963019999999</c:v>
                </c:pt>
                <c:pt idx="813">
                  <c:v>3.40441788</c:v>
                </c:pt>
                <c:pt idx="814">
                  <c:v>3.408940237</c:v>
                </c:pt>
                <c:pt idx="815">
                  <c:v>3.413245890999999</c:v>
                </c:pt>
                <c:pt idx="816">
                  <c:v>3.417260239</c:v>
                </c:pt>
                <c:pt idx="817">
                  <c:v>3.421707993</c:v>
                </c:pt>
                <c:pt idx="818">
                  <c:v>3.425722341</c:v>
                </c:pt>
                <c:pt idx="819">
                  <c:v>3.429509327</c:v>
                </c:pt>
                <c:pt idx="820">
                  <c:v>3.433960633999999</c:v>
                </c:pt>
                <c:pt idx="821">
                  <c:v>3.437971429</c:v>
                </c:pt>
                <c:pt idx="822">
                  <c:v>3.442127877</c:v>
                </c:pt>
                <c:pt idx="823">
                  <c:v>3.446579183999999</c:v>
                </c:pt>
                <c:pt idx="824">
                  <c:v>3.450440772999999</c:v>
                </c:pt>
                <c:pt idx="825">
                  <c:v>3.454519066</c:v>
                </c:pt>
                <c:pt idx="826">
                  <c:v>3.458977478</c:v>
                </c:pt>
                <c:pt idx="827">
                  <c:v>3.463652594</c:v>
                </c:pt>
                <c:pt idx="828">
                  <c:v>3.467880093</c:v>
                </c:pt>
                <c:pt idx="829">
                  <c:v>3.471745233999997</c:v>
                </c:pt>
                <c:pt idx="830">
                  <c:v>3.476200093999997</c:v>
                </c:pt>
                <c:pt idx="831">
                  <c:v>3.480278387</c:v>
                </c:pt>
                <c:pt idx="832">
                  <c:v>3.484143528</c:v>
                </c:pt>
                <c:pt idx="833">
                  <c:v>3.488449182</c:v>
                </c:pt>
                <c:pt idx="834">
                  <c:v>3.492527475</c:v>
                </c:pt>
                <c:pt idx="835">
                  <c:v>3.496762078999999</c:v>
                </c:pt>
                <c:pt idx="836">
                  <c:v>3.501142334999999</c:v>
                </c:pt>
                <c:pt idx="837">
                  <c:v>3.505149578</c:v>
                </c:pt>
                <c:pt idx="838">
                  <c:v>3.50915682</c:v>
                </c:pt>
                <c:pt idx="839">
                  <c:v>3.513537077</c:v>
                </c:pt>
                <c:pt idx="840">
                  <c:v>3.518361399</c:v>
                </c:pt>
                <c:pt idx="841">
                  <c:v>3.522517847</c:v>
                </c:pt>
                <c:pt idx="842">
                  <c:v>3.527121912</c:v>
                </c:pt>
                <c:pt idx="843">
                  <c:v>3.530905346</c:v>
                </c:pt>
                <c:pt idx="844">
                  <c:v>3.535061794</c:v>
                </c:pt>
                <c:pt idx="845">
                  <c:v>3.539445602999999</c:v>
                </c:pt>
                <c:pt idx="846">
                  <c:v>3.544046117</c:v>
                </c:pt>
                <c:pt idx="847">
                  <c:v>3.548273615</c:v>
                </c:pt>
                <c:pt idx="848">
                  <c:v>3.55221336</c:v>
                </c:pt>
                <c:pt idx="849">
                  <c:v>3.556735717</c:v>
                </c:pt>
                <c:pt idx="850">
                  <c:v>3.560821115</c:v>
                </c:pt>
                <c:pt idx="851">
                  <c:v>3.565425181</c:v>
                </c:pt>
                <c:pt idx="852">
                  <c:v>3.56988004</c:v>
                </c:pt>
                <c:pt idx="853">
                  <c:v>3.574036488</c:v>
                </c:pt>
                <c:pt idx="854">
                  <c:v>3.578114781</c:v>
                </c:pt>
                <c:pt idx="855">
                  <c:v>3.582573193</c:v>
                </c:pt>
                <c:pt idx="856">
                  <c:v>3.586509385</c:v>
                </c:pt>
                <c:pt idx="857">
                  <c:v>3.590587678</c:v>
                </c:pt>
                <c:pt idx="858">
                  <c:v>3.594822282</c:v>
                </c:pt>
                <c:pt idx="859">
                  <c:v>3.598605715</c:v>
                </c:pt>
                <c:pt idx="860">
                  <c:v>3.602911369</c:v>
                </c:pt>
                <c:pt idx="861">
                  <c:v>3.606698355</c:v>
                </c:pt>
                <c:pt idx="862">
                  <c:v>3.611298868</c:v>
                </c:pt>
                <c:pt idx="863">
                  <c:v>3.615384266</c:v>
                </c:pt>
                <c:pt idx="864">
                  <c:v>3.619913729</c:v>
                </c:pt>
                <c:pt idx="865">
                  <c:v>3.624361483</c:v>
                </c:pt>
                <c:pt idx="866">
                  <c:v>3.628596087</c:v>
                </c:pt>
                <c:pt idx="867">
                  <c:v>3.632681484999999</c:v>
                </c:pt>
                <c:pt idx="868">
                  <c:v>3.637129239</c:v>
                </c:pt>
                <c:pt idx="869">
                  <c:v>3.641214637</c:v>
                </c:pt>
                <c:pt idx="870">
                  <c:v>3.645072674</c:v>
                </c:pt>
                <c:pt idx="871">
                  <c:v>3.64938188</c:v>
                </c:pt>
                <c:pt idx="872">
                  <c:v>3.65338557</c:v>
                </c:pt>
                <c:pt idx="873">
                  <c:v>3.657620173</c:v>
                </c:pt>
                <c:pt idx="874">
                  <c:v>3.662224239</c:v>
                </c:pt>
                <c:pt idx="875">
                  <c:v>3.666973958</c:v>
                </c:pt>
                <c:pt idx="876">
                  <c:v>3.670984753000001</c:v>
                </c:pt>
                <c:pt idx="877">
                  <c:v>3.67536501</c:v>
                </c:pt>
                <c:pt idx="878">
                  <c:v>3.680111176</c:v>
                </c:pt>
                <c:pt idx="879">
                  <c:v>3.68441683</c:v>
                </c:pt>
                <c:pt idx="880">
                  <c:v>3.688203816</c:v>
                </c:pt>
                <c:pt idx="881">
                  <c:v>3.692729726</c:v>
                </c:pt>
                <c:pt idx="882">
                  <c:v>3.696886173999998</c:v>
                </c:pt>
                <c:pt idx="883">
                  <c:v>3.701344587</c:v>
                </c:pt>
                <c:pt idx="884">
                  <c:v>3.705870497</c:v>
                </c:pt>
                <c:pt idx="885">
                  <c:v>3.7101051</c:v>
                </c:pt>
                <c:pt idx="886">
                  <c:v>3.714183393</c:v>
                </c:pt>
                <c:pt idx="887">
                  <c:v>3.718567203</c:v>
                </c:pt>
                <c:pt idx="888">
                  <c:v>3.722574445</c:v>
                </c:pt>
                <c:pt idx="889">
                  <c:v>3.726436034</c:v>
                </c:pt>
                <c:pt idx="890">
                  <c:v>3.730812738</c:v>
                </c:pt>
                <c:pt idx="891">
                  <c:v>3.734898135999999</c:v>
                </c:pt>
                <c:pt idx="892">
                  <c:v>3.739054584</c:v>
                </c:pt>
                <c:pt idx="893">
                  <c:v>3.743509444</c:v>
                </c:pt>
                <c:pt idx="894">
                  <c:v>3.747292877</c:v>
                </c:pt>
                <c:pt idx="895">
                  <c:v>3.751378275</c:v>
                </c:pt>
                <c:pt idx="896">
                  <c:v>3.755829582</c:v>
                </c:pt>
                <c:pt idx="897">
                  <c:v>3.760508251</c:v>
                </c:pt>
                <c:pt idx="898">
                  <c:v>3.764735749</c:v>
                </c:pt>
                <c:pt idx="899">
                  <c:v>3.768597338</c:v>
                </c:pt>
                <c:pt idx="900">
                  <c:v>3.773123249</c:v>
                </c:pt>
                <c:pt idx="901">
                  <c:v>3.777208646</c:v>
                </c:pt>
                <c:pt idx="902">
                  <c:v>3.780995632</c:v>
                </c:pt>
                <c:pt idx="903">
                  <c:v>3.785375889</c:v>
                </c:pt>
                <c:pt idx="904">
                  <c:v>3.789454182</c:v>
                </c:pt>
                <c:pt idx="905">
                  <c:v>3.79353958</c:v>
                </c:pt>
                <c:pt idx="906">
                  <c:v>3.798069042</c:v>
                </c:pt>
                <c:pt idx="907">
                  <c:v>3.801998128999999</c:v>
                </c:pt>
                <c:pt idx="908">
                  <c:v>3.806083527</c:v>
                </c:pt>
                <c:pt idx="909">
                  <c:v>3.810466892</c:v>
                </c:pt>
                <c:pt idx="910">
                  <c:v>3.815213058999999</c:v>
                </c:pt>
                <c:pt idx="911">
                  <c:v>3.819369507</c:v>
                </c:pt>
                <c:pt idx="912">
                  <c:v>3.823160045</c:v>
                </c:pt>
                <c:pt idx="913">
                  <c:v>3.827831609</c:v>
                </c:pt>
                <c:pt idx="914">
                  <c:v>3.831917007</c:v>
                </c:pt>
                <c:pt idx="915">
                  <c:v>3.836371866</c:v>
                </c:pt>
                <c:pt idx="916">
                  <c:v>3.840972379</c:v>
                </c:pt>
                <c:pt idx="917">
                  <c:v>3.845128828</c:v>
                </c:pt>
                <c:pt idx="918">
                  <c:v>3.849065018999999</c:v>
                </c:pt>
                <c:pt idx="919">
                  <c:v>3.853594482</c:v>
                </c:pt>
                <c:pt idx="920">
                  <c:v>3.857750929999999</c:v>
                </c:pt>
                <c:pt idx="921">
                  <c:v>3.862280392999999</c:v>
                </c:pt>
                <c:pt idx="922">
                  <c:v>3.866802751</c:v>
                </c:pt>
                <c:pt idx="923">
                  <c:v>3.870817098</c:v>
                </c:pt>
                <c:pt idx="924">
                  <c:v>3.875122752</c:v>
                </c:pt>
                <c:pt idx="925">
                  <c:v>3.879428405999997</c:v>
                </c:pt>
                <c:pt idx="926">
                  <c:v>3.883506699</c:v>
                </c:pt>
                <c:pt idx="927">
                  <c:v>3.887513941</c:v>
                </c:pt>
                <c:pt idx="928">
                  <c:v>3.891673942</c:v>
                </c:pt>
                <c:pt idx="929">
                  <c:v>3.895535531</c:v>
                </c:pt>
                <c:pt idx="930">
                  <c:v>3.899763028999999</c:v>
                </c:pt>
                <c:pt idx="931">
                  <c:v>3.903553568</c:v>
                </c:pt>
                <c:pt idx="932">
                  <c:v>3.908228684</c:v>
                </c:pt>
                <c:pt idx="933">
                  <c:v>3.912306976</c:v>
                </c:pt>
                <c:pt idx="934">
                  <c:v>3.916839991999999</c:v>
                </c:pt>
                <c:pt idx="935">
                  <c:v>3.921294851</c:v>
                </c:pt>
                <c:pt idx="936">
                  <c:v>3.925451299</c:v>
                </c:pt>
                <c:pt idx="937">
                  <c:v>3.929533145</c:v>
                </c:pt>
                <c:pt idx="938">
                  <c:v>3.934062607</c:v>
                </c:pt>
                <c:pt idx="939">
                  <c:v>3.938066297</c:v>
                </c:pt>
                <c:pt idx="940">
                  <c:v>3.941931439</c:v>
                </c:pt>
                <c:pt idx="941">
                  <c:v>3.946308143</c:v>
                </c:pt>
                <c:pt idx="942">
                  <c:v>3.950240782</c:v>
                </c:pt>
                <c:pt idx="943">
                  <c:v>3.954546435999998</c:v>
                </c:pt>
                <c:pt idx="944">
                  <c:v>3.959075898999999</c:v>
                </c:pt>
                <c:pt idx="945">
                  <c:v>3.962859332999999</c:v>
                </c:pt>
                <c:pt idx="946">
                  <c:v>3.966866575</c:v>
                </c:pt>
                <c:pt idx="947">
                  <c:v>3.971324987</c:v>
                </c:pt>
                <c:pt idx="948">
                  <c:v>3.975929053</c:v>
                </c:pt>
                <c:pt idx="949">
                  <c:v>3.980156551</c:v>
                </c:pt>
                <c:pt idx="950">
                  <c:v>3.984241949</c:v>
                </c:pt>
                <c:pt idx="951">
                  <c:v>3.988622206</c:v>
                </c:pt>
                <c:pt idx="952">
                  <c:v>3.992778653999998</c:v>
                </c:pt>
                <c:pt idx="953">
                  <c:v>3.99656564</c:v>
                </c:pt>
                <c:pt idx="954">
                  <c:v>4.000796691</c:v>
                </c:pt>
                <c:pt idx="955">
                  <c:v>4.004874983999997</c:v>
                </c:pt>
                <c:pt idx="956">
                  <c:v>4.009109587</c:v>
                </c:pt>
                <c:pt idx="957">
                  <c:v>4.013564446999986</c:v>
                </c:pt>
                <c:pt idx="958">
                  <c:v>4.017422484</c:v>
                </c:pt>
                <c:pt idx="959">
                  <c:v>4.021507880999997</c:v>
                </c:pt>
                <c:pt idx="960">
                  <c:v>4.025959188999997</c:v>
                </c:pt>
                <c:pt idx="961">
                  <c:v>4.030708908</c:v>
                </c:pt>
                <c:pt idx="962">
                  <c:v>4.034865355999997</c:v>
                </c:pt>
                <c:pt idx="963">
                  <c:v>4.038726945</c:v>
                </c:pt>
                <c:pt idx="964">
                  <c:v>4.043178251999997</c:v>
                </c:pt>
                <c:pt idx="965">
                  <c:v>4.04726365</c:v>
                </c:pt>
                <c:pt idx="966">
                  <c:v>4.051050635999998</c:v>
                </c:pt>
                <c:pt idx="967">
                  <c:v>4.055430892999997</c:v>
                </c:pt>
                <c:pt idx="968">
                  <c:v>4.059509185</c:v>
                </c:pt>
                <c:pt idx="969">
                  <c:v>4.063594583</c:v>
                </c:pt>
                <c:pt idx="970">
                  <c:v>4.068124045999986</c:v>
                </c:pt>
                <c:pt idx="971">
                  <c:v>4.072053133</c:v>
                </c:pt>
                <c:pt idx="972">
                  <c:v>4.075989324</c:v>
                </c:pt>
                <c:pt idx="973">
                  <c:v>4.080522339999997</c:v>
                </c:pt>
                <c:pt idx="974">
                  <c:v>4.085268506</c:v>
                </c:pt>
                <c:pt idx="975">
                  <c:v>4.08950311</c:v>
                </c:pt>
                <c:pt idx="976">
                  <c:v>4.094103622999997</c:v>
                </c:pt>
                <c:pt idx="977">
                  <c:v>4.097961658999984</c:v>
                </c:pt>
                <c:pt idx="978">
                  <c:v>4.101897850999986</c:v>
                </c:pt>
                <c:pt idx="979">
                  <c:v>4.106501916999984</c:v>
                </c:pt>
                <c:pt idx="980">
                  <c:v>4.111027826999984</c:v>
                </c:pt>
                <c:pt idx="981">
                  <c:v>4.11526243</c:v>
                </c:pt>
                <c:pt idx="982">
                  <c:v>4.119195069999984</c:v>
                </c:pt>
                <c:pt idx="983">
                  <c:v>4.12372453299998</c:v>
                </c:pt>
                <c:pt idx="984">
                  <c:v>4.12780282499998</c:v>
                </c:pt>
                <c:pt idx="985">
                  <c:v>4.131593364</c:v>
                </c:pt>
                <c:pt idx="986">
                  <c:v>4.135899017999997</c:v>
                </c:pt>
                <c:pt idx="987">
                  <c:v>4.139906259999984</c:v>
                </c:pt>
                <c:pt idx="988">
                  <c:v>4.144062707999997</c:v>
                </c:pt>
                <c:pt idx="989">
                  <c:v>4.148592170999997</c:v>
                </c:pt>
                <c:pt idx="990">
                  <c:v>4.152599412999997</c:v>
                </c:pt>
                <c:pt idx="991">
                  <c:v>4.156606655</c:v>
                </c:pt>
                <c:pt idx="992">
                  <c:v>4.160986911999974</c:v>
                </c:pt>
                <c:pt idx="993">
                  <c:v>4.165665580999997</c:v>
                </c:pt>
                <c:pt idx="994">
                  <c:v>4.169971234999986</c:v>
                </c:pt>
                <c:pt idx="995">
                  <c:v>4.173754667999981</c:v>
                </c:pt>
                <c:pt idx="996">
                  <c:v>4.178280578999981</c:v>
                </c:pt>
                <c:pt idx="997">
                  <c:v>4.18243702699998</c:v>
                </c:pt>
                <c:pt idx="998">
                  <c:v>4.186895438999997</c:v>
                </c:pt>
                <c:pt idx="999">
                  <c:v>4.191350298999997</c:v>
                </c:pt>
                <c:pt idx="1000">
                  <c:v>4.195577796999986</c:v>
                </c:pt>
                <c:pt idx="1001">
                  <c:v>4.199588591999997</c:v>
                </c:pt>
                <c:pt idx="1002">
                  <c:v>4.204118054999986</c:v>
                </c:pt>
                <c:pt idx="1003">
                  <c:v>4.208125296999997</c:v>
                </c:pt>
                <c:pt idx="1004">
                  <c:v>4.212057935999995</c:v>
                </c:pt>
                <c:pt idx="1005">
                  <c:v>4.216288988</c:v>
                </c:pt>
                <c:pt idx="1006">
                  <c:v>4.220299782</c:v>
                </c:pt>
                <c:pt idx="1007">
                  <c:v>4.224527280999986</c:v>
                </c:pt>
                <c:pt idx="1008">
                  <c:v>4.229060296</c:v>
                </c:pt>
                <c:pt idx="1009">
                  <c:v>4.232989383</c:v>
                </c:pt>
                <c:pt idx="1010">
                  <c:v>4.236996625</c:v>
                </c:pt>
                <c:pt idx="1011">
                  <c:v>4.241455037999997</c:v>
                </c:pt>
                <c:pt idx="1012">
                  <c:v>4.246126601</c:v>
                </c:pt>
                <c:pt idx="1013">
                  <c:v>4.250361205</c:v>
                </c:pt>
                <c:pt idx="1014">
                  <c:v>4.254297396</c:v>
                </c:pt>
                <c:pt idx="1015">
                  <c:v>4.258752255999997</c:v>
                </c:pt>
                <c:pt idx="1016">
                  <c:v>4.262830548999974</c:v>
                </c:pt>
                <c:pt idx="1017">
                  <c:v>4.267363564</c:v>
                </c:pt>
                <c:pt idx="1018">
                  <c:v>4.271811319</c:v>
                </c:pt>
                <c:pt idx="1019">
                  <c:v>4.276045922</c:v>
                </c:pt>
                <c:pt idx="1020">
                  <c:v>4.280202371</c:v>
                </c:pt>
                <c:pt idx="1021">
                  <c:v>4.28458262699998</c:v>
                </c:pt>
                <c:pt idx="1022">
                  <c:v>4.288590314</c:v>
                </c:pt>
                <c:pt idx="1023">
                  <c:v>4.292526505999987</c:v>
                </c:pt>
                <c:pt idx="1024">
                  <c:v>4.29683216</c:v>
                </c:pt>
                <c:pt idx="1025">
                  <c:v>4.300693749</c:v>
                </c:pt>
                <c:pt idx="1026">
                  <c:v>4.304921246999974</c:v>
                </c:pt>
                <c:pt idx="1027">
                  <c:v>4.308857438999997</c:v>
                </c:pt>
                <c:pt idx="1028">
                  <c:v>4.313386901999986</c:v>
                </c:pt>
                <c:pt idx="1029">
                  <c:v>4.317394143999997</c:v>
                </c:pt>
                <c:pt idx="1030">
                  <c:v>4.321998209999986</c:v>
                </c:pt>
                <c:pt idx="1031">
                  <c:v>4.326520566999974</c:v>
                </c:pt>
                <c:pt idx="1032">
                  <c:v>4.330755170999997</c:v>
                </c:pt>
                <c:pt idx="1033">
                  <c:v>4.334762413</c:v>
                </c:pt>
                <c:pt idx="1034">
                  <c:v>4.33907162</c:v>
                </c:pt>
                <c:pt idx="1035">
                  <c:v>4.343149912</c:v>
                </c:pt>
                <c:pt idx="1036">
                  <c:v>4.346936897999984</c:v>
                </c:pt>
                <c:pt idx="1037">
                  <c:v>4.351391758</c:v>
                </c:pt>
                <c:pt idx="1038">
                  <c:v>4.355402552999986</c:v>
                </c:pt>
                <c:pt idx="1039">
                  <c:v>4.359559001</c:v>
                </c:pt>
                <c:pt idx="1040">
                  <c:v>4.36415951399998</c:v>
                </c:pt>
                <c:pt idx="1041">
                  <c:v>4.367942947999977</c:v>
                </c:pt>
                <c:pt idx="1042">
                  <c:v>4.37187914</c:v>
                </c:pt>
                <c:pt idx="1043">
                  <c:v>4.375666126</c:v>
                </c:pt>
                <c:pt idx="1044">
                  <c:v>4.380120986</c:v>
                </c:pt>
                <c:pt idx="1045">
                  <c:v>4.384277434</c:v>
                </c:pt>
                <c:pt idx="1046">
                  <c:v>4.388284675999987</c:v>
                </c:pt>
                <c:pt idx="1047">
                  <c:v>4.392814138999975</c:v>
                </c:pt>
                <c:pt idx="1048">
                  <c:v>4.396743226</c:v>
                </c:pt>
                <c:pt idx="1049">
                  <c:v>4.400757572999997</c:v>
                </c:pt>
                <c:pt idx="1050">
                  <c:v>4.405137829999984</c:v>
                </c:pt>
                <c:pt idx="1051">
                  <c:v>4.408995865999987</c:v>
                </c:pt>
                <c:pt idx="1052">
                  <c:v>4.413152314</c:v>
                </c:pt>
                <c:pt idx="1053">
                  <c:v>4.4169393</c:v>
                </c:pt>
                <c:pt idx="1054">
                  <c:v>4.421536260999984</c:v>
                </c:pt>
                <c:pt idx="1055">
                  <c:v>4.425699814</c:v>
                </c:pt>
                <c:pt idx="1056">
                  <c:v>4.430151121</c:v>
                </c:pt>
                <c:pt idx="1057">
                  <c:v>4.434677032</c:v>
                </c:pt>
                <c:pt idx="1058">
                  <c:v>4.438982686</c:v>
                </c:pt>
                <c:pt idx="1059">
                  <c:v>4.442918876999975</c:v>
                </c:pt>
                <c:pt idx="1060">
                  <c:v>4.447444788</c:v>
                </c:pt>
                <c:pt idx="1061">
                  <c:v>4.451530185</c:v>
                </c:pt>
                <c:pt idx="1062">
                  <c:v>4.45613425099998</c:v>
                </c:pt>
                <c:pt idx="1063">
                  <c:v>4.460514507999973</c:v>
                </c:pt>
                <c:pt idx="1064">
                  <c:v>4.464670955999995</c:v>
                </c:pt>
                <c:pt idx="1065">
                  <c:v>4.468749249</c:v>
                </c:pt>
                <c:pt idx="1066">
                  <c:v>4.473282264</c:v>
                </c:pt>
                <c:pt idx="1067">
                  <c:v>4.477289506</c:v>
                </c:pt>
                <c:pt idx="1068">
                  <c:v>4.481296748</c:v>
                </c:pt>
                <c:pt idx="1069">
                  <c:v>4.485527799</c:v>
                </c:pt>
                <c:pt idx="1070">
                  <c:v>4.489314786</c:v>
                </c:pt>
                <c:pt idx="1071">
                  <c:v>4.493542284</c:v>
                </c:pt>
                <c:pt idx="1072">
                  <c:v>4.497332822999997</c:v>
                </c:pt>
                <c:pt idx="1073">
                  <c:v>4.502007938999986</c:v>
                </c:pt>
                <c:pt idx="1074">
                  <c:v>4.506086230999986</c:v>
                </c:pt>
                <c:pt idx="1075">
                  <c:v>4.510619246999985</c:v>
                </c:pt>
                <c:pt idx="1076">
                  <c:v>4.515070553999986</c:v>
                </c:pt>
                <c:pt idx="1077">
                  <c:v>4.519227002</c:v>
                </c:pt>
                <c:pt idx="1078">
                  <c:v>4.523383449999997</c:v>
                </c:pt>
                <c:pt idx="1079">
                  <c:v>4.52784186199998</c:v>
                </c:pt>
                <c:pt idx="1080">
                  <c:v>4.531849105</c:v>
                </c:pt>
                <c:pt idx="1081">
                  <c:v>4.535710694</c:v>
                </c:pt>
                <c:pt idx="1082">
                  <c:v>4.540090950999997</c:v>
                </c:pt>
                <c:pt idx="1083">
                  <c:v>4.544020036999984</c:v>
                </c:pt>
                <c:pt idx="1084">
                  <c:v>4.548254640999997</c:v>
                </c:pt>
                <c:pt idx="1085">
                  <c:v>4.552041626999986</c:v>
                </c:pt>
                <c:pt idx="1086">
                  <c:v>4.556638588</c:v>
                </c:pt>
                <c:pt idx="1087">
                  <c:v>4.560652935</c:v>
                </c:pt>
                <c:pt idx="1088">
                  <c:v>4.565178844999984</c:v>
                </c:pt>
                <c:pt idx="1089">
                  <c:v>4.569704755</c:v>
                </c:pt>
                <c:pt idx="1090">
                  <c:v>4.574010409</c:v>
                </c:pt>
                <c:pt idx="1091">
                  <c:v>4.578017651999997</c:v>
                </c:pt>
                <c:pt idx="1092">
                  <c:v>4.582401460999997</c:v>
                </c:pt>
                <c:pt idx="1093">
                  <c:v>4.586557908999997</c:v>
                </c:pt>
                <c:pt idx="1094">
                  <c:v>4.590344895</c:v>
                </c:pt>
                <c:pt idx="1095">
                  <c:v>4.59465054899998</c:v>
                </c:pt>
                <c:pt idx="1096">
                  <c:v>4.598732394</c:v>
                </c:pt>
                <c:pt idx="1097">
                  <c:v>4.602888841999977</c:v>
                </c:pt>
                <c:pt idx="1098">
                  <c:v>4.607418304999986</c:v>
                </c:pt>
                <c:pt idx="1099">
                  <c:v>4.611272789</c:v>
                </c:pt>
                <c:pt idx="1100">
                  <c:v>4.615208981</c:v>
                </c:pt>
                <c:pt idx="1101">
                  <c:v>4.619741996</c:v>
                </c:pt>
                <c:pt idx="1102">
                  <c:v>4.624417111999977</c:v>
                </c:pt>
                <c:pt idx="1103">
                  <c:v>4.628644610999986</c:v>
                </c:pt>
                <c:pt idx="1104">
                  <c:v>4.632435148999981</c:v>
                </c:pt>
                <c:pt idx="1105">
                  <c:v>4.636957506999981</c:v>
                </c:pt>
                <c:pt idx="1106">
                  <c:v>4.641042905</c:v>
                </c:pt>
                <c:pt idx="1107">
                  <c:v>4.644829890999997</c:v>
                </c:pt>
                <c:pt idx="1108">
                  <c:v>4.649210147999997</c:v>
                </c:pt>
                <c:pt idx="1109">
                  <c:v>4.653291993</c:v>
                </c:pt>
                <c:pt idx="1110">
                  <c:v>4.657448440999997</c:v>
                </c:pt>
                <c:pt idx="1111">
                  <c:v>4.661828697999997</c:v>
                </c:pt>
                <c:pt idx="1112">
                  <c:v>4.66583593999997</c:v>
                </c:pt>
                <c:pt idx="1113">
                  <c:v>4.669772132</c:v>
                </c:pt>
                <c:pt idx="1114">
                  <c:v>4.674301595</c:v>
                </c:pt>
                <c:pt idx="1115">
                  <c:v>4.679047761</c:v>
                </c:pt>
                <c:pt idx="1116">
                  <c:v>4.683204208999986</c:v>
                </c:pt>
                <c:pt idx="1117">
                  <c:v>4.686994747999983</c:v>
                </c:pt>
                <c:pt idx="1118">
                  <c:v>4.691740914</c:v>
                </c:pt>
                <c:pt idx="1119">
                  <c:v>4.695677106</c:v>
                </c:pt>
                <c:pt idx="1120">
                  <c:v>4.699464092</c:v>
                </c:pt>
                <c:pt idx="1121">
                  <c:v>4.703840797</c:v>
                </c:pt>
                <c:pt idx="1122">
                  <c:v>4.707926194</c:v>
                </c:pt>
                <c:pt idx="1123">
                  <c:v>4.712011591999997</c:v>
                </c:pt>
                <c:pt idx="1124">
                  <c:v>4.716533949999997</c:v>
                </c:pt>
                <c:pt idx="1125">
                  <c:v>4.720548296999997</c:v>
                </c:pt>
                <c:pt idx="1126">
                  <c:v>4.724480935999981</c:v>
                </c:pt>
                <c:pt idx="1127">
                  <c:v>4.728786589999986</c:v>
                </c:pt>
                <c:pt idx="1128">
                  <c:v>4.732648179</c:v>
                </c:pt>
                <c:pt idx="1129">
                  <c:v>4.736953833</c:v>
                </c:pt>
                <c:pt idx="1130">
                  <c:v>4.741554345999996</c:v>
                </c:pt>
                <c:pt idx="1131">
                  <c:v>4.745341332</c:v>
                </c:pt>
                <c:pt idx="1132">
                  <c:v>4.749419625</c:v>
                </c:pt>
                <c:pt idx="1133">
                  <c:v>4.753952639999997</c:v>
                </c:pt>
                <c:pt idx="1134">
                  <c:v>4.758478550999997</c:v>
                </c:pt>
                <c:pt idx="1135">
                  <c:v>4.762563947999986</c:v>
                </c:pt>
                <c:pt idx="1136">
                  <c:v>4.766646682</c:v>
                </c:pt>
                <c:pt idx="1137">
                  <c:v>4.771094436</c:v>
                </c:pt>
                <c:pt idx="1138">
                  <c:v>4.775179834</c:v>
                </c:pt>
                <c:pt idx="1139">
                  <c:v>4.779041423</c:v>
                </c:pt>
                <c:pt idx="1140">
                  <c:v>4.783272474</c:v>
                </c:pt>
                <c:pt idx="1141">
                  <c:v>4.787276164</c:v>
                </c:pt>
                <c:pt idx="1142">
                  <c:v>4.791439717</c:v>
                </c:pt>
                <c:pt idx="1143">
                  <c:v>4.79604023</c:v>
                </c:pt>
                <c:pt idx="1144">
                  <c:v>4.799898266999997</c:v>
                </c:pt>
                <c:pt idx="1145">
                  <c:v>4.803983663999987</c:v>
                </c:pt>
                <c:pt idx="1146">
                  <c:v>4.808363921</c:v>
                </c:pt>
                <c:pt idx="1147">
                  <c:v>4.812964433999986</c:v>
                </c:pt>
                <c:pt idx="1148">
                  <c:v>4.817191932999984</c:v>
                </c:pt>
                <c:pt idx="1149">
                  <c:v>4.821131676999975</c:v>
                </c:pt>
                <c:pt idx="1150">
                  <c:v>4.825728637999984</c:v>
                </c:pt>
                <c:pt idx="1151">
                  <c:v>4.829814035999984</c:v>
                </c:pt>
                <c:pt idx="1152">
                  <c:v>4.834418100999997</c:v>
                </c:pt>
                <c:pt idx="1153">
                  <c:v>4.838798358</c:v>
                </c:pt>
                <c:pt idx="1154">
                  <c:v>4.843025856999978</c:v>
                </c:pt>
                <c:pt idx="1155">
                  <c:v>4.847182304999997</c:v>
                </c:pt>
                <c:pt idx="1156">
                  <c:v>4.851566114</c:v>
                </c:pt>
                <c:pt idx="1157">
                  <c:v>4.855573355999991</c:v>
                </c:pt>
                <c:pt idx="1158">
                  <c:v>4.859434944999986</c:v>
                </c:pt>
                <c:pt idx="1159">
                  <c:v>4.863815201999977</c:v>
                </c:pt>
                <c:pt idx="1160">
                  <c:v>4.867669686</c:v>
                </c:pt>
                <c:pt idx="1161">
                  <c:v>4.871904289999997</c:v>
                </c:pt>
                <c:pt idx="1162">
                  <c:v>4.875765878999986</c:v>
                </c:pt>
                <c:pt idx="1163">
                  <c:v>4.880295341</c:v>
                </c:pt>
                <c:pt idx="1164">
                  <c:v>4.884373634</c:v>
                </c:pt>
                <c:pt idx="1165">
                  <c:v>4.888903097</c:v>
                </c:pt>
                <c:pt idx="1166">
                  <c:v>4.89343255899998</c:v>
                </c:pt>
                <c:pt idx="1167">
                  <c:v>4.897738212999985</c:v>
                </c:pt>
                <c:pt idx="1168">
                  <c:v>4.901745456</c:v>
                </c:pt>
                <c:pt idx="1169">
                  <c:v>4.906200316</c:v>
                </c:pt>
                <c:pt idx="1170">
                  <c:v>4.91013650699998</c:v>
                </c:pt>
                <c:pt idx="1171">
                  <c:v>4.913994543999986</c:v>
                </c:pt>
                <c:pt idx="1172">
                  <c:v>4.918449404</c:v>
                </c:pt>
                <c:pt idx="1173">
                  <c:v>4.922303888</c:v>
                </c:pt>
                <c:pt idx="1174">
                  <c:v>4.926609542</c:v>
                </c:pt>
                <c:pt idx="1175">
                  <c:v>4.931067954</c:v>
                </c:pt>
                <c:pt idx="1176">
                  <c:v>4.934854939999984</c:v>
                </c:pt>
                <c:pt idx="1177">
                  <c:v>4.938933233</c:v>
                </c:pt>
                <c:pt idx="1178">
                  <c:v>4.943466248</c:v>
                </c:pt>
                <c:pt idx="1179">
                  <c:v>4.948066761</c:v>
                </c:pt>
                <c:pt idx="1180">
                  <c:v>4.952294258999986</c:v>
                </c:pt>
                <c:pt idx="1181">
                  <c:v>4.956159401</c:v>
                </c:pt>
                <c:pt idx="1182">
                  <c:v>4.960681758999997</c:v>
                </c:pt>
                <c:pt idx="1183">
                  <c:v>4.964696106</c:v>
                </c:pt>
                <c:pt idx="1184">
                  <c:v>4.968554141999986</c:v>
                </c:pt>
                <c:pt idx="1185">
                  <c:v>4.972934398999997</c:v>
                </c:pt>
                <c:pt idx="1186">
                  <c:v>4.977016243999997</c:v>
                </c:pt>
                <c:pt idx="1187">
                  <c:v>4.981101642</c:v>
                </c:pt>
                <c:pt idx="1188">
                  <c:v>4.985702155</c:v>
                </c:pt>
                <c:pt idx="1189">
                  <c:v>4.989560192</c:v>
                </c:pt>
                <c:pt idx="1190">
                  <c:v>4.99364559</c:v>
                </c:pt>
                <c:pt idx="1191">
                  <c:v>4.998025845999996</c:v>
                </c:pt>
                <c:pt idx="1192">
                  <c:v>5.002846615999998</c:v>
                </c:pt>
                <c:pt idx="1193">
                  <c:v>5.006932013</c:v>
                </c:pt>
                <c:pt idx="1194">
                  <c:v>5.010718998999997</c:v>
                </c:pt>
                <c:pt idx="1195">
                  <c:v>5.015394116</c:v>
                </c:pt>
                <c:pt idx="1196">
                  <c:v>5.019479513</c:v>
                </c:pt>
                <c:pt idx="1197">
                  <c:v>5.024005422999986</c:v>
                </c:pt>
                <c:pt idx="1198">
                  <c:v>5.028460283</c:v>
                </c:pt>
                <c:pt idx="1199">
                  <c:v>5.032687782</c:v>
                </c:pt>
                <c:pt idx="1200">
                  <c:v>5.036627526</c:v>
                </c:pt>
                <c:pt idx="1201">
                  <c:v>5.041149884</c:v>
                </c:pt>
                <c:pt idx="1202">
                  <c:v>5.045306332</c:v>
                </c:pt>
                <c:pt idx="1203">
                  <c:v>5.049913949999997</c:v>
                </c:pt>
                <c:pt idx="1204">
                  <c:v>5.054368809999997</c:v>
                </c:pt>
                <c:pt idx="1205">
                  <c:v>5.058376051999997</c:v>
                </c:pt>
                <c:pt idx="1206">
                  <c:v>5.062603550999997</c:v>
                </c:pt>
                <c:pt idx="1207">
                  <c:v>5.067061962999997</c:v>
                </c:pt>
                <c:pt idx="1208">
                  <c:v>5.071069205</c:v>
                </c:pt>
                <c:pt idx="1209">
                  <c:v>5.075076447999997</c:v>
                </c:pt>
                <c:pt idx="1210">
                  <c:v>5.079307499</c:v>
                </c:pt>
                <c:pt idx="1211">
                  <c:v>5.084060769999997</c:v>
                </c:pt>
                <c:pt idx="1212">
                  <c:v>5.088437474</c:v>
                </c:pt>
                <c:pt idx="1213">
                  <c:v>5.092892334</c:v>
                </c:pt>
                <c:pt idx="1214">
                  <c:v>5.096828525999999</c:v>
                </c:pt>
                <c:pt idx="1215">
                  <c:v>5.100906818999977</c:v>
                </c:pt>
                <c:pt idx="1216">
                  <c:v>5.105290627999997</c:v>
                </c:pt>
                <c:pt idx="1217">
                  <c:v>5.109816537999977</c:v>
                </c:pt>
                <c:pt idx="1218">
                  <c:v>5.114122192</c:v>
                </c:pt>
                <c:pt idx="1219">
                  <c:v>5.117983781</c:v>
                </c:pt>
                <c:pt idx="1220">
                  <c:v>5.122587846999963</c:v>
                </c:pt>
                <c:pt idx="1221">
                  <c:v>5.12666614</c:v>
                </c:pt>
                <c:pt idx="1222">
                  <c:v>5.131270205</c:v>
                </c:pt>
                <c:pt idx="1223">
                  <c:v>5.135650462</c:v>
                </c:pt>
                <c:pt idx="1224">
                  <c:v>5.139956116</c:v>
                </c:pt>
                <c:pt idx="1225">
                  <c:v>5.144112563999975</c:v>
                </c:pt>
                <c:pt idx="1226">
                  <c:v>5.148492820999997</c:v>
                </c:pt>
                <c:pt idx="1227">
                  <c:v>5.15242545999998</c:v>
                </c:pt>
                <c:pt idx="1228">
                  <c:v>5.156361652</c:v>
                </c:pt>
                <c:pt idx="1229">
                  <c:v>5.160667306</c:v>
                </c:pt>
                <c:pt idx="1230">
                  <c:v>5.164528894999984</c:v>
                </c:pt>
                <c:pt idx="1231">
                  <c:v>5.168834548999967</c:v>
                </c:pt>
                <c:pt idx="1232">
                  <c:v>5.172767189</c:v>
                </c:pt>
                <c:pt idx="1233">
                  <c:v>5.177222048</c:v>
                </c:pt>
                <c:pt idx="1234">
                  <c:v>5.181300341</c:v>
                </c:pt>
                <c:pt idx="1235">
                  <c:v>5.185833355999991</c:v>
                </c:pt>
                <c:pt idx="1236">
                  <c:v>5.190281111</c:v>
                </c:pt>
                <c:pt idx="1237">
                  <c:v>5.194515714999977</c:v>
                </c:pt>
                <c:pt idx="1238">
                  <c:v>5.198601112</c:v>
                </c:pt>
                <c:pt idx="1239">
                  <c:v>5.20312347</c:v>
                </c:pt>
                <c:pt idx="1240">
                  <c:v>5.206988610999997</c:v>
                </c:pt>
                <c:pt idx="1241">
                  <c:v>5.210846648</c:v>
                </c:pt>
                <c:pt idx="1242">
                  <c:v>5.215376111</c:v>
                </c:pt>
                <c:pt idx="1243">
                  <c:v>5.2192377</c:v>
                </c:pt>
                <c:pt idx="1244">
                  <c:v>5.223465198</c:v>
                </c:pt>
                <c:pt idx="1245">
                  <c:v>5.227994660999975</c:v>
                </c:pt>
                <c:pt idx="1246">
                  <c:v>5.231852697</c:v>
                </c:pt>
                <c:pt idx="1247">
                  <c:v>5.235788889</c:v>
                </c:pt>
                <c:pt idx="1248">
                  <c:v>5.240392955</c:v>
                </c:pt>
                <c:pt idx="1249">
                  <c:v>5.244993467999997</c:v>
                </c:pt>
                <c:pt idx="1250">
                  <c:v>5.249225851</c:v>
                </c:pt>
                <c:pt idx="1251">
                  <c:v>5.253087439999997</c:v>
                </c:pt>
                <c:pt idx="1252">
                  <c:v>5.257535195</c:v>
                </c:pt>
                <c:pt idx="1253">
                  <c:v>5.261620593</c:v>
                </c:pt>
                <c:pt idx="1254">
                  <c:v>5.265482182</c:v>
                </c:pt>
                <c:pt idx="1255">
                  <c:v>5.269787835999995</c:v>
                </c:pt>
                <c:pt idx="1256">
                  <c:v>5.273866128</c:v>
                </c:pt>
                <c:pt idx="1257">
                  <c:v>5.278022576</c:v>
                </c:pt>
                <c:pt idx="1258">
                  <c:v>5.282555591999997</c:v>
                </c:pt>
                <c:pt idx="1259">
                  <c:v>5.286488230999997</c:v>
                </c:pt>
                <c:pt idx="1260">
                  <c:v>5.290495473</c:v>
                </c:pt>
                <c:pt idx="1261">
                  <c:v>5.294953885999996</c:v>
                </c:pt>
                <c:pt idx="1262">
                  <c:v>5.299700052</c:v>
                </c:pt>
                <c:pt idx="1263">
                  <c:v>5.303856499999997</c:v>
                </c:pt>
                <c:pt idx="1264">
                  <c:v>5.308464117999997</c:v>
                </c:pt>
                <c:pt idx="1265">
                  <c:v>5.312322155</c:v>
                </c:pt>
                <c:pt idx="1266">
                  <c:v>5.316400446999986</c:v>
                </c:pt>
                <c:pt idx="1267">
                  <c:v>5.320858859999975</c:v>
                </c:pt>
                <c:pt idx="1268">
                  <c:v>5.325384769999975</c:v>
                </c:pt>
                <c:pt idx="1269">
                  <c:v>5.329619372999997</c:v>
                </c:pt>
                <c:pt idx="1270">
                  <c:v>5.33354846</c:v>
                </c:pt>
                <c:pt idx="1271">
                  <c:v>5.338081475</c:v>
                </c:pt>
                <c:pt idx="1272">
                  <c:v>5.342159767999984</c:v>
                </c:pt>
                <c:pt idx="1273">
                  <c:v>5.34595030699998</c:v>
                </c:pt>
                <c:pt idx="1274">
                  <c:v>5.350330563999984</c:v>
                </c:pt>
                <c:pt idx="1275">
                  <c:v>5.354337805999984</c:v>
                </c:pt>
                <c:pt idx="1276">
                  <c:v>5.358494253999984</c:v>
                </c:pt>
                <c:pt idx="1277">
                  <c:v>5.363023716999997</c:v>
                </c:pt>
                <c:pt idx="1278">
                  <c:v>5.366878200999997</c:v>
                </c:pt>
                <c:pt idx="1279">
                  <c:v>5.371041754</c:v>
                </c:pt>
                <c:pt idx="1280">
                  <c:v>5.375347408</c:v>
                </c:pt>
                <c:pt idx="1281">
                  <c:v>5.379944367999986</c:v>
                </c:pt>
                <c:pt idx="1282">
                  <c:v>5.384178971999981</c:v>
                </c:pt>
                <c:pt idx="1283">
                  <c:v>5.388040560999986</c:v>
                </c:pt>
                <c:pt idx="1284">
                  <c:v>5.392637520999984</c:v>
                </c:pt>
                <c:pt idx="1285">
                  <c:v>5.396722919</c:v>
                </c:pt>
                <c:pt idx="1286">
                  <c:v>5.401252382</c:v>
                </c:pt>
                <c:pt idx="1287">
                  <c:v>5.405707242</c:v>
                </c:pt>
                <c:pt idx="1288">
                  <c:v>5.40986369</c:v>
                </c:pt>
                <c:pt idx="1289">
                  <c:v>5.414020137999997</c:v>
                </c:pt>
                <c:pt idx="1290">
                  <c:v>5.418549601</c:v>
                </c:pt>
                <c:pt idx="1291">
                  <c:v>5.422627893</c:v>
                </c:pt>
                <c:pt idx="1292">
                  <c:v>5.426418432</c:v>
                </c:pt>
                <c:pt idx="1293">
                  <c:v>5.430795136</c:v>
                </c:pt>
                <c:pt idx="1294">
                  <c:v>5.434653173</c:v>
                </c:pt>
                <c:pt idx="1295">
                  <c:v>5.438958827</c:v>
                </c:pt>
                <c:pt idx="1296">
                  <c:v>5.442749365</c:v>
                </c:pt>
                <c:pt idx="1297">
                  <c:v>5.447271723</c:v>
                </c:pt>
                <c:pt idx="1298">
                  <c:v>5.451357121</c:v>
                </c:pt>
                <c:pt idx="1299">
                  <c:v>5.455886582999997</c:v>
                </c:pt>
                <c:pt idx="1300">
                  <c:v>5.460341443</c:v>
                </c:pt>
                <c:pt idx="1301">
                  <c:v>5.464568941999997</c:v>
                </c:pt>
                <c:pt idx="1302">
                  <c:v>5.46872539</c:v>
                </c:pt>
                <c:pt idx="1303">
                  <c:v>5.473183802</c:v>
                </c:pt>
                <c:pt idx="1304">
                  <c:v>5.477191044</c:v>
                </c:pt>
                <c:pt idx="1305">
                  <c:v>5.48097803</c:v>
                </c:pt>
                <c:pt idx="1306">
                  <c:v>5.485358287</c:v>
                </c:pt>
                <c:pt idx="1307">
                  <c:v>5.489287374</c:v>
                </c:pt>
                <c:pt idx="1308">
                  <c:v>5.493593028</c:v>
                </c:pt>
                <c:pt idx="1309">
                  <c:v>5.498126043</c:v>
                </c:pt>
                <c:pt idx="1310">
                  <c:v>5.501984079999994</c:v>
                </c:pt>
                <c:pt idx="1311">
                  <c:v>5.505920271999984</c:v>
                </c:pt>
                <c:pt idx="1312">
                  <c:v>5.510446182</c:v>
                </c:pt>
                <c:pt idx="1313">
                  <c:v>5.515124849999975</c:v>
                </c:pt>
                <c:pt idx="1314">
                  <c:v>5.519352349</c:v>
                </c:pt>
                <c:pt idx="1315">
                  <c:v>5.523142887999997</c:v>
                </c:pt>
                <c:pt idx="1316">
                  <c:v>5.52759064199998</c:v>
                </c:pt>
                <c:pt idx="1317">
                  <c:v>5.53174709</c:v>
                </c:pt>
                <c:pt idx="1318">
                  <c:v>5.536354709</c:v>
                </c:pt>
                <c:pt idx="1319">
                  <c:v>5.540884170999984</c:v>
                </c:pt>
                <c:pt idx="1320">
                  <c:v>5.545040618999997</c:v>
                </c:pt>
                <c:pt idx="1321">
                  <c:v>5.549047862</c:v>
                </c:pt>
                <c:pt idx="1322">
                  <c:v>5.553428119</c:v>
                </c:pt>
                <c:pt idx="1323">
                  <c:v>5.557506410999986</c:v>
                </c:pt>
                <c:pt idx="1324">
                  <c:v>5.561442603</c:v>
                </c:pt>
                <c:pt idx="1325">
                  <c:v>5.56582285999998</c:v>
                </c:pt>
                <c:pt idx="1326">
                  <c:v>5.569680895999999</c:v>
                </c:pt>
                <c:pt idx="1327">
                  <c:v>5.573915499999996</c:v>
                </c:pt>
                <c:pt idx="1328">
                  <c:v>5.578519565999994</c:v>
                </c:pt>
                <c:pt idx="1329">
                  <c:v>5.582377602</c:v>
                </c:pt>
                <c:pt idx="1330">
                  <c:v>5.586384843999986</c:v>
                </c:pt>
                <c:pt idx="1331">
                  <c:v>5.590988909999984</c:v>
                </c:pt>
                <c:pt idx="1332">
                  <c:v>5.595518372999984</c:v>
                </c:pt>
                <c:pt idx="1333">
                  <c:v>5.599745870999997</c:v>
                </c:pt>
                <c:pt idx="1334">
                  <c:v>5.60360746</c:v>
                </c:pt>
                <c:pt idx="1335">
                  <c:v>5.608136922999981</c:v>
                </c:pt>
                <c:pt idx="1336">
                  <c:v>5.612215215999983</c:v>
                </c:pt>
                <c:pt idx="1337">
                  <c:v>5.616080356999975</c:v>
                </c:pt>
                <c:pt idx="1338">
                  <c:v>5.620311407999984</c:v>
                </c:pt>
                <c:pt idx="1339">
                  <c:v>5.624389700999984</c:v>
                </c:pt>
                <c:pt idx="1340">
                  <c:v>5.628624303999997</c:v>
                </c:pt>
                <c:pt idx="1341">
                  <c:v>5.633079164</c:v>
                </c:pt>
                <c:pt idx="1342">
                  <c:v>5.637082853999981</c:v>
                </c:pt>
                <c:pt idx="1343">
                  <c:v>5.641097201</c:v>
                </c:pt>
                <c:pt idx="1344">
                  <c:v>5.645473905999998</c:v>
                </c:pt>
                <c:pt idx="1345">
                  <c:v>5.650074418999984</c:v>
                </c:pt>
                <c:pt idx="1346">
                  <c:v>5.654380072999974</c:v>
                </c:pt>
                <c:pt idx="1347">
                  <c:v>5.658170610999984</c:v>
                </c:pt>
                <c:pt idx="1348">
                  <c:v>5.662692968999984</c:v>
                </c:pt>
                <c:pt idx="1349">
                  <c:v>5.666927571999977</c:v>
                </c:pt>
                <c:pt idx="1350">
                  <c:v>5.671382432</c:v>
                </c:pt>
                <c:pt idx="1351">
                  <c:v>5.675837291999997</c:v>
                </c:pt>
                <c:pt idx="1352">
                  <c:v>5.680064791</c:v>
                </c:pt>
                <c:pt idx="1353">
                  <c:v>5.684075584999986</c:v>
                </c:pt>
                <c:pt idx="1354">
                  <c:v>5.688530444999986</c:v>
                </c:pt>
                <c:pt idx="1355">
                  <c:v>5.692537686999977</c:v>
                </c:pt>
                <c:pt idx="1356">
                  <c:v>5.696548482</c:v>
                </c:pt>
                <c:pt idx="1357">
                  <c:v>5.700779533</c:v>
                </c:pt>
                <c:pt idx="1358">
                  <c:v>5.704712172999997</c:v>
                </c:pt>
                <c:pt idx="1359">
                  <c:v>5.708939670999986</c:v>
                </c:pt>
                <c:pt idx="1360">
                  <c:v>5.713547289</c:v>
                </c:pt>
                <c:pt idx="1361">
                  <c:v>5.717405325999987</c:v>
                </c:pt>
                <c:pt idx="1362">
                  <c:v>5.72141256799998</c:v>
                </c:pt>
                <c:pt idx="1363">
                  <c:v>5.725944694999997</c:v>
                </c:pt>
                <c:pt idx="1364">
                  <c:v>5.730541656</c:v>
                </c:pt>
                <c:pt idx="1365">
                  <c:v>5.734776258999984</c:v>
                </c:pt>
                <c:pt idx="1366">
                  <c:v>5.738783502</c:v>
                </c:pt>
                <c:pt idx="1367">
                  <c:v>5.743234808999997</c:v>
                </c:pt>
                <c:pt idx="1368">
                  <c:v>5.747249156</c:v>
                </c:pt>
                <c:pt idx="1369">
                  <c:v>5.75103259</c:v>
                </c:pt>
                <c:pt idx="1370">
                  <c:v>5.755412846999977</c:v>
                </c:pt>
                <c:pt idx="1371">
                  <c:v>5.759416535999991</c:v>
                </c:pt>
                <c:pt idx="1372">
                  <c:v>5.76365114</c:v>
                </c:pt>
                <c:pt idx="1373">
                  <c:v>5.768180602999985</c:v>
                </c:pt>
                <c:pt idx="1374">
                  <c:v>5.772042192</c:v>
                </c:pt>
                <c:pt idx="1375">
                  <c:v>5.776049434</c:v>
                </c:pt>
                <c:pt idx="1376">
                  <c:v>5.780429691</c:v>
                </c:pt>
                <c:pt idx="1377">
                  <c:v>5.785104806999977</c:v>
                </c:pt>
                <c:pt idx="1378">
                  <c:v>5.789410461</c:v>
                </c:pt>
                <c:pt idx="1379">
                  <c:v>5.79327205</c:v>
                </c:pt>
                <c:pt idx="1380">
                  <c:v>5.797794406999997</c:v>
                </c:pt>
                <c:pt idx="1381">
                  <c:v>5.801879805</c:v>
                </c:pt>
                <c:pt idx="1382">
                  <c:v>5.806483870999984</c:v>
                </c:pt>
                <c:pt idx="1383">
                  <c:v>5.811013333</c:v>
                </c:pt>
                <c:pt idx="1384">
                  <c:v>5.815169782</c:v>
                </c:pt>
                <c:pt idx="1385">
                  <c:v>5.819177024</c:v>
                </c:pt>
                <c:pt idx="1386">
                  <c:v>5.823631884</c:v>
                </c:pt>
                <c:pt idx="1387">
                  <c:v>5.827564522999975</c:v>
                </c:pt>
                <c:pt idx="1388">
                  <c:v>5.831500715</c:v>
                </c:pt>
                <c:pt idx="1389">
                  <c:v>5.835880971999984</c:v>
                </c:pt>
                <c:pt idx="1390">
                  <c:v>5.839884661999986</c:v>
                </c:pt>
                <c:pt idx="1391">
                  <c:v>5.84404111</c:v>
                </c:pt>
                <c:pt idx="1392">
                  <c:v>5.848574124999997</c:v>
                </c:pt>
                <c:pt idx="1393">
                  <c:v>5.852357557999977</c:v>
                </c:pt>
                <c:pt idx="1394">
                  <c:v>5.856364800999997</c:v>
                </c:pt>
                <c:pt idx="1395">
                  <c:v>5.860155338999974</c:v>
                </c:pt>
                <c:pt idx="1396">
                  <c:v>5.864528490999997</c:v>
                </c:pt>
                <c:pt idx="1397">
                  <c:v>5.868692044</c:v>
                </c:pt>
                <c:pt idx="1398">
                  <c:v>5.872770336999986</c:v>
                </c:pt>
                <c:pt idx="1399">
                  <c:v>5.877296246999986</c:v>
                </c:pt>
                <c:pt idx="1400">
                  <c:v>5.881232439</c:v>
                </c:pt>
                <c:pt idx="1401">
                  <c:v>5.885239681</c:v>
                </c:pt>
                <c:pt idx="1402">
                  <c:v>5.889548888</c:v>
                </c:pt>
                <c:pt idx="1403">
                  <c:v>5.893481526999977</c:v>
                </c:pt>
                <c:pt idx="1404">
                  <c:v>5.897637974999986</c:v>
                </c:pt>
                <c:pt idx="1405">
                  <c:v>5.902242041</c:v>
                </c:pt>
                <c:pt idx="1406">
                  <c:v>5.906029027</c:v>
                </c:pt>
                <c:pt idx="1407">
                  <c:v>5.910185474999997</c:v>
                </c:pt>
                <c:pt idx="1408">
                  <c:v>5.914640335</c:v>
                </c:pt>
                <c:pt idx="1409">
                  <c:v>5.919166245</c:v>
                </c:pt>
                <c:pt idx="1410">
                  <c:v>5.923400848999984</c:v>
                </c:pt>
                <c:pt idx="1411">
                  <c:v>5.927333488</c:v>
                </c:pt>
                <c:pt idx="1412">
                  <c:v>5.931862951</c:v>
                </c:pt>
                <c:pt idx="1413">
                  <c:v>5.936019399</c:v>
                </c:pt>
                <c:pt idx="1414">
                  <c:v>5.940619912</c:v>
                </c:pt>
                <c:pt idx="1415">
                  <c:v>5.945000169</c:v>
                </c:pt>
                <c:pt idx="1416">
                  <c:v>5.949156616999997</c:v>
                </c:pt>
                <c:pt idx="1417">
                  <c:v>5.953313065</c:v>
                </c:pt>
                <c:pt idx="1418">
                  <c:v>5.957767925</c:v>
                </c:pt>
                <c:pt idx="1419">
                  <c:v>5.961700564</c:v>
                </c:pt>
                <c:pt idx="1420">
                  <c:v>5.965785961999984</c:v>
                </c:pt>
                <c:pt idx="1421">
                  <c:v>5.970017013</c:v>
                </c:pt>
                <c:pt idx="1422">
                  <c:v>5.974837782</c:v>
                </c:pt>
                <c:pt idx="1423">
                  <c:v>5.979072386</c:v>
                </c:pt>
                <c:pt idx="1424">
                  <c:v>5.983601849</c:v>
                </c:pt>
                <c:pt idx="1425">
                  <c:v>5.987534487999997</c:v>
                </c:pt>
                <c:pt idx="1426">
                  <c:v>5.991619886</c:v>
                </c:pt>
                <c:pt idx="1427">
                  <c:v>5.995925539999984</c:v>
                </c:pt>
                <c:pt idx="1428">
                  <c:v>6.000526052999997</c:v>
                </c:pt>
                <c:pt idx="1429">
                  <c:v>6.004753550999986</c:v>
                </c:pt>
                <c:pt idx="1430">
                  <c:v>6.008693296</c:v>
                </c:pt>
                <c:pt idx="1431">
                  <c:v>6.013219206</c:v>
                </c:pt>
                <c:pt idx="1432">
                  <c:v>6.017375653999986</c:v>
                </c:pt>
                <c:pt idx="1433">
                  <c:v>6.021905116999986</c:v>
                </c:pt>
                <c:pt idx="1434">
                  <c:v>6.026359976999986</c:v>
                </c:pt>
                <c:pt idx="1435">
                  <c:v>6.030665631</c:v>
                </c:pt>
                <c:pt idx="1436">
                  <c:v>6.034743923</c:v>
                </c:pt>
                <c:pt idx="1437">
                  <c:v>6.039202335</c:v>
                </c:pt>
                <c:pt idx="1438">
                  <c:v>6.043060372</c:v>
                </c:pt>
                <c:pt idx="1439">
                  <c:v>6.046996563999997</c:v>
                </c:pt>
                <c:pt idx="1440">
                  <c:v>6.051376820999997</c:v>
                </c:pt>
                <c:pt idx="1441">
                  <c:v>6.055160253999997</c:v>
                </c:pt>
                <c:pt idx="1442">
                  <c:v>6.059465908</c:v>
                </c:pt>
                <c:pt idx="1443">
                  <c:v>6.0634021</c:v>
                </c:pt>
                <c:pt idx="1444">
                  <c:v>6.067924457999974</c:v>
                </c:pt>
                <c:pt idx="1445">
                  <c:v>6.072009855999998</c:v>
                </c:pt>
                <c:pt idx="1446">
                  <c:v>6.076464715</c:v>
                </c:pt>
                <c:pt idx="1447">
                  <c:v>6.080990625</c:v>
                </c:pt>
                <c:pt idx="1448">
                  <c:v>6.085225228999997</c:v>
                </c:pt>
                <c:pt idx="1449">
                  <c:v>6.089303522</c:v>
                </c:pt>
                <c:pt idx="1450">
                  <c:v>6.093761934</c:v>
                </c:pt>
                <c:pt idx="1451">
                  <c:v>6.097769176</c:v>
                </c:pt>
                <c:pt idx="1452">
                  <c:v>6.101556161999997</c:v>
                </c:pt>
                <c:pt idx="1453">
                  <c:v>6.106011021999997</c:v>
                </c:pt>
                <c:pt idx="1454">
                  <c:v>6.109943662</c:v>
                </c:pt>
                <c:pt idx="1455">
                  <c:v>6.114171159999978</c:v>
                </c:pt>
                <c:pt idx="1456">
                  <c:v>6.118629571999997</c:v>
                </c:pt>
                <c:pt idx="1457">
                  <c:v>6.122413005999986</c:v>
                </c:pt>
                <c:pt idx="1458">
                  <c:v>6.126498404</c:v>
                </c:pt>
                <c:pt idx="1459">
                  <c:v>6.131024314</c:v>
                </c:pt>
                <c:pt idx="1460">
                  <c:v>6.135624826999984</c:v>
                </c:pt>
                <c:pt idx="1461">
                  <c:v>6.13985943</c:v>
                </c:pt>
                <c:pt idx="1462">
                  <c:v>6.143721019</c:v>
                </c:pt>
                <c:pt idx="1463">
                  <c:v>6.148243377</c:v>
                </c:pt>
                <c:pt idx="1464">
                  <c:v>6.152328775</c:v>
                </c:pt>
                <c:pt idx="1465">
                  <c:v>6.156115760999977</c:v>
                </c:pt>
                <c:pt idx="1466">
                  <c:v>6.16049601799998</c:v>
                </c:pt>
                <c:pt idx="1467">
                  <c:v>6.16457786299997</c:v>
                </c:pt>
                <c:pt idx="1468">
                  <c:v>6.168734310999977</c:v>
                </c:pt>
                <c:pt idx="1469">
                  <c:v>6.173189170999997</c:v>
                </c:pt>
                <c:pt idx="1470">
                  <c:v>6.177121809999984</c:v>
                </c:pt>
                <c:pt idx="1471">
                  <c:v>6.181207208</c:v>
                </c:pt>
                <c:pt idx="1472">
                  <c:v>6.185587464999986</c:v>
                </c:pt>
                <c:pt idx="1473">
                  <c:v>6.190337184</c:v>
                </c:pt>
                <c:pt idx="1474">
                  <c:v>6.194564681999986</c:v>
                </c:pt>
                <c:pt idx="1475">
                  <c:v>6.199172299999997</c:v>
                </c:pt>
                <c:pt idx="1476">
                  <c:v>6.203026784</c:v>
                </c:pt>
                <c:pt idx="1477">
                  <c:v>6.207038910999997</c:v>
                </c:pt>
                <c:pt idx="1478">
                  <c:v>6.211568374</c:v>
                </c:pt>
                <c:pt idx="1479">
                  <c:v>6.216094284</c:v>
                </c:pt>
                <c:pt idx="1480">
                  <c:v>6.220321783</c:v>
                </c:pt>
                <c:pt idx="1481">
                  <c:v>6.224261526999986</c:v>
                </c:pt>
                <c:pt idx="1482">
                  <c:v>6.228716387</c:v>
                </c:pt>
                <c:pt idx="1483">
                  <c:v>6.232872835</c:v>
                </c:pt>
                <c:pt idx="1484">
                  <c:v>6.237473348</c:v>
                </c:pt>
                <c:pt idx="1485">
                  <c:v>6.241853605</c:v>
                </c:pt>
                <c:pt idx="1486">
                  <c:v>6.246081104</c:v>
                </c:pt>
                <c:pt idx="1487">
                  <c:v>6.250166500999997</c:v>
                </c:pt>
                <c:pt idx="1488">
                  <c:v>6.254621360999997</c:v>
                </c:pt>
                <c:pt idx="1489">
                  <c:v>6.258625051</c:v>
                </c:pt>
                <c:pt idx="1490">
                  <c:v>6.262639398</c:v>
                </c:pt>
                <c:pt idx="1491">
                  <c:v>6.266870448999997</c:v>
                </c:pt>
                <c:pt idx="1492">
                  <c:v>6.270657435</c:v>
                </c:pt>
                <c:pt idx="1493">
                  <c:v>6.274884933999984</c:v>
                </c:pt>
                <c:pt idx="1494">
                  <c:v>6.278746523</c:v>
                </c:pt>
                <c:pt idx="1495">
                  <c:v>6.283350588</c:v>
                </c:pt>
                <c:pt idx="1496">
                  <c:v>6.287507036999984</c:v>
                </c:pt>
                <c:pt idx="1497">
                  <c:v>6.292032946999984</c:v>
                </c:pt>
                <c:pt idx="1498">
                  <c:v>6.296409651</c:v>
                </c:pt>
                <c:pt idx="1499">
                  <c:v>6.300644254999997</c:v>
                </c:pt>
                <c:pt idx="1500">
                  <c:v>6.304729651999997</c:v>
                </c:pt>
                <c:pt idx="1501">
                  <c:v>6.309177407</c:v>
                </c:pt>
                <c:pt idx="1502">
                  <c:v>6.313191755</c:v>
                </c:pt>
                <c:pt idx="1503">
                  <c:v>6.317046237999977</c:v>
                </c:pt>
                <c:pt idx="1504">
                  <c:v>6.32143004799998</c:v>
                </c:pt>
                <c:pt idx="1505">
                  <c:v>6.325362687</c:v>
                </c:pt>
                <c:pt idx="1506">
                  <c:v>6.329668341</c:v>
                </c:pt>
                <c:pt idx="1507">
                  <c:v>6.333455326999986</c:v>
                </c:pt>
                <c:pt idx="1508">
                  <c:v>6.337984789999984</c:v>
                </c:pt>
                <c:pt idx="1509">
                  <c:v>6.341992032</c:v>
                </c:pt>
                <c:pt idx="1510">
                  <c:v>6.346521495</c:v>
                </c:pt>
                <c:pt idx="1511">
                  <c:v>6.351043853</c:v>
                </c:pt>
                <c:pt idx="1512">
                  <c:v>6.355278456</c:v>
                </c:pt>
                <c:pt idx="1513">
                  <c:v>6.359434903999987</c:v>
                </c:pt>
                <c:pt idx="1514">
                  <c:v>6.36381160899998</c:v>
                </c:pt>
                <c:pt idx="1515">
                  <c:v>6.367897005999987</c:v>
                </c:pt>
                <c:pt idx="1516">
                  <c:v>6.371758595</c:v>
                </c:pt>
                <c:pt idx="1517">
                  <c:v>6.375989645999991</c:v>
                </c:pt>
                <c:pt idx="1518">
                  <c:v>6.380000441</c:v>
                </c:pt>
                <c:pt idx="1519">
                  <c:v>6.384306095</c:v>
                </c:pt>
                <c:pt idx="1520">
                  <c:v>6.388832005</c:v>
                </c:pt>
                <c:pt idx="1521">
                  <c:v>6.392618991</c:v>
                </c:pt>
                <c:pt idx="1522">
                  <c:v>6.396626234</c:v>
                </c:pt>
                <c:pt idx="1523">
                  <c:v>6.401155696</c:v>
                </c:pt>
                <c:pt idx="1524">
                  <c:v>6.405756208999997</c:v>
                </c:pt>
                <c:pt idx="1525">
                  <c:v>6.409983708</c:v>
                </c:pt>
                <c:pt idx="1526">
                  <c:v>6.413848849999997</c:v>
                </c:pt>
                <c:pt idx="1527">
                  <c:v>6.418303709</c:v>
                </c:pt>
                <c:pt idx="1528">
                  <c:v>6.422382002</c:v>
                </c:pt>
                <c:pt idx="1529">
                  <c:v>6.426172540999997</c:v>
                </c:pt>
                <c:pt idx="1530">
                  <c:v>6.430549245</c:v>
                </c:pt>
                <c:pt idx="1531">
                  <c:v>6.434634642999997</c:v>
                </c:pt>
                <c:pt idx="1532">
                  <c:v>6.438791091</c:v>
                </c:pt>
                <c:pt idx="1533">
                  <c:v>6.443245951</c:v>
                </c:pt>
                <c:pt idx="1534">
                  <c:v>6.447175036999984</c:v>
                </c:pt>
                <c:pt idx="1535">
                  <c:v>6.45118228</c:v>
                </c:pt>
                <c:pt idx="1536">
                  <c:v>6.455640692</c:v>
                </c:pt>
                <c:pt idx="1537">
                  <c:v>6.460390411</c:v>
                </c:pt>
                <c:pt idx="1538">
                  <c:v>6.464625015</c:v>
                </c:pt>
                <c:pt idx="1539">
                  <c:v>6.468408447999997</c:v>
                </c:pt>
                <c:pt idx="1540">
                  <c:v>6.473012514</c:v>
                </c:pt>
                <c:pt idx="1541">
                  <c:v>6.477090806</c:v>
                </c:pt>
                <c:pt idx="1542">
                  <c:v>6.481623822</c:v>
                </c:pt>
                <c:pt idx="1543">
                  <c:v>6.486146179</c:v>
                </c:pt>
                <c:pt idx="1544">
                  <c:v>6.490380783</c:v>
                </c:pt>
                <c:pt idx="1545">
                  <c:v>6.494316974999986</c:v>
                </c:pt>
                <c:pt idx="1546">
                  <c:v>6.498839332</c:v>
                </c:pt>
                <c:pt idx="1547">
                  <c:v>6.502924729999984</c:v>
                </c:pt>
                <c:pt idx="1548">
                  <c:v>6.506711716</c:v>
                </c:pt>
                <c:pt idx="1549">
                  <c:v>6.511017369999986</c:v>
                </c:pt>
                <c:pt idx="1550">
                  <c:v>6.515024611999986</c:v>
                </c:pt>
                <c:pt idx="1551">
                  <c:v>6.519259216</c:v>
                </c:pt>
                <c:pt idx="1552">
                  <c:v>6.523710522999984</c:v>
                </c:pt>
                <c:pt idx="1553">
                  <c:v>6.527717765999986</c:v>
                </c:pt>
                <c:pt idx="1554">
                  <c:v>6.531725008</c:v>
                </c:pt>
                <c:pt idx="1555">
                  <c:v>6.53618342</c:v>
                </c:pt>
                <c:pt idx="1556">
                  <c:v>6.540783933</c:v>
                </c:pt>
                <c:pt idx="1557">
                  <c:v>6.545089586999997</c:v>
                </c:pt>
                <c:pt idx="1558">
                  <c:v>6.548876572999986</c:v>
                </c:pt>
                <c:pt idx="1559">
                  <c:v>6.553477086</c:v>
                </c:pt>
                <c:pt idx="1560">
                  <c:v>6.557562484</c:v>
                </c:pt>
                <c:pt idx="1561">
                  <c:v>6.562088393999997</c:v>
                </c:pt>
                <c:pt idx="1562">
                  <c:v>6.566465099</c:v>
                </c:pt>
                <c:pt idx="1563">
                  <c:v>6.570699702</c:v>
                </c:pt>
                <c:pt idx="1564">
                  <c:v>6.574710496999997</c:v>
                </c:pt>
                <c:pt idx="1565">
                  <c:v>6.579232855</c:v>
                </c:pt>
                <c:pt idx="1566">
                  <c:v>6.583318251999997</c:v>
                </c:pt>
                <c:pt idx="1567">
                  <c:v>6.587179840999986</c:v>
                </c:pt>
                <c:pt idx="1568">
                  <c:v>6.591410891999997</c:v>
                </c:pt>
                <c:pt idx="1569">
                  <c:v>6.595343532</c:v>
                </c:pt>
                <c:pt idx="1570">
                  <c:v>6.599649186</c:v>
                </c:pt>
                <c:pt idx="1571">
                  <c:v>6.603436171999986</c:v>
                </c:pt>
                <c:pt idx="1572">
                  <c:v>6.608040236999981</c:v>
                </c:pt>
                <c:pt idx="1573">
                  <c:v>6.612196685999991</c:v>
                </c:pt>
                <c:pt idx="1574">
                  <c:v>6.616651544999997</c:v>
                </c:pt>
                <c:pt idx="1575">
                  <c:v>6.621173902999997</c:v>
                </c:pt>
                <c:pt idx="1576">
                  <c:v>6.625479556999974</c:v>
                </c:pt>
                <c:pt idx="1577">
                  <c:v>6.629419300999986</c:v>
                </c:pt>
                <c:pt idx="1578">
                  <c:v>6.633870608999997</c:v>
                </c:pt>
                <c:pt idx="1579">
                  <c:v>6.63787785099998</c:v>
                </c:pt>
                <c:pt idx="1580">
                  <c:v>6.641664836999986</c:v>
                </c:pt>
                <c:pt idx="1581">
                  <c:v>6.646045094</c:v>
                </c:pt>
                <c:pt idx="1582">
                  <c:v>6.65005588899998</c:v>
                </c:pt>
                <c:pt idx="1583">
                  <c:v>6.654283386999986</c:v>
                </c:pt>
                <c:pt idx="1584">
                  <c:v>6.658887452999984</c:v>
                </c:pt>
                <c:pt idx="1585">
                  <c:v>6.66267443899998</c:v>
                </c:pt>
                <c:pt idx="1586">
                  <c:v>6.666830886999977</c:v>
                </c:pt>
                <c:pt idx="1587">
                  <c:v>6.671136540999984</c:v>
                </c:pt>
                <c:pt idx="1588">
                  <c:v>6.675811656999977</c:v>
                </c:pt>
                <c:pt idx="1589">
                  <c:v>6.680039155</c:v>
                </c:pt>
                <c:pt idx="1590">
                  <c:v>6.683978899999997</c:v>
                </c:pt>
                <c:pt idx="1591">
                  <c:v>6.688504809999975</c:v>
                </c:pt>
                <c:pt idx="1592">
                  <c:v>6.692512051999977</c:v>
                </c:pt>
                <c:pt idx="1593">
                  <c:v>6.696302591</c:v>
                </c:pt>
                <c:pt idx="1594">
                  <c:v>6.700679295</c:v>
                </c:pt>
                <c:pt idx="1595">
                  <c:v>6.704764693</c:v>
                </c:pt>
                <c:pt idx="1596">
                  <c:v>6.708992192</c:v>
                </c:pt>
                <c:pt idx="1597">
                  <c:v>6.713376001</c:v>
                </c:pt>
                <c:pt idx="1598">
                  <c:v>6.717305087999997</c:v>
                </c:pt>
                <c:pt idx="1599">
                  <c:v>6.721170228999984</c:v>
                </c:pt>
                <c:pt idx="1600">
                  <c:v>6.725696139</c:v>
                </c:pt>
                <c:pt idx="1601">
                  <c:v>6.730520461</c:v>
                </c:pt>
                <c:pt idx="1602">
                  <c:v>6.734676909</c:v>
                </c:pt>
                <c:pt idx="1603">
                  <c:v>6.739280975</c:v>
                </c:pt>
                <c:pt idx="1604">
                  <c:v>6.743067961</c:v>
                </c:pt>
                <c:pt idx="1605">
                  <c:v>6.747075202999997</c:v>
                </c:pt>
                <c:pt idx="1606">
                  <c:v>6.750862189</c:v>
                </c:pt>
                <c:pt idx="1607">
                  <c:v>6.755242446</c:v>
                </c:pt>
                <c:pt idx="1608">
                  <c:v>6.759398894</c:v>
                </c:pt>
                <c:pt idx="1609">
                  <c:v>6.763406136999997</c:v>
                </c:pt>
                <c:pt idx="1610">
                  <c:v>6.767935598999974</c:v>
                </c:pt>
                <c:pt idx="1611">
                  <c:v>6.772013892</c:v>
                </c:pt>
                <c:pt idx="1612">
                  <c:v>6.775804431</c:v>
                </c:pt>
                <c:pt idx="1613">
                  <c:v>6.780255738</c:v>
                </c:pt>
                <c:pt idx="1614">
                  <c:v>6.784117326999977</c:v>
                </c:pt>
                <c:pt idx="1615">
                  <c:v>6.788273775</c:v>
                </c:pt>
                <c:pt idx="1616">
                  <c:v>6.792135363999981</c:v>
                </c:pt>
                <c:pt idx="1617">
                  <c:v>6.796732325</c:v>
                </c:pt>
                <c:pt idx="1618">
                  <c:v>6.800817721999997</c:v>
                </c:pt>
                <c:pt idx="1619">
                  <c:v>6.805347185</c:v>
                </c:pt>
                <c:pt idx="1620">
                  <c:v>6.809873095</c:v>
                </c:pt>
                <c:pt idx="1621">
                  <c:v>6.814029542999984</c:v>
                </c:pt>
                <c:pt idx="1622">
                  <c:v>6.818040337999986</c:v>
                </c:pt>
                <c:pt idx="1623">
                  <c:v>6.822569800999985</c:v>
                </c:pt>
                <c:pt idx="1624">
                  <c:v>6.826577042999986</c:v>
                </c:pt>
                <c:pt idx="1625">
                  <c:v>6.830438631999997</c:v>
                </c:pt>
                <c:pt idx="1626">
                  <c:v>6.834818888999984</c:v>
                </c:pt>
                <c:pt idx="1627">
                  <c:v>6.838598769999997</c:v>
                </c:pt>
                <c:pt idx="1628">
                  <c:v>6.842982578999972</c:v>
                </c:pt>
                <c:pt idx="1629">
                  <c:v>6.847512041999981</c:v>
                </c:pt>
                <c:pt idx="1630">
                  <c:v>6.851366526</c:v>
                </c:pt>
                <c:pt idx="1631">
                  <c:v>6.855522973999986</c:v>
                </c:pt>
                <c:pt idx="1632">
                  <c:v>6.859832181</c:v>
                </c:pt>
                <c:pt idx="1633">
                  <c:v>6.864436245999975</c:v>
                </c:pt>
                <c:pt idx="1634">
                  <c:v>6.868663745</c:v>
                </c:pt>
                <c:pt idx="1635">
                  <c:v>6.872596384</c:v>
                </c:pt>
                <c:pt idx="1636">
                  <c:v>6.877051243999997</c:v>
                </c:pt>
                <c:pt idx="1637">
                  <c:v>6.881207692</c:v>
                </c:pt>
                <c:pt idx="1638">
                  <c:v>6.885740707</c:v>
                </c:pt>
                <c:pt idx="1639">
                  <c:v>6.890195566999973</c:v>
                </c:pt>
                <c:pt idx="1640">
                  <c:v>6.894352014999997</c:v>
                </c:pt>
                <c:pt idx="1641">
                  <c:v>6.898508462999997</c:v>
                </c:pt>
                <c:pt idx="1642">
                  <c:v>6.902963323</c:v>
                </c:pt>
                <c:pt idx="1643">
                  <c:v>6.906970565</c:v>
                </c:pt>
                <c:pt idx="1644">
                  <c:v>6.910832154</c:v>
                </c:pt>
                <c:pt idx="1645">
                  <c:v>6.915208858999997</c:v>
                </c:pt>
                <c:pt idx="1646">
                  <c:v>6.919070448</c:v>
                </c:pt>
                <c:pt idx="1647">
                  <c:v>6.923447152</c:v>
                </c:pt>
                <c:pt idx="1648">
                  <c:v>6.928051217999986</c:v>
                </c:pt>
                <c:pt idx="1649">
                  <c:v>6.931838204</c:v>
                </c:pt>
                <c:pt idx="1650">
                  <c:v>6.935845446</c:v>
                </c:pt>
                <c:pt idx="1651">
                  <c:v>6.940300306</c:v>
                </c:pt>
                <c:pt idx="1652">
                  <c:v>6.944829769</c:v>
                </c:pt>
                <c:pt idx="1653">
                  <c:v>6.949057266999997</c:v>
                </c:pt>
                <c:pt idx="1654">
                  <c:v>6.953142665</c:v>
                </c:pt>
                <c:pt idx="1655">
                  <c:v>6.957597524999997</c:v>
                </c:pt>
                <c:pt idx="1656">
                  <c:v>6.961604766999997</c:v>
                </c:pt>
                <c:pt idx="1657">
                  <c:v>6.965540958999984</c:v>
                </c:pt>
                <c:pt idx="1658">
                  <c:v>6.96977201</c:v>
                </c:pt>
                <c:pt idx="1659">
                  <c:v>6.973779252</c:v>
                </c:pt>
                <c:pt idx="1660">
                  <c:v>6.978006751</c:v>
                </c:pt>
                <c:pt idx="1661">
                  <c:v>6.982539765999999</c:v>
                </c:pt>
                <c:pt idx="1662">
                  <c:v>6.986319647</c:v>
                </c:pt>
                <c:pt idx="1663">
                  <c:v>6.990405045</c:v>
                </c:pt>
                <c:pt idx="1664">
                  <c:v>6.99493450699997</c:v>
                </c:pt>
                <c:pt idx="1665">
                  <c:v>6.999535019999997</c:v>
                </c:pt>
                <c:pt idx="1666">
                  <c:v>7.003840674</c:v>
                </c:pt>
                <c:pt idx="1667">
                  <c:v>7.007698711</c:v>
                </c:pt>
                <c:pt idx="1668">
                  <c:v>7.012078967999984</c:v>
                </c:pt>
                <c:pt idx="1669">
                  <c:v>7.016235416</c:v>
                </c:pt>
                <c:pt idx="1670">
                  <c:v>7.020843034</c:v>
                </c:pt>
                <c:pt idx="1671">
                  <c:v>7.025297894</c:v>
                </c:pt>
                <c:pt idx="1672">
                  <c:v>7.029454341999986</c:v>
                </c:pt>
                <c:pt idx="1673">
                  <c:v>7.033532635</c:v>
                </c:pt>
                <c:pt idx="1674">
                  <c:v>7.037991046999986</c:v>
                </c:pt>
                <c:pt idx="1675">
                  <c:v>7.041998289</c:v>
                </c:pt>
                <c:pt idx="1676">
                  <c:v>7.045934480999997</c:v>
                </c:pt>
                <c:pt idx="1677">
                  <c:v>7.050311185</c:v>
                </c:pt>
                <c:pt idx="1678">
                  <c:v>7.054169221999997</c:v>
                </c:pt>
                <c:pt idx="1679">
                  <c:v>7.058403825</c:v>
                </c:pt>
                <c:pt idx="1680">
                  <c:v>7.06219081199998</c:v>
                </c:pt>
                <c:pt idx="1681">
                  <c:v>7.066787771999997</c:v>
                </c:pt>
                <c:pt idx="1682">
                  <c:v>7.07087317</c:v>
                </c:pt>
                <c:pt idx="1683">
                  <c:v>7.075477235</c:v>
                </c:pt>
                <c:pt idx="1684">
                  <c:v>7.079932095</c:v>
                </c:pt>
                <c:pt idx="1685">
                  <c:v>7.084159593999997</c:v>
                </c:pt>
                <c:pt idx="1686">
                  <c:v>7.088095786</c:v>
                </c:pt>
                <c:pt idx="1687">
                  <c:v>7.092625247999984</c:v>
                </c:pt>
                <c:pt idx="1688">
                  <c:v>7.096703541</c:v>
                </c:pt>
                <c:pt idx="1689">
                  <c:v>7.100568683</c:v>
                </c:pt>
                <c:pt idx="1690">
                  <c:v>7.104799734</c:v>
                </c:pt>
                <c:pt idx="1691">
                  <c:v>7.108878025999998</c:v>
                </c:pt>
                <c:pt idx="1692">
                  <c:v>7.113034473999984</c:v>
                </c:pt>
                <c:pt idx="1693">
                  <c:v>7.117567489999997</c:v>
                </c:pt>
                <c:pt idx="1694">
                  <c:v>7.121496575999985</c:v>
                </c:pt>
                <c:pt idx="1695">
                  <c:v>7.125510923999975</c:v>
                </c:pt>
                <c:pt idx="1696">
                  <c:v>7.129887627999977</c:v>
                </c:pt>
                <c:pt idx="1697">
                  <c:v>7.134566296999984</c:v>
                </c:pt>
                <c:pt idx="1698">
                  <c:v>7.138871950999997</c:v>
                </c:pt>
                <c:pt idx="1699">
                  <c:v>7.142729987</c:v>
                </c:pt>
                <c:pt idx="1700">
                  <c:v>7.147184846999963</c:v>
                </c:pt>
                <c:pt idx="1701">
                  <c:v>7.151341295</c:v>
                </c:pt>
                <c:pt idx="1702">
                  <c:v>7.155945360999977</c:v>
                </c:pt>
                <c:pt idx="1703">
                  <c:v>7.160251015</c:v>
                </c:pt>
                <c:pt idx="1704">
                  <c:v>7.16440746299998</c:v>
                </c:pt>
                <c:pt idx="1705">
                  <c:v>7.168563022999997</c:v>
                </c:pt>
                <c:pt idx="1706">
                  <c:v>7.173017883</c:v>
                </c:pt>
                <c:pt idx="1707">
                  <c:v>7.177096175</c:v>
                </c:pt>
                <c:pt idx="1708">
                  <c:v>7.181035919999986</c:v>
                </c:pt>
                <c:pt idx="1709">
                  <c:v>7.185266970999997</c:v>
                </c:pt>
                <c:pt idx="1710">
                  <c:v>7.189125006999986</c:v>
                </c:pt>
                <c:pt idx="1711">
                  <c:v>7.19343066099998</c:v>
                </c:pt>
                <c:pt idx="1712">
                  <c:v>7.198034726999977</c:v>
                </c:pt>
                <c:pt idx="1713">
                  <c:v>7.201892763</c:v>
                </c:pt>
                <c:pt idx="1714">
                  <c:v>7.205828955</c:v>
                </c:pt>
                <c:pt idx="1715">
                  <c:v>7.209612389</c:v>
                </c:pt>
                <c:pt idx="1716">
                  <c:v>7.213918042999997</c:v>
                </c:pt>
                <c:pt idx="1717">
                  <c:v>7.218145540999984</c:v>
                </c:pt>
                <c:pt idx="1718">
                  <c:v>7.222309094</c:v>
                </c:pt>
                <c:pt idx="1719">
                  <c:v>7.226760402</c:v>
                </c:pt>
                <c:pt idx="1720">
                  <c:v>7.230693041</c:v>
                </c:pt>
                <c:pt idx="1721">
                  <c:v>7.23455462999998</c:v>
                </c:pt>
                <c:pt idx="1722">
                  <c:v>7.238934886999984</c:v>
                </c:pt>
                <c:pt idx="1723">
                  <c:v>7.242718319999997</c:v>
                </c:pt>
                <c:pt idx="1724">
                  <c:v>7.247023974</c:v>
                </c:pt>
                <c:pt idx="1725">
                  <c:v>7.250960166</c:v>
                </c:pt>
                <c:pt idx="1726">
                  <c:v>7.255415025999987</c:v>
                </c:pt>
                <c:pt idx="1727">
                  <c:v>7.259493319</c:v>
                </c:pt>
                <c:pt idx="1728">
                  <c:v>7.263283856999986</c:v>
                </c:pt>
                <c:pt idx="1729">
                  <c:v>7.267589510999977</c:v>
                </c:pt>
                <c:pt idx="1730">
                  <c:v>7.271745959</c:v>
                </c:pt>
                <c:pt idx="1731">
                  <c:v>7.275902407</c:v>
                </c:pt>
                <c:pt idx="1732">
                  <c:v>7.280357266999986</c:v>
                </c:pt>
                <c:pt idx="1733">
                  <c:v>7.284364509</c:v>
                </c:pt>
                <c:pt idx="1734">
                  <c:v>7.288222546</c:v>
                </c:pt>
                <c:pt idx="1735">
                  <c:v>7.292680957999984</c:v>
                </c:pt>
                <c:pt idx="1736">
                  <c:v>7.296464392</c:v>
                </c:pt>
                <c:pt idx="1737">
                  <c:v>7.300770045999998</c:v>
                </c:pt>
                <c:pt idx="1738">
                  <c:v>7.304557031999981</c:v>
                </c:pt>
                <c:pt idx="1739">
                  <c:v>7.309011892</c:v>
                </c:pt>
                <c:pt idx="1740">
                  <c:v>7.313090184</c:v>
                </c:pt>
                <c:pt idx="1741">
                  <c:v>7.317694249999977</c:v>
                </c:pt>
                <c:pt idx="1742">
                  <c:v>7.322223713</c:v>
                </c:pt>
                <c:pt idx="1743">
                  <c:v>7.326380160999986</c:v>
                </c:pt>
                <c:pt idx="1744">
                  <c:v>7.330387403</c:v>
                </c:pt>
                <c:pt idx="1745">
                  <c:v>7.334916865999975</c:v>
                </c:pt>
                <c:pt idx="1746">
                  <c:v>7.338849505</c:v>
                </c:pt>
                <c:pt idx="1747">
                  <c:v>7.34285674699998</c:v>
                </c:pt>
                <c:pt idx="1748">
                  <c:v>7.347165953999986</c:v>
                </c:pt>
                <c:pt idx="1749">
                  <c:v>7.35102399</c:v>
                </c:pt>
                <c:pt idx="1750">
                  <c:v>7.355251489</c:v>
                </c:pt>
                <c:pt idx="1751">
                  <c:v>7.359042027</c:v>
                </c:pt>
                <c:pt idx="1752">
                  <c:v>7.363717142999997</c:v>
                </c:pt>
                <c:pt idx="1753">
                  <c:v>7.367724385999995</c:v>
                </c:pt>
                <c:pt idx="1754">
                  <c:v>7.371514923999986</c:v>
                </c:pt>
                <c:pt idx="1755">
                  <c:v>7.375888075999991</c:v>
                </c:pt>
                <c:pt idx="1756">
                  <c:v>7.379973474</c:v>
                </c:pt>
                <c:pt idx="1757">
                  <c:v>7.384058871999978</c:v>
                </c:pt>
                <c:pt idx="1758">
                  <c:v>7.388588333999997</c:v>
                </c:pt>
                <c:pt idx="1759">
                  <c:v>7.39259557699997</c:v>
                </c:pt>
                <c:pt idx="1760">
                  <c:v>7.396524662999984</c:v>
                </c:pt>
                <c:pt idx="1761">
                  <c:v>7.400833869999997</c:v>
                </c:pt>
                <c:pt idx="1762">
                  <c:v>7.404691906</c:v>
                </c:pt>
                <c:pt idx="1763">
                  <c:v>7.408926509999997</c:v>
                </c:pt>
                <c:pt idx="1764">
                  <c:v>7.412713496</c:v>
                </c:pt>
                <c:pt idx="1765">
                  <c:v>7.417314008999984</c:v>
                </c:pt>
                <c:pt idx="1766">
                  <c:v>7.421392302</c:v>
                </c:pt>
                <c:pt idx="1767">
                  <c:v>7.425999919999997</c:v>
                </c:pt>
                <c:pt idx="1768">
                  <c:v>7.430454779999997</c:v>
                </c:pt>
                <c:pt idx="1769">
                  <c:v>7.434611227999997</c:v>
                </c:pt>
                <c:pt idx="1770">
                  <c:v>7.438689521</c:v>
                </c:pt>
                <c:pt idx="1771">
                  <c:v>7.44307333</c:v>
                </c:pt>
                <c:pt idx="1772">
                  <c:v>7.447229778</c:v>
                </c:pt>
                <c:pt idx="1773">
                  <c:v>7.451165969999997</c:v>
                </c:pt>
                <c:pt idx="1774">
                  <c:v>7.455322418</c:v>
                </c:pt>
                <c:pt idx="1775">
                  <c:v>7.459180455</c:v>
                </c:pt>
                <c:pt idx="1776">
                  <c:v>7.463486108999997</c:v>
                </c:pt>
                <c:pt idx="1777">
                  <c:v>7.467273095</c:v>
                </c:pt>
                <c:pt idx="1778">
                  <c:v>7.471948211</c:v>
                </c:pt>
                <c:pt idx="1779">
                  <c:v>7.476033608</c:v>
                </c:pt>
                <c:pt idx="1780">
                  <c:v>7.480484915999996</c:v>
                </c:pt>
                <c:pt idx="1781">
                  <c:v>7.48501437799998</c:v>
                </c:pt>
                <c:pt idx="1782">
                  <c:v>7.489241877</c:v>
                </c:pt>
                <c:pt idx="1783">
                  <c:v>7.493178068999997</c:v>
                </c:pt>
                <c:pt idx="1784">
                  <c:v>7.497707530999997</c:v>
                </c:pt>
                <c:pt idx="1785">
                  <c:v>7.501785823999997</c:v>
                </c:pt>
                <c:pt idx="1786">
                  <c:v>7.505576362999986</c:v>
                </c:pt>
                <c:pt idx="1787">
                  <c:v>7.509956619999997</c:v>
                </c:pt>
                <c:pt idx="1788">
                  <c:v>7.513960308999997</c:v>
                </c:pt>
                <c:pt idx="1789">
                  <c:v>7.518265963</c:v>
                </c:pt>
                <c:pt idx="1790">
                  <c:v>7.522724375999985</c:v>
                </c:pt>
                <c:pt idx="1791">
                  <c:v>7.52657885999998</c:v>
                </c:pt>
                <c:pt idx="1792">
                  <c:v>7.530593206999997</c:v>
                </c:pt>
                <c:pt idx="1793">
                  <c:v>7.534973464</c:v>
                </c:pt>
                <c:pt idx="1794">
                  <c:v>7.53964858</c:v>
                </c:pt>
                <c:pt idx="1795">
                  <c:v>7.543876077999986</c:v>
                </c:pt>
                <c:pt idx="1796">
                  <c:v>7.547815822999977</c:v>
                </c:pt>
                <c:pt idx="1797">
                  <c:v>7.552338179999997</c:v>
                </c:pt>
                <c:pt idx="1798">
                  <c:v>7.556494627999986</c:v>
                </c:pt>
                <c:pt idx="1799">
                  <c:v>7.561027644</c:v>
                </c:pt>
                <c:pt idx="1800">
                  <c:v>7.565482502999984</c:v>
                </c:pt>
                <c:pt idx="1801">
                  <c:v>7.569710001999997</c:v>
                </c:pt>
                <c:pt idx="1802">
                  <c:v>7.5737954</c:v>
                </c:pt>
                <c:pt idx="1803">
                  <c:v>7.578175656999984</c:v>
                </c:pt>
                <c:pt idx="1804">
                  <c:v>7.582182898999986</c:v>
                </c:pt>
                <c:pt idx="1805">
                  <c:v>7.586044488</c:v>
                </c:pt>
                <c:pt idx="1806">
                  <c:v>7.590492242999997</c:v>
                </c:pt>
                <c:pt idx="1807">
                  <c:v>7.594353831999986</c:v>
                </c:pt>
                <c:pt idx="1808">
                  <c:v>7.598588434999997</c:v>
                </c:pt>
                <c:pt idx="1809">
                  <c:v>7.60311789799998</c:v>
                </c:pt>
                <c:pt idx="1810">
                  <c:v>7.606901330999986</c:v>
                </c:pt>
                <c:pt idx="1811">
                  <c:v>7.610986728999975</c:v>
                </c:pt>
                <c:pt idx="1812">
                  <c:v>7.615512638999974</c:v>
                </c:pt>
                <c:pt idx="1813">
                  <c:v>7.620116704999984</c:v>
                </c:pt>
                <c:pt idx="1814">
                  <c:v>7.624273152999997</c:v>
                </c:pt>
                <c:pt idx="1815">
                  <c:v>7.628205792</c:v>
                </c:pt>
                <c:pt idx="1816">
                  <c:v>7.632731703</c:v>
                </c:pt>
                <c:pt idx="1817">
                  <c:v>7.636738945</c:v>
                </c:pt>
                <c:pt idx="1818">
                  <c:v>7.640604086</c:v>
                </c:pt>
                <c:pt idx="1819">
                  <c:v>7.644985230999968</c:v>
                </c:pt>
                <c:pt idx="1820">
                  <c:v>7.648992473999997</c:v>
                </c:pt>
                <c:pt idx="1821">
                  <c:v>7.653148921999997</c:v>
                </c:pt>
                <c:pt idx="1822">
                  <c:v>7.657678385</c:v>
                </c:pt>
                <c:pt idx="1823">
                  <c:v>7.661607470999997</c:v>
                </c:pt>
                <c:pt idx="1824">
                  <c:v>7.665614713999984</c:v>
                </c:pt>
                <c:pt idx="1825">
                  <c:v>7.670147729</c:v>
                </c:pt>
                <c:pt idx="1826">
                  <c:v>7.674751795</c:v>
                </c:pt>
                <c:pt idx="1827">
                  <c:v>7.678979293</c:v>
                </c:pt>
                <c:pt idx="1828">
                  <c:v>7.682766278999981</c:v>
                </c:pt>
                <c:pt idx="1829">
                  <c:v>7.687366792</c:v>
                </c:pt>
                <c:pt idx="1830">
                  <c:v>7.691523239999986</c:v>
                </c:pt>
                <c:pt idx="1831">
                  <c:v>7.696056255999985</c:v>
                </c:pt>
                <c:pt idx="1832">
                  <c:v>7.700504009999986</c:v>
                </c:pt>
                <c:pt idx="1833">
                  <c:v>7.704738614</c:v>
                </c:pt>
                <c:pt idx="1834">
                  <c:v>7.708745855999997</c:v>
                </c:pt>
                <c:pt idx="1835">
                  <c:v>7.713200716</c:v>
                </c:pt>
                <c:pt idx="1836">
                  <c:v>7.717286114</c:v>
                </c:pt>
                <c:pt idx="1837">
                  <c:v>7.721069546999997</c:v>
                </c:pt>
                <c:pt idx="1838">
                  <c:v>7.725449804</c:v>
                </c:pt>
                <c:pt idx="1839">
                  <c:v>7.729382443</c:v>
                </c:pt>
                <c:pt idx="1840">
                  <c:v>7.733617047</c:v>
                </c:pt>
                <c:pt idx="1841">
                  <c:v>7.738217559999997</c:v>
                </c:pt>
                <c:pt idx="1842">
                  <c:v>7.742075596999986</c:v>
                </c:pt>
                <c:pt idx="1843">
                  <c:v>7.746082838999997</c:v>
                </c:pt>
                <c:pt idx="1844">
                  <c:v>7.750541250999986</c:v>
                </c:pt>
                <c:pt idx="1845">
                  <c:v>7.755070714</c:v>
                </c:pt>
                <c:pt idx="1846">
                  <c:v>7.759298212</c:v>
                </c:pt>
                <c:pt idx="1847">
                  <c:v>7.763305455</c:v>
                </c:pt>
                <c:pt idx="1848">
                  <c:v>7.767763866999984</c:v>
                </c:pt>
                <c:pt idx="1849">
                  <c:v>7.771920315</c:v>
                </c:pt>
                <c:pt idx="1850">
                  <c:v>7.776446225</c:v>
                </c:pt>
                <c:pt idx="1851">
                  <c:v>7.780897533</c:v>
                </c:pt>
                <c:pt idx="1852">
                  <c:v>7.784982929999981</c:v>
                </c:pt>
                <c:pt idx="1853">
                  <c:v>7.789217534</c:v>
                </c:pt>
                <c:pt idx="1854">
                  <c:v>7.79359423799998</c:v>
                </c:pt>
                <c:pt idx="1855">
                  <c:v>7.797679636</c:v>
                </c:pt>
                <c:pt idx="1856">
                  <c:v>7.801608723</c:v>
                </c:pt>
                <c:pt idx="1857">
                  <c:v>7.805917928999977</c:v>
                </c:pt>
                <c:pt idx="1858">
                  <c:v>7.809850568999981</c:v>
                </c:pt>
                <c:pt idx="1859">
                  <c:v>7.814085171999975</c:v>
                </c:pt>
                <c:pt idx="1860">
                  <c:v>7.817868605999998</c:v>
                </c:pt>
                <c:pt idx="1861">
                  <c:v>7.822394515999984</c:v>
                </c:pt>
                <c:pt idx="1862">
                  <c:v>7.826479914</c:v>
                </c:pt>
                <c:pt idx="1863">
                  <c:v>7.831009376</c:v>
                </c:pt>
                <c:pt idx="1864">
                  <c:v>7.83553528699998</c:v>
                </c:pt>
                <c:pt idx="1865">
                  <c:v>7.839762785</c:v>
                </c:pt>
                <c:pt idx="1866">
                  <c:v>7.843848183</c:v>
                </c:pt>
                <c:pt idx="1867">
                  <c:v>7.84829949</c:v>
                </c:pt>
                <c:pt idx="1868">
                  <c:v>7.852235681999997</c:v>
                </c:pt>
                <c:pt idx="1869">
                  <c:v>7.856171873999984</c:v>
                </c:pt>
                <c:pt idx="1870">
                  <c:v>7.860477527999977</c:v>
                </c:pt>
                <c:pt idx="1871">
                  <c:v>7.86441016699997</c:v>
                </c:pt>
                <c:pt idx="1872">
                  <c:v>7.868644770999997</c:v>
                </c:pt>
                <c:pt idx="1873">
                  <c:v>7.872428204</c:v>
                </c:pt>
                <c:pt idx="1874">
                  <c:v>7.87710687299998</c:v>
                </c:pt>
                <c:pt idx="1875">
                  <c:v>7.881035959999984</c:v>
                </c:pt>
                <c:pt idx="1876">
                  <c:v>7.885643577999997</c:v>
                </c:pt>
                <c:pt idx="1877">
                  <c:v>7.890240537999997</c:v>
                </c:pt>
                <c:pt idx="1878">
                  <c:v>7.894404091999986</c:v>
                </c:pt>
                <c:pt idx="1879">
                  <c:v>7.898411333999986</c:v>
                </c:pt>
                <c:pt idx="1880">
                  <c:v>7.902791591</c:v>
                </c:pt>
                <c:pt idx="1881">
                  <c:v>7.906798833</c:v>
                </c:pt>
                <c:pt idx="1882">
                  <c:v>7.910585818999977</c:v>
                </c:pt>
                <c:pt idx="1883">
                  <c:v>7.915037126</c:v>
                </c:pt>
                <c:pt idx="1884">
                  <c:v>7.919122524</c:v>
                </c:pt>
                <c:pt idx="1885">
                  <c:v>7.923200816999997</c:v>
                </c:pt>
                <c:pt idx="1886">
                  <c:v>7.927733831999986</c:v>
                </c:pt>
                <c:pt idx="1887">
                  <c:v>7.931662919</c:v>
                </c:pt>
                <c:pt idx="1888">
                  <c:v>7.935670161</c:v>
                </c:pt>
                <c:pt idx="1889">
                  <c:v>7.940203176</c:v>
                </c:pt>
                <c:pt idx="1890">
                  <c:v>7.944803689</c:v>
                </c:pt>
                <c:pt idx="1891">
                  <c:v>7.949038293</c:v>
                </c:pt>
                <c:pt idx="1892">
                  <c:v>7.952821726999997</c:v>
                </c:pt>
                <c:pt idx="1893">
                  <c:v>7.957500395</c:v>
                </c:pt>
                <c:pt idx="1894">
                  <c:v>7.961507636999986</c:v>
                </c:pt>
                <c:pt idx="1895">
                  <c:v>7.965294623</c:v>
                </c:pt>
                <c:pt idx="1896">
                  <c:v>7.96967488</c:v>
                </c:pt>
                <c:pt idx="1897">
                  <c:v>7.973753173</c:v>
                </c:pt>
                <c:pt idx="1898">
                  <c:v>7.977909621</c:v>
                </c:pt>
                <c:pt idx="1899">
                  <c:v>7.982368033</c:v>
                </c:pt>
                <c:pt idx="1900">
                  <c:v>7.98629712</c:v>
                </c:pt>
                <c:pt idx="1901">
                  <c:v>7.990382517999997</c:v>
                </c:pt>
                <c:pt idx="1902">
                  <c:v>7.994613568999984</c:v>
                </c:pt>
                <c:pt idx="1903">
                  <c:v>7.998475157999997</c:v>
                </c:pt>
                <c:pt idx="1904">
                  <c:v>8.002631606</c:v>
                </c:pt>
                <c:pt idx="1905">
                  <c:v>8.006493195</c:v>
                </c:pt>
                <c:pt idx="1906">
                  <c:v>8.011168310999998</c:v>
                </c:pt>
                <c:pt idx="1907">
                  <c:v>8.015246604</c:v>
                </c:pt>
                <c:pt idx="1908">
                  <c:v>8.019779619</c:v>
                </c:pt>
                <c:pt idx="1909">
                  <c:v>8.024234479</c:v>
                </c:pt>
                <c:pt idx="1910">
                  <c:v>8.028390926999998</c:v>
                </c:pt>
                <c:pt idx="1911">
                  <c:v>8.032398168999998</c:v>
                </c:pt>
                <c:pt idx="1912">
                  <c:v>8.036927632</c:v>
                </c:pt>
                <c:pt idx="1913">
                  <c:v>8.041005924999998</c:v>
                </c:pt>
                <c:pt idx="1914">
                  <c:v>8.044871065999972</c:v>
                </c:pt>
                <c:pt idx="1915">
                  <c:v>8.049102117</c:v>
                </c:pt>
                <c:pt idx="1916">
                  <c:v>8.053034757</c:v>
                </c:pt>
                <c:pt idx="1917">
                  <c:v>8.057262255</c:v>
                </c:pt>
                <c:pt idx="1918">
                  <c:v>8.061052794</c:v>
                </c:pt>
                <c:pt idx="1919">
                  <c:v>8.065653307</c:v>
                </c:pt>
                <c:pt idx="1920">
                  <c:v>8.069809755</c:v>
                </c:pt>
                <c:pt idx="1921">
                  <c:v>8.074264615</c:v>
                </c:pt>
                <c:pt idx="1922">
                  <c:v>8.078794077</c:v>
                </c:pt>
                <c:pt idx="1923">
                  <c:v>8.083021576</c:v>
                </c:pt>
                <c:pt idx="1924">
                  <c:v>8.086961319999998</c:v>
                </c:pt>
                <c:pt idx="1925">
                  <c:v>8.091561833</c:v>
                </c:pt>
                <c:pt idx="1926">
                  <c:v>8.095569076</c:v>
                </c:pt>
                <c:pt idx="1927">
                  <c:v>8.099356062</c:v>
                </c:pt>
                <c:pt idx="1928">
                  <c:v>8.103736319</c:v>
                </c:pt>
                <c:pt idx="1929">
                  <c:v>8.107740008</c:v>
                </c:pt>
                <c:pt idx="1930">
                  <c:v>8.111974612</c:v>
                </c:pt>
                <c:pt idx="1931">
                  <c:v>8.116578678</c:v>
                </c:pt>
                <c:pt idx="1932">
                  <c:v>8.120362110999998</c:v>
                </c:pt>
                <c:pt idx="1933">
                  <c:v>8.124369352999998</c:v>
                </c:pt>
                <c:pt idx="1934">
                  <c:v>8.128753162999976</c:v>
                </c:pt>
                <c:pt idx="1935">
                  <c:v>8.133499329</c:v>
                </c:pt>
                <c:pt idx="1936">
                  <c:v>8.137655777000001</c:v>
                </c:pt>
                <c:pt idx="1937">
                  <c:v>8.141663019999997</c:v>
                </c:pt>
                <c:pt idx="1938">
                  <c:v>8.146117879</c:v>
                </c:pt>
                <c:pt idx="1939">
                  <c:v>8.150203277</c:v>
                </c:pt>
                <c:pt idx="1940">
                  <c:v>8.154064866</c:v>
                </c:pt>
                <c:pt idx="1941">
                  <c:v>8.158295917</c:v>
                </c:pt>
                <c:pt idx="1942">
                  <c:v>8.162452365</c:v>
                </c:pt>
                <c:pt idx="1943">
                  <c:v>8.166530658</c:v>
                </c:pt>
                <c:pt idx="1944">
                  <c:v>8.171063673</c:v>
                </c:pt>
                <c:pt idx="1945">
                  <c:v>8.174921709999992</c:v>
                </c:pt>
                <c:pt idx="1946">
                  <c:v>8.178928951999998</c:v>
                </c:pt>
                <c:pt idx="1947">
                  <c:v>8.183387364</c:v>
                </c:pt>
                <c:pt idx="1948">
                  <c:v>8.188133531</c:v>
                </c:pt>
                <c:pt idx="1949">
                  <c:v>8.192368133999998</c:v>
                </c:pt>
                <c:pt idx="1950">
                  <c:v>8.196155119999998</c:v>
                </c:pt>
                <c:pt idx="1951">
                  <c:v>8.200677478</c:v>
                </c:pt>
                <c:pt idx="1952">
                  <c:v>8.204762876</c:v>
                </c:pt>
                <c:pt idx="1953">
                  <c:v>8.209292338</c:v>
                </c:pt>
                <c:pt idx="1954">
                  <c:v>8.213892852</c:v>
                </c:pt>
                <c:pt idx="1955">
                  <c:v>8.218127454999994</c:v>
                </c:pt>
                <c:pt idx="1956">
                  <c:v>8.221985491999998</c:v>
                </c:pt>
                <c:pt idx="1957">
                  <c:v>8.226514954</c:v>
                </c:pt>
                <c:pt idx="1958">
                  <c:v>8.230593247</c:v>
                </c:pt>
                <c:pt idx="1959">
                  <c:v>8.234383785999968</c:v>
                </c:pt>
                <c:pt idx="1960">
                  <c:v>8.238764041999998</c:v>
                </c:pt>
                <c:pt idx="1961">
                  <c:v>8.242842335</c:v>
                </c:pt>
                <c:pt idx="1962">
                  <c:v>8.246927732999998</c:v>
                </c:pt>
                <c:pt idx="1963">
                  <c:v>8.251457196</c:v>
                </c:pt>
                <c:pt idx="1964">
                  <c:v>8.255464438</c:v>
                </c:pt>
                <c:pt idx="1965">
                  <c:v>8.25940063</c:v>
                </c:pt>
                <c:pt idx="1966">
                  <c:v>8.263926540000003</c:v>
                </c:pt>
                <c:pt idx="1967">
                  <c:v>8.268530605</c:v>
                </c:pt>
                <c:pt idx="1968">
                  <c:v>8.272758104</c:v>
                </c:pt>
                <c:pt idx="1969">
                  <c:v>8.276548643000001</c:v>
                </c:pt>
                <c:pt idx="1970">
                  <c:v>8.281223758999992</c:v>
                </c:pt>
                <c:pt idx="1971">
                  <c:v>8.285302051</c:v>
                </c:pt>
                <c:pt idx="1972">
                  <c:v>8.289909669</c:v>
                </c:pt>
                <c:pt idx="1973">
                  <c:v>8.294289926</c:v>
                </c:pt>
                <c:pt idx="1974">
                  <c:v>8.298446374</c:v>
                </c:pt>
                <c:pt idx="1975">
                  <c:v>8.302524667</c:v>
                </c:pt>
                <c:pt idx="1976">
                  <c:v>8.306983079</c:v>
                </c:pt>
                <c:pt idx="1977">
                  <c:v>8.311061372</c:v>
                </c:pt>
                <c:pt idx="1978">
                  <c:v>8.314997564</c:v>
                </c:pt>
                <c:pt idx="1979">
                  <c:v>8.319232168</c:v>
                </c:pt>
                <c:pt idx="1980">
                  <c:v>8.32323941</c:v>
                </c:pt>
                <c:pt idx="1981">
                  <c:v>8.327395858</c:v>
                </c:pt>
                <c:pt idx="1982">
                  <c:v>8.331999924</c:v>
                </c:pt>
                <c:pt idx="1983">
                  <c:v>8.335854408</c:v>
                </c:pt>
                <c:pt idx="1984">
                  <c:v>8.33986165</c:v>
                </c:pt>
                <c:pt idx="1985">
                  <c:v>8.344320061999992</c:v>
                </c:pt>
                <c:pt idx="1986">
                  <c:v>8.348845972</c:v>
                </c:pt>
                <c:pt idx="1987">
                  <c:v>8.353080576</c:v>
                </c:pt>
                <c:pt idx="1988">
                  <c:v>8.357013215</c:v>
                </c:pt>
                <c:pt idx="1989">
                  <c:v>8.361542678</c:v>
                </c:pt>
                <c:pt idx="1990">
                  <c:v>8.365699126000007</c:v>
                </c:pt>
                <c:pt idx="1991">
                  <c:v>8.370228589000001</c:v>
                </c:pt>
                <c:pt idx="1992">
                  <c:v>8.374683449</c:v>
                </c:pt>
                <c:pt idx="1993">
                  <c:v>8.378839897</c:v>
                </c:pt>
                <c:pt idx="1994">
                  <c:v>8.382996345</c:v>
                </c:pt>
                <c:pt idx="1995">
                  <c:v>8.387451205</c:v>
                </c:pt>
                <c:pt idx="1996">
                  <c:v>8.391458447</c:v>
                </c:pt>
                <c:pt idx="1997">
                  <c:v>8.395387534</c:v>
                </c:pt>
                <c:pt idx="1998">
                  <c:v>8.399696740000004</c:v>
                </c:pt>
                <c:pt idx="1999">
                  <c:v>8.403632932</c:v>
                </c:pt>
                <c:pt idx="2000">
                  <c:v>8.407860431</c:v>
                </c:pt>
                <c:pt idx="2001">
                  <c:v>8.411722020000001</c:v>
                </c:pt>
                <c:pt idx="2002">
                  <c:v>8.41624793</c:v>
                </c:pt>
                <c:pt idx="2003">
                  <c:v>8.420255172</c:v>
                </c:pt>
                <c:pt idx="2004">
                  <c:v>8.424788186999997</c:v>
                </c:pt>
                <c:pt idx="2005">
                  <c:v>8.429314098</c:v>
                </c:pt>
                <c:pt idx="2006">
                  <c:v>8.433548701</c:v>
                </c:pt>
                <c:pt idx="2007">
                  <c:v>8.437626994</c:v>
                </c:pt>
                <c:pt idx="2008">
                  <c:v>8.442085406</c:v>
                </c:pt>
                <c:pt idx="2009">
                  <c:v>8.446092648</c:v>
                </c:pt>
                <c:pt idx="2010">
                  <c:v>8.450021735</c:v>
                </c:pt>
                <c:pt idx="2011">
                  <c:v>8.454259891</c:v>
                </c:pt>
                <c:pt idx="2012">
                  <c:v>8.458188978</c:v>
                </c:pt>
                <c:pt idx="2013">
                  <c:v>8.462494632</c:v>
                </c:pt>
                <c:pt idx="2014">
                  <c:v>8.467098698</c:v>
                </c:pt>
                <c:pt idx="2015">
                  <c:v>8.471923019999998</c:v>
                </c:pt>
                <c:pt idx="2016">
                  <c:v>8.475859211</c:v>
                </c:pt>
                <c:pt idx="2017">
                  <c:v>8.480314071</c:v>
                </c:pt>
                <c:pt idx="2018">
                  <c:v>8.485060238000007</c:v>
                </c:pt>
                <c:pt idx="2019">
                  <c:v>8.489294841</c:v>
                </c:pt>
                <c:pt idx="2020">
                  <c:v>8.493824304</c:v>
                </c:pt>
                <c:pt idx="2021">
                  <c:v>8.498574023</c:v>
                </c:pt>
                <c:pt idx="2022">
                  <c:v>8.502581265000006</c:v>
                </c:pt>
                <c:pt idx="2023">
                  <c:v>8.507110727999997</c:v>
                </c:pt>
                <c:pt idx="2024">
                  <c:v>8.511789396</c:v>
                </c:pt>
                <c:pt idx="2025">
                  <c:v>8.516016895000007</c:v>
                </c:pt>
                <c:pt idx="2026">
                  <c:v>8.519803881</c:v>
                </c:pt>
                <c:pt idx="2027">
                  <c:v>8.524407947</c:v>
                </c:pt>
                <c:pt idx="2028">
                  <c:v>8.528415188999998</c:v>
                </c:pt>
                <c:pt idx="2029">
                  <c:v>8.532202175</c:v>
                </c:pt>
                <c:pt idx="2030">
                  <c:v>8.536507829</c:v>
                </c:pt>
                <c:pt idx="2031">
                  <c:v>8.540735327</c:v>
                </c:pt>
                <c:pt idx="2032">
                  <c:v>8.544820724999973</c:v>
                </c:pt>
                <c:pt idx="2033">
                  <c:v>8.549275584999998</c:v>
                </c:pt>
                <c:pt idx="2034">
                  <c:v>8.553353878</c:v>
                </c:pt>
                <c:pt idx="2035">
                  <c:v>8.557290069</c:v>
                </c:pt>
                <c:pt idx="2036">
                  <c:v>8.561670326</c:v>
                </c:pt>
                <c:pt idx="2037">
                  <c:v>8.565457312</c:v>
                </c:pt>
                <c:pt idx="2038">
                  <c:v>8.569684811</c:v>
                </c:pt>
                <c:pt idx="2039">
                  <c:v>8.57347535</c:v>
                </c:pt>
                <c:pt idx="2040">
                  <c:v>8.578075862999998</c:v>
                </c:pt>
                <c:pt idx="2041">
                  <c:v>8.582161260000001</c:v>
                </c:pt>
                <c:pt idx="2042">
                  <c:v>8.586761773</c:v>
                </c:pt>
                <c:pt idx="2043">
                  <c:v>8.591213080999992</c:v>
                </c:pt>
                <c:pt idx="2044">
                  <c:v>8.595447684</c:v>
                </c:pt>
                <c:pt idx="2045">
                  <c:v>8.599454927</c:v>
                </c:pt>
                <c:pt idx="2046">
                  <c:v>8.603909786</c:v>
                </c:pt>
                <c:pt idx="2047">
                  <c:v>8.607988966999997</c:v>
                </c:pt>
                <c:pt idx="2048">
                  <c:v>8.611779506</c:v>
                </c:pt>
                <c:pt idx="2049">
                  <c:v>8.616159763000001</c:v>
                </c:pt>
                <c:pt idx="2050">
                  <c:v>8.620017799</c:v>
                </c:pt>
                <c:pt idx="2051">
                  <c:v>8.624394503</c:v>
                </c:pt>
                <c:pt idx="2052">
                  <c:v>8.628927519</c:v>
                </c:pt>
                <c:pt idx="2053">
                  <c:v>8.632707400000001</c:v>
                </c:pt>
                <c:pt idx="2054">
                  <c:v>8.636863847999997</c:v>
                </c:pt>
                <c:pt idx="2055">
                  <c:v>8.641247657</c:v>
                </c:pt>
                <c:pt idx="2056">
                  <c:v>8.645773567000001</c:v>
                </c:pt>
                <c:pt idx="2057">
                  <c:v>8.650008171</c:v>
                </c:pt>
                <c:pt idx="2058">
                  <c:v>8.653940810000006</c:v>
                </c:pt>
                <c:pt idx="2059">
                  <c:v>8.658470273</c:v>
                </c:pt>
                <c:pt idx="2060">
                  <c:v>8.662548566000006</c:v>
                </c:pt>
                <c:pt idx="2061">
                  <c:v>8.667156184</c:v>
                </c:pt>
                <c:pt idx="2062">
                  <c:v>8.671536441</c:v>
                </c:pt>
                <c:pt idx="2063">
                  <c:v>8.675692889</c:v>
                </c:pt>
                <c:pt idx="2064">
                  <c:v>8.679920387</c:v>
                </c:pt>
                <c:pt idx="2065">
                  <c:v>8.684378799999973</c:v>
                </c:pt>
                <c:pt idx="2066">
                  <c:v>8.688386042</c:v>
                </c:pt>
                <c:pt idx="2067">
                  <c:v>8.692247631</c:v>
                </c:pt>
                <c:pt idx="2068">
                  <c:v>8.696624335</c:v>
                </c:pt>
                <c:pt idx="2069">
                  <c:v>8.700411320999997</c:v>
                </c:pt>
                <c:pt idx="2070">
                  <c:v>8.704716975</c:v>
                </c:pt>
                <c:pt idx="2071">
                  <c:v>8.708578563999998</c:v>
                </c:pt>
                <c:pt idx="2072">
                  <c:v>8.713100922000001</c:v>
                </c:pt>
                <c:pt idx="2073">
                  <c:v>8.717186320000001</c:v>
                </c:pt>
                <c:pt idx="2074">
                  <c:v>8.721715781999968</c:v>
                </c:pt>
                <c:pt idx="2075">
                  <c:v>8.726170641999992</c:v>
                </c:pt>
                <c:pt idx="2076">
                  <c:v>8.730398140999963</c:v>
                </c:pt>
                <c:pt idx="2077">
                  <c:v>8.734554589</c:v>
                </c:pt>
                <c:pt idx="2078">
                  <c:v>8.738938397999998</c:v>
                </c:pt>
                <c:pt idx="2079">
                  <c:v>8.742945640999998</c:v>
                </c:pt>
                <c:pt idx="2080">
                  <c:v>8.746807229000001</c:v>
                </c:pt>
                <c:pt idx="2081">
                  <c:v>8.751112883</c:v>
                </c:pt>
                <c:pt idx="2082">
                  <c:v>8.75504197</c:v>
                </c:pt>
                <c:pt idx="2083">
                  <c:v>8.759347624</c:v>
                </c:pt>
                <c:pt idx="2084">
                  <c:v>8.763138162999997</c:v>
                </c:pt>
                <c:pt idx="2085">
                  <c:v>8.767738676</c:v>
                </c:pt>
                <c:pt idx="2086">
                  <c:v>8.771745918</c:v>
                </c:pt>
                <c:pt idx="2087">
                  <c:v>8.776275380999992</c:v>
                </c:pt>
                <c:pt idx="2088">
                  <c:v>8.780875894</c:v>
                </c:pt>
                <c:pt idx="2089">
                  <c:v>8.785181548</c:v>
                </c:pt>
                <c:pt idx="2090">
                  <c:v>8.789043137</c:v>
                </c:pt>
                <c:pt idx="2091">
                  <c:v>8.793419841</c:v>
                </c:pt>
                <c:pt idx="2092">
                  <c:v>8.797505239</c:v>
                </c:pt>
                <c:pt idx="2093">
                  <c:v>8.801292225</c:v>
                </c:pt>
                <c:pt idx="2094">
                  <c:v>8.805747085</c:v>
                </c:pt>
                <c:pt idx="2095">
                  <c:v>8.809754327</c:v>
                </c:pt>
                <c:pt idx="2096">
                  <c:v>8.813981826</c:v>
                </c:pt>
                <c:pt idx="2097">
                  <c:v>8.818365635</c:v>
                </c:pt>
                <c:pt idx="2098">
                  <c:v>8.822372877</c:v>
                </c:pt>
                <c:pt idx="2099">
                  <c:v>8.826309069</c:v>
                </c:pt>
                <c:pt idx="2100">
                  <c:v>8.830838532</c:v>
                </c:pt>
                <c:pt idx="2101">
                  <c:v>8.835510095</c:v>
                </c:pt>
                <c:pt idx="2102">
                  <c:v>8.839744699</c:v>
                </c:pt>
                <c:pt idx="2103">
                  <c:v>8.843531685</c:v>
                </c:pt>
                <c:pt idx="2104">
                  <c:v>8.848054043</c:v>
                </c:pt>
                <c:pt idx="2105">
                  <c:v>8.852288646000006</c:v>
                </c:pt>
                <c:pt idx="2106">
                  <c:v>8.856743506</c:v>
                </c:pt>
                <c:pt idx="2107">
                  <c:v>8.861418622</c:v>
                </c:pt>
                <c:pt idx="2108">
                  <c:v>8.865504020000008</c:v>
                </c:pt>
                <c:pt idx="2109">
                  <c:v>8.869511262</c:v>
                </c:pt>
                <c:pt idx="2110">
                  <c:v>8.874037172</c:v>
                </c:pt>
                <c:pt idx="2111">
                  <c:v>8.87812257</c:v>
                </c:pt>
                <c:pt idx="2112">
                  <c:v>8.881909556</c:v>
                </c:pt>
                <c:pt idx="2113">
                  <c:v>8.88621521</c:v>
                </c:pt>
                <c:pt idx="2114">
                  <c:v>8.890222452</c:v>
                </c:pt>
                <c:pt idx="2115">
                  <c:v>8.894378900999992</c:v>
                </c:pt>
                <c:pt idx="2116">
                  <c:v>8.898165887</c:v>
                </c:pt>
                <c:pt idx="2117">
                  <c:v>8.902841003</c:v>
                </c:pt>
                <c:pt idx="2118">
                  <c:v>8.906848245</c:v>
                </c:pt>
                <c:pt idx="2119">
                  <c:v>8.911303104999998</c:v>
                </c:pt>
                <c:pt idx="2120">
                  <c:v>8.915903618</c:v>
                </c:pt>
                <c:pt idx="2121">
                  <c:v>8.920209272</c:v>
                </c:pt>
                <c:pt idx="2122">
                  <c:v>8.923996258</c:v>
                </c:pt>
                <c:pt idx="2123">
                  <c:v>8.928600323</c:v>
                </c:pt>
                <c:pt idx="2124">
                  <c:v>8.932756772</c:v>
                </c:pt>
                <c:pt idx="2125">
                  <c:v>8.937286234</c:v>
                </c:pt>
                <c:pt idx="2126">
                  <c:v>8.941666491</c:v>
                </c:pt>
                <c:pt idx="2127">
                  <c:v>8.945822939</c:v>
                </c:pt>
                <c:pt idx="2128">
                  <c:v>8.949901232</c:v>
                </c:pt>
                <c:pt idx="2129">
                  <c:v>8.954359644</c:v>
                </c:pt>
                <c:pt idx="2130">
                  <c:v>8.958437937</c:v>
                </c:pt>
                <c:pt idx="2131">
                  <c:v>8.962374129</c:v>
                </c:pt>
                <c:pt idx="2132">
                  <c:v>8.966679783</c:v>
                </c:pt>
                <c:pt idx="2133">
                  <c:v>8.970466769</c:v>
                </c:pt>
                <c:pt idx="2134">
                  <c:v>8.974772423</c:v>
                </c:pt>
                <c:pt idx="2135">
                  <c:v>8.978559409</c:v>
                </c:pt>
                <c:pt idx="2136">
                  <c:v>8.983156369</c:v>
                </c:pt>
                <c:pt idx="2137">
                  <c:v>8.987312818</c:v>
                </c:pt>
                <c:pt idx="2138">
                  <c:v>8.991845833</c:v>
                </c:pt>
                <c:pt idx="2139">
                  <c:v>8.996300693</c:v>
                </c:pt>
                <c:pt idx="2140">
                  <c:v>9.000528191</c:v>
                </c:pt>
                <c:pt idx="2141">
                  <c:v>9.004613589000001</c:v>
                </c:pt>
                <c:pt idx="2142">
                  <c:v>9.008993846</c:v>
                </c:pt>
                <c:pt idx="2143">
                  <c:v>9.013072138</c:v>
                </c:pt>
                <c:pt idx="2144">
                  <c:v>9.017679756</c:v>
                </c:pt>
                <c:pt idx="2145">
                  <c:v>9.022131064000001</c:v>
                </c:pt>
                <c:pt idx="2146">
                  <c:v>9.026216461000001</c:v>
                </c:pt>
                <c:pt idx="2147">
                  <c:v>9.030443960000001</c:v>
                </c:pt>
                <c:pt idx="2148">
                  <c:v>9.034973422999968</c:v>
                </c:pt>
                <c:pt idx="2149">
                  <c:v>9.038906061999998</c:v>
                </c:pt>
                <c:pt idx="2150">
                  <c:v>9.042842254</c:v>
                </c:pt>
                <c:pt idx="2151">
                  <c:v>9.047222511</c:v>
                </c:pt>
                <c:pt idx="2152">
                  <c:v>9.051968677</c:v>
                </c:pt>
                <c:pt idx="2153">
                  <c:v>9.056274331</c:v>
                </c:pt>
                <c:pt idx="2154">
                  <c:v>9.06006487</c:v>
                </c:pt>
                <c:pt idx="2155">
                  <c:v>9.064590780000001</c:v>
                </c:pt>
                <c:pt idx="2156">
                  <c:v>9.068676178</c:v>
                </c:pt>
                <c:pt idx="2157">
                  <c:v>9.073202088</c:v>
                </c:pt>
                <c:pt idx="2158">
                  <c:v>9.077802601</c:v>
                </c:pt>
                <c:pt idx="2159">
                  <c:v>9.082037205</c:v>
                </c:pt>
                <c:pt idx="2160">
                  <c:v>9.085896129</c:v>
                </c:pt>
                <c:pt idx="2161">
                  <c:v>9.090350989</c:v>
                </c:pt>
                <c:pt idx="2162">
                  <c:v>9.094429282</c:v>
                </c:pt>
                <c:pt idx="2163">
                  <c:v>9.098294422999998</c:v>
                </c:pt>
                <c:pt idx="2164">
                  <c:v>9.102600077</c:v>
                </c:pt>
                <c:pt idx="2165">
                  <c:v>9.10667837</c:v>
                </c:pt>
                <c:pt idx="2166">
                  <c:v>9.110834818</c:v>
                </c:pt>
                <c:pt idx="2167">
                  <c:v>9.115367833</c:v>
                </c:pt>
                <c:pt idx="2168">
                  <c:v>9.119151267</c:v>
                </c:pt>
                <c:pt idx="2169">
                  <c:v>9.123236664</c:v>
                </c:pt>
                <c:pt idx="2170">
                  <c:v>9.127687972</c:v>
                </c:pt>
                <c:pt idx="2171">
                  <c:v>9.132288484999998</c:v>
                </c:pt>
                <c:pt idx="2172">
                  <c:v>9.136594139</c:v>
                </c:pt>
                <c:pt idx="2173">
                  <c:v>9.140455728</c:v>
                </c:pt>
                <c:pt idx="2174">
                  <c:v>9.145056241</c:v>
                </c:pt>
                <c:pt idx="2175">
                  <c:v>9.149141638</c:v>
                </c:pt>
                <c:pt idx="2176">
                  <c:v>9.153745704</c:v>
                </c:pt>
                <c:pt idx="2177">
                  <c:v>9.158193459</c:v>
                </c:pt>
                <c:pt idx="2178">
                  <c:v>9.162357012</c:v>
                </c:pt>
                <c:pt idx="2179">
                  <c:v>9.166435305</c:v>
                </c:pt>
                <c:pt idx="2180">
                  <c:v>9.170893717</c:v>
                </c:pt>
                <c:pt idx="2181">
                  <c:v>9.17497201</c:v>
                </c:pt>
                <c:pt idx="2182">
                  <c:v>9.178833599</c:v>
                </c:pt>
                <c:pt idx="2183">
                  <c:v>9.183068202</c:v>
                </c:pt>
                <c:pt idx="2184">
                  <c:v>9.187075444999992</c:v>
                </c:pt>
                <c:pt idx="2185">
                  <c:v>9.191302942999998</c:v>
                </c:pt>
                <c:pt idx="2186">
                  <c:v>9.195903456000001</c:v>
                </c:pt>
                <c:pt idx="2187">
                  <c:v>9.199693995</c:v>
                </c:pt>
                <c:pt idx="2188">
                  <c:v>9.203772287</c:v>
                </c:pt>
                <c:pt idx="2189">
                  <c:v>9.208230699999997</c:v>
                </c:pt>
                <c:pt idx="2190">
                  <c:v>9.212831213</c:v>
                </c:pt>
                <c:pt idx="2191">
                  <c:v>9.217065816000001</c:v>
                </c:pt>
                <c:pt idx="2192">
                  <c:v>9.220923852999998</c:v>
                </c:pt>
                <c:pt idx="2193">
                  <c:v>9.225449763</c:v>
                </c:pt>
                <c:pt idx="2194">
                  <c:v>9.229606211</c:v>
                </c:pt>
                <c:pt idx="2195">
                  <c:v>9.234213828999998</c:v>
                </c:pt>
                <c:pt idx="2196">
                  <c:v>9.238515930999998</c:v>
                </c:pt>
                <c:pt idx="2197">
                  <c:v>9.242672379</c:v>
                </c:pt>
                <c:pt idx="2198">
                  <c:v>9.246828826999998</c:v>
                </c:pt>
                <c:pt idx="2199">
                  <c:v>9.251287239</c:v>
                </c:pt>
                <c:pt idx="2200">
                  <c:v>9.255365532</c:v>
                </c:pt>
                <c:pt idx="2201">
                  <c:v>9.259301723999998</c:v>
                </c:pt>
                <c:pt idx="2202">
                  <c:v>9.263532775</c:v>
                </c:pt>
                <c:pt idx="2203">
                  <c:v>9.267390811</c:v>
                </c:pt>
                <c:pt idx="2204">
                  <c:v>9.271625415</c:v>
                </c:pt>
                <c:pt idx="2205">
                  <c:v>9.275483451</c:v>
                </c:pt>
                <c:pt idx="2206">
                  <c:v>9.280087517</c:v>
                </c:pt>
                <c:pt idx="2207">
                  <c:v>9.28416581</c:v>
                </c:pt>
                <c:pt idx="2208">
                  <c:v>9.288698825000001</c:v>
                </c:pt>
                <c:pt idx="2209">
                  <c:v>9.293221182999961</c:v>
                </c:pt>
                <c:pt idx="2210">
                  <c:v>9.297455785999998</c:v>
                </c:pt>
                <c:pt idx="2211">
                  <c:v>9.301541184</c:v>
                </c:pt>
                <c:pt idx="2212">
                  <c:v>9.305996044</c:v>
                </c:pt>
                <c:pt idx="2213">
                  <c:v>9.309925131</c:v>
                </c:pt>
                <c:pt idx="2214">
                  <c:v>9.313790272</c:v>
                </c:pt>
                <c:pt idx="2215">
                  <c:v>9.318092373</c:v>
                </c:pt>
                <c:pt idx="2216">
                  <c:v>9.322103168000001</c:v>
                </c:pt>
                <c:pt idx="2217">
                  <c:v>9.326330667</c:v>
                </c:pt>
                <c:pt idx="2218">
                  <c:v>9.330121205</c:v>
                </c:pt>
                <c:pt idx="2219">
                  <c:v>9.334643563</c:v>
                </c:pt>
                <c:pt idx="2220">
                  <c:v>9.338800011</c:v>
                </c:pt>
                <c:pt idx="2221">
                  <c:v>9.343258422999998</c:v>
                </c:pt>
                <c:pt idx="2222">
                  <c:v>9.347858937</c:v>
                </c:pt>
                <c:pt idx="2223">
                  <c:v>9.35209354</c:v>
                </c:pt>
                <c:pt idx="2224">
                  <c:v>9.356026179</c:v>
                </c:pt>
                <c:pt idx="2225">
                  <c:v>9.360555642</c:v>
                </c:pt>
                <c:pt idx="2226">
                  <c:v>9.364562884</c:v>
                </c:pt>
                <c:pt idx="2227">
                  <c:v>9.368349871</c:v>
                </c:pt>
                <c:pt idx="2228">
                  <c:v>9.372730127</c:v>
                </c:pt>
                <c:pt idx="2229">
                  <c:v>9.376808420000001</c:v>
                </c:pt>
                <c:pt idx="2230">
                  <c:v>9.380964868</c:v>
                </c:pt>
                <c:pt idx="2231">
                  <c:v>9.385348678</c:v>
                </c:pt>
                <c:pt idx="2232">
                  <c:v>9.389277764</c:v>
                </c:pt>
                <c:pt idx="2233">
                  <c:v>9.393292112</c:v>
                </c:pt>
                <c:pt idx="2234">
                  <c:v>9.397743419</c:v>
                </c:pt>
                <c:pt idx="2235">
                  <c:v>9.402418535</c:v>
                </c:pt>
                <c:pt idx="2236">
                  <c:v>9.406653139</c:v>
                </c:pt>
                <c:pt idx="2237">
                  <c:v>9.410440125</c:v>
                </c:pt>
                <c:pt idx="2238">
                  <c:v>9.415037085</c:v>
                </c:pt>
                <c:pt idx="2239">
                  <c:v>9.419122483000001</c:v>
                </c:pt>
                <c:pt idx="2240">
                  <c:v>9.422909469</c:v>
                </c:pt>
                <c:pt idx="2241">
                  <c:v>9.427289726</c:v>
                </c:pt>
                <c:pt idx="2242">
                  <c:v>9.431368019000001</c:v>
                </c:pt>
                <c:pt idx="2243">
                  <c:v>9.435524467</c:v>
                </c:pt>
                <c:pt idx="2244">
                  <c:v>9.439982879</c:v>
                </c:pt>
                <c:pt idx="2245">
                  <c:v>9.443911965999998</c:v>
                </c:pt>
                <c:pt idx="2246">
                  <c:v>9.447926313</c:v>
                </c:pt>
                <c:pt idx="2247">
                  <c:v>9.452381173</c:v>
                </c:pt>
                <c:pt idx="2248">
                  <c:v>9.456164607</c:v>
                </c:pt>
                <c:pt idx="2249">
                  <c:v>9.460242899</c:v>
                </c:pt>
                <c:pt idx="2250">
                  <c:v>9.464108041</c:v>
                </c:pt>
                <c:pt idx="2251">
                  <c:v>9.468779604</c:v>
                </c:pt>
                <c:pt idx="2252">
                  <c:v>9.472865002</c:v>
                </c:pt>
                <c:pt idx="2253">
                  <c:v>9.477394465</c:v>
                </c:pt>
                <c:pt idx="2254">
                  <c:v>9.481849325</c:v>
                </c:pt>
                <c:pt idx="2255">
                  <c:v>9.486005773</c:v>
                </c:pt>
                <c:pt idx="2256">
                  <c:v>9.490084065</c:v>
                </c:pt>
                <c:pt idx="2257">
                  <c:v>9.494542478</c:v>
                </c:pt>
                <c:pt idx="2258">
                  <c:v>9.498620769999998</c:v>
                </c:pt>
                <c:pt idx="2259">
                  <c:v>9.502485912</c:v>
                </c:pt>
                <c:pt idx="2260">
                  <c:v>9.506866169</c:v>
                </c:pt>
                <c:pt idx="2261">
                  <c:v>9.510720653000001</c:v>
                </c:pt>
                <c:pt idx="2262">
                  <c:v>9.515026307</c:v>
                </c:pt>
                <c:pt idx="2263">
                  <c:v>9.519559322</c:v>
                </c:pt>
                <c:pt idx="2264">
                  <c:v>9.524309040999998</c:v>
                </c:pt>
                <c:pt idx="2265">
                  <c:v>9.528465488999998</c:v>
                </c:pt>
                <c:pt idx="2266">
                  <c:v>9.532771142999998</c:v>
                </c:pt>
                <c:pt idx="2267">
                  <c:v>9.537449811</c:v>
                </c:pt>
                <c:pt idx="2268">
                  <c:v>9.541755464999992</c:v>
                </c:pt>
                <c:pt idx="2269">
                  <c:v>9.545535346</c:v>
                </c:pt>
                <c:pt idx="2270">
                  <c:v>9.550139412</c:v>
                </c:pt>
                <c:pt idx="2271">
                  <c:v>9.55422481</c:v>
                </c:pt>
                <c:pt idx="2272">
                  <c:v>9.558679669</c:v>
                </c:pt>
                <c:pt idx="2273">
                  <c:v>9.56320558</c:v>
                </c:pt>
                <c:pt idx="2274">
                  <c:v>9.567438407</c:v>
                </c:pt>
                <c:pt idx="2275">
                  <c:v>9.571445649</c:v>
                </c:pt>
                <c:pt idx="2276">
                  <c:v>9.575971559</c:v>
                </c:pt>
                <c:pt idx="2277">
                  <c:v>9.580056957</c:v>
                </c:pt>
                <c:pt idx="2278">
                  <c:v>9.583843943</c:v>
                </c:pt>
                <c:pt idx="2279">
                  <c:v>9.588149597</c:v>
                </c:pt>
                <c:pt idx="2280">
                  <c:v>9.59222789</c:v>
                </c:pt>
                <c:pt idx="2281">
                  <c:v>9.596533544</c:v>
                </c:pt>
                <c:pt idx="2282">
                  <c:v>9.600991956</c:v>
                </c:pt>
                <c:pt idx="2283">
                  <c:v>9.604771837</c:v>
                </c:pt>
                <c:pt idx="2284">
                  <c:v>9.608857235</c:v>
                </c:pt>
                <c:pt idx="2285">
                  <c:v>9.613241043999998</c:v>
                </c:pt>
                <c:pt idx="2286">
                  <c:v>9.617912608</c:v>
                </c:pt>
                <c:pt idx="2287">
                  <c:v>9.622147211</c:v>
                </c:pt>
                <c:pt idx="2288">
                  <c:v>9.626154454000001</c:v>
                </c:pt>
                <c:pt idx="2289">
                  <c:v>9.63053471</c:v>
                </c:pt>
                <c:pt idx="2290">
                  <c:v>9.634691158999997</c:v>
                </c:pt>
                <c:pt idx="2291">
                  <c:v>9.639295224</c:v>
                </c:pt>
                <c:pt idx="2292">
                  <c:v>9.643675480999972</c:v>
                </c:pt>
                <c:pt idx="2293">
                  <c:v>9.647902979999997</c:v>
                </c:pt>
                <c:pt idx="2294">
                  <c:v>9.651988377</c:v>
                </c:pt>
                <c:pt idx="2295">
                  <c:v>9.656443237</c:v>
                </c:pt>
                <c:pt idx="2296">
                  <c:v>9.660450479</c:v>
                </c:pt>
                <c:pt idx="2297">
                  <c:v>9.664308516</c:v>
                </c:pt>
                <c:pt idx="2298">
                  <c:v>9.668692325</c:v>
                </c:pt>
                <c:pt idx="2299">
                  <c:v>9.672550362</c:v>
                </c:pt>
                <c:pt idx="2300">
                  <c:v>9.676927066</c:v>
                </c:pt>
                <c:pt idx="2301">
                  <c:v>9.681385478</c:v>
                </c:pt>
                <c:pt idx="2302">
                  <c:v>9.686135197</c:v>
                </c:pt>
                <c:pt idx="2303">
                  <c:v>9.690213489999998</c:v>
                </c:pt>
                <c:pt idx="2304">
                  <c:v>9.694671901999992</c:v>
                </c:pt>
                <c:pt idx="2305">
                  <c:v>9.699418069</c:v>
                </c:pt>
                <c:pt idx="2306">
                  <c:v>9.703652672</c:v>
                </c:pt>
                <c:pt idx="2307">
                  <c:v>9.708256738</c:v>
                </c:pt>
                <c:pt idx="2308">
                  <c:v>9.713002904</c:v>
                </c:pt>
                <c:pt idx="2309">
                  <c:v>9.717017252</c:v>
                </c:pt>
                <c:pt idx="2310">
                  <c:v>9.721543161999998</c:v>
                </c:pt>
                <c:pt idx="2311">
                  <c:v>9.726143675</c:v>
                </c:pt>
                <c:pt idx="2312">
                  <c:v>9.730378277999998</c:v>
                </c:pt>
                <c:pt idx="2313">
                  <c:v>9.734161711999972</c:v>
                </c:pt>
                <c:pt idx="2314">
                  <c:v>9.738914982999976</c:v>
                </c:pt>
                <c:pt idx="2315">
                  <c:v>9.74284407</c:v>
                </c:pt>
                <c:pt idx="2316">
                  <c:v>9.746634609</c:v>
                </c:pt>
                <c:pt idx="2317">
                  <c:v>9.751014866</c:v>
                </c:pt>
                <c:pt idx="2318">
                  <c:v>9.755171314</c:v>
                </c:pt>
                <c:pt idx="2319">
                  <c:v>9.759249607</c:v>
                </c:pt>
                <c:pt idx="2320">
                  <c:v>9.763708019</c:v>
                </c:pt>
                <c:pt idx="2321">
                  <c:v>9.767786312</c:v>
                </c:pt>
                <c:pt idx="2322">
                  <c:v>9.771722503</c:v>
                </c:pt>
                <c:pt idx="2323">
                  <c:v>9.776028156999997</c:v>
                </c:pt>
                <c:pt idx="2324">
                  <c:v>9.779815142999998</c:v>
                </c:pt>
                <c:pt idx="2325">
                  <c:v>9.784042642</c:v>
                </c:pt>
                <c:pt idx="2326">
                  <c:v>9.787907783999998</c:v>
                </c:pt>
                <c:pt idx="2327">
                  <c:v>9.792508297</c:v>
                </c:pt>
                <c:pt idx="2328">
                  <c:v>9.796593694</c:v>
                </c:pt>
                <c:pt idx="2329">
                  <c:v>9.801194207</c:v>
                </c:pt>
                <c:pt idx="2330">
                  <c:v>9.805574464</c:v>
                </c:pt>
                <c:pt idx="2331">
                  <c:v>9.809730912</c:v>
                </c:pt>
                <c:pt idx="2332">
                  <c:v>9.813738155</c:v>
                </c:pt>
                <c:pt idx="2333">
                  <c:v>9.818267617</c:v>
                </c:pt>
                <c:pt idx="2334">
                  <c:v>9.82234591</c:v>
                </c:pt>
                <c:pt idx="2335">
                  <c:v>9.826282102</c:v>
                </c:pt>
                <c:pt idx="2336">
                  <c:v>9.830516706</c:v>
                </c:pt>
                <c:pt idx="2337">
                  <c:v>9.834371188999968</c:v>
                </c:pt>
                <c:pt idx="2338">
                  <c:v>9.838605793</c:v>
                </c:pt>
                <c:pt idx="2339">
                  <c:v>9.842392779</c:v>
                </c:pt>
                <c:pt idx="2340">
                  <c:v>9.847067895</c:v>
                </c:pt>
                <c:pt idx="2341">
                  <c:v>9.851153293</c:v>
                </c:pt>
                <c:pt idx="2342">
                  <c:v>9.855604600000008</c:v>
                </c:pt>
                <c:pt idx="2343">
                  <c:v>9.860134063</c:v>
                </c:pt>
                <c:pt idx="2344">
                  <c:v>9.864290511</c:v>
                </c:pt>
                <c:pt idx="2345">
                  <c:v>9.868375909</c:v>
                </c:pt>
                <c:pt idx="2346">
                  <c:v>9.872901819000007</c:v>
                </c:pt>
                <c:pt idx="2347">
                  <c:v>9.876909061</c:v>
                </c:pt>
                <c:pt idx="2348">
                  <c:v>9.88077065</c:v>
                </c:pt>
                <c:pt idx="2349">
                  <c:v>9.885076304</c:v>
                </c:pt>
                <c:pt idx="2350">
                  <c:v>9.889079994</c:v>
                </c:pt>
                <c:pt idx="2351">
                  <c:v>9.893314597</c:v>
                </c:pt>
                <c:pt idx="2352">
                  <c:v>9.897918662999998</c:v>
                </c:pt>
                <c:pt idx="2353">
                  <c:v>9.901702097</c:v>
                </c:pt>
                <c:pt idx="2354">
                  <c:v>9.905709339</c:v>
                </c:pt>
                <c:pt idx="2355">
                  <c:v>9.910167751</c:v>
                </c:pt>
                <c:pt idx="2356">
                  <c:v>9.914768264</c:v>
                </c:pt>
                <c:pt idx="2357">
                  <c:v>9.919073918</c:v>
                </c:pt>
                <c:pt idx="2358">
                  <c:v>9.923081160999997</c:v>
                </c:pt>
                <c:pt idx="2359">
                  <c:v>9.927532468</c:v>
                </c:pt>
                <c:pt idx="2360">
                  <c:v>9.931617866000001</c:v>
                </c:pt>
                <c:pt idx="2361">
                  <c:v>9.936221930999998</c:v>
                </c:pt>
                <c:pt idx="2362">
                  <c:v>9.940602188</c:v>
                </c:pt>
                <c:pt idx="2363">
                  <c:v>9.944829686999998</c:v>
                </c:pt>
                <c:pt idx="2364">
                  <c:v>9.948915083999992</c:v>
                </c:pt>
                <c:pt idx="2365">
                  <c:v>9.953295341</c:v>
                </c:pt>
                <c:pt idx="2366">
                  <c:v>9.957373634</c:v>
                </c:pt>
                <c:pt idx="2367">
                  <c:v>9.961164172</c:v>
                </c:pt>
                <c:pt idx="2368">
                  <c:v>9.965619032</c:v>
                </c:pt>
                <c:pt idx="2369">
                  <c:v>9.969473516</c:v>
                </c:pt>
                <c:pt idx="2370">
                  <c:v>9.973708120000001</c:v>
                </c:pt>
                <c:pt idx="2371">
                  <c:v>9.977495106</c:v>
                </c:pt>
                <c:pt idx="2372">
                  <c:v>9.982024568000006</c:v>
                </c:pt>
                <c:pt idx="2373">
                  <c:v>9.986102861000002</c:v>
                </c:pt>
                <c:pt idx="2374">
                  <c:v>9.990706927</c:v>
                </c:pt>
                <c:pt idx="2375">
                  <c:v>9.995236389</c:v>
                </c:pt>
                <c:pt idx="2376">
                  <c:v>9.999392838</c:v>
                </c:pt>
                <c:pt idx="2377">
                  <c:v>10.00332903</c:v>
                </c:pt>
                <c:pt idx="2378">
                  <c:v>10.00785139</c:v>
                </c:pt>
                <c:pt idx="2379">
                  <c:v>10.01193678</c:v>
                </c:pt>
                <c:pt idx="2380">
                  <c:v>10.01572022</c:v>
                </c:pt>
                <c:pt idx="2381">
                  <c:v>10.02017863</c:v>
                </c:pt>
                <c:pt idx="2382">
                  <c:v>10.02411127</c:v>
                </c:pt>
                <c:pt idx="2383">
                  <c:v>10.02833877</c:v>
                </c:pt>
                <c:pt idx="2384">
                  <c:v>10.03287178</c:v>
                </c:pt>
                <c:pt idx="2385">
                  <c:v>10.03673337</c:v>
                </c:pt>
                <c:pt idx="2386">
                  <c:v>10.04074062</c:v>
                </c:pt>
                <c:pt idx="2387">
                  <c:v>10.04526741</c:v>
                </c:pt>
                <c:pt idx="2388">
                  <c:v>10.04987148</c:v>
                </c:pt>
                <c:pt idx="2389">
                  <c:v>10.05409898</c:v>
                </c:pt>
                <c:pt idx="2390">
                  <c:v>10.05796057</c:v>
                </c:pt>
                <c:pt idx="2391">
                  <c:v>10.06256108</c:v>
                </c:pt>
                <c:pt idx="2392">
                  <c:v>10.06664648</c:v>
                </c:pt>
                <c:pt idx="2393">
                  <c:v>10.07125054</c:v>
                </c:pt>
                <c:pt idx="2394">
                  <c:v>10.0757054</c:v>
                </c:pt>
                <c:pt idx="2395">
                  <c:v>10.07986185</c:v>
                </c:pt>
                <c:pt idx="2396">
                  <c:v>10.08386909</c:v>
                </c:pt>
                <c:pt idx="2397">
                  <c:v>10.08839856</c:v>
                </c:pt>
                <c:pt idx="2398">
                  <c:v>10.0924058</c:v>
                </c:pt>
                <c:pt idx="2399">
                  <c:v>10.09633489</c:v>
                </c:pt>
                <c:pt idx="2400">
                  <c:v>10.10064409</c:v>
                </c:pt>
                <c:pt idx="2401">
                  <c:v>10.10450568</c:v>
                </c:pt>
                <c:pt idx="2402">
                  <c:v>10.10881133</c:v>
                </c:pt>
                <c:pt idx="2403">
                  <c:v>10.1133408</c:v>
                </c:pt>
                <c:pt idx="2404">
                  <c:v>10.11712068</c:v>
                </c:pt>
                <c:pt idx="2405">
                  <c:v>10.12127713</c:v>
                </c:pt>
                <c:pt idx="2406">
                  <c:v>10.12573554</c:v>
                </c:pt>
                <c:pt idx="2407">
                  <c:v>10.13018685</c:v>
                </c:pt>
                <c:pt idx="2408">
                  <c:v>10.1344925</c:v>
                </c:pt>
                <c:pt idx="2409">
                  <c:v>10.13835409</c:v>
                </c:pt>
                <c:pt idx="2410">
                  <c:v>10.1429546</c:v>
                </c:pt>
                <c:pt idx="2411">
                  <c:v>10.14696184</c:v>
                </c:pt>
                <c:pt idx="2412">
                  <c:v>10.15082699</c:v>
                </c:pt>
                <c:pt idx="2413">
                  <c:v>10.15505804</c:v>
                </c:pt>
                <c:pt idx="2414">
                  <c:v>10.15906528</c:v>
                </c:pt>
                <c:pt idx="2415">
                  <c:v>10.16337093</c:v>
                </c:pt>
                <c:pt idx="2416">
                  <c:v>10.1679004</c:v>
                </c:pt>
                <c:pt idx="2417">
                  <c:v>10.17175843</c:v>
                </c:pt>
                <c:pt idx="2418">
                  <c:v>10.17584383</c:v>
                </c:pt>
                <c:pt idx="2419">
                  <c:v>10.18029514</c:v>
                </c:pt>
                <c:pt idx="2420">
                  <c:v>10.1848992</c:v>
                </c:pt>
                <c:pt idx="2421">
                  <c:v>10.18920486</c:v>
                </c:pt>
                <c:pt idx="2422">
                  <c:v>10.19306289</c:v>
                </c:pt>
                <c:pt idx="2423">
                  <c:v>10.19759236</c:v>
                </c:pt>
                <c:pt idx="2424">
                  <c:v>10.2015996</c:v>
                </c:pt>
                <c:pt idx="2425">
                  <c:v>10.20620366</c:v>
                </c:pt>
                <c:pt idx="2426">
                  <c:v>10.21065852</c:v>
                </c:pt>
                <c:pt idx="2427">
                  <c:v>10.21481497</c:v>
                </c:pt>
                <c:pt idx="2428">
                  <c:v>10.21904247</c:v>
                </c:pt>
                <c:pt idx="2429">
                  <c:v>10.22342628</c:v>
                </c:pt>
                <c:pt idx="2430">
                  <c:v>10.22743352</c:v>
                </c:pt>
                <c:pt idx="2431">
                  <c:v>10.23129511</c:v>
                </c:pt>
                <c:pt idx="2432">
                  <c:v>10.23567182</c:v>
                </c:pt>
                <c:pt idx="2433">
                  <c:v>10.23952985</c:v>
                </c:pt>
                <c:pt idx="2434">
                  <c:v>10.24376446</c:v>
                </c:pt>
                <c:pt idx="2435">
                  <c:v>10.24762604</c:v>
                </c:pt>
                <c:pt idx="2436">
                  <c:v>10.2521484</c:v>
                </c:pt>
                <c:pt idx="2437">
                  <c:v>10.2562338</c:v>
                </c:pt>
                <c:pt idx="2438">
                  <c:v>10.26083787</c:v>
                </c:pt>
                <c:pt idx="2439">
                  <c:v>10.26543838</c:v>
                </c:pt>
                <c:pt idx="2440">
                  <c:v>10.26959483</c:v>
                </c:pt>
                <c:pt idx="2441">
                  <c:v>10.27345642</c:v>
                </c:pt>
                <c:pt idx="2442">
                  <c:v>10.27791128</c:v>
                </c:pt>
                <c:pt idx="2443">
                  <c:v>10.28191852</c:v>
                </c:pt>
                <c:pt idx="2444">
                  <c:v>10.28578011</c:v>
                </c:pt>
                <c:pt idx="2445">
                  <c:v>10.29016036</c:v>
                </c:pt>
                <c:pt idx="2446">
                  <c:v>10.29423866</c:v>
                </c:pt>
                <c:pt idx="2447">
                  <c:v>10.2983951</c:v>
                </c:pt>
                <c:pt idx="2448">
                  <c:v>10.30292812</c:v>
                </c:pt>
                <c:pt idx="2449">
                  <c:v>10.3067826</c:v>
                </c:pt>
                <c:pt idx="2450">
                  <c:v>10.31079695</c:v>
                </c:pt>
                <c:pt idx="2451">
                  <c:v>10.31532286</c:v>
                </c:pt>
                <c:pt idx="2452">
                  <c:v>10.31992693</c:v>
                </c:pt>
                <c:pt idx="2453">
                  <c:v>10.32415443</c:v>
                </c:pt>
                <c:pt idx="2454">
                  <c:v>10.32801601</c:v>
                </c:pt>
                <c:pt idx="2455">
                  <c:v>10.33261653</c:v>
                </c:pt>
                <c:pt idx="2456">
                  <c:v>10.33670192</c:v>
                </c:pt>
                <c:pt idx="2457">
                  <c:v>10.34130599</c:v>
                </c:pt>
                <c:pt idx="2458">
                  <c:v>10.34575375</c:v>
                </c:pt>
                <c:pt idx="2459">
                  <c:v>10.3499173</c:v>
                </c:pt>
                <c:pt idx="2460">
                  <c:v>10.35392454</c:v>
                </c:pt>
                <c:pt idx="2461">
                  <c:v>10.358454</c:v>
                </c:pt>
                <c:pt idx="2462">
                  <c:v>10.3625323</c:v>
                </c:pt>
                <c:pt idx="2463">
                  <c:v>10.36639033</c:v>
                </c:pt>
                <c:pt idx="2464">
                  <c:v>10.37069954</c:v>
                </c:pt>
                <c:pt idx="2465">
                  <c:v>10.37463218</c:v>
                </c:pt>
                <c:pt idx="2466">
                  <c:v>10.37886678</c:v>
                </c:pt>
                <c:pt idx="2467">
                  <c:v>10.3834673</c:v>
                </c:pt>
                <c:pt idx="2468">
                  <c:v>10.38725428</c:v>
                </c:pt>
                <c:pt idx="2469">
                  <c:v>10.39126152</c:v>
                </c:pt>
                <c:pt idx="2470">
                  <c:v>10.39586559</c:v>
                </c:pt>
                <c:pt idx="2471">
                  <c:v>10.4003915</c:v>
                </c:pt>
                <c:pt idx="2472">
                  <c:v>10.4046261</c:v>
                </c:pt>
                <c:pt idx="2473">
                  <c:v>10.40855874</c:v>
                </c:pt>
                <c:pt idx="2474">
                  <c:v>10.4130136</c:v>
                </c:pt>
                <c:pt idx="2475">
                  <c:v>10.41717005</c:v>
                </c:pt>
                <c:pt idx="2476">
                  <c:v>10.42095704</c:v>
                </c:pt>
                <c:pt idx="2477">
                  <c:v>10.42518809</c:v>
                </c:pt>
                <c:pt idx="2478">
                  <c:v>10.42919533</c:v>
                </c:pt>
                <c:pt idx="2479">
                  <c:v>10.43342283</c:v>
                </c:pt>
                <c:pt idx="2480">
                  <c:v>10.43795584</c:v>
                </c:pt>
                <c:pt idx="2481">
                  <c:v>10.44188493</c:v>
                </c:pt>
                <c:pt idx="2482">
                  <c:v>10.44589928</c:v>
                </c:pt>
                <c:pt idx="2483">
                  <c:v>10.45027598</c:v>
                </c:pt>
                <c:pt idx="2484">
                  <c:v>10.4549511</c:v>
                </c:pt>
                <c:pt idx="2485">
                  <c:v>10.4591857</c:v>
                </c:pt>
                <c:pt idx="2486">
                  <c:v>10.46304374</c:v>
                </c:pt>
                <c:pt idx="2487">
                  <c:v>10.46764425</c:v>
                </c:pt>
                <c:pt idx="2488">
                  <c:v>10.47172965</c:v>
                </c:pt>
                <c:pt idx="2489">
                  <c:v>10.47625911</c:v>
                </c:pt>
                <c:pt idx="2490">
                  <c:v>10.48078147</c:v>
                </c:pt>
                <c:pt idx="2491">
                  <c:v>10.48501607</c:v>
                </c:pt>
                <c:pt idx="2492">
                  <c:v>10.48910147</c:v>
                </c:pt>
                <c:pt idx="2493">
                  <c:v>10.49348173</c:v>
                </c:pt>
                <c:pt idx="2494">
                  <c:v>10.49756002</c:v>
                </c:pt>
                <c:pt idx="2495">
                  <c:v>10.50135056</c:v>
                </c:pt>
                <c:pt idx="2496">
                  <c:v>10.50572726</c:v>
                </c:pt>
                <c:pt idx="2497">
                  <c:v>10.5095853</c:v>
                </c:pt>
                <c:pt idx="2498">
                  <c:v>10.51389095</c:v>
                </c:pt>
                <c:pt idx="2499">
                  <c:v>10.51768149</c:v>
                </c:pt>
                <c:pt idx="2500">
                  <c:v>10.52227845</c:v>
                </c:pt>
                <c:pt idx="2501">
                  <c:v>10.52636651</c:v>
                </c:pt>
                <c:pt idx="2502">
                  <c:v>10.53081782</c:v>
                </c:pt>
                <c:pt idx="2503">
                  <c:v>10.53534373</c:v>
                </c:pt>
                <c:pt idx="2504">
                  <c:v>10.53964939</c:v>
                </c:pt>
                <c:pt idx="2505">
                  <c:v>10.54366018</c:v>
                </c:pt>
                <c:pt idx="2506">
                  <c:v>10.54804044</c:v>
                </c:pt>
                <c:pt idx="2507">
                  <c:v>10.55211873</c:v>
                </c:pt>
                <c:pt idx="2508">
                  <c:v>10.55590927</c:v>
                </c:pt>
                <c:pt idx="2509">
                  <c:v>10.56028953</c:v>
                </c:pt>
                <c:pt idx="2510">
                  <c:v>10.56429677</c:v>
                </c:pt>
                <c:pt idx="2511">
                  <c:v>10.56852427</c:v>
                </c:pt>
                <c:pt idx="2512">
                  <c:v>10.57298268</c:v>
                </c:pt>
                <c:pt idx="2513">
                  <c:v>10.57684427</c:v>
                </c:pt>
                <c:pt idx="2514">
                  <c:v>10.58085151</c:v>
                </c:pt>
                <c:pt idx="2515">
                  <c:v>10.58538097</c:v>
                </c:pt>
                <c:pt idx="2516">
                  <c:v>10.59005609</c:v>
                </c:pt>
                <c:pt idx="2517">
                  <c:v>10.59421254</c:v>
                </c:pt>
                <c:pt idx="2518">
                  <c:v>10.59814873</c:v>
                </c:pt>
                <c:pt idx="2519">
                  <c:v>10.60259648</c:v>
                </c:pt>
                <c:pt idx="2520">
                  <c:v>10.60668188</c:v>
                </c:pt>
                <c:pt idx="2521">
                  <c:v>10.61053992</c:v>
                </c:pt>
                <c:pt idx="2522">
                  <c:v>10.61484557</c:v>
                </c:pt>
                <c:pt idx="2523">
                  <c:v>10.61893097</c:v>
                </c:pt>
                <c:pt idx="2524">
                  <c:v>10.62301637</c:v>
                </c:pt>
                <c:pt idx="2525">
                  <c:v>10.62761333</c:v>
                </c:pt>
                <c:pt idx="2526">
                  <c:v>10.63162768</c:v>
                </c:pt>
                <c:pt idx="2527">
                  <c:v>10.63548571</c:v>
                </c:pt>
                <c:pt idx="2528">
                  <c:v>10.63994057</c:v>
                </c:pt>
                <c:pt idx="2529">
                  <c:v>10.64469029</c:v>
                </c:pt>
                <c:pt idx="2530">
                  <c:v>10.64891779</c:v>
                </c:pt>
                <c:pt idx="2531">
                  <c:v>10.6534508</c:v>
                </c:pt>
                <c:pt idx="2532">
                  <c:v>10.65737989</c:v>
                </c:pt>
                <c:pt idx="2533">
                  <c:v>10.66139424</c:v>
                </c:pt>
                <c:pt idx="2534">
                  <c:v>10.66584555</c:v>
                </c:pt>
                <c:pt idx="2535">
                  <c:v>10.67044961</c:v>
                </c:pt>
                <c:pt idx="2536">
                  <c:v>10.67467711</c:v>
                </c:pt>
                <c:pt idx="2537">
                  <c:v>10.6786133</c:v>
                </c:pt>
                <c:pt idx="2538">
                  <c:v>10.68313921</c:v>
                </c:pt>
                <c:pt idx="2539">
                  <c:v>10.68722461</c:v>
                </c:pt>
                <c:pt idx="2540">
                  <c:v>10.69182867</c:v>
                </c:pt>
                <c:pt idx="2541">
                  <c:v>10.69628353</c:v>
                </c:pt>
                <c:pt idx="2542">
                  <c:v>10.70043998</c:v>
                </c:pt>
                <c:pt idx="2543">
                  <c:v>10.70451828</c:v>
                </c:pt>
                <c:pt idx="2544">
                  <c:v>10.70897669</c:v>
                </c:pt>
                <c:pt idx="2545">
                  <c:v>10.71298393</c:v>
                </c:pt>
                <c:pt idx="2546">
                  <c:v>10.71699117</c:v>
                </c:pt>
                <c:pt idx="2547">
                  <c:v>10.72122222</c:v>
                </c:pt>
                <c:pt idx="2548">
                  <c:v>10.72500566</c:v>
                </c:pt>
                <c:pt idx="2549">
                  <c:v>10.72931131</c:v>
                </c:pt>
                <c:pt idx="2550">
                  <c:v>10.73310185</c:v>
                </c:pt>
                <c:pt idx="2551">
                  <c:v>10.73769881</c:v>
                </c:pt>
                <c:pt idx="2552">
                  <c:v>10.74178421</c:v>
                </c:pt>
                <c:pt idx="2553">
                  <c:v>10.74631367</c:v>
                </c:pt>
                <c:pt idx="2554">
                  <c:v>10.75083958</c:v>
                </c:pt>
                <c:pt idx="2555">
                  <c:v>10.75499603</c:v>
                </c:pt>
                <c:pt idx="2556">
                  <c:v>10.75900682</c:v>
                </c:pt>
                <c:pt idx="2557">
                  <c:v>10.76353629</c:v>
                </c:pt>
                <c:pt idx="2558">
                  <c:v>10.76761458</c:v>
                </c:pt>
                <c:pt idx="2559">
                  <c:v>10.77140512</c:v>
                </c:pt>
                <c:pt idx="2560">
                  <c:v>10.77578537</c:v>
                </c:pt>
                <c:pt idx="2561">
                  <c:v>10.77971446</c:v>
                </c:pt>
                <c:pt idx="2562">
                  <c:v>10.78409827</c:v>
                </c:pt>
                <c:pt idx="2563">
                  <c:v>10.78855313</c:v>
                </c:pt>
                <c:pt idx="2564">
                  <c:v>10.79241117</c:v>
                </c:pt>
                <c:pt idx="2565">
                  <c:v>10.79641841</c:v>
                </c:pt>
                <c:pt idx="2566">
                  <c:v>10.80087327</c:v>
                </c:pt>
                <c:pt idx="2567">
                  <c:v>10.80539918</c:v>
                </c:pt>
                <c:pt idx="2568">
                  <c:v>10.80970483</c:v>
                </c:pt>
                <c:pt idx="2569">
                  <c:v>10.81371208</c:v>
                </c:pt>
                <c:pt idx="2570">
                  <c:v>10.81824509</c:v>
                </c:pt>
                <c:pt idx="2571">
                  <c:v>10.82225233</c:v>
                </c:pt>
                <c:pt idx="2572">
                  <c:v>10.82603932</c:v>
                </c:pt>
                <c:pt idx="2573">
                  <c:v>10.83034497</c:v>
                </c:pt>
                <c:pt idx="2574">
                  <c:v>10.83435222</c:v>
                </c:pt>
                <c:pt idx="2575">
                  <c:v>10.83865787</c:v>
                </c:pt>
                <c:pt idx="2576">
                  <c:v>10.84311273</c:v>
                </c:pt>
                <c:pt idx="2577">
                  <c:v>10.84696721</c:v>
                </c:pt>
                <c:pt idx="2578">
                  <c:v>10.85098156</c:v>
                </c:pt>
                <c:pt idx="2579">
                  <c:v>10.85550747</c:v>
                </c:pt>
                <c:pt idx="2580">
                  <c:v>10.86018614</c:v>
                </c:pt>
                <c:pt idx="2581">
                  <c:v>10.86441364</c:v>
                </c:pt>
                <c:pt idx="2582">
                  <c:v>10.86820418</c:v>
                </c:pt>
                <c:pt idx="2583">
                  <c:v>10.87272653</c:v>
                </c:pt>
                <c:pt idx="2584">
                  <c:v>10.87674088</c:v>
                </c:pt>
                <c:pt idx="2585">
                  <c:v>10.88052431</c:v>
                </c:pt>
                <c:pt idx="2586">
                  <c:v>10.88490457</c:v>
                </c:pt>
                <c:pt idx="2587">
                  <c:v>10.88906102</c:v>
                </c:pt>
                <c:pt idx="2588">
                  <c:v>10.89314642</c:v>
                </c:pt>
                <c:pt idx="2589">
                  <c:v>10.89767233</c:v>
                </c:pt>
                <c:pt idx="2590">
                  <c:v>10.90160497</c:v>
                </c:pt>
                <c:pt idx="2591">
                  <c:v>10.905463</c:v>
                </c:pt>
                <c:pt idx="2592">
                  <c:v>10.90999602</c:v>
                </c:pt>
                <c:pt idx="2593">
                  <c:v>10.91474219</c:v>
                </c:pt>
                <c:pt idx="2594">
                  <c:v>10.91897679</c:v>
                </c:pt>
                <c:pt idx="2595">
                  <c:v>10.92358085</c:v>
                </c:pt>
                <c:pt idx="2596">
                  <c:v>10.92743534</c:v>
                </c:pt>
                <c:pt idx="2597">
                  <c:v>10.93144969</c:v>
                </c:pt>
                <c:pt idx="2598">
                  <c:v>10.9359756</c:v>
                </c:pt>
                <c:pt idx="2599">
                  <c:v>10.94057966</c:v>
                </c:pt>
                <c:pt idx="2600">
                  <c:v>10.94473611</c:v>
                </c:pt>
                <c:pt idx="2601">
                  <c:v>10.94866875</c:v>
                </c:pt>
                <c:pt idx="2602">
                  <c:v>10.95312361</c:v>
                </c:pt>
                <c:pt idx="2603">
                  <c:v>10.95735111</c:v>
                </c:pt>
                <c:pt idx="2604">
                  <c:v>10.96195873</c:v>
                </c:pt>
                <c:pt idx="2605">
                  <c:v>10.96633898</c:v>
                </c:pt>
                <c:pt idx="2606">
                  <c:v>10.97049543</c:v>
                </c:pt>
                <c:pt idx="2607">
                  <c:v>10.97457372</c:v>
                </c:pt>
                <c:pt idx="2608">
                  <c:v>10.97903214</c:v>
                </c:pt>
                <c:pt idx="2609">
                  <c:v>10.98311043</c:v>
                </c:pt>
                <c:pt idx="2610">
                  <c:v>10.98697202</c:v>
                </c:pt>
                <c:pt idx="2611">
                  <c:v>10.99135227</c:v>
                </c:pt>
                <c:pt idx="2612">
                  <c:v>10.99521386</c:v>
                </c:pt>
                <c:pt idx="2613">
                  <c:v>10.99944136</c:v>
                </c:pt>
                <c:pt idx="2614">
                  <c:v>11.00404809</c:v>
                </c:pt>
                <c:pt idx="2615">
                  <c:v>11.00879781</c:v>
                </c:pt>
                <c:pt idx="2616">
                  <c:v>11.01295426</c:v>
                </c:pt>
                <c:pt idx="2617">
                  <c:v>11.01725991</c:v>
                </c:pt>
                <c:pt idx="2618">
                  <c:v>11.02193148</c:v>
                </c:pt>
                <c:pt idx="2619">
                  <c:v>11.02616608</c:v>
                </c:pt>
                <c:pt idx="2620">
                  <c:v>11.02995307</c:v>
                </c:pt>
                <c:pt idx="2621">
                  <c:v>11.03462818</c:v>
                </c:pt>
                <c:pt idx="2622">
                  <c:v>11.03871358</c:v>
                </c:pt>
                <c:pt idx="2623">
                  <c:v>11.04323949</c:v>
                </c:pt>
                <c:pt idx="2624">
                  <c:v>11.04769435</c:v>
                </c:pt>
                <c:pt idx="2625">
                  <c:v>11.05192185</c:v>
                </c:pt>
                <c:pt idx="2626">
                  <c:v>11.05593264</c:v>
                </c:pt>
                <c:pt idx="2627">
                  <c:v>11.06046211</c:v>
                </c:pt>
                <c:pt idx="2628">
                  <c:v>11.06446935</c:v>
                </c:pt>
                <c:pt idx="2629">
                  <c:v>11.06833094</c:v>
                </c:pt>
                <c:pt idx="2630">
                  <c:v>11.07271119</c:v>
                </c:pt>
                <c:pt idx="2631">
                  <c:v>11.07664383</c:v>
                </c:pt>
                <c:pt idx="2632">
                  <c:v>11.08094949</c:v>
                </c:pt>
                <c:pt idx="2633">
                  <c:v>11.08547895</c:v>
                </c:pt>
                <c:pt idx="2634">
                  <c:v>11.08933343</c:v>
                </c:pt>
                <c:pt idx="2635">
                  <c:v>11.09326963</c:v>
                </c:pt>
                <c:pt idx="2636">
                  <c:v>11.09772804</c:v>
                </c:pt>
                <c:pt idx="2637">
                  <c:v>11.10232855</c:v>
                </c:pt>
                <c:pt idx="2638">
                  <c:v>11.10655605</c:v>
                </c:pt>
                <c:pt idx="2639">
                  <c:v>11.11064145</c:v>
                </c:pt>
                <c:pt idx="2640">
                  <c:v>11.1150217</c:v>
                </c:pt>
                <c:pt idx="2641">
                  <c:v>11.11917815</c:v>
                </c:pt>
                <c:pt idx="2642">
                  <c:v>11.12378222</c:v>
                </c:pt>
                <c:pt idx="2643">
                  <c:v>11.12816247</c:v>
                </c:pt>
                <c:pt idx="2644">
                  <c:v>11.13238997</c:v>
                </c:pt>
                <c:pt idx="2645">
                  <c:v>11.13647537</c:v>
                </c:pt>
                <c:pt idx="2646">
                  <c:v>11.14093023</c:v>
                </c:pt>
                <c:pt idx="2647">
                  <c:v>11.14486287</c:v>
                </c:pt>
                <c:pt idx="2648">
                  <c:v>11.14879906</c:v>
                </c:pt>
                <c:pt idx="2649">
                  <c:v>11.15325392</c:v>
                </c:pt>
                <c:pt idx="2650">
                  <c:v>11.15703735</c:v>
                </c:pt>
                <c:pt idx="2651">
                  <c:v>11.16134301</c:v>
                </c:pt>
                <c:pt idx="2652">
                  <c:v>11.16587247</c:v>
                </c:pt>
                <c:pt idx="2653">
                  <c:v>11.17054404</c:v>
                </c:pt>
                <c:pt idx="2654">
                  <c:v>11.17462943</c:v>
                </c:pt>
                <c:pt idx="2655">
                  <c:v>11.1791589</c:v>
                </c:pt>
                <c:pt idx="2656">
                  <c:v>11.18375941</c:v>
                </c:pt>
                <c:pt idx="2657">
                  <c:v>11.18799401</c:v>
                </c:pt>
                <c:pt idx="2658">
                  <c:v>11.19185205</c:v>
                </c:pt>
                <c:pt idx="2659">
                  <c:v>11.19637796</c:v>
                </c:pt>
                <c:pt idx="2660">
                  <c:v>11.20046336</c:v>
                </c:pt>
                <c:pt idx="2661">
                  <c:v>11.20432495</c:v>
                </c:pt>
                <c:pt idx="2662">
                  <c:v>11.2086306</c:v>
                </c:pt>
                <c:pt idx="2663">
                  <c:v>11.21270889</c:v>
                </c:pt>
                <c:pt idx="2664">
                  <c:v>11.21686534</c:v>
                </c:pt>
                <c:pt idx="2665">
                  <c:v>11.22132375</c:v>
                </c:pt>
                <c:pt idx="2666">
                  <c:v>11.22533099</c:v>
                </c:pt>
                <c:pt idx="2667">
                  <c:v>11.22933824</c:v>
                </c:pt>
                <c:pt idx="2668">
                  <c:v>11.23371849</c:v>
                </c:pt>
                <c:pt idx="2669">
                  <c:v>11.23750548</c:v>
                </c:pt>
                <c:pt idx="2670">
                  <c:v>11.24158377</c:v>
                </c:pt>
                <c:pt idx="2671">
                  <c:v>11.24552352</c:v>
                </c:pt>
                <c:pt idx="2672">
                  <c:v>11.25004943</c:v>
                </c:pt>
                <c:pt idx="2673">
                  <c:v>11.25420588</c:v>
                </c:pt>
                <c:pt idx="2674">
                  <c:v>11.25799286</c:v>
                </c:pt>
                <c:pt idx="2675">
                  <c:v>11.26229852</c:v>
                </c:pt>
                <c:pt idx="2676">
                  <c:v>11.26630221</c:v>
                </c:pt>
                <c:pt idx="2677">
                  <c:v>11.27053681</c:v>
                </c:pt>
                <c:pt idx="2678">
                  <c:v>11.27491707</c:v>
                </c:pt>
                <c:pt idx="2679">
                  <c:v>11.27885326</c:v>
                </c:pt>
                <c:pt idx="2680">
                  <c:v>11.28308076</c:v>
                </c:pt>
                <c:pt idx="2681">
                  <c:v>11.28738996</c:v>
                </c:pt>
                <c:pt idx="2682">
                  <c:v>11.29206508</c:v>
                </c:pt>
                <c:pt idx="2683">
                  <c:v>11.29637073</c:v>
                </c:pt>
                <c:pt idx="2684">
                  <c:v>11.3009748</c:v>
                </c:pt>
                <c:pt idx="2685">
                  <c:v>11.30475823</c:v>
                </c:pt>
                <c:pt idx="2686">
                  <c:v>11.30884363</c:v>
                </c:pt>
                <c:pt idx="2687">
                  <c:v>11.31329494</c:v>
                </c:pt>
                <c:pt idx="2688">
                  <c:v>11.31774624</c:v>
                </c:pt>
                <c:pt idx="2689">
                  <c:v>11.3220519</c:v>
                </c:pt>
                <c:pt idx="2690">
                  <c:v>11.32598809</c:v>
                </c:pt>
                <c:pt idx="2691">
                  <c:v>11.330514</c:v>
                </c:pt>
                <c:pt idx="2692">
                  <c:v>11.3345994</c:v>
                </c:pt>
                <c:pt idx="2693">
                  <c:v>11.33838638</c:v>
                </c:pt>
                <c:pt idx="2694">
                  <c:v>11.34269204</c:v>
                </c:pt>
                <c:pt idx="2695">
                  <c:v>11.34669573</c:v>
                </c:pt>
                <c:pt idx="2696">
                  <c:v>11.35093033</c:v>
                </c:pt>
                <c:pt idx="2697">
                  <c:v>11.35545979</c:v>
                </c:pt>
                <c:pt idx="2698">
                  <c:v>11.35939243</c:v>
                </c:pt>
                <c:pt idx="2699">
                  <c:v>11.36339968</c:v>
                </c:pt>
                <c:pt idx="2700">
                  <c:v>11.36785809</c:v>
                </c:pt>
                <c:pt idx="2701">
                  <c:v>11.3724586</c:v>
                </c:pt>
                <c:pt idx="2702">
                  <c:v>11.37676425</c:v>
                </c:pt>
                <c:pt idx="2703">
                  <c:v>11.38062584</c:v>
                </c:pt>
                <c:pt idx="2704">
                  <c:v>11.3851482</c:v>
                </c:pt>
                <c:pt idx="2705">
                  <c:v>11.3892336</c:v>
                </c:pt>
                <c:pt idx="2706">
                  <c:v>11.39376306</c:v>
                </c:pt>
                <c:pt idx="2707">
                  <c:v>11.39821792</c:v>
                </c:pt>
                <c:pt idx="2708">
                  <c:v>11.40244542</c:v>
                </c:pt>
                <c:pt idx="2709">
                  <c:v>11.40660187</c:v>
                </c:pt>
                <c:pt idx="2710">
                  <c:v>11.41098568</c:v>
                </c:pt>
                <c:pt idx="2711">
                  <c:v>11.41499292</c:v>
                </c:pt>
                <c:pt idx="2712">
                  <c:v>11.41892911</c:v>
                </c:pt>
                <c:pt idx="2713">
                  <c:v>11.42323477</c:v>
                </c:pt>
                <c:pt idx="2714">
                  <c:v>11.4270182</c:v>
                </c:pt>
                <c:pt idx="2715">
                  <c:v>11.4313949</c:v>
                </c:pt>
                <c:pt idx="2716">
                  <c:v>11.43518544</c:v>
                </c:pt>
                <c:pt idx="2717">
                  <c:v>11.4397078</c:v>
                </c:pt>
                <c:pt idx="2718">
                  <c:v>11.4437932</c:v>
                </c:pt>
                <c:pt idx="2719">
                  <c:v>11.44832266</c:v>
                </c:pt>
                <c:pt idx="2720">
                  <c:v>11.45284857</c:v>
                </c:pt>
                <c:pt idx="2721">
                  <c:v>11.45715422</c:v>
                </c:pt>
                <c:pt idx="2722">
                  <c:v>11.46109042</c:v>
                </c:pt>
                <c:pt idx="2723">
                  <c:v>11.46547067</c:v>
                </c:pt>
                <c:pt idx="2724">
                  <c:v>11.46954897</c:v>
                </c:pt>
                <c:pt idx="2725">
                  <c:v>11.4733395</c:v>
                </c:pt>
                <c:pt idx="2726">
                  <c:v>11.47779436</c:v>
                </c:pt>
                <c:pt idx="2727">
                  <c:v>11.481727</c:v>
                </c:pt>
                <c:pt idx="2728">
                  <c:v>11.48595717</c:v>
                </c:pt>
                <c:pt idx="2729">
                  <c:v>11.49048663</c:v>
                </c:pt>
                <c:pt idx="2730">
                  <c:v>11.49434822</c:v>
                </c:pt>
                <c:pt idx="2731">
                  <c:v>11.49835546</c:v>
                </c:pt>
                <c:pt idx="2732">
                  <c:v>11.50295953</c:v>
                </c:pt>
                <c:pt idx="2733">
                  <c:v>11.50748544</c:v>
                </c:pt>
                <c:pt idx="2734">
                  <c:v>11.51171294</c:v>
                </c:pt>
                <c:pt idx="2735">
                  <c:v>11.51557808</c:v>
                </c:pt>
                <c:pt idx="2736">
                  <c:v>11.52010754</c:v>
                </c:pt>
                <c:pt idx="2737">
                  <c:v>11.52426399</c:v>
                </c:pt>
                <c:pt idx="2738">
                  <c:v>11.52804387</c:v>
                </c:pt>
                <c:pt idx="2739">
                  <c:v>11.53242768</c:v>
                </c:pt>
                <c:pt idx="2740">
                  <c:v>11.53636032</c:v>
                </c:pt>
                <c:pt idx="2741">
                  <c:v>11.54059492</c:v>
                </c:pt>
                <c:pt idx="2742">
                  <c:v>11.54504623</c:v>
                </c:pt>
                <c:pt idx="2743">
                  <c:v>11.54905347</c:v>
                </c:pt>
                <c:pt idx="2744">
                  <c:v>11.55306071</c:v>
                </c:pt>
                <c:pt idx="2745">
                  <c:v>11.55744452</c:v>
                </c:pt>
                <c:pt idx="2746">
                  <c:v>11.56219424</c:v>
                </c:pt>
                <c:pt idx="2747">
                  <c:v>11.56642174</c:v>
                </c:pt>
                <c:pt idx="2748">
                  <c:v>11.57102936</c:v>
                </c:pt>
                <c:pt idx="2749">
                  <c:v>11.57488384</c:v>
                </c:pt>
                <c:pt idx="2750">
                  <c:v>11.57896924</c:v>
                </c:pt>
                <c:pt idx="2751">
                  <c:v>11.58335305</c:v>
                </c:pt>
                <c:pt idx="2752">
                  <c:v>11.58795356</c:v>
                </c:pt>
                <c:pt idx="2753">
                  <c:v>11.59218106</c:v>
                </c:pt>
                <c:pt idx="2754">
                  <c:v>11.5960462</c:v>
                </c:pt>
                <c:pt idx="2755">
                  <c:v>11.60056856</c:v>
                </c:pt>
                <c:pt idx="2756">
                  <c:v>11.60472501</c:v>
                </c:pt>
                <c:pt idx="2757">
                  <c:v>11.60851555</c:v>
                </c:pt>
                <c:pt idx="2758">
                  <c:v>11.6127466</c:v>
                </c:pt>
                <c:pt idx="2759">
                  <c:v>11.61675739</c:v>
                </c:pt>
                <c:pt idx="2760">
                  <c:v>11.62098489</c:v>
                </c:pt>
                <c:pt idx="2761">
                  <c:v>11.62551435</c:v>
                </c:pt>
                <c:pt idx="2762">
                  <c:v>11.62937594</c:v>
                </c:pt>
                <c:pt idx="2763">
                  <c:v>11.63353239</c:v>
                </c:pt>
                <c:pt idx="2764">
                  <c:v>11.63783804</c:v>
                </c:pt>
                <c:pt idx="2765">
                  <c:v>11.64250961</c:v>
                </c:pt>
                <c:pt idx="2766">
                  <c:v>11.64674421</c:v>
                </c:pt>
                <c:pt idx="2767">
                  <c:v>11.6506804</c:v>
                </c:pt>
                <c:pt idx="2768">
                  <c:v>11.65520276</c:v>
                </c:pt>
                <c:pt idx="2769">
                  <c:v>11.65928816</c:v>
                </c:pt>
                <c:pt idx="2770">
                  <c:v>11.66381762</c:v>
                </c:pt>
                <c:pt idx="2771">
                  <c:v>11.66834708</c:v>
                </c:pt>
                <c:pt idx="2772">
                  <c:v>11.67250353</c:v>
                </c:pt>
                <c:pt idx="2773">
                  <c:v>11.67673103</c:v>
                </c:pt>
                <c:pt idx="2774">
                  <c:v>11.68104024</c:v>
                </c:pt>
                <c:pt idx="2775">
                  <c:v>11.68511853</c:v>
                </c:pt>
                <c:pt idx="2776">
                  <c:v>11.68890907</c:v>
                </c:pt>
                <c:pt idx="2777">
                  <c:v>11.69328933</c:v>
                </c:pt>
                <c:pt idx="2778">
                  <c:v>11.69714381</c:v>
                </c:pt>
                <c:pt idx="2779">
                  <c:v>11.70144946</c:v>
                </c:pt>
                <c:pt idx="2780">
                  <c:v>11.70524</c:v>
                </c:pt>
                <c:pt idx="2781">
                  <c:v>11.70984051</c:v>
                </c:pt>
                <c:pt idx="2782">
                  <c:v>11.71392591</c:v>
                </c:pt>
                <c:pt idx="2783">
                  <c:v>11.71845182</c:v>
                </c:pt>
                <c:pt idx="2784">
                  <c:v>11.72297773</c:v>
                </c:pt>
                <c:pt idx="2785">
                  <c:v>11.72721234</c:v>
                </c:pt>
                <c:pt idx="2786">
                  <c:v>11.73121958</c:v>
                </c:pt>
                <c:pt idx="2787">
                  <c:v>11.73559984</c:v>
                </c:pt>
                <c:pt idx="2788">
                  <c:v>11.73968523</c:v>
                </c:pt>
                <c:pt idx="2789">
                  <c:v>11.74354327</c:v>
                </c:pt>
                <c:pt idx="2790">
                  <c:v>11.74792353</c:v>
                </c:pt>
                <c:pt idx="2791">
                  <c:v>11.75192722</c:v>
                </c:pt>
                <c:pt idx="2792">
                  <c:v>11.75608366</c:v>
                </c:pt>
                <c:pt idx="2793">
                  <c:v>11.76054208</c:v>
                </c:pt>
                <c:pt idx="2794">
                  <c:v>11.76440011</c:v>
                </c:pt>
                <c:pt idx="2795">
                  <c:v>11.76840736</c:v>
                </c:pt>
                <c:pt idx="2796">
                  <c:v>11.77294037</c:v>
                </c:pt>
                <c:pt idx="2797">
                  <c:v>11.77753733</c:v>
                </c:pt>
                <c:pt idx="2798">
                  <c:v>11.78177194</c:v>
                </c:pt>
                <c:pt idx="2799">
                  <c:v>11.78563352</c:v>
                </c:pt>
                <c:pt idx="2800">
                  <c:v>11.79015588</c:v>
                </c:pt>
                <c:pt idx="2801">
                  <c:v>11.79424128</c:v>
                </c:pt>
                <c:pt idx="2802">
                  <c:v>11.79809932</c:v>
                </c:pt>
                <c:pt idx="2803">
                  <c:v>11.80240852</c:v>
                </c:pt>
                <c:pt idx="2804">
                  <c:v>11.80648682</c:v>
                </c:pt>
                <c:pt idx="2805">
                  <c:v>11.81065037</c:v>
                </c:pt>
                <c:pt idx="2806">
                  <c:v>11.81517628</c:v>
                </c:pt>
                <c:pt idx="2807">
                  <c:v>11.81910892</c:v>
                </c:pt>
                <c:pt idx="2808">
                  <c:v>11.82311616</c:v>
                </c:pt>
                <c:pt idx="2809">
                  <c:v>11.82749997</c:v>
                </c:pt>
                <c:pt idx="2810">
                  <c:v>11.83232074</c:v>
                </c:pt>
                <c:pt idx="2811">
                  <c:v>11.83647719</c:v>
                </c:pt>
                <c:pt idx="2812">
                  <c:v>11.8410102</c:v>
                </c:pt>
                <c:pt idx="2813">
                  <c:v>11.84486824</c:v>
                </c:pt>
                <c:pt idx="2814">
                  <c:v>11.84902469</c:v>
                </c:pt>
                <c:pt idx="2815">
                  <c:v>11.85347955</c:v>
                </c:pt>
                <c:pt idx="2816">
                  <c:v>11.85800546</c:v>
                </c:pt>
                <c:pt idx="2817">
                  <c:v>11.86224006</c:v>
                </c:pt>
                <c:pt idx="2818">
                  <c:v>11.86617625</c:v>
                </c:pt>
                <c:pt idx="2819">
                  <c:v>11.87069861</c:v>
                </c:pt>
                <c:pt idx="2820">
                  <c:v>11.87478401</c:v>
                </c:pt>
                <c:pt idx="2821">
                  <c:v>11.87946268</c:v>
                </c:pt>
                <c:pt idx="2822">
                  <c:v>11.88384293</c:v>
                </c:pt>
                <c:pt idx="2823">
                  <c:v>11.88799938</c:v>
                </c:pt>
                <c:pt idx="2824">
                  <c:v>11.89215583</c:v>
                </c:pt>
                <c:pt idx="2825">
                  <c:v>11.89653609</c:v>
                </c:pt>
                <c:pt idx="2826">
                  <c:v>11.90054333</c:v>
                </c:pt>
                <c:pt idx="2827">
                  <c:v>11.90462162</c:v>
                </c:pt>
                <c:pt idx="2828">
                  <c:v>11.90878517</c:v>
                </c:pt>
                <c:pt idx="2829">
                  <c:v>11.91353489</c:v>
                </c:pt>
                <c:pt idx="2830">
                  <c:v>11.91784055</c:v>
                </c:pt>
                <c:pt idx="2831">
                  <c:v>11.92244106</c:v>
                </c:pt>
                <c:pt idx="2832">
                  <c:v>11.92622805</c:v>
                </c:pt>
                <c:pt idx="2833">
                  <c:v>11.93038449</c:v>
                </c:pt>
                <c:pt idx="2834">
                  <c:v>11.93476475</c:v>
                </c:pt>
                <c:pt idx="2835">
                  <c:v>11.93936526</c:v>
                </c:pt>
                <c:pt idx="2836">
                  <c:v>11.94367092</c:v>
                </c:pt>
                <c:pt idx="2837">
                  <c:v>11.9474579</c:v>
                </c:pt>
                <c:pt idx="2838">
                  <c:v>11.95213302</c:v>
                </c:pt>
                <c:pt idx="2839">
                  <c:v>11.95621842</c:v>
                </c:pt>
                <c:pt idx="2840">
                  <c:v>11.96074433</c:v>
                </c:pt>
                <c:pt idx="2841">
                  <c:v>11.96520008</c:v>
                </c:pt>
                <c:pt idx="2842">
                  <c:v>11.96950573</c:v>
                </c:pt>
                <c:pt idx="2843">
                  <c:v>11.97358402</c:v>
                </c:pt>
                <c:pt idx="2844">
                  <c:v>11.97796783</c:v>
                </c:pt>
                <c:pt idx="2845">
                  <c:v>11.98197507</c:v>
                </c:pt>
                <c:pt idx="2846">
                  <c:v>11.98583666</c:v>
                </c:pt>
                <c:pt idx="2847">
                  <c:v>11.99014232</c:v>
                </c:pt>
                <c:pt idx="2848">
                  <c:v>11.99407496</c:v>
                </c:pt>
                <c:pt idx="2849">
                  <c:v>11.99830246</c:v>
                </c:pt>
                <c:pt idx="2850">
                  <c:v>12.0021676</c:v>
                </c:pt>
                <c:pt idx="2851">
                  <c:v>12.00668995</c:v>
                </c:pt>
                <c:pt idx="2852">
                  <c:v>12.01085351</c:v>
                </c:pt>
                <c:pt idx="2853">
                  <c:v>12.01530481</c:v>
                </c:pt>
                <c:pt idx="2854">
                  <c:v>12.01983073</c:v>
                </c:pt>
                <c:pt idx="2855">
                  <c:v>12.02406533</c:v>
                </c:pt>
                <c:pt idx="2856">
                  <c:v>12.02807257</c:v>
                </c:pt>
                <c:pt idx="2857">
                  <c:v>12.03252743</c:v>
                </c:pt>
                <c:pt idx="2858">
                  <c:v>12.03660572</c:v>
                </c:pt>
                <c:pt idx="2859">
                  <c:v>12.04039626</c:v>
                </c:pt>
                <c:pt idx="2860">
                  <c:v>12.04477652</c:v>
                </c:pt>
                <c:pt idx="2861">
                  <c:v>12.04878021</c:v>
                </c:pt>
                <c:pt idx="2862">
                  <c:v>12.05301481</c:v>
                </c:pt>
                <c:pt idx="2863">
                  <c:v>12.05746967</c:v>
                </c:pt>
                <c:pt idx="2864">
                  <c:v>12.06125311</c:v>
                </c:pt>
                <c:pt idx="2865">
                  <c:v>12.0653385</c:v>
                </c:pt>
                <c:pt idx="2866">
                  <c:v>12.06979336</c:v>
                </c:pt>
                <c:pt idx="2867">
                  <c:v>12.07446848</c:v>
                </c:pt>
                <c:pt idx="2868">
                  <c:v>12.07869598</c:v>
                </c:pt>
                <c:pt idx="2869">
                  <c:v>12.08256112</c:v>
                </c:pt>
                <c:pt idx="2870">
                  <c:v>12.08708703</c:v>
                </c:pt>
                <c:pt idx="2871">
                  <c:v>12.09109427</c:v>
                </c:pt>
                <c:pt idx="2872">
                  <c:v>12.09495586</c:v>
                </c:pt>
                <c:pt idx="2873">
                  <c:v>12.09926151</c:v>
                </c:pt>
                <c:pt idx="2874">
                  <c:v>12.10341796</c:v>
                </c:pt>
                <c:pt idx="2875">
                  <c:v>12.10750336</c:v>
                </c:pt>
                <c:pt idx="2876">
                  <c:v>12.11202927</c:v>
                </c:pt>
                <c:pt idx="2877">
                  <c:v>12.11603651</c:v>
                </c:pt>
                <c:pt idx="2878">
                  <c:v>12.1199727</c:v>
                </c:pt>
                <c:pt idx="2879">
                  <c:v>12.12442756</c:v>
                </c:pt>
                <c:pt idx="2880">
                  <c:v>12.12917373</c:v>
                </c:pt>
                <c:pt idx="2881">
                  <c:v>12.13340833</c:v>
                </c:pt>
                <c:pt idx="2882">
                  <c:v>12.1380124</c:v>
                </c:pt>
                <c:pt idx="2883">
                  <c:v>12.14179583</c:v>
                </c:pt>
                <c:pt idx="2884">
                  <c:v>12.14588123</c:v>
                </c:pt>
                <c:pt idx="2885">
                  <c:v>12.15033254</c:v>
                </c:pt>
                <c:pt idx="2886">
                  <c:v>12.15485845</c:v>
                </c:pt>
                <c:pt idx="2887">
                  <c:v>12.1591641</c:v>
                </c:pt>
                <c:pt idx="2888">
                  <c:v>12.16302214</c:v>
                </c:pt>
                <c:pt idx="2889">
                  <c:v>12.1676262</c:v>
                </c:pt>
                <c:pt idx="2890">
                  <c:v>12.17163345</c:v>
                </c:pt>
                <c:pt idx="2891">
                  <c:v>12.17542399</c:v>
                </c:pt>
                <c:pt idx="2892">
                  <c:v>12.17980424</c:v>
                </c:pt>
                <c:pt idx="2893">
                  <c:v>12.18380793</c:v>
                </c:pt>
                <c:pt idx="2894">
                  <c:v>12.18796438</c:v>
                </c:pt>
                <c:pt idx="2895">
                  <c:v>12.192572</c:v>
                </c:pt>
                <c:pt idx="2896">
                  <c:v>12.19635543</c:v>
                </c:pt>
                <c:pt idx="2897">
                  <c:v>12.20051188</c:v>
                </c:pt>
                <c:pt idx="2898">
                  <c:v>12.20482109</c:v>
                </c:pt>
                <c:pt idx="2899">
                  <c:v>12.2094962</c:v>
                </c:pt>
                <c:pt idx="2900">
                  <c:v>12.2137237</c:v>
                </c:pt>
                <c:pt idx="2901">
                  <c:v>12.21758884</c:v>
                </c:pt>
                <c:pt idx="2902">
                  <c:v>12.22218936</c:v>
                </c:pt>
                <c:pt idx="2903">
                  <c:v>12.22626765</c:v>
                </c:pt>
                <c:pt idx="2904">
                  <c:v>12.23080066</c:v>
                </c:pt>
                <c:pt idx="2905">
                  <c:v>12.23525197</c:v>
                </c:pt>
                <c:pt idx="2906">
                  <c:v>12.23940842</c:v>
                </c:pt>
                <c:pt idx="2907">
                  <c:v>12.24349382</c:v>
                </c:pt>
                <c:pt idx="2908">
                  <c:v>12.24802328</c:v>
                </c:pt>
                <c:pt idx="2909">
                  <c:v>12.25210157</c:v>
                </c:pt>
                <c:pt idx="2910">
                  <c:v>12.25589211</c:v>
                </c:pt>
                <c:pt idx="2911">
                  <c:v>12.26019776</c:v>
                </c:pt>
                <c:pt idx="2912">
                  <c:v>12.26420501</c:v>
                </c:pt>
                <c:pt idx="2913">
                  <c:v>12.26851066</c:v>
                </c:pt>
                <c:pt idx="2914">
                  <c:v>12.27304012</c:v>
                </c:pt>
                <c:pt idx="2915">
                  <c:v>12.27682356</c:v>
                </c:pt>
                <c:pt idx="2916">
                  <c:v>12.2808308</c:v>
                </c:pt>
                <c:pt idx="2917">
                  <c:v>12.28536026</c:v>
                </c:pt>
                <c:pt idx="2918">
                  <c:v>12.28988617</c:v>
                </c:pt>
                <c:pt idx="2919">
                  <c:v>12.29419183</c:v>
                </c:pt>
                <c:pt idx="2920">
                  <c:v>12.29819907</c:v>
                </c:pt>
                <c:pt idx="2921">
                  <c:v>12.30265748</c:v>
                </c:pt>
                <c:pt idx="2922">
                  <c:v>12.30666472</c:v>
                </c:pt>
                <c:pt idx="2923">
                  <c:v>12.31052631</c:v>
                </c:pt>
                <c:pt idx="2924">
                  <c:v>12.31483197</c:v>
                </c:pt>
                <c:pt idx="2925">
                  <c:v>12.31883566</c:v>
                </c:pt>
                <c:pt idx="2926">
                  <c:v>12.32307026</c:v>
                </c:pt>
                <c:pt idx="2927">
                  <c:v>12.32759972</c:v>
                </c:pt>
                <c:pt idx="2928">
                  <c:v>12.33145421</c:v>
                </c:pt>
                <c:pt idx="2929">
                  <c:v>12.33546855</c:v>
                </c:pt>
                <c:pt idx="2930">
                  <c:v>12.33992341</c:v>
                </c:pt>
                <c:pt idx="2931">
                  <c:v>12.34459853</c:v>
                </c:pt>
                <c:pt idx="2932">
                  <c:v>12.34890418</c:v>
                </c:pt>
                <c:pt idx="2933">
                  <c:v>12.3535047</c:v>
                </c:pt>
                <c:pt idx="2934">
                  <c:v>12.35818337</c:v>
                </c:pt>
                <c:pt idx="2935">
                  <c:v>12.36219061</c:v>
                </c:pt>
                <c:pt idx="2936">
                  <c:v>12.36664547</c:v>
                </c:pt>
                <c:pt idx="2937">
                  <c:v>12.37132058</c:v>
                </c:pt>
                <c:pt idx="2938">
                  <c:v>12.37554808</c:v>
                </c:pt>
                <c:pt idx="2939">
                  <c:v>12.37941322</c:v>
                </c:pt>
                <c:pt idx="2940">
                  <c:v>12.38394269</c:v>
                </c:pt>
                <c:pt idx="2941">
                  <c:v>12.38802098</c:v>
                </c:pt>
                <c:pt idx="2942">
                  <c:v>12.39187901</c:v>
                </c:pt>
                <c:pt idx="2943">
                  <c:v>12.39618822</c:v>
                </c:pt>
                <c:pt idx="2944">
                  <c:v>12.40027362</c:v>
                </c:pt>
                <c:pt idx="2945">
                  <c:v>12.40443007</c:v>
                </c:pt>
                <c:pt idx="2946">
                  <c:v>12.40895242</c:v>
                </c:pt>
                <c:pt idx="2947">
                  <c:v>12.41288862</c:v>
                </c:pt>
                <c:pt idx="2948">
                  <c:v>12.41689586</c:v>
                </c:pt>
                <c:pt idx="2949">
                  <c:v>12.42127967</c:v>
                </c:pt>
                <c:pt idx="2950">
                  <c:v>12.42506665</c:v>
                </c:pt>
                <c:pt idx="2951">
                  <c:v>12.4292231</c:v>
                </c:pt>
                <c:pt idx="2952">
                  <c:v>12.43315219</c:v>
                </c:pt>
                <c:pt idx="2953">
                  <c:v>12.43768165</c:v>
                </c:pt>
                <c:pt idx="2954">
                  <c:v>12.44176705</c:v>
                </c:pt>
                <c:pt idx="2955">
                  <c:v>12.44555404</c:v>
                </c:pt>
                <c:pt idx="2956">
                  <c:v>12.44985969</c:v>
                </c:pt>
                <c:pt idx="2957">
                  <c:v>12.45386338</c:v>
                </c:pt>
                <c:pt idx="2958">
                  <c:v>12.45809798</c:v>
                </c:pt>
                <c:pt idx="2959">
                  <c:v>12.46255284</c:v>
                </c:pt>
                <c:pt idx="2960">
                  <c:v>12.46648904</c:v>
                </c:pt>
                <c:pt idx="2961">
                  <c:v>12.47056733</c:v>
                </c:pt>
                <c:pt idx="2962">
                  <c:v>12.47502574</c:v>
                </c:pt>
                <c:pt idx="2963">
                  <c:v>12.47962625</c:v>
                </c:pt>
                <c:pt idx="2964">
                  <c:v>12.48385375</c:v>
                </c:pt>
                <c:pt idx="2965">
                  <c:v>12.48764429</c:v>
                </c:pt>
                <c:pt idx="2966">
                  <c:v>12.49224125</c:v>
                </c:pt>
                <c:pt idx="2967">
                  <c:v>12.49647585</c:v>
                </c:pt>
                <c:pt idx="2968">
                  <c:v>12.50093071</c:v>
                </c:pt>
                <c:pt idx="2969">
                  <c:v>12.50538202</c:v>
                </c:pt>
                <c:pt idx="2970">
                  <c:v>12.50961663</c:v>
                </c:pt>
                <c:pt idx="2971">
                  <c:v>12.51347466</c:v>
                </c:pt>
                <c:pt idx="2972">
                  <c:v>12.51807873</c:v>
                </c:pt>
                <c:pt idx="2973">
                  <c:v>12.52208597</c:v>
                </c:pt>
                <c:pt idx="2974">
                  <c:v>12.52594756</c:v>
                </c:pt>
                <c:pt idx="2975">
                  <c:v>12.53025321</c:v>
                </c:pt>
                <c:pt idx="2976">
                  <c:v>12.53418585</c:v>
                </c:pt>
                <c:pt idx="2977">
                  <c:v>12.53849151</c:v>
                </c:pt>
                <c:pt idx="2978">
                  <c:v>12.54302097</c:v>
                </c:pt>
                <c:pt idx="2979">
                  <c:v>12.54695006</c:v>
                </c:pt>
                <c:pt idx="2980">
                  <c:v>12.5509644</c:v>
                </c:pt>
                <c:pt idx="2981">
                  <c:v>12.55541571</c:v>
                </c:pt>
                <c:pt idx="2982">
                  <c:v>12.56001978</c:v>
                </c:pt>
                <c:pt idx="2983">
                  <c:v>12.56432543</c:v>
                </c:pt>
                <c:pt idx="2984">
                  <c:v>12.56825807</c:v>
                </c:pt>
                <c:pt idx="2985">
                  <c:v>12.57278398</c:v>
                </c:pt>
                <c:pt idx="2986">
                  <c:v>12.57672017</c:v>
                </c:pt>
                <c:pt idx="2987">
                  <c:v>12.58050716</c:v>
                </c:pt>
                <c:pt idx="2988">
                  <c:v>12.58488741</c:v>
                </c:pt>
                <c:pt idx="2989">
                  <c:v>12.5888911</c:v>
                </c:pt>
                <c:pt idx="2990">
                  <c:v>12.59319676</c:v>
                </c:pt>
                <c:pt idx="2991">
                  <c:v>12.59772977</c:v>
                </c:pt>
                <c:pt idx="2992">
                  <c:v>12.60158426</c:v>
                </c:pt>
                <c:pt idx="2993">
                  <c:v>12.60552045</c:v>
                </c:pt>
                <c:pt idx="2994">
                  <c:v>12.60997886</c:v>
                </c:pt>
                <c:pt idx="2995">
                  <c:v>12.61472503</c:v>
                </c:pt>
                <c:pt idx="2996">
                  <c:v>12.61895963</c:v>
                </c:pt>
                <c:pt idx="2997">
                  <c:v>12.62282122</c:v>
                </c:pt>
                <c:pt idx="2998">
                  <c:v>12.62726897</c:v>
                </c:pt>
                <c:pt idx="2999">
                  <c:v>12.63135437</c:v>
                </c:pt>
                <c:pt idx="3000">
                  <c:v>12.63595844</c:v>
                </c:pt>
                <c:pt idx="3001">
                  <c:v>12.6404879</c:v>
                </c:pt>
                <c:pt idx="3002">
                  <c:v>12.6447154</c:v>
                </c:pt>
                <c:pt idx="3003">
                  <c:v>12.64872264</c:v>
                </c:pt>
                <c:pt idx="3004">
                  <c:v>12.65303185</c:v>
                </c:pt>
                <c:pt idx="3005">
                  <c:v>12.65711014</c:v>
                </c:pt>
                <c:pt idx="3006">
                  <c:v>12.66097528</c:v>
                </c:pt>
                <c:pt idx="3007">
                  <c:v>12.66535554</c:v>
                </c:pt>
                <c:pt idx="3008">
                  <c:v>12.66936278</c:v>
                </c:pt>
                <c:pt idx="3009">
                  <c:v>12.67351923</c:v>
                </c:pt>
                <c:pt idx="3010">
                  <c:v>12.6781233</c:v>
                </c:pt>
                <c:pt idx="3011">
                  <c:v>12.68190673</c:v>
                </c:pt>
                <c:pt idx="3012">
                  <c:v>12.68591397</c:v>
                </c:pt>
                <c:pt idx="3013">
                  <c:v>12.68970096</c:v>
                </c:pt>
                <c:pt idx="3014">
                  <c:v>12.69400661</c:v>
                </c:pt>
                <c:pt idx="3015">
                  <c:v>12.69823411</c:v>
                </c:pt>
                <c:pt idx="3016">
                  <c:v>12.70224846</c:v>
                </c:pt>
                <c:pt idx="3017">
                  <c:v>12.70677081</c:v>
                </c:pt>
                <c:pt idx="3018">
                  <c:v>12.71078516</c:v>
                </c:pt>
                <c:pt idx="3019">
                  <c:v>12.71471425</c:v>
                </c:pt>
                <c:pt idx="3020">
                  <c:v>12.71909806</c:v>
                </c:pt>
                <c:pt idx="3021">
                  <c:v>12.72295609</c:v>
                </c:pt>
                <c:pt idx="3022">
                  <c:v>12.72711254</c:v>
                </c:pt>
                <c:pt idx="3023">
                  <c:v>12.73089953</c:v>
                </c:pt>
                <c:pt idx="3024">
                  <c:v>12.73550004</c:v>
                </c:pt>
                <c:pt idx="3025">
                  <c:v>12.73965649</c:v>
                </c:pt>
                <c:pt idx="3026">
                  <c:v>12.74418951</c:v>
                </c:pt>
                <c:pt idx="3027">
                  <c:v>12.74871542</c:v>
                </c:pt>
                <c:pt idx="3028">
                  <c:v>12.75287186</c:v>
                </c:pt>
                <c:pt idx="3029">
                  <c:v>12.75680806</c:v>
                </c:pt>
                <c:pt idx="3030">
                  <c:v>12.76133752</c:v>
                </c:pt>
                <c:pt idx="3031">
                  <c:v>12.76549397</c:v>
                </c:pt>
                <c:pt idx="3032">
                  <c:v>12.77009448</c:v>
                </c:pt>
                <c:pt idx="3033">
                  <c:v>12.77447474</c:v>
                </c:pt>
                <c:pt idx="3034">
                  <c:v>12.77863118</c:v>
                </c:pt>
                <c:pt idx="3035">
                  <c:v>12.78271658</c:v>
                </c:pt>
                <c:pt idx="3036">
                  <c:v>12.78724249</c:v>
                </c:pt>
                <c:pt idx="3037">
                  <c:v>12.79117868</c:v>
                </c:pt>
                <c:pt idx="3038">
                  <c:v>12.79525698</c:v>
                </c:pt>
                <c:pt idx="3039">
                  <c:v>12.79949158</c:v>
                </c:pt>
                <c:pt idx="3040">
                  <c:v>12.80327501</c:v>
                </c:pt>
                <c:pt idx="3041">
                  <c:v>12.80750962</c:v>
                </c:pt>
                <c:pt idx="3042">
                  <c:v>12.81136765</c:v>
                </c:pt>
                <c:pt idx="3043">
                  <c:v>12.81597172</c:v>
                </c:pt>
                <c:pt idx="3044">
                  <c:v>12.81997896</c:v>
                </c:pt>
                <c:pt idx="3045">
                  <c:v>12.82376595</c:v>
                </c:pt>
                <c:pt idx="3046">
                  <c:v>12.8280716</c:v>
                </c:pt>
                <c:pt idx="3047">
                  <c:v>12.83214989</c:v>
                </c:pt>
                <c:pt idx="3048">
                  <c:v>12.83645555</c:v>
                </c:pt>
                <c:pt idx="3049">
                  <c:v>12.84083936</c:v>
                </c:pt>
                <c:pt idx="3050">
                  <c:v>12.8448466</c:v>
                </c:pt>
                <c:pt idx="3051">
                  <c:v>12.84878279</c:v>
                </c:pt>
                <c:pt idx="3052">
                  <c:v>12.8531595</c:v>
                </c:pt>
                <c:pt idx="3053">
                  <c:v>12.85791277</c:v>
                </c:pt>
                <c:pt idx="3054">
                  <c:v>12.86236052</c:v>
                </c:pt>
                <c:pt idx="3055">
                  <c:v>12.86689354</c:v>
                </c:pt>
                <c:pt idx="3056">
                  <c:v>12.8716397</c:v>
                </c:pt>
                <c:pt idx="3057">
                  <c:v>12.87565405</c:v>
                </c:pt>
                <c:pt idx="3058">
                  <c:v>12.88003431</c:v>
                </c:pt>
                <c:pt idx="3059">
                  <c:v>12.88470942</c:v>
                </c:pt>
                <c:pt idx="3060">
                  <c:v>12.88901508</c:v>
                </c:pt>
                <c:pt idx="3061">
                  <c:v>12.89287311</c:v>
                </c:pt>
                <c:pt idx="3062">
                  <c:v>12.89740258</c:v>
                </c:pt>
                <c:pt idx="3063">
                  <c:v>12.90148087</c:v>
                </c:pt>
                <c:pt idx="3064">
                  <c:v>12.90601389</c:v>
                </c:pt>
                <c:pt idx="3065">
                  <c:v>12.9105398</c:v>
                </c:pt>
                <c:pt idx="3066">
                  <c:v>12.9147744</c:v>
                </c:pt>
                <c:pt idx="3067">
                  <c:v>12.91878164</c:v>
                </c:pt>
                <c:pt idx="3068">
                  <c:v>12.92323739</c:v>
                </c:pt>
                <c:pt idx="3069">
                  <c:v>12.92724463</c:v>
                </c:pt>
                <c:pt idx="3070">
                  <c:v>12.93103162</c:v>
                </c:pt>
                <c:pt idx="3071">
                  <c:v>12.93548292</c:v>
                </c:pt>
                <c:pt idx="3072">
                  <c:v>12.93949017</c:v>
                </c:pt>
                <c:pt idx="3073">
                  <c:v>12.94364662</c:v>
                </c:pt>
                <c:pt idx="3074">
                  <c:v>12.94817608</c:v>
                </c:pt>
                <c:pt idx="3075">
                  <c:v>12.9529258</c:v>
                </c:pt>
                <c:pt idx="3076">
                  <c:v>12.95693304</c:v>
                </c:pt>
                <c:pt idx="3077">
                  <c:v>12.96139145</c:v>
                </c:pt>
                <c:pt idx="3078">
                  <c:v>12.96614117</c:v>
                </c:pt>
                <c:pt idx="3079">
                  <c:v>12.97036867</c:v>
                </c:pt>
                <c:pt idx="3080">
                  <c:v>12.97497629</c:v>
                </c:pt>
                <c:pt idx="3081">
                  <c:v>12.97972601</c:v>
                </c:pt>
                <c:pt idx="3082">
                  <c:v>12.9838043</c:v>
                </c:pt>
                <c:pt idx="3083">
                  <c:v>12.98826271</c:v>
                </c:pt>
                <c:pt idx="3084">
                  <c:v>12.99301243</c:v>
                </c:pt>
                <c:pt idx="3085">
                  <c:v>12.99723993</c:v>
                </c:pt>
                <c:pt idx="3086">
                  <c:v>13.00103047</c:v>
                </c:pt>
                <c:pt idx="3087">
                  <c:v>13.00563098</c:v>
                </c:pt>
                <c:pt idx="3088">
                  <c:v>13.00971638</c:v>
                </c:pt>
                <c:pt idx="3089">
                  <c:v>13.01424229</c:v>
                </c:pt>
                <c:pt idx="3090">
                  <c:v>13.01884635</c:v>
                </c:pt>
                <c:pt idx="3091">
                  <c:v>13.0230028</c:v>
                </c:pt>
                <c:pt idx="3092">
                  <c:v>13.02686439</c:v>
                </c:pt>
                <c:pt idx="3093">
                  <c:v>13.03146135</c:v>
                </c:pt>
                <c:pt idx="3094">
                  <c:v>13.03554675</c:v>
                </c:pt>
                <c:pt idx="3095">
                  <c:v>13.03940834</c:v>
                </c:pt>
                <c:pt idx="3096">
                  <c:v>13.04363939</c:v>
                </c:pt>
                <c:pt idx="3097">
                  <c:v>13.04771768</c:v>
                </c:pt>
                <c:pt idx="3098">
                  <c:v>13.05187413</c:v>
                </c:pt>
                <c:pt idx="3099">
                  <c:v>13.05633254</c:v>
                </c:pt>
                <c:pt idx="3100">
                  <c:v>13.06026518</c:v>
                </c:pt>
                <c:pt idx="3101">
                  <c:v>13.06435058</c:v>
                </c:pt>
                <c:pt idx="3102">
                  <c:v>13.06873084</c:v>
                </c:pt>
                <c:pt idx="3103">
                  <c:v>13.07340595</c:v>
                </c:pt>
                <c:pt idx="3104">
                  <c:v>13.07771161</c:v>
                </c:pt>
                <c:pt idx="3105">
                  <c:v>13.08149859</c:v>
                </c:pt>
                <c:pt idx="3106">
                  <c:v>13.08602095</c:v>
                </c:pt>
                <c:pt idx="3107">
                  <c:v>13.0901845</c:v>
                </c:pt>
                <c:pt idx="3108">
                  <c:v>13.09471041</c:v>
                </c:pt>
                <c:pt idx="3109">
                  <c:v>13.09909067</c:v>
                </c:pt>
                <c:pt idx="3110">
                  <c:v>13.10331817</c:v>
                </c:pt>
                <c:pt idx="3111">
                  <c:v>13.10740357</c:v>
                </c:pt>
                <c:pt idx="3112">
                  <c:v>13.11185843</c:v>
                </c:pt>
                <c:pt idx="3113">
                  <c:v>13.11593672</c:v>
                </c:pt>
                <c:pt idx="3114">
                  <c:v>13.11980186</c:v>
                </c:pt>
                <c:pt idx="3115">
                  <c:v>13.12403291</c:v>
                </c:pt>
                <c:pt idx="3116">
                  <c:v>13.12796555</c:v>
                </c:pt>
                <c:pt idx="3117">
                  <c:v>13.1322712</c:v>
                </c:pt>
                <c:pt idx="3118">
                  <c:v>13.13687527</c:v>
                </c:pt>
                <c:pt idx="3119">
                  <c:v>13.14072975</c:v>
                </c:pt>
                <c:pt idx="3120">
                  <c:v>13.1447441</c:v>
                </c:pt>
                <c:pt idx="3121">
                  <c:v>13.14919896</c:v>
                </c:pt>
                <c:pt idx="3122">
                  <c:v>13.15387052</c:v>
                </c:pt>
                <c:pt idx="3123">
                  <c:v>13.15810513</c:v>
                </c:pt>
                <c:pt idx="3124">
                  <c:v>13.16203777</c:v>
                </c:pt>
                <c:pt idx="3125">
                  <c:v>13.16648908</c:v>
                </c:pt>
                <c:pt idx="3126">
                  <c:v>13.17057447</c:v>
                </c:pt>
                <c:pt idx="3127">
                  <c:v>13.17517854</c:v>
                </c:pt>
                <c:pt idx="3128">
                  <c:v>13.1795588</c:v>
                </c:pt>
                <c:pt idx="3129">
                  <c:v>13.18378629</c:v>
                </c:pt>
                <c:pt idx="3130">
                  <c:v>13.18794274</c:v>
                </c:pt>
                <c:pt idx="3131">
                  <c:v>13.19240115</c:v>
                </c:pt>
                <c:pt idx="3132">
                  <c:v>13.19633024</c:v>
                </c:pt>
                <c:pt idx="3133">
                  <c:v>13.20026999</c:v>
                </c:pt>
                <c:pt idx="3134">
                  <c:v>13.20464669</c:v>
                </c:pt>
                <c:pt idx="3135">
                  <c:v>13.20843368</c:v>
                </c:pt>
                <c:pt idx="3136">
                  <c:v>13.21273933</c:v>
                </c:pt>
                <c:pt idx="3137">
                  <c:v>13.21652632</c:v>
                </c:pt>
                <c:pt idx="3138">
                  <c:v>13.22104867</c:v>
                </c:pt>
                <c:pt idx="3139">
                  <c:v>13.22513407</c:v>
                </c:pt>
                <c:pt idx="3140">
                  <c:v>13.22892106</c:v>
                </c:pt>
                <c:pt idx="3141">
                  <c:v>13.23330131</c:v>
                </c:pt>
                <c:pt idx="3142">
                  <c:v>13.23745776</c:v>
                </c:pt>
                <c:pt idx="3143">
                  <c:v>13.24161421</c:v>
                </c:pt>
                <c:pt idx="3144">
                  <c:v>13.24591986</c:v>
                </c:pt>
                <c:pt idx="3145">
                  <c:v>13.24993066</c:v>
                </c:pt>
                <c:pt idx="3146">
                  <c:v>13.2537887</c:v>
                </c:pt>
                <c:pt idx="3147">
                  <c:v>13.25824356</c:v>
                </c:pt>
                <c:pt idx="3148">
                  <c:v>13.26202699</c:v>
                </c:pt>
                <c:pt idx="3149">
                  <c:v>13.26626159</c:v>
                </c:pt>
                <c:pt idx="3150">
                  <c:v>13.27011963</c:v>
                </c:pt>
                <c:pt idx="3151">
                  <c:v>13.27464909</c:v>
                </c:pt>
                <c:pt idx="3152">
                  <c:v>13.27865633</c:v>
                </c:pt>
                <c:pt idx="3153">
                  <c:v>13.28259253</c:v>
                </c:pt>
                <c:pt idx="3154">
                  <c:v>13.28689818</c:v>
                </c:pt>
                <c:pt idx="3155">
                  <c:v>13.29090542</c:v>
                </c:pt>
                <c:pt idx="3156">
                  <c:v>13.29513292</c:v>
                </c:pt>
                <c:pt idx="3157">
                  <c:v>13.29966594</c:v>
                </c:pt>
                <c:pt idx="3158">
                  <c:v>13.30359858</c:v>
                </c:pt>
                <c:pt idx="3159">
                  <c:v>13.30753477</c:v>
                </c:pt>
                <c:pt idx="3160">
                  <c:v>13.31198607</c:v>
                </c:pt>
                <c:pt idx="3161">
                  <c:v>13.31673579</c:v>
                </c:pt>
                <c:pt idx="3162">
                  <c:v>13.32089224</c:v>
                </c:pt>
                <c:pt idx="3163">
                  <c:v>13.32468278</c:v>
                </c:pt>
                <c:pt idx="3164">
                  <c:v>13.3293579</c:v>
                </c:pt>
                <c:pt idx="3165">
                  <c:v>13.33351434</c:v>
                </c:pt>
                <c:pt idx="3166">
                  <c:v>13.3379692</c:v>
                </c:pt>
                <c:pt idx="3167">
                  <c:v>13.34249511</c:v>
                </c:pt>
                <c:pt idx="3168">
                  <c:v>13.34665156</c:v>
                </c:pt>
                <c:pt idx="3169">
                  <c:v>13.35066236</c:v>
                </c:pt>
                <c:pt idx="3170">
                  <c:v>13.35518827</c:v>
                </c:pt>
                <c:pt idx="3171">
                  <c:v>13.35927367</c:v>
                </c:pt>
                <c:pt idx="3172">
                  <c:v>13.36387418</c:v>
                </c:pt>
                <c:pt idx="3173">
                  <c:v>13.36825444</c:v>
                </c:pt>
                <c:pt idx="3174">
                  <c:v>13.37241088</c:v>
                </c:pt>
                <c:pt idx="3175">
                  <c:v>13.37656733</c:v>
                </c:pt>
                <c:pt idx="3176">
                  <c:v>13.38094759</c:v>
                </c:pt>
                <c:pt idx="3177">
                  <c:v>13.38495483</c:v>
                </c:pt>
                <c:pt idx="3178">
                  <c:v>13.38904023</c:v>
                </c:pt>
                <c:pt idx="3179">
                  <c:v>13.39334588</c:v>
                </c:pt>
                <c:pt idx="3180">
                  <c:v>13.3980956</c:v>
                </c:pt>
                <c:pt idx="3181">
                  <c:v>13.4023231</c:v>
                </c:pt>
                <c:pt idx="3182">
                  <c:v>13.40685434</c:v>
                </c:pt>
                <c:pt idx="3183">
                  <c:v>13.41079053</c:v>
                </c:pt>
                <c:pt idx="3184">
                  <c:v>13.41486882</c:v>
                </c:pt>
                <c:pt idx="3185">
                  <c:v>13.41925263</c:v>
                </c:pt>
                <c:pt idx="3186">
                  <c:v>13.42385315</c:v>
                </c:pt>
                <c:pt idx="3187">
                  <c:v>13.42808775</c:v>
                </c:pt>
                <c:pt idx="3188">
                  <c:v>13.43194579</c:v>
                </c:pt>
                <c:pt idx="3189">
                  <c:v>13.43654985</c:v>
                </c:pt>
                <c:pt idx="3190">
                  <c:v>13.44062814</c:v>
                </c:pt>
                <c:pt idx="3191">
                  <c:v>13.44523221</c:v>
                </c:pt>
                <c:pt idx="3192">
                  <c:v>13.44968352</c:v>
                </c:pt>
                <c:pt idx="3193">
                  <c:v>13.45391812</c:v>
                </c:pt>
                <c:pt idx="3194">
                  <c:v>13.45800352</c:v>
                </c:pt>
                <c:pt idx="3195">
                  <c:v>13.46245483</c:v>
                </c:pt>
                <c:pt idx="3196">
                  <c:v>13.46639102</c:v>
                </c:pt>
                <c:pt idx="3197">
                  <c:v>13.47032366</c:v>
                </c:pt>
                <c:pt idx="3198">
                  <c:v>13.47470391</c:v>
                </c:pt>
                <c:pt idx="3199">
                  <c:v>13.4785655</c:v>
                </c:pt>
                <c:pt idx="3200">
                  <c:v>13.482793</c:v>
                </c:pt>
                <c:pt idx="3201">
                  <c:v>13.48657999</c:v>
                </c:pt>
                <c:pt idx="3202">
                  <c:v>13.4911805</c:v>
                </c:pt>
                <c:pt idx="3203">
                  <c:v>13.4952659</c:v>
                </c:pt>
                <c:pt idx="3204">
                  <c:v>13.49979536</c:v>
                </c:pt>
                <c:pt idx="3205">
                  <c:v>13.50431772</c:v>
                </c:pt>
                <c:pt idx="3206">
                  <c:v>13.50855232</c:v>
                </c:pt>
                <c:pt idx="3207">
                  <c:v>13.51256312</c:v>
                </c:pt>
                <c:pt idx="3208">
                  <c:v>13.51701442</c:v>
                </c:pt>
                <c:pt idx="3209">
                  <c:v>13.52102167</c:v>
                </c:pt>
                <c:pt idx="3210">
                  <c:v>13.5248051</c:v>
                </c:pt>
                <c:pt idx="3211">
                  <c:v>13.52926351</c:v>
                </c:pt>
                <c:pt idx="3212">
                  <c:v>13.53327431</c:v>
                </c:pt>
                <c:pt idx="3213">
                  <c:v>13.53743076</c:v>
                </c:pt>
                <c:pt idx="3214">
                  <c:v>13.54195667</c:v>
                </c:pt>
                <c:pt idx="3215">
                  <c:v>13.54670994</c:v>
                </c:pt>
                <c:pt idx="3216">
                  <c:v>13.55078823</c:v>
                </c:pt>
                <c:pt idx="3217">
                  <c:v>13.55517204</c:v>
                </c:pt>
                <c:pt idx="3218">
                  <c:v>13.55895547</c:v>
                </c:pt>
                <c:pt idx="3219">
                  <c:v>13.56311192</c:v>
                </c:pt>
                <c:pt idx="3220">
                  <c:v>13.56704811</c:v>
                </c:pt>
                <c:pt idx="3221">
                  <c:v>13.57150297</c:v>
                </c:pt>
                <c:pt idx="3222">
                  <c:v>13.57558126</c:v>
                </c:pt>
                <c:pt idx="3223">
                  <c:v>13.57944641</c:v>
                </c:pt>
                <c:pt idx="3224">
                  <c:v>13.58382311</c:v>
                </c:pt>
                <c:pt idx="3225">
                  <c:v>13.58783391</c:v>
                </c:pt>
                <c:pt idx="3226">
                  <c:v>13.5920614</c:v>
                </c:pt>
                <c:pt idx="3227">
                  <c:v>13.59651982</c:v>
                </c:pt>
                <c:pt idx="3228">
                  <c:v>13.6004489</c:v>
                </c:pt>
                <c:pt idx="3229">
                  <c:v>13.60445615</c:v>
                </c:pt>
                <c:pt idx="3230">
                  <c:v>13.60891456</c:v>
                </c:pt>
                <c:pt idx="3231">
                  <c:v>13.61366072</c:v>
                </c:pt>
                <c:pt idx="3232">
                  <c:v>13.61782428</c:v>
                </c:pt>
                <c:pt idx="3233">
                  <c:v>13.62160771</c:v>
                </c:pt>
                <c:pt idx="3234">
                  <c:v>13.62628638</c:v>
                </c:pt>
                <c:pt idx="3235">
                  <c:v>13.63029362</c:v>
                </c:pt>
                <c:pt idx="3236">
                  <c:v>13.63482308</c:v>
                </c:pt>
                <c:pt idx="3237">
                  <c:v>13.63934544</c:v>
                </c:pt>
                <c:pt idx="3238">
                  <c:v>13.64358005</c:v>
                </c:pt>
                <c:pt idx="3239">
                  <c:v>13.64751624</c:v>
                </c:pt>
                <c:pt idx="3240">
                  <c:v>13.6520386</c:v>
                </c:pt>
                <c:pt idx="3241">
                  <c:v>13.65620215</c:v>
                </c:pt>
                <c:pt idx="3242">
                  <c:v>13.66080266</c:v>
                </c:pt>
                <c:pt idx="3243">
                  <c:v>13.66518292</c:v>
                </c:pt>
                <c:pt idx="3244">
                  <c:v>13.66926121</c:v>
                </c:pt>
                <c:pt idx="3245">
                  <c:v>13.67349581</c:v>
                </c:pt>
                <c:pt idx="3246">
                  <c:v>13.67787607</c:v>
                </c:pt>
                <c:pt idx="3247">
                  <c:v>13.68181226</c:v>
                </c:pt>
                <c:pt idx="3248">
                  <c:v>13.68596871</c:v>
                </c:pt>
                <c:pt idx="3249">
                  <c:v>13.69019976</c:v>
                </c:pt>
                <c:pt idx="3250">
                  <c:v>13.69397964</c:v>
                </c:pt>
                <c:pt idx="3251">
                  <c:v>13.69821425</c:v>
                </c:pt>
                <c:pt idx="3252">
                  <c:v>13.70200123</c:v>
                </c:pt>
                <c:pt idx="3253">
                  <c:v>13.7066053</c:v>
                </c:pt>
                <c:pt idx="3254">
                  <c:v>13.71068359</c:v>
                </c:pt>
                <c:pt idx="3255">
                  <c:v>13.71521661</c:v>
                </c:pt>
                <c:pt idx="3256">
                  <c:v>13.71966436</c:v>
                </c:pt>
                <c:pt idx="3257">
                  <c:v>13.72389897</c:v>
                </c:pt>
                <c:pt idx="3258">
                  <c:v>13.72798436</c:v>
                </c:pt>
                <c:pt idx="3259">
                  <c:v>13.73243567</c:v>
                </c:pt>
                <c:pt idx="3260">
                  <c:v>13.73652107</c:v>
                </c:pt>
                <c:pt idx="3261">
                  <c:v>13.7403791</c:v>
                </c:pt>
                <c:pt idx="3262">
                  <c:v>13.74468476</c:v>
                </c:pt>
                <c:pt idx="3263">
                  <c:v>13.74868845</c:v>
                </c:pt>
                <c:pt idx="3264">
                  <c:v>13.7529941</c:v>
                </c:pt>
                <c:pt idx="3265">
                  <c:v>13.75760172</c:v>
                </c:pt>
                <c:pt idx="3266">
                  <c:v>13.76234789</c:v>
                </c:pt>
                <c:pt idx="3267">
                  <c:v>13.76628408</c:v>
                </c:pt>
                <c:pt idx="3268">
                  <c:v>13.77066789</c:v>
                </c:pt>
                <c:pt idx="3269">
                  <c:v>13.77541405</c:v>
                </c:pt>
                <c:pt idx="3270">
                  <c:v>13.77964866</c:v>
                </c:pt>
                <c:pt idx="3271">
                  <c:v>13.78350669</c:v>
                </c:pt>
                <c:pt idx="3272">
                  <c:v>13.7880326</c:v>
                </c:pt>
                <c:pt idx="3273">
                  <c:v>13.79218905</c:v>
                </c:pt>
                <c:pt idx="3274">
                  <c:v>13.79664746</c:v>
                </c:pt>
                <c:pt idx="3275">
                  <c:v>13.80110232</c:v>
                </c:pt>
                <c:pt idx="3276">
                  <c:v>13.80540798</c:v>
                </c:pt>
                <c:pt idx="3277">
                  <c:v>13.80948627000001</c:v>
                </c:pt>
                <c:pt idx="3278">
                  <c:v>13.81387008</c:v>
                </c:pt>
                <c:pt idx="3279">
                  <c:v>13.81794837</c:v>
                </c:pt>
                <c:pt idx="3280">
                  <c:v>13.82173891</c:v>
                </c:pt>
                <c:pt idx="3281">
                  <c:v>13.82619022</c:v>
                </c:pt>
                <c:pt idx="3282">
                  <c:v>13.83020101</c:v>
                </c:pt>
                <c:pt idx="3283">
                  <c:v>13.83435746</c:v>
                </c:pt>
                <c:pt idx="3284">
                  <c:v>13.83881232</c:v>
                </c:pt>
                <c:pt idx="3285">
                  <c:v>13.8425922</c:v>
                </c:pt>
                <c:pt idx="3286">
                  <c:v>13.8466776</c:v>
                </c:pt>
                <c:pt idx="3287">
                  <c:v>13.85113246</c:v>
                </c:pt>
                <c:pt idx="3288">
                  <c:v>13.85581113</c:v>
                </c:pt>
                <c:pt idx="3289">
                  <c:v>13.86003863</c:v>
                </c:pt>
                <c:pt idx="3290">
                  <c:v>13.86390022</c:v>
                </c:pt>
                <c:pt idx="3291">
                  <c:v>13.86842968</c:v>
                </c:pt>
                <c:pt idx="3292">
                  <c:v>13.87243692</c:v>
                </c:pt>
                <c:pt idx="3293">
                  <c:v>13.87637311</c:v>
                </c:pt>
                <c:pt idx="3294">
                  <c:v>13.88067877</c:v>
                </c:pt>
                <c:pt idx="3295">
                  <c:v>13.88468423</c:v>
                </c:pt>
                <c:pt idx="3296">
                  <c:v>13.88891884</c:v>
                </c:pt>
                <c:pt idx="3297">
                  <c:v>13.89337014</c:v>
                </c:pt>
                <c:pt idx="3298">
                  <c:v>13.89737739</c:v>
                </c:pt>
                <c:pt idx="3299">
                  <c:v>13.90138463</c:v>
                </c:pt>
                <c:pt idx="3300">
                  <c:v>13.90576844</c:v>
                </c:pt>
                <c:pt idx="3301">
                  <c:v>13.9105146</c:v>
                </c:pt>
                <c:pt idx="3302">
                  <c:v>13.91474921</c:v>
                </c:pt>
                <c:pt idx="3303">
                  <c:v>13.91927867</c:v>
                </c:pt>
                <c:pt idx="3304">
                  <c:v>13.92313315</c:v>
                </c:pt>
                <c:pt idx="3305">
                  <c:v>13.92721855</c:v>
                </c:pt>
                <c:pt idx="3306">
                  <c:v>13.93174802</c:v>
                </c:pt>
                <c:pt idx="3307">
                  <c:v>13.93619932</c:v>
                </c:pt>
                <c:pt idx="3308">
                  <c:v>13.94043393</c:v>
                </c:pt>
                <c:pt idx="3309">
                  <c:v>13.94444117</c:v>
                </c:pt>
                <c:pt idx="3310">
                  <c:v>13.94896708</c:v>
                </c:pt>
                <c:pt idx="3311">
                  <c:v>13.95305248</c:v>
                </c:pt>
                <c:pt idx="3312">
                  <c:v>13.95683946</c:v>
                </c:pt>
                <c:pt idx="3313">
                  <c:v>13.96114512</c:v>
                </c:pt>
                <c:pt idx="3314">
                  <c:v>13.96514881</c:v>
                </c:pt>
                <c:pt idx="3315">
                  <c:v>13.96938341</c:v>
                </c:pt>
                <c:pt idx="3316">
                  <c:v>13.97391287</c:v>
                </c:pt>
                <c:pt idx="3317">
                  <c:v>13.97777091</c:v>
                </c:pt>
                <c:pt idx="3318">
                  <c:v>13.98185631</c:v>
                </c:pt>
                <c:pt idx="3319">
                  <c:v>13.98623656</c:v>
                </c:pt>
                <c:pt idx="3320">
                  <c:v>13.99083708</c:v>
                </c:pt>
                <c:pt idx="3321">
                  <c:v>13.99514273</c:v>
                </c:pt>
                <c:pt idx="3322">
                  <c:v>13.99892972</c:v>
                </c:pt>
                <c:pt idx="3323">
                  <c:v>14.00345207</c:v>
                </c:pt>
                <c:pt idx="3324">
                  <c:v>14.00761563</c:v>
                </c:pt>
                <c:pt idx="3325">
                  <c:v>14.01214154</c:v>
                </c:pt>
                <c:pt idx="3326">
                  <c:v>14.0165964</c:v>
                </c:pt>
                <c:pt idx="3327">
                  <c:v>14.02075285</c:v>
                </c:pt>
                <c:pt idx="3328">
                  <c:v>14.02490929</c:v>
                </c:pt>
                <c:pt idx="3329">
                  <c:v>14.02936415</c:v>
                </c:pt>
                <c:pt idx="3330">
                  <c:v>14.0333714</c:v>
                </c:pt>
                <c:pt idx="3331">
                  <c:v>14.03730759</c:v>
                </c:pt>
                <c:pt idx="3332">
                  <c:v>14.04168784</c:v>
                </c:pt>
                <c:pt idx="3333">
                  <c:v>14.04554233</c:v>
                </c:pt>
                <c:pt idx="3334">
                  <c:v>14.04984798</c:v>
                </c:pt>
                <c:pt idx="3335">
                  <c:v>14.0544556</c:v>
                </c:pt>
                <c:pt idx="3336">
                  <c:v>14.05920532</c:v>
                </c:pt>
                <c:pt idx="3337">
                  <c:v>14.06321256</c:v>
                </c:pt>
                <c:pt idx="3338">
                  <c:v>14.06759282</c:v>
                </c:pt>
                <c:pt idx="3339">
                  <c:v>14.07227149</c:v>
                </c:pt>
                <c:pt idx="3340">
                  <c:v>14.07657714</c:v>
                </c:pt>
                <c:pt idx="3341">
                  <c:v>14.08050978</c:v>
                </c:pt>
                <c:pt idx="3342">
                  <c:v>14.08496464</c:v>
                </c:pt>
                <c:pt idx="3343">
                  <c:v>14.08904293</c:v>
                </c:pt>
                <c:pt idx="3344">
                  <c:v>14.09365055</c:v>
                </c:pt>
                <c:pt idx="3345">
                  <c:v>14.0980237</c:v>
                </c:pt>
                <c:pt idx="3346">
                  <c:v>14.10232936</c:v>
                </c:pt>
                <c:pt idx="3347">
                  <c:v>14.10641475</c:v>
                </c:pt>
                <c:pt idx="3348">
                  <c:v>14.11072041</c:v>
                </c:pt>
                <c:pt idx="3349">
                  <c:v>14.11480581</c:v>
                </c:pt>
                <c:pt idx="3350">
                  <c:v>14.11866384</c:v>
                </c:pt>
                <c:pt idx="3351">
                  <c:v>14.1230441</c:v>
                </c:pt>
                <c:pt idx="3352">
                  <c:v>14.12705134</c:v>
                </c:pt>
                <c:pt idx="3353">
                  <c:v>14.13128595</c:v>
                </c:pt>
                <c:pt idx="3354">
                  <c:v>14.13573725</c:v>
                </c:pt>
                <c:pt idx="3355">
                  <c:v>14.13952424</c:v>
                </c:pt>
                <c:pt idx="3356">
                  <c:v>14.14353148</c:v>
                </c:pt>
                <c:pt idx="3357">
                  <c:v>14.14806094</c:v>
                </c:pt>
                <c:pt idx="3358">
                  <c:v>14.1526579</c:v>
                </c:pt>
                <c:pt idx="3359">
                  <c:v>14.15689251</c:v>
                </c:pt>
                <c:pt idx="3360">
                  <c:v>14.1608287</c:v>
                </c:pt>
                <c:pt idx="3361">
                  <c:v>14.16528356</c:v>
                </c:pt>
                <c:pt idx="3362">
                  <c:v>14.16936185</c:v>
                </c:pt>
                <c:pt idx="3363">
                  <c:v>14.17322699</c:v>
                </c:pt>
                <c:pt idx="3364">
                  <c:v>14.1776037</c:v>
                </c:pt>
                <c:pt idx="3365">
                  <c:v>14.18161449</c:v>
                </c:pt>
                <c:pt idx="3366">
                  <c:v>14.18577094</c:v>
                </c:pt>
                <c:pt idx="3367">
                  <c:v>14.19029685</c:v>
                </c:pt>
                <c:pt idx="3368">
                  <c:v>14.19422949</c:v>
                </c:pt>
                <c:pt idx="3369">
                  <c:v>14.19831489</c:v>
                </c:pt>
                <c:pt idx="3370">
                  <c:v>14.20269515</c:v>
                </c:pt>
                <c:pt idx="3371">
                  <c:v>14.20744486</c:v>
                </c:pt>
                <c:pt idx="3372">
                  <c:v>14.21160131</c:v>
                </c:pt>
                <c:pt idx="3373">
                  <c:v>14.21627998</c:v>
                </c:pt>
                <c:pt idx="3374">
                  <c:v>14.22006697</c:v>
                </c:pt>
                <c:pt idx="3375">
                  <c:v>14.22407421</c:v>
                </c:pt>
                <c:pt idx="3376">
                  <c:v>14.22860367</c:v>
                </c:pt>
                <c:pt idx="3377">
                  <c:v>14.23312958</c:v>
                </c:pt>
                <c:pt idx="3378">
                  <c:v>14.23735708</c:v>
                </c:pt>
                <c:pt idx="3379">
                  <c:v>14.24129682</c:v>
                </c:pt>
                <c:pt idx="3380">
                  <c:v>14.24581918</c:v>
                </c:pt>
                <c:pt idx="3381">
                  <c:v>14.24998274</c:v>
                </c:pt>
                <c:pt idx="3382">
                  <c:v>14.25376617</c:v>
                </c:pt>
                <c:pt idx="3383">
                  <c:v>14.25807182</c:v>
                </c:pt>
                <c:pt idx="3384">
                  <c:v>14.26207551</c:v>
                </c:pt>
                <c:pt idx="3385">
                  <c:v>14.26623907</c:v>
                </c:pt>
                <c:pt idx="3386">
                  <c:v>14.27076498</c:v>
                </c:pt>
                <c:pt idx="3387">
                  <c:v>14.27470117</c:v>
                </c:pt>
                <c:pt idx="3388">
                  <c:v>14.27877946</c:v>
                </c:pt>
                <c:pt idx="3389">
                  <c:v>14.28308867</c:v>
                </c:pt>
                <c:pt idx="3390">
                  <c:v>14.28768918</c:v>
                </c:pt>
                <c:pt idx="3391">
                  <c:v>14.29199483</c:v>
                </c:pt>
                <c:pt idx="3392">
                  <c:v>14.29585642</c:v>
                </c:pt>
                <c:pt idx="3393">
                  <c:v>14.30038589</c:v>
                </c:pt>
                <c:pt idx="3394">
                  <c:v>14.30454233</c:v>
                </c:pt>
                <c:pt idx="3395">
                  <c:v>14.30906824</c:v>
                </c:pt>
                <c:pt idx="3396">
                  <c:v>14.3134485</c:v>
                </c:pt>
                <c:pt idx="3397">
                  <c:v>14.317676</c:v>
                </c:pt>
                <c:pt idx="3398">
                  <c:v>14.3217614</c:v>
                </c:pt>
                <c:pt idx="3399">
                  <c:v>14.32621626</c:v>
                </c:pt>
                <c:pt idx="3400">
                  <c:v>14.33029455</c:v>
                </c:pt>
                <c:pt idx="3401">
                  <c:v>14.33423429</c:v>
                </c:pt>
                <c:pt idx="3402">
                  <c:v>14.33853995</c:v>
                </c:pt>
                <c:pt idx="3403">
                  <c:v>14.34247259</c:v>
                </c:pt>
                <c:pt idx="3404">
                  <c:v>14.34670009</c:v>
                </c:pt>
                <c:pt idx="3405">
                  <c:v>14.35056523</c:v>
                </c:pt>
                <c:pt idx="3406">
                  <c:v>14.35502009</c:v>
                </c:pt>
                <c:pt idx="3407">
                  <c:v>14.35909838</c:v>
                </c:pt>
                <c:pt idx="3408">
                  <c:v>14.36362873</c:v>
                </c:pt>
                <c:pt idx="3409">
                  <c:v>14.36815464</c:v>
                </c:pt>
                <c:pt idx="3410">
                  <c:v>14.37238924</c:v>
                </c:pt>
                <c:pt idx="3411">
                  <c:v>14.37646754</c:v>
                </c:pt>
                <c:pt idx="3412">
                  <c:v>14.38092595</c:v>
                </c:pt>
                <c:pt idx="3413">
                  <c:v>14.38493319</c:v>
                </c:pt>
                <c:pt idx="3414">
                  <c:v>14.38879478</c:v>
                </c:pt>
                <c:pt idx="3415">
                  <c:v>14.39310043</c:v>
                </c:pt>
                <c:pt idx="3416">
                  <c:v>14.39710412</c:v>
                </c:pt>
                <c:pt idx="3417">
                  <c:v>14.40133873</c:v>
                </c:pt>
                <c:pt idx="3418">
                  <c:v>14.40586819</c:v>
                </c:pt>
                <c:pt idx="3419">
                  <c:v>14.40972267</c:v>
                </c:pt>
                <c:pt idx="3420">
                  <c:v>14.41365887</c:v>
                </c:pt>
                <c:pt idx="3421">
                  <c:v>14.41818833</c:v>
                </c:pt>
                <c:pt idx="3422">
                  <c:v>14.422867</c:v>
                </c:pt>
                <c:pt idx="3423">
                  <c:v>14.4270945</c:v>
                </c:pt>
                <c:pt idx="3424">
                  <c:v>14.43095609</c:v>
                </c:pt>
                <c:pt idx="3425">
                  <c:v>14.43533634</c:v>
                </c:pt>
                <c:pt idx="3426">
                  <c:v>14.43949279</c:v>
                </c:pt>
                <c:pt idx="3427">
                  <c:v>14.44409686</c:v>
                </c:pt>
                <c:pt idx="3428">
                  <c:v>14.44855172</c:v>
                </c:pt>
                <c:pt idx="3429">
                  <c:v>14.45277921</c:v>
                </c:pt>
                <c:pt idx="3430">
                  <c:v>14.45679001</c:v>
                </c:pt>
                <c:pt idx="3431">
                  <c:v>14.46124487</c:v>
                </c:pt>
                <c:pt idx="3432">
                  <c:v>14.46525211</c:v>
                </c:pt>
                <c:pt idx="3433">
                  <c:v>14.46925935</c:v>
                </c:pt>
                <c:pt idx="3434">
                  <c:v>14.47356856</c:v>
                </c:pt>
                <c:pt idx="3435">
                  <c:v>14.47742304</c:v>
                </c:pt>
                <c:pt idx="3436">
                  <c:v>14.48165765</c:v>
                </c:pt>
                <c:pt idx="3437">
                  <c:v>14.48544463</c:v>
                </c:pt>
                <c:pt idx="3438">
                  <c:v>14.49011975</c:v>
                </c:pt>
                <c:pt idx="3439">
                  <c:v>14.49419804</c:v>
                </c:pt>
                <c:pt idx="3440">
                  <c:v>14.49873106</c:v>
                </c:pt>
                <c:pt idx="3441">
                  <c:v>14.50326052</c:v>
                </c:pt>
                <c:pt idx="3442">
                  <c:v>14.50733881</c:v>
                </c:pt>
                <c:pt idx="3443">
                  <c:v>14.51142421</c:v>
                </c:pt>
                <c:pt idx="3444">
                  <c:v>14.51587907</c:v>
                </c:pt>
                <c:pt idx="3445">
                  <c:v>14.51995736</c:v>
                </c:pt>
                <c:pt idx="3446">
                  <c:v>14.5238225</c:v>
                </c:pt>
                <c:pt idx="3447">
                  <c:v>14.52812816</c:v>
                </c:pt>
                <c:pt idx="3448">
                  <c:v>14.53213185</c:v>
                </c:pt>
                <c:pt idx="3449">
                  <c:v>14.53636645</c:v>
                </c:pt>
                <c:pt idx="3450">
                  <c:v>14.54082131</c:v>
                </c:pt>
                <c:pt idx="3451">
                  <c:v>14.5447504</c:v>
                </c:pt>
                <c:pt idx="3452">
                  <c:v>14.5488358</c:v>
                </c:pt>
                <c:pt idx="3453">
                  <c:v>14.55321605</c:v>
                </c:pt>
                <c:pt idx="3454">
                  <c:v>14.55781657</c:v>
                </c:pt>
                <c:pt idx="3455">
                  <c:v>14.56212222</c:v>
                </c:pt>
                <c:pt idx="3456">
                  <c:v>14.56591276</c:v>
                </c:pt>
                <c:pt idx="3457">
                  <c:v>14.57050972</c:v>
                </c:pt>
                <c:pt idx="3458">
                  <c:v>14.57466617</c:v>
                </c:pt>
                <c:pt idx="3459">
                  <c:v>14.57919918</c:v>
                </c:pt>
                <c:pt idx="3460">
                  <c:v>14.58357944</c:v>
                </c:pt>
                <c:pt idx="3461">
                  <c:v>14.58773589</c:v>
                </c:pt>
                <c:pt idx="3462">
                  <c:v>14.59181773</c:v>
                </c:pt>
                <c:pt idx="3463">
                  <c:v>14.5963472</c:v>
                </c:pt>
                <c:pt idx="3464">
                  <c:v>14.60035444</c:v>
                </c:pt>
                <c:pt idx="3465">
                  <c:v>14.60429063</c:v>
                </c:pt>
                <c:pt idx="3466">
                  <c:v>14.60852168</c:v>
                </c:pt>
                <c:pt idx="3467">
                  <c:v>14.61245077</c:v>
                </c:pt>
                <c:pt idx="3468">
                  <c:v>14.61668537</c:v>
                </c:pt>
                <c:pt idx="3469">
                  <c:v>14.62047236</c:v>
                </c:pt>
                <c:pt idx="3470">
                  <c:v>14.62514747</c:v>
                </c:pt>
                <c:pt idx="3471">
                  <c:v>14.62922577</c:v>
                </c:pt>
                <c:pt idx="3472">
                  <c:v>14.63368418</c:v>
                </c:pt>
                <c:pt idx="3473">
                  <c:v>14.63828824</c:v>
                </c:pt>
                <c:pt idx="3474">
                  <c:v>14.64251574</c:v>
                </c:pt>
                <c:pt idx="3475">
                  <c:v>14.64652654</c:v>
                </c:pt>
                <c:pt idx="3476">
                  <c:v>14.6509814</c:v>
                </c:pt>
                <c:pt idx="3477">
                  <c:v>14.65498864</c:v>
                </c:pt>
                <c:pt idx="3478">
                  <c:v>14.65877563</c:v>
                </c:pt>
                <c:pt idx="3479">
                  <c:v>14.66315588</c:v>
                </c:pt>
                <c:pt idx="3480">
                  <c:v>14.66716312</c:v>
                </c:pt>
                <c:pt idx="3481">
                  <c:v>14.67139062</c:v>
                </c:pt>
                <c:pt idx="3482">
                  <c:v>14.67592364</c:v>
                </c:pt>
                <c:pt idx="3483">
                  <c:v>14.67970352</c:v>
                </c:pt>
                <c:pt idx="3484">
                  <c:v>14.68386707</c:v>
                </c:pt>
                <c:pt idx="3485">
                  <c:v>14.68824378</c:v>
                </c:pt>
                <c:pt idx="3486">
                  <c:v>14.69291889</c:v>
                </c:pt>
                <c:pt idx="3487">
                  <c:v>14.6971535</c:v>
                </c:pt>
                <c:pt idx="3488">
                  <c:v>14.70108614</c:v>
                </c:pt>
                <c:pt idx="3489">
                  <c:v>14.705541</c:v>
                </c:pt>
                <c:pt idx="3490">
                  <c:v>14.70961929</c:v>
                </c:pt>
                <c:pt idx="3491">
                  <c:v>14.71340983</c:v>
                </c:pt>
                <c:pt idx="3492">
                  <c:v>14.71771548</c:v>
                </c:pt>
                <c:pt idx="3493">
                  <c:v>14.72187193</c:v>
                </c:pt>
                <c:pt idx="3494">
                  <c:v>14.72602838</c:v>
                </c:pt>
                <c:pt idx="3495">
                  <c:v>14.73040863</c:v>
                </c:pt>
                <c:pt idx="3496">
                  <c:v>14.73434127</c:v>
                </c:pt>
                <c:pt idx="3497">
                  <c:v>14.73827747</c:v>
                </c:pt>
                <c:pt idx="3498">
                  <c:v>14.74273233</c:v>
                </c:pt>
                <c:pt idx="3499">
                  <c:v>14.74755309</c:v>
                </c:pt>
                <c:pt idx="3500">
                  <c:v>14.75170954</c:v>
                </c:pt>
                <c:pt idx="3501">
                  <c:v>14.75550008</c:v>
                </c:pt>
                <c:pt idx="3502">
                  <c:v>14.76010059</c:v>
                </c:pt>
                <c:pt idx="3503">
                  <c:v>14.76418599</c:v>
                </c:pt>
                <c:pt idx="3504">
                  <c:v>14.76796943</c:v>
                </c:pt>
                <c:pt idx="3505">
                  <c:v>14.77227508</c:v>
                </c:pt>
                <c:pt idx="3506">
                  <c:v>14.77643153</c:v>
                </c:pt>
                <c:pt idx="3507">
                  <c:v>14.78051693</c:v>
                </c:pt>
                <c:pt idx="3508">
                  <c:v>14.78496823</c:v>
                </c:pt>
                <c:pt idx="3509">
                  <c:v>14.78905363</c:v>
                </c:pt>
                <c:pt idx="3510">
                  <c:v>14.79298272</c:v>
                </c:pt>
                <c:pt idx="3511">
                  <c:v>14.79729192</c:v>
                </c:pt>
                <c:pt idx="3512">
                  <c:v>14.80122456</c:v>
                </c:pt>
                <c:pt idx="3513">
                  <c:v>14.80538101</c:v>
                </c:pt>
                <c:pt idx="3514">
                  <c:v>14.80916444</c:v>
                </c:pt>
                <c:pt idx="3515">
                  <c:v>14.81384311</c:v>
                </c:pt>
                <c:pt idx="3516">
                  <c:v>14.81785036</c:v>
                </c:pt>
                <c:pt idx="3517">
                  <c:v>14.82245797</c:v>
                </c:pt>
                <c:pt idx="3518">
                  <c:v>14.82690573</c:v>
                </c:pt>
                <c:pt idx="3519">
                  <c:v>14.83106218</c:v>
                </c:pt>
                <c:pt idx="3520">
                  <c:v>14.83514757</c:v>
                </c:pt>
                <c:pt idx="3521">
                  <c:v>14.83959888</c:v>
                </c:pt>
                <c:pt idx="3522">
                  <c:v>14.84376066</c:v>
                </c:pt>
                <c:pt idx="3523">
                  <c:v>14.84754764</c:v>
                </c:pt>
                <c:pt idx="3524">
                  <c:v>14.8519279</c:v>
                </c:pt>
                <c:pt idx="3525">
                  <c:v>14.85578594</c:v>
                </c:pt>
                <c:pt idx="3526">
                  <c:v>14.86001344</c:v>
                </c:pt>
                <c:pt idx="3527">
                  <c:v>14.86462105</c:v>
                </c:pt>
                <c:pt idx="3528">
                  <c:v>14.86840449</c:v>
                </c:pt>
                <c:pt idx="3529">
                  <c:v>14.87248989000001</c:v>
                </c:pt>
                <c:pt idx="3530">
                  <c:v>14.87694119</c:v>
                </c:pt>
                <c:pt idx="3531">
                  <c:v>14.88154526</c:v>
                </c:pt>
                <c:pt idx="3532">
                  <c:v>14.88570171</c:v>
                </c:pt>
                <c:pt idx="3533">
                  <c:v>14.88963435</c:v>
                </c:pt>
                <c:pt idx="3534">
                  <c:v>14.89423841</c:v>
                </c:pt>
                <c:pt idx="3535">
                  <c:v>14.8983167</c:v>
                </c:pt>
                <c:pt idx="3536">
                  <c:v>14.90285061</c:v>
                </c:pt>
                <c:pt idx="3537">
                  <c:v>14.90723086</c:v>
                </c:pt>
                <c:pt idx="3538">
                  <c:v>14.91138731</c:v>
                </c:pt>
                <c:pt idx="3539">
                  <c:v>14.91561481</c:v>
                </c:pt>
                <c:pt idx="3540">
                  <c:v>14.91999862</c:v>
                </c:pt>
                <c:pt idx="3541">
                  <c:v>14.92407691</c:v>
                </c:pt>
                <c:pt idx="3542">
                  <c:v>14.92794205</c:v>
                </c:pt>
                <c:pt idx="3543">
                  <c:v>14.93231876</c:v>
                </c:pt>
                <c:pt idx="3544">
                  <c:v>14.9361768</c:v>
                </c:pt>
                <c:pt idx="3545">
                  <c:v>14.94048245</c:v>
                </c:pt>
                <c:pt idx="3546">
                  <c:v>14.94434404</c:v>
                </c:pt>
                <c:pt idx="3547">
                  <c:v>14.94886995</c:v>
                </c:pt>
                <c:pt idx="3548">
                  <c:v>14.95295535</c:v>
                </c:pt>
                <c:pt idx="3549">
                  <c:v>14.95741021</c:v>
                </c:pt>
                <c:pt idx="3550">
                  <c:v>14.96193612</c:v>
                </c:pt>
                <c:pt idx="3551">
                  <c:v>14.96617072</c:v>
                </c:pt>
                <c:pt idx="3552">
                  <c:v>14.97024901</c:v>
                </c:pt>
                <c:pt idx="3553">
                  <c:v>14.97470743</c:v>
                </c:pt>
                <c:pt idx="3554">
                  <c:v>14.97871467</c:v>
                </c:pt>
                <c:pt idx="3555">
                  <c:v>14.98257626</c:v>
                </c:pt>
                <c:pt idx="3556">
                  <c:v>14.98688191</c:v>
                </c:pt>
                <c:pt idx="3557">
                  <c:v>14.990811</c:v>
                </c:pt>
                <c:pt idx="3558">
                  <c:v>14.99511665</c:v>
                </c:pt>
                <c:pt idx="3559">
                  <c:v>14.99957506</c:v>
                </c:pt>
                <c:pt idx="3560">
                  <c:v>15.00350415</c:v>
                </c:pt>
                <c:pt idx="3561">
                  <c:v>15.00744034</c:v>
                </c:pt>
                <c:pt idx="3562">
                  <c:v>15.0119698</c:v>
                </c:pt>
                <c:pt idx="3563">
                  <c:v>15.01664492</c:v>
                </c:pt>
                <c:pt idx="3564">
                  <c:v>15.02087952</c:v>
                </c:pt>
                <c:pt idx="3565">
                  <c:v>15.02473756</c:v>
                </c:pt>
                <c:pt idx="3566">
                  <c:v>15.02918887</c:v>
                </c:pt>
                <c:pt idx="3567">
                  <c:v>15.03327427</c:v>
                </c:pt>
                <c:pt idx="3568">
                  <c:v>15.03706125</c:v>
                </c:pt>
                <c:pt idx="3569">
                  <c:v>15.04144151</c:v>
                </c:pt>
                <c:pt idx="3570">
                  <c:v>15.0455198</c:v>
                </c:pt>
                <c:pt idx="3571">
                  <c:v>15.0496052</c:v>
                </c:pt>
                <c:pt idx="3572">
                  <c:v>15.05413466</c:v>
                </c:pt>
                <c:pt idx="3573">
                  <c:v>15.0579927</c:v>
                </c:pt>
                <c:pt idx="3574">
                  <c:v>15.06199994</c:v>
                </c:pt>
                <c:pt idx="3575">
                  <c:v>15.06653296</c:v>
                </c:pt>
                <c:pt idx="3576">
                  <c:v>15.07120807</c:v>
                </c:pt>
                <c:pt idx="3577">
                  <c:v>15.07543557</c:v>
                </c:pt>
                <c:pt idx="3578">
                  <c:v>15.07922611</c:v>
                </c:pt>
                <c:pt idx="3579">
                  <c:v>15.08390123</c:v>
                </c:pt>
                <c:pt idx="3580">
                  <c:v>15.08797952</c:v>
                </c:pt>
                <c:pt idx="3581">
                  <c:v>15.09251253</c:v>
                </c:pt>
                <c:pt idx="3582">
                  <c:v>15.097042</c:v>
                </c:pt>
                <c:pt idx="3583">
                  <c:v>15.10119844</c:v>
                </c:pt>
                <c:pt idx="3584">
                  <c:v>15.10513108</c:v>
                </c:pt>
                <c:pt idx="3585">
                  <c:v>15.10973515</c:v>
                </c:pt>
                <c:pt idx="3586">
                  <c:v>15.11381344</c:v>
                </c:pt>
                <c:pt idx="3587">
                  <c:v>15.11760398</c:v>
                </c:pt>
                <c:pt idx="3588">
                  <c:v>15.12190963</c:v>
                </c:pt>
                <c:pt idx="3589">
                  <c:v>15.12591688</c:v>
                </c:pt>
                <c:pt idx="3590">
                  <c:v>15.13014437</c:v>
                </c:pt>
                <c:pt idx="3591">
                  <c:v>15.13460279</c:v>
                </c:pt>
                <c:pt idx="3592">
                  <c:v>15.13861003</c:v>
                </c:pt>
                <c:pt idx="3593">
                  <c:v>15.14261727</c:v>
                </c:pt>
                <c:pt idx="3594">
                  <c:v>15.14699753</c:v>
                </c:pt>
                <c:pt idx="3595">
                  <c:v>15.1516762</c:v>
                </c:pt>
                <c:pt idx="3596">
                  <c:v>15.1559037</c:v>
                </c:pt>
                <c:pt idx="3597">
                  <c:v>15.15969068</c:v>
                </c:pt>
                <c:pt idx="3598">
                  <c:v>15.16429119</c:v>
                </c:pt>
                <c:pt idx="3599">
                  <c:v>15.16844764</c:v>
                </c:pt>
                <c:pt idx="3600">
                  <c:v>15.17298066</c:v>
                </c:pt>
                <c:pt idx="3601">
                  <c:v>15.17736092</c:v>
                </c:pt>
                <c:pt idx="3602">
                  <c:v>15.18151736</c:v>
                </c:pt>
                <c:pt idx="3603">
                  <c:v>15.18559566</c:v>
                </c:pt>
                <c:pt idx="3604">
                  <c:v>15.19005407</c:v>
                </c:pt>
                <c:pt idx="3605">
                  <c:v>15.19413236</c:v>
                </c:pt>
                <c:pt idx="3606">
                  <c:v>15.1981396</c:v>
                </c:pt>
                <c:pt idx="3607">
                  <c:v>15.2022996</c:v>
                </c:pt>
                <c:pt idx="3608">
                  <c:v>15.2062358</c:v>
                </c:pt>
                <c:pt idx="3609">
                  <c:v>15.21046329</c:v>
                </c:pt>
                <c:pt idx="3610">
                  <c:v>15.21425383</c:v>
                </c:pt>
                <c:pt idx="3611">
                  <c:v>15.21892895</c:v>
                </c:pt>
                <c:pt idx="3612">
                  <c:v>15.22293619</c:v>
                </c:pt>
                <c:pt idx="3613">
                  <c:v>15.22754026</c:v>
                </c:pt>
                <c:pt idx="3614">
                  <c:v>15.23206617</c:v>
                </c:pt>
                <c:pt idx="3615">
                  <c:v>15.23630077</c:v>
                </c:pt>
                <c:pt idx="3616">
                  <c:v>15.24030801</c:v>
                </c:pt>
                <c:pt idx="3617">
                  <c:v>15.24476287</c:v>
                </c:pt>
                <c:pt idx="3618">
                  <c:v>15.24877011</c:v>
                </c:pt>
                <c:pt idx="3619">
                  <c:v>15.2525571</c:v>
                </c:pt>
                <c:pt idx="3620">
                  <c:v>15.25693736</c:v>
                </c:pt>
                <c:pt idx="3621">
                  <c:v>15.2609446</c:v>
                </c:pt>
                <c:pt idx="3622">
                  <c:v>15.2651721</c:v>
                </c:pt>
                <c:pt idx="3623">
                  <c:v>15.26970511</c:v>
                </c:pt>
                <c:pt idx="3624">
                  <c:v>15.27356315</c:v>
                </c:pt>
                <c:pt idx="3625">
                  <c:v>15.27764144</c:v>
                </c:pt>
                <c:pt idx="3626">
                  <c:v>15.28202525</c:v>
                </c:pt>
                <c:pt idx="3627">
                  <c:v>15.28670392</c:v>
                </c:pt>
                <c:pt idx="3628">
                  <c:v>15.29093142</c:v>
                </c:pt>
                <c:pt idx="3629">
                  <c:v>15.29486761</c:v>
                </c:pt>
                <c:pt idx="3630">
                  <c:v>15.29931892</c:v>
                </c:pt>
                <c:pt idx="3631">
                  <c:v>15.30340432</c:v>
                </c:pt>
                <c:pt idx="3632">
                  <c:v>15.30800838</c:v>
                </c:pt>
                <c:pt idx="3633">
                  <c:v>15.31253074</c:v>
                </c:pt>
                <c:pt idx="3634">
                  <c:v>15.31668719</c:v>
                </c:pt>
                <c:pt idx="3635">
                  <c:v>15.32070154</c:v>
                </c:pt>
                <c:pt idx="3636">
                  <c:v>15.32508002</c:v>
                </c:pt>
                <c:pt idx="3637">
                  <c:v>15.32915831</c:v>
                </c:pt>
                <c:pt idx="3638">
                  <c:v>15.33302345</c:v>
                </c:pt>
                <c:pt idx="3639">
                  <c:v>15.33740371</c:v>
                </c:pt>
                <c:pt idx="3640">
                  <c:v>15.34133279</c:v>
                </c:pt>
                <c:pt idx="3641">
                  <c:v>15.34548924</c:v>
                </c:pt>
                <c:pt idx="3642">
                  <c:v>15.34927978</c:v>
                </c:pt>
                <c:pt idx="3643">
                  <c:v>15.35395134</c:v>
                </c:pt>
                <c:pt idx="3644">
                  <c:v>15.35796569</c:v>
                </c:pt>
                <c:pt idx="3645">
                  <c:v>15.36174912</c:v>
                </c:pt>
                <c:pt idx="3646">
                  <c:v>15.36605478</c:v>
                </c:pt>
                <c:pt idx="3647">
                  <c:v>15.37021123</c:v>
                </c:pt>
                <c:pt idx="3648">
                  <c:v>15.37436767</c:v>
                </c:pt>
                <c:pt idx="3649">
                  <c:v>15.37882253</c:v>
                </c:pt>
                <c:pt idx="3650">
                  <c:v>15.38282978</c:v>
                </c:pt>
                <c:pt idx="3651">
                  <c:v>15.38676597</c:v>
                </c:pt>
                <c:pt idx="3652">
                  <c:v>15.39114623</c:v>
                </c:pt>
                <c:pt idx="3653">
                  <c:v>15.39500071</c:v>
                </c:pt>
                <c:pt idx="3654">
                  <c:v>15.39916426</c:v>
                </c:pt>
                <c:pt idx="3655">
                  <c:v>15.4029477</c:v>
                </c:pt>
                <c:pt idx="3656">
                  <c:v>15.40754821</c:v>
                </c:pt>
                <c:pt idx="3657">
                  <c:v>15.41170466</c:v>
                </c:pt>
                <c:pt idx="3658">
                  <c:v>15.41616307</c:v>
                </c:pt>
                <c:pt idx="3659">
                  <c:v>15.42068543</c:v>
                </c:pt>
                <c:pt idx="3660">
                  <c:v>15.42484188</c:v>
                </c:pt>
                <c:pt idx="3661">
                  <c:v>15.42892727</c:v>
                </c:pt>
                <c:pt idx="3662">
                  <c:v>15.43337858</c:v>
                </c:pt>
                <c:pt idx="3663">
                  <c:v>15.43754213</c:v>
                </c:pt>
                <c:pt idx="3664">
                  <c:v>15.44132557</c:v>
                </c:pt>
                <c:pt idx="3665">
                  <c:v>15.44563122</c:v>
                </c:pt>
                <c:pt idx="3666">
                  <c:v>15.44956386</c:v>
                </c:pt>
                <c:pt idx="3667">
                  <c:v>15.45379846</c:v>
                </c:pt>
                <c:pt idx="3668">
                  <c:v>15.45832437</c:v>
                </c:pt>
                <c:pt idx="3669">
                  <c:v>15.46225701</c:v>
                </c:pt>
                <c:pt idx="3670">
                  <c:v>15.46634241</c:v>
                </c:pt>
                <c:pt idx="3671">
                  <c:v>15.47072267</c:v>
                </c:pt>
                <c:pt idx="3672">
                  <c:v>15.47525213</c:v>
                </c:pt>
                <c:pt idx="3673">
                  <c:v>15.47947963</c:v>
                </c:pt>
                <c:pt idx="3674">
                  <c:v>15.48341582</c:v>
                </c:pt>
                <c:pt idx="3675">
                  <c:v>15.48801633</c:v>
                </c:pt>
                <c:pt idx="3676">
                  <c:v>15.49202358</c:v>
                </c:pt>
                <c:pt idx="3677">
                  <c:v>15.49581412</c:v>
                </c:pt>
                <c:pt idx="3678">
                  <c:v>15.50011977</c:v>
                </c:pt>
                <c:pt idx="3679">
                  <c:v>15.50404886</c:v>
                </c:pt>
                <c:pt idx="3680">
                  <c:v>15.50843267</c:v>
                </c:pt>
                <c:pt idx="3681">
                  <c:v>15.51288753</c:v>
                </c:pt>
                <c:pt idx="3682">
                  <c:v>15.51689477</c:v>
                </c:pt>
                <c:pt idx="3683">
                  <c:v>15.5207528</c:v>
                </c:pt>
                <c:pt idx="3684">
                  <c:v>15.52528227</c:v>
                </c:pt>
                <c:pt idx="3685">
                  <c:v>15.53003199</c:v>
                </c:pt>
                <c:pt idx="3686">
                  <c:v>15.53425948</c:v>
                </c:pt>
                <c:pt idx="3687">
                  <c:v>15.53812463</c:v>
                </c:pt>
                <c:pt idx="3688">
                  <c:v>15.54265409</c:v>
                </c:pt>
                <c:pt idx="3689">
                  <c:v>15.54666133</c:v>
                </c:pt>
                <c:pt idx="3690">
                  <c:v>15.55119079</c:v>
                </c:pt>
                <c:pt idx="3691">
                  <c:v>15.5557167</c:v>
                </c:pt>
                <c:pt idx="3692">
                  <c:v>15.5599442</c:v>
                </c:pt>
                <c:pt idx="3693">
                  <c:v>15.5640296</c:v>
                </c:pt>
                <c:pt idx="3694">
                  <c:v>15.56848446</c:v>
                </c:pt>
                <c:pt idx="3695">
                  <c:v>15.5724917</c:v>
                </c:pt>
                <c:pt idx="3696">
                  <c:v>15.57635329</c:v>
                </c:pt>
                <c:pt idx="3697">
                  <c:v>15.58065895</c:v>
                </c:pt>
                <c:pt idx="3698">
                  <c:v>15.58459158</c:v>
                </c:pt>
                <c:pt idx="3699">
                  <c:v>15.58889724</c:v>
                </c:pt>
                <c:pt idx="3700">
                  <c:v>15.5934267</c:v>
                </c:pt>
                <c:pt idx="3701">
                  <c:v>15.59721013</c:v>
                </c:pt>
                <c:pt idx="3702">
                  <c:v>15.60121738</c:v>
                </c:pt>
                <c:pt idx="3703">
                  <c:v>15.605825</c:v>
                </c:pt>
                <c:pt idx="3704">
                  <c:v>15.61042551</c:v>
                </c:pt>
                <c:pt idx="3705">
                  <c:v>15.61465301</c:v>
                </c:pt>
                <c:pt idx="3706">
                  <c:v>15.61859275</c:v>
                </c:pt>
                <c:pt idx="3707">
                  <c:v>15.62289841</c:v>
                </c:pt>
                <c:pt idx="3708">
                  <c:v>15.62705485</c:v>
                </c:pt>
                <c:pt idx="3709">
                  <c:v>15.63084184</c:v>
                </c:pt>
                <c:pt idx="3710">
                  <c:v>15.63521499</c:v>
                </c:pt>
                <c:pt idx="3711">
                  <c:v>15.63922934</c:v>
                </c:pt>
                <c:pt idx="3712">
                  <c:v>15.64345684</c:v>
                </c:pt>
                <c:pt idx="3713">
                  <c:v>15.64791525</c:v>
                </c:pt>
                <c:pt idx="3714">
                  <c:v>15.65177329</c:v>
                </c:pt>
                <c:pt idx="3715">
                  <c:v>15.65578053</c:v>
                </c:pt>
                <c:pt idx="3716">
                  <c:v>15.66030999</c:v>
                </c:pt>
                <c:pt idx="3717">
                  <c:v>15.66498511</c:v>
                </c:pt>
                <c:pt idx="3718">
                  <c:v>15.66921971</c:v>
                </c:pt>
                <c:pt idx="3719">
                  <c:v>15.67300314</c:v>
                </c:pt>
                <c:pt idx="3720">
                  <c:v>15.67760721</c:v>
                </c:pt>
                <c:pt idx="3721">
                  <c:v>15.6816855</c:v>
                </c:pt>
                <c:pt idx="3722">
                  <c:v>15.68629312</c:v>
                </c:pt>
                <c:pt idx="3723">
                  <c:v>15.69081548</c:v>
                </c:pt>
                <c:pt idx="3724">
                  <c:v>15.69497193</c:v>
                </c:pt>
                <c:pt idx="3725">
                  <c:v>15.69898627</c:v>
                </c:pt>
                <c:pt idx="3726">
                  <c:v>15.70350863</c:v>
                </c:pt>
                <c:pt idx="3727">
                  <c:v>15.70752298</c:v>
                </c:pt>
                <c:pt idx="3728">
                  <c:v>15.71138101</c:v>
                </c:pt>
                <c:pt idx="3729">
                  <c:v>15.71568667</c:v>
                </c:pt>
                <c:pt idx="3730">
                  <c:v>15.71969391</c:v>
                </c:pt>
                <c:pt idx="3731">
                  <c:v>15.72385036</c:v>
                </c:pt>
                <c:pt idx="3732">
                  <c:v>15.72845442</c:v>
                </c:pt>
                <c:pt idx="3733">
                  <c:v>15.73223786</c:v>
                </c:pt>
                <c:pt idx="3734">
                  <c:v>15.73639431</c:v>
                </c:pt>
                <c:pt idx="3735">
                  <c:v>15.74085272</c:v>
                </c:pt>
                <c:pt idx="3736">
                  <c:v>15.74537508</c:v>
                </c:pt>
                <c:pt idx="3737">
                  <c:v>15.74968073</c:v>
                </c:pt>
                <c:pt idx="3738">
                  <c:v>15.75347127</c:v>
                </c:pt>
                <c:pt idx="3739">
                  <c:v>15.75807533</c:v>
                </c:pt>
                <c:pt idx="3740">
                  <c:v>15.76215363</c:v>
                </c:pt>
                <c:pt idx="3741">
                  <c:v>15.76675769</c:v>
                </c:pt>
                <c:pt idx="3742">
                  <c:v>15.77113795</c:v>
                </c:pt>
                <c:pt idx="3743">
                  <c:v>15.7752944</c:v>
                </c:pt>
                <c:pt idx="3744">
                  <c:v>15.7793798</c:v>
                </c:pt>
                <c:pt idx="3745">
                  <c:v>15.78390215</c:v>
                </c:pt>
                <c:pt idx="3746">
                  <c:v>15.78798755</c:v>
                </c:pt>
                <c:pt idx="3747">
                  <c:v>15.79184914</c:v>
                </c:pt>
                <c:pt idx="3748">
                  <c:v>15.79615479</c:v>
                </c:pt>
                <c:pt idx="3749">
                  <c:v>15.80000928</c:v>
                </c:pt>
                <c:pt idx="3750">
                  <c:v>15.80431848</c:v>
                </c:pt>
                <c:pt idx="3751">
                  <c:v>15.80892255</c:v>
                </c:pt>
                <c:pt idx="3752">
                  <c:v>15.81270598</c:v>
                </c:pt>
                <c:pt idx="3753">
                  <c:v>15.81679138</c:v>
                </c:pt>
                <c:pt idx="3754">
                  <c:v>15.82131729</c:v>
                </c:pt>
                <c:pt idx="3755">
                  <c:v>15.82584675</c:v>
                </c:pt>
                <c:pt idx="3756">
                  <c:v>15.83007425</c:v>
                </c:pt>
                <c:pt idx="3757">
                  <c:v>15.83408505</c:v>
                </c:pt>
                <c:pt idx="3758">
                  <c:v>15.83853635</c:v>
                </c:pt>
                <c:pt idx="3759">
                  <c:v>15.84262175</c:v>
                </c:pt>
                <c:pt idx="3760">
                  <c:v>15.84722582</c:v>
                </c:pt>
                <c:pt idx="3761">
                  <c:v>15.85168068</c:v>
                </c:pt>
                <c:pt idx="3762">
                  <c:v>15.85575897</c:v>
                </c:pt>
                <c:pt idx="3763">
                  <c:v>15.85999357</c:v>
                </c:pt>
                <c:pt idx="3764">
                  <c:v>15.86437383</c:v>
                </c:pt>
                <c:pt idx="3765">
                  <c:v>15.86838107</c:v>
                </c:pt>
                <c:pt idx="3766">
                  <c:v>15.87238832</c:v>
                </c:pt>
                <c:pt idx="3767">
                  <c:v>15.87669752</c:v>
                </c:pt>
                <c:pt idx="3768">
                  <c:v>15.88048096</c:v>
                </c:pt>
                <c:pt idx="3769">
                  <c:v>15.88470845</c:v>
                </c:pt>
                <c:pt idx="3770">
                  <c:v>15.8886482</c:v>
                </c:pt>
                <c:pt idx="3771">
                  <c:v>15.89309595</c:v>
                </c:pt>
                <c:pt idx="3772">
                  <c:v>15.89718135</c:v>
                </c:pt>
                <c:pt idx="3773">
                  <c:v>15.90096478</c:v>
                </c:pt>
                <c:pt idx="3774">
                  <c:v>15.90534859</c:v>
                </c:pt>
                <c:pt idx="3775">
                  <c:v>15.90943044</c:v>
                </c:pt>
                <c:pt idx="3776">
                  <c:v>15.91358689</c:v>
                </c:pt>
                <c:pt idx="3777">
                  <c:v>15.91796714</c:v>
                </c:pt>
                <c:pt idx="3778">
                  <c:v>15.92189978</c:v>
                </c:pt>
                <c:pt idx="3779">
                  <c:v>15.92583598</c:v>
                </c:pt>
                <c:pt idx="3780">
                  <c:v>15.93036544</c:v>
                </c:pt>
                <c:pt idx="3781">
                  <c:v>15.9351116</c:v>
                </c:pt>
                <c:pt idx="3782">
                  <c:v>15.93926805</c:v>
                </c:pt>
                <c:pt idx="3783">
                  <c:v>15.94305859</c:v>
                </c:pt>
                <c:pt idx="3784">
                  <c:v>15.94773726</c:v>
                </c:pt>
                <c:pt idx="3785">
                  <c:v>15.95166635</c:v>
                </c:pt>
                <c:pt idx="3786">
                  <c:v>15.95545689000001</c:v>
                </c:pt>
                <c:pt idx="3787">
                  <c:v>15.95990819</c:v>
                </c:pt>
                <c:pt idx="3788">
                  <c:v>15.96399359</c:v>
                </c:pt>
                <c:pt idx="3789">
                  <c:v>15.96815004</c:v>
                </c:pt>
                <c:pt idx="3790">
                  <c:v>15.9726049</c:v>
                </c:pt>
                <c:pt idx="3791">
                  <c:v>15.97661214</c:v>
                </c:pt>
                <c:pt idx="3792">
                  <c:v>15.98047018</c:v>
                </c:pt>
                <c:pt idx="3793">
                  <c:v>15.98499964</c:v>
                </c:pt>
                <c:pt idx="3794">
                  <c:v>15.98974581</c:v>
                </c:pt>
                <c:pt idx="3795">
                  <c:v>15.99390936</c:v>
                </c:pt>
                <c:pt idx="3796">
                  <c:v>15.99850987</c:v>
                </c:pt>
                <c:pt idx="3797">
                  <c:v>16.00236791</c:v>
                </c:pt>
                <c:pt idx="3798">
                  <c:v>16.00645331</c:v>
                </c:pt>
                <c:pt idx="3799">
                  <c:v>16.01090817</c:v>
                </c:pt>
                <c:pt idx="3800">
                  <c:v>16.01550868</c:v>
                </c:pt>
                <c:pt idx="3801">
                  <c:v>16.01973618</c:v>
                </c:pt>
                <c:pt idx="3802">
                  <c:v>16.02352672</c:v>
                </c:pt>
                <c:pt idx="3803">
                  <c:v>16.02827644</c:v>
                </c:pt>
                <c:pt idx="3804">
                  <c:v>16.03228368</c:v>
                </c:pt>
                <c:pt idx="3805">
                  <c:v>16.03696235</c:v>
                </c:pt>
                <c:pt idx="3806">
                  <c:v>16.04133905</c:v>
                </c:pt>
                <c:pt idx="3807">
                  <c:v>16.0454955</c:v>
                </c:pt>
                <c:pt idx="3808">
                  <c:v>16.04950274</c:v>
                </c:pt>
                <c:pt idx="3809">
                  <c:v>16.05396115</c:v>
                </c:pt>
                <c:pt idx="3810">
                  <c:v>16.05803945</c:v>
                </c:pt>
                <c:pt idx="3811">
                  <c:v>16.06197919</c:v>
                </c:pt>
                <c:pt idx="3812">
                  <c:v>16.06621024</c:v>
                </c:pt>
                <c:pt idx="3813">
                  <c:v>16.07006828</c:v>
                </c:pt>
                <c:pt idx="3814">
                  <c:v>16.07437393</c:v>
                </c:pt>
                <c:pt idx="3815">
                  <c:v>16.078978</c:v>
                </c:pt>
                <c:pt idx="3816">
                  <c:v>16.08276143</c:v>
                </c:pt>
                <c:pt idx="3817">
                  <c:v>16.08691788</c:v>
                </c:pt>
                <c:pt idx="3818">
                  <c:v>16.09130169000001</c:v>
                </c:pt>
                <c:pt idx="3819">
                  <c:v>16.09582405</c:v>
                </c:pt>
                <c:pt idx="3820">
                  <c:v>16.10005865</c:v>
                </c:pt>
                <c:pt idx="3821">
                  <c:v>16.10406944</c:v>
                </c:pt>
                <c:pt idx="3822">
                  <c:v>16.1085918</c:v>
                </c:pt>
                <c:pt idx="3823">
                  <c:v>16.1126772</c:v>
                </c:pt>
                <c:pt idx="3824">
                  <c:v>16.11646419</c:v>
                </c:pt>
                <c:pt idx="3825">
                  <c:v>16.12076984</c:v>
                </c:pt>
                <c:pt idx="3826">
                  <c:v>16.12485169</c:v>
                </c:pt>
                <c:pt idx="3827">
                  <c:v>16.12907918000001</c:v>
                </c:pt>
                <c:pt idx="3828">
                  <c:v>16.1336122</c:v>
                </c:pt>
                <c:pt idx="3829">
                  <c:v>16.13739563</c:v>
                </c:pt>
                <c:pt idx="3830">
                  <c:v>16.14140287</c:v>
                </c:pt>
                <c:pt idx="3831">
                  <c:v>16.14586129</c:v>
                </c:pt>
                <c:pt idx="3832">
                  <c:v>16.1505364</c:v>
                </c:pt>
                <c:pt idx="3833">
                  <c:v>16.1547639</c:v>
                </c:pt>
                <c:pt idx="3834">
                  <c:v>16.15870365</c:v>
                </c:pt>
                <c:pt idx="3835">
                  <c:v>16.163226</c:v>
                </c:pt>
                <c:pt idx="3836">
                  <c:v>16.1673114</c:v>
                </c:pt>
                <c:pt idx="3837">
                  <c:v>16.17109839</c:v>
                </c:pt>
                <c:pt idx="3838">
                  <c:v>16.17532944</c:v>
                </c:pt>
                <c:pt idx="3839">
                  <c:v>16.17948589</c:v>
                </c:pt>
                <c:pt idx="3840">
                  <c:v>16.18364232999998</c:v>
                </c:pt>
                <c:pt idx="3841">
                  <c:v>16.18816824</c:v>
                </c:pt>
                <c:pt idx="3842">
                  <c:v>16.19203339</c:v>
                </c:pt>
                <c:pt idx="3843">
                  <c:v>16.19604063</c:v>
                </c:pt>
                <c:pt idx="3844">
                  <c:v>16.20042089</c:v>
                </c:pt>
                <c:pt idx="3845">
                  <c:v>16.20524165</c:v>
                </c:pt>
                <c:pt idx="3846">
                  <c:v>16.20947626</c:v>
                </c:pt>
                <c:pt idx="3847">
                  <c:v>16.21400572</c:v>
                </c:pt>
                <c:pt idx="3848">
                  <c:v>16.21882649</c:v>
                </c:pt>
                <c:pt idx="3849">
                  <c:v>16.22269163</c:v>
                </c:pt>
                <c:pt idx="3850">
                  <c:v>16.22721754</c:v>
                </c:pt>
                <c:pt idx="3851">
                  <c:v>16.23100453</c:v>
                </c:pt>
                <c:pt idx="3852">
                  <c:v>16.23508282</c:v>
                </c:pt>
                <c:pt idx="3853">
                  <c:v>16.23909717</c:v>
                </c:pt>
                <c:pt idx="3854">
                  <c:v>16.24354848</c:v>
                </c:pt>
                <c:pt idx="3855">
                  <c:v>16.24763386999998</c:v>
                </c:pt>
                <c:pt idx="3856">
                  <c:v>16.25149191</c:v>
                </c:pt>
                <c:pt idx="3857">
                  <c:v>16.25587217</c:v>
                </c:pt>
                <c:pt idx="3858">
                  <c:v>16.25980481</c:v>
                </c:pt>
                <c:pt idx="3859">
                  <c:v>16.2640323</c:v>
                </c:pt>
                <c:pt idx="3860">
                  <c:v>16.26856532</c:v>
                </c:pt>
                <c:pt idx="3861">
                  <c:v>16.27249796</c:v>
                </c:pt>
                <c:pt idx="3862">
                  <c:v>16.2765052</c:v>
                </c:pt>
                <c:pt idx="3863">
                  <c:v>16.28096361</c:v>
                </c:pt>
                <c:pt idx="3864">
                  <c:v>16.28563873</c:v>
                </c:pt>
                <c:pt idx="3865">
                  <c:v>16.28979518</c:v>
                </c:pt>
                <c:pt idx="3866">
                  <c:v>16.29358216</c:v>
                </c:pt>
                <c:pt idx="3867">
                  <c:v>16.29825373</c:v>
                </c:pt>
                <c:pt idx="3868">
                  <c:v>16.30233913</c:v>
                </c:pt>
                <c:pt idx="3869">
                  <c:v>16.30694318999999</c:v>
                </c:pt>
                <c:pt idx="3870">
                  <c:v>16.3113945</c:v>
                </c:pt>
                <c:pt idx="3871">
                  <c:v>16.31555095</c:v>
                </c:pt>
                <c:pt idx="3872">
                  <c:v>16.31963634</c:v>
                </c:pt>
                <c:pt idx="3873">
                  <c:v>16.32409120000001</c:v>
                </c:pt>
                <c:pt idx="3874">
                  <c:v>16.3281695</c:v>
                </c:pt>
                <c:pt idx="3875">
                  <c:v>16.33196003</c:v>
                </c:pt>
                <c:pt idx="3876">
                  <c:v>16.33634029</c:v>
                </c:pt>
                <c:pt idx="3877">
                  <c:v>16.34019833</c:v>
                </c:pt>
                <c:pt idx="3878">
                  <c:v>16.34450398</c:v>
                </c:pt>
                <c:pt idx="3879">
                  <c:v>16.34903344</c:v>
                </c:pt>
                <c:pt idx="3880">
                  <c:v>16.35296608000001</c:v>
                </c:pt>
                <c:pt idx="3881">
                  <c:v>16.35697333</c:v>
                </c:pt>
                <c:pt idx="3882">
                  <c:v>16.36142819000001</c:v>
                </c:pt>
                <c:pt idx="3883">
                  <c:v>16.36595765</c:v>
                </c:pt>
                <c:pt idx="3884">
                  <c:v>16.37018515</c:v>
                </c:pt>
                <c:pt idx="3885">
                  <c:v>16.37405029</c:v>
                </c:pt>
                <c:pt idx="3886">
                  <c:v>16.37864725</c:v>
                </c:pt>
                <c:pt idx="3887">
                  <c:v>16.38273264999987</c:v>
                </c:pt>
                <c:pt idx="3888">
                  <c:v>16.38651963</c:v>
                </c:pt>
                <c:pt idx="3889">
                  <c:v>16.39082529</c:v>
                </c:pt>
                <c:pt idx="3890">
                  <c:v>16.39482898</c:v>
                </c:pt>
                <c:pt idx="3891">
                  <c:v>16.39906358</c:v>
                </c:pt>
                <c:pt idx="3892">
                  <c:v>16.40359304</c:v>
                </c:pt>
                <c:pt idx="3893">
                  <c:v>16.40752923999997</c:v>
                </c:pt>
                <c:pt idx="3894">
                  <c:v>16.41145832</c:v>
                </c:pt>
                <c:pt idx="3895">
                  <c:v>16.41599134</c:v>
                </c:pt>
                <c:pt idx="3896">
                  <c:v>16.42074106</c:v>
                </c:pt>
                <c:pt idx="3897">
                  <c:v>16.4248975</c:v>
                </c:pt>
                <c:pt idx="3898">
                  <c:v>16.42875909</c:v>
                </c:pt>
                <c:pt idx="3899">
                  <c:v>16.43320685</c:v>
                </c:pt>
                <c:pt idx="3900">
                  <c:v>16.43744145</c:v>
                </c:pt>
                <c:pt idx="3901">
                  <c:v>16.44189631</c:v>
                </c:pt>
                <c:pt idx="3902">
                  <c:v>16.44635117</c:v>
                </c:pt>
                <c:pt idx="3903">
                  <c:v>16.45050762</c:v>
                </c:pt>
                <c:pt idx="3904">
                  <c:v>16.45473512</c:v>
                </c:pt>
                <c:pt idx="3905">
                  <c:v>16.45911893</c:v>
                </c:pt>
                <c:pt idx="3906">
                  <c:v>16.46319722</c:v>
                </c:pt>
                <c:pt idx="3907">
                  <c:v>16.46706236</c:v>
                </c:pt>
                <c:pt idx="3908">
                  <c:v>16.47136802</c:v>
                </c:pt>
                <c:pt idx="3909">
                  <c:v>16.47537526</c:v>
                </c:pt>
                <c:pt idx="3910">
                  <c:v>16.47960276</c:v>
                </c:pt>
                <c:pt idx="3911">
                  <c:v>16.48413577</c:v>
                </c:pt>
                <c:pt idx="3912">
                  <c:v>16.48895654</c:v>
                </c:pt>
                <c:pt idx="3913">
                  <c:v>16.49289273</c:v>
                </c:pt>
                <c:pt idx="3914">
                  <c:v>16.49734759</c:v>
                </c:pt>
                <c:pt idx="3915">
                  <c:v>16.50217191</c:v>
                </c:pt>
                <c:pt idx="3916">
                  <c:v>16.50639941</c:v>
                </c:pt>
                <c:pt idx="3917">
                  <c:v>16.51093243</c:v>
                </c:pt>
                <c:pt idx="3918">
                  <c:v>16.51560754</c:v>
                </c:pt>
                <c:pt idx="3919">
                  <c:v>16.51969294</c:v>
                </c:pt>
                <c:pt idx="3920">
                  <c:v>16.5240732</c:v>
                </c:pt>
                <c:pt idx="3921">
                  <c:v>16.52889397</c:v>
                </c:pt>
                <c:pt idx="3922">
                  <c:v>16.53305042</c:v>
                </c:pt>
                <c:pt idx="3923">
                  <c:v>16.53691201000001</c:v>
                </c:pt>
                <c:pt idx="3924">
                  <c:v>16.54144147</c:v>
                </c:pt>
                <c:pt idx="3925">
                  <c:v>16.54544871</c:v>
                </c:pt>
                <c:pt idx="3926">
                  <c:v>16.5492357</c:v>
                </c:pt>
                <c:pt idx="3927">
                  <c:v>16.55369056</c:v>
                </c:pt>
                <c:pt idx="3928">
                  <c:v>16.557847</c:v>
                </c:pt>
                <c:pt idx="3929">
                  <c:v>16.5619253</c:v>
                </c:pt>
                <c:pt idx="3930">
                  <c:v>16.56638371</c:v>
                </c:pt>
                <c:pt idx="3931">
                  <c:v>16.57039095</c:v>
                </c:pt>
                <c:pt idx="3932">
                  <c:v>16.57432359</c:v>
                </c:pt>
                <c:pt idx="3933">
                  <c:v>16.5787074</c:v>
                </c:pt>
                <c:pt idx="3934">
                  <c:v>16.58256544</c:v>
                </c:pt>
                <c:pt idx="3935">
                  <c:v>16.58672187999997</c:v>
                </c:pt>
                <c:pt idx="3936">
                  <c:v>16.59050887</c:v>
                </c:pt>
                <c:pt idx="3937">
                  <c:v>16.59511294</c:v>
                </c:pt>
                <c:pt idx="3938">
                  <c:v>16.59926938</c:v>
                </c:pt>
                <c:pt idx="3939">
                  <c:v>16.6038699</c:v>
                </c:pt>
                <c:pt idx="3940">
                  <c:v>16.60825015</c:v>
                </c:pt>
                <c:pt idx="3941">
                  <c:v>16.61247765</c:v>
                </c:pt>
                <c:pt idx="3942">
                  <c:v>16.6164849</c:v>
                </c:pt>
                <c:pt idx="3943">
                  <c:v>16.62093976</c:v>
                </c:pt>
                <c:pt idx="3944">
                  <c:v>16.6250962</c:v>
                </c:pt>
                <c:pt idx="3945">
                  <c:v>16.62888674</c:v>
                </c:pt>
                <c:pt idx="3946">
                  <c:v>16.633267</c:v>
                </c:pt>
                <c:pt idx="3947">
                  <c:v>16.63705043</c:v>
                </c:pt>
                <c:pt idx="3948">
                  <c:v>16.64142714</c:v>
                </c:pt>
                <c:pt idx="3949">
                  <c:v>16.64596015</c:v>
                </c:pt>
                <c:pt idx="3950">
                  <c:v>16.64974359</c:v>
                </c:pt>
                <c:pt idx="3951">
                  <c:v>16.65390003</c:v>
                </c:pt>
                <c:pt idx="3952">
                  <c:v>16.65828384</c:v>
                </c:pt>
                <c:pt idx="3953">
                  <c:v>16.66288436</c:v>
                </c:pt>
                <c:pt idx="3954">
                  <c:v>16.6670408</c:v>
                </c:pt>
                <c:pt idx="3955">
                  <c:v>16.670977</c:v>
                </c:pt>
                <c:pt idx="3956">
                  <c:v>16.67550291</c:v>
                </c:pt>
                <c:pt idx="3957">
                  <c:v>16.67965935</c:v>
                </c:pt>
                <c:pt idx="3958">
                  <c:v>16.68344634</c:v>
                </c:pt>
                <c:pt idx="3959">
                  <c:v>16.68767739</c:v>
                </c:pt>
                <c:pt idx="3960">
                  <c:v>16.69168819</c:v>
                </c:pt>
                <c:pt idx="3961">
                  <c:v>16.69599384</c:v>
                </c:pt>
                <c:pt idx="3962">
                  <c:v>16.7005162</c:v>
                </c:pt>
                <c:pt idx="3963">
                  <c:v>16.70438134</c:v>
                </c:pt>
                <c:pt idx="3964">
                  <c:v>16.70845963</c:v>
                </c:pt>
                <c:pt idx="3965">
                  <c:v>16.71276884</c:v>
                </c:pt>
                <c:pt idx="3966">
                  <c:v>16.71759316</c:v>
                </c:pt>
                <c:pt idx="3967">
                  <c:v>16.72182066</c:v>
                </c:pt>
                <c:pt idx="3968">
                  <c:v>16.7256858</c:v>
                </c:pt>
                <c:pt idx="3969">
                  <c:v>16.73014066</c:v>
                </c:pt>
                <c:pt idx="3970">
                  <c:v>16.73429711</c:v>
                </c:pt>
                <c:pt idx="3971">
                  <c:v>16.73882302000001</c:v>
                </c:pt>
                <c:pt idx="3972">
                  <c:v>16.74334893</c:v>
                </c:pt>
                <c:pt idx="3973">
                  <c:v>16.74750538</c:v>
                </c:pt>
                <c:pt idx="3974">
                  <c:v>16.75159077</c:v>
                </c:pt>
                <c:pt idx="3975">
                  <c:v>16.75604563</c:v>
                </c:pt>
                <c:pt idx="3976">
                  <c:v>16.76012393</c:v>
                </c:pt>
                <c:pt idx="3977">
                  <c:v>16.76391447</c:v>
                </c:pt>
                <c:pt idx="3978">
                  <c:v>16.76829472</c:v>
                </c:pt>
                <c:pt idx="3979">
                  <c:v>16.77214920999987</c:v>
                </c:pt>
                <c:pt idx="3980">
                  <c:v>16.77645486</c:v>
                </c:pt>
                <c:pt idx="3981">
                  <c:v>16.78106248</c:v>
                </c:pt>
                <c:pt idx="3982">
                  <c:v>16.78484591</c:v>
                </c:pt>
                <c:pt idx="3983">
                  <c:v>16.78885315</c:v>
                </c:pt>
                <c:pt idx="3984">
                  <c:v>16.79331157</c:v>
                </c:pt>
                <c:pt idx="3985">
                  <c:v>16.79798313</c:v>
                </c:pt>
                <c:pt idx="3986">
                  <c:v>16.80221773</c:v>
                </c:pt>
                <c:pt idx="3987">
                  <c:v>16.80615393</c:v>
                </c:pt>
                <c:pt idx="3988">
                  <c:v>16.81045247</c:v>
                </c:pt>
                <c:pt idx="3989">
                  <c:v>16.81461603</c:v>
                </c:pt>
                <c:pt idx="3990">
                  <c:v>16.81839945999999</c:v>
                </c:pt>
                <c:pt idx="3991">
                  <c:v>16.82277972</c:v>
                </c:pt>
                <c:pt idx="3992">
                  <c:v>16.82678696</c:v>
                </c:pt>
                <c:pt idx="3993">
                  <c:v>16.83102156</c:v>
                </c:pt>
                <c:pt idx="3994">
                  <c:v>16.83547287</c:v>
                </c:pt>
                <c:pt idx="3995">
                  <c:v>16.83933446</c:v>
                </c:pt>
                <c:pt idx="3996">
                  <c:v>16.84341275</c:v>
                </c:pt>
                <c:pt idx="3997">
                  <c:v>16.84787117</c:v>
                </c:pt>
                <c:pt idx="3998">
                  <c:v>16.85254627999987</c:v>
                </c:pt>
                <c:pt idx="3999">
                  <c:v>16.85677378</c:v>
                </c:pt>
                <c:pt idx="4000">
                  <c:v>16.86056432000001</c:v>
                </c:pt>
                <c:pt idx="4001">
                  <c:v>16.86516838</c:v>
                </c:pt>
                <c:pt idx="4002">
                  <c:v>16.86932483</c:v>
                </c:pt>
                <c:pt idx="4003">
                  <c:v>16.87392535</c:v>
                </c:pt>
                <c:pt idx="4004">
                  <c:v>16.87837665</c:v>
                </c:pt>
                <c:pt idx="4005">
                  <c:v>16.8825331</c:v>
                </c:pt>
                <c:pt idx="4006">
                  <c:v>16.88654389999998</c:v>
                </c:pt>
                <c:pt idx="4007">
                  <c:v>16.89106981</c:v>
                </c:pt>
                <c:pt idx="4008">
                  <c:v>16.89507705</c:v>
                </c:pt>
                <c:pt idx="4009">
                  <c:v>16.89901679</c:v>
                </c:pt>
                <c:pt idx="4010">
                  <c:v>16.90332245</c:v>
                </c:pt>
                <c:pt idx="4011">
                  <c:v>16.90732613999998</c:v>
                </c:pt>
                <c:pt idx="4012">
                  <c:v>16.91148258</c:v>
                </c:pt>
                <c:pt idx="4013">
                  <c:v>16.9160156</c:v>
                </c:pt>
                <c:pt idx="4014">
                  <c:v>16.91987719</c:v>
                </c:pt>
                <c:pt idx="4015">
                  <c:v>16.92395548</c:v>
                </c:pt>
                <c:pt idx="4016">
                  <c:v>16.92841388999987</c:v>
                </c:pt>
                <c:pt idx="4017">
                  <c:v>16.93301440999999</c:v>
                </c:pt>
                <c:pt idx="4018">
                  <c:v>16.93717085</c:v>
                </c:pt>
                <c:pt idx="4019">
                  <c:v>16.94110705</c:v>
                </c:pt>
                <c:pt idx="4020">
                  <c:v>16.94570755999997</c:v>
                </c:pt>
                <c:pt idx="4021">
                  <c:v>16.9497148</c:v>
                </c:pt>
                <c:pt idx="4022">
                  <c:v>16.95350179</c:v>
                </c:pt>
                <c:pt idx="4023">
                  <c:v>16.95780744</c:v>
                </c:pt>
                <c:pt idx="4024">
                  <c:v>16.96181113</c:v>
                </c:pt>
                <c:pt idx="4025">
                  <c:v>16.96604573999998</c:v>
                </c:pt>
                <c:pt idx="4026">
                  <c:v>16.97057165</c:v>
                </c:pt>
                <c:pt idx="4027">
                  <c:v>16.97443679</c:v>
                </c:pt>
                <c:pt idx="4028">
                  <c:v>16.97859322999998</c:v>
                </c:pt>
                <c:pt idx="4029">
                  <c:v>16.98282429</c:v>
                </c:pt>
                <c:pt idx="4030">
                  <c:v>16.987574</c:v>
                </c:pt>
                <c:pt idx="4031">
                  <c:v>16.9918015</c:v>
                </c:pt>
                <c:pt idx="4032">
                  <c:v>16.99566664</c:v>
                </c:pt>
                <c:pt idx="4033">
                  <c:v>17.00033821</c:v>
                </c:pt>
                <c:pt idx="4034">
                  <c:v>17.0042744</c:v>
                </c:pt>
                <c:pt idx="4035">
                  <c:v>17.00887847</c:v>
                </c:pt>
                <c:pt idx="4036">
                  <c:v>17.01340438</c:v>
                </c:pt>
                <c:pt idx="4037">
                  <c:v>17.01763898</c:v>
                </c:pt>
                <c:pt idx="4038">
                  <c:v>17.02171727</c:v>
                </c:pt>
                <c:pt idx="4039">
                  <c:v>17.02610108</c:v>
                </c:pt>
                <c:pt idx="4040">
                  <c:v>17.03017937</c:v>
                </c:pt>
                <c:pt idx="4041">
                  <c:v>17.03478699</c:v>
                </c:pt>
                <c:pt idx="4042">
                  <c:v>17.03916724999999</c:v>
                </c:pt>
                <c:pt idx="4043">
                  <c:v>17.04332369999998</c:v>
                </c:pt>
                <c:pt idx="4044">
                  <c:v>17.0475512</c:v>
                </c:pt>
                <c:pt idx="4045">
                  <c:v>17.05200961</c:v>
                </c:pt>
                <c:pt idx="4046">
                  <c:v>17.0559387</c:v>
                </c:pt>
                <c:pt idx="4047">
                  <c:v>17.05994594</c:v>
                </c:pt>
                <c:pt idx="4048">
                  <c:v>17.06425514</c:v>
                </c:pt>
                <c:pt idx="4049">
                  <c:v>17.06907946999999</c:v>
                </c:pt>
                <c:pt idx="4050">
                  <c:v>17.07331407</c:v>
                </c:pt>
                <c:pt idx="4051">
                  <c:v>17.0770975</c:v>
                </c:pt>
                <c:pt idx="4052">
                  <c:v>17.08170157</c:v>
                </c:pt>
                <c:pt idx="4053">
                  <c:v>17.08570881</c:v>
                </c:pt>
                <c:pt idx="4054">
                  <c:v>17.09023827</c:v>
                </c:pt>
                <c:pt idx="4055">
                  <c:v>17.09483523</c:v>
                </c:pt>
                <c:pt idx="4056">
                  <c:v>17.09906983999998</c:v>
                </c:pt>
                <c:pt idx="4057">
                  <c:v>17.10300603</c:v>
                </c:pt>
                <c:pt idx="4058">
                  <c:v>17.10738629</c:v>
                </c:pt>
                <c:pt idx="4059">
                  <c:v>17.11146458</c:v>
                </c:pt>
                <c:pt idx="4060">
                  <c:v>17.11532262</c:v>
                </c:pt>
                <c:pt idx="4061">
                  <c:v>17.11970643</c:v>
                </c:pt>
                <c:pt idx="4062">
                  <c:v>17.12371367</c:v>
                </c:pt>
                <c:pt idx="4063">
                  <c:v>17.12787012</c:v>
                </c:pt>
                <c:pt idx="4064">
                  <c:v>17.13239958</c:v>
                </c:pt>
                <c:pt idx="4065">
                  <c:v>17.13626117</c:v>
                </c:pt>
                <c:pt idx="4066">
                  <c:v>17.14026841</c:v>
                </c:pt>
                <c:pt idx="4067">
                  <c:v>17.14479787</c:v>
                </c:pt>
                <c:pt idx="4068">
                  <c:v>17.14939839000001</c:v>
                </c:pt>
                <c:pt idx="4069">
                  <c:v>17.15370404</c:v>
                </c:pt>
                <c:pt idx="4070">
                  <c:v>17.15749103</c:v>
                </c:pt>
                <c:pt idx="4071">
                  <c:v>17.16216614</c:v>
                </c:pt>
                <c:pt idx="4072">
                  <c:v>17.16617338</c:v>
                </c:pt>
                <c:pt idx="4073">
                  <c:v>17.16996392</c:v>
                </c:pt>
                <c:pt idx="4074">
                  <c:v>17.17426958</c:v>
                </c:pt>
                <c:pt idx="4075">
                  <c:v>17.17842602</c:v>
                </c:pt>
                <c:pt idx="4076">
                  <c:v>17.18250432</c:v>
                </c:pt>
                <c:pt idx="4077">
                  <c:v>17.18696273</c:v>
                </c:pt>
                <c:pt idx="4078">
                  <c:v>17.19096997</c:v>
                </c:pt>
                <c:pt idx="4079">
                  <c:v>17.19497721</c:v>
                </c:pt>
                <c:pt idx="4080">
                  <c:v>17.19928287</c:v>
                </c:pt>
                <c:pt idx="4081">
                  <c:v>17.20306984999998</c:v>
                </c:pt>
                <c:pt idx="4082">
                  <c:v>17.20729735</c:v>
                </c:pt>
                <c:pt idx="4083">
                  <c:v>17.21116249</c:v>
                </c:pt>
                <c:pt idx="4084">
                  <c:v>17.21576301</c:v>
                </c:pt>
                <c:pt idx="4085">
                  <c:v>17.2198413</c:v>
                </c:pt>
                <c:pt idx="4086">
                  <c:v>17.22444892</c:v>
                </c:pt>
                <c:pt idx="4087">
                  <c:v>17.22890378</c:v>
                </c:pt>
                <c:pt idx="4088">
                  <c:v>17.23306023</c:v>
                </c:pt>
                <c:pt idx="4089">
                  <c:v>17.23706747</c:v>
                </c:pt>
                <c:pt idx="4090">
                  <c:v>17.24159871000001</c:v>
                </c:pt>
                <c:pt idx="4091">
                  <c:v>17.245677</c:v>
                </c:pt>
                <c:pt idx="4092">
                  <c:v>17.24961319</c:v>
                </c:pt>
                <c:pt idx="4093">
                  <c:v>17.25384424</c:v>
                </c:pt>
                <c:pt idx="4094">
                  <c:v>17.25763123</c:v>
                </c:pt>
                <c:pt idx="4095">
                  <c:v>17.26193688</c:v>
                </c:pt>
                <c:pt idx="4096">
                  <c:v>17.2665374</c:v>
                </c:pt>
                <c:pt idx="4097">
                  <c:v>17.27032083</c:v>
                </c:pt>
                <c:pt idx="4098">
                  <c:v>17.27440623</c:v>
                </c:pt>
                <c:pt idx="4099">
                  <c:v>17.27886109</c:v>
                </c:pt>
                <c:pt idx="4100">
                  <c:v>17.283387</c:v>
                </c:pt>
                <c:pt idx="4101">
                  <c:v>17.2876216</c:v>
                </c:pt>
                <c:pt idx="4102">
                  <c:v>17.29162884</c:v>
                </c:pt>
                <c:pt idx="4103">
                  <c:v>17.29622936</c:v>
                </c:pt>
                <c:pt idx="4104">
                  <c:v>17.3002366</c:v>
                </c:pt>
                <c:pt idx="4105">
                  <c:v>17.30402714</c:v>
                </c:pt>
                <c:pt idx="4106">
                  <c:v>17.30833279</c:v>
                </c:pt>
                <c:pt idx="4107">
                  <c:v>17.31241108</c:v>
                </c:pt>
                <c:pt idx="4108">
                  <c:v>17.31664569</c:v>
                </c:pt>
                <c:pt idx="4109">
                  <c:v>17.32117515</c:v>
                </c:pt>
                <c:pt idx="4110">
                  <c:v>17.32495503000001</c:v>
                </c:pt>
                <c:pt idx="4111">
                  <c:v>17.32904043</c:v>
                </c:pt>
                <c:pt idx="4112">
                  <c:v>17.33349528999999</c:v>
                </c:pt>
                <c:pt idx="4113">
                  <c:v>17.33809935</c:v>
                </c:pt>
                <c:pt idx="4114">
                  <c:v>17.34240501</c:v>
                </c:pt>
                <c:pt idx="4115">
                  <c:v>17.34633765</c:v>
                </c:pt>
                <c:pt idx="4116">
                  <c:v>17.35079251</c:v>
                </c:pt>
                <c:pt idx="4117">
                  <c:v>17.3548708</c:v>
                </c:pt>
                <c:pt idx="4118">
                  <c:v>17.35940381</c:v>
                </c:pt>
                <c:pt idx="4119">
                  <c:v>17.36385157</c:v>
                </c:pt>
                <c:pt idx="4120">
                  <c:v>17.36808617</c:v>
                </c:pt>
                <c:pt idx="4121">
                  <c:v>17.37217157</c:v>
                </c:pt>
                <c:pt idx="4122">
                  <c:v>17.37662287999998</c:v>
                </c:pt>
                <c:pt idx="4123">
                  <c:v>17.38070828</c:v>
                </c:pt>
                <c:pt idx="4124">
                  <c:v>17.38456631</c:v>
                </c:pt>
                <c:pt idx="4125">
                  <c:v>17.38887197</c:v>
                </c:pt>
                <c:pt idx="4126">
                  <c:v>17.39280461</c:v>
                </c:pt>
                <c:pt idx="4127">
                  <c:v>17.39703921</c:v>
                </c:pt>
                <c:pt idx="4128">
                  <c:v>17.40156512</c:v>
                </c:pt>
                <c:pt idx="4129">
                  <c:v>17.40631839</c:v>
                </c:pt>
                <c:pt idx="4130">
                  <c:v>17.41032563</c:v>
                </c:pt>
                <c:pt idx="4131">
                  <c:v>17.41478048999999</c:v>
                </c:pt>
                <c:pt idx="4132">
                  <c:v>17.41952666</c:v>
                </c:pt>
                <c:pt idx="4133">
                  <c:v>17.42376126</c:v>
                </c:pt>
                <c:pt idx="4134">
                  <c:v>17.42754825</c:v>
                </c:pt>
                <c:pt idx="4135">
                  <c:v>17.43207061</c:v>
                </c:pt>
                <c:pt idx="4136">
                  <c:v>17.436156</c:v>
                </c:pt>
                <c:pt idx="4137">
                  <c:v>17.43994299</c:v>
                </c:pt>
                <c:pt idx="4138">
                  <c:v>17.44432325</c:v>
                </c:pt>
                <c:pt idx="4139">
                  <c:v>17.4484797</c:v>
                </c:pt>
                <c:pt idx="4140">
                  <c:v>17.45256509</c:v>
                </c:pt>
                <c:pt idx="4141">
                  <c:v>17.4570164</c:v>
                </c:pt>
                <c:pt idx="4142">
                  <c:v>17.4611018</c:v>
                </c:pt>
                <c:pt idx="4143">
                  <c:v>17.46503087999987</c:v>
                </c:pt>
                <c:pt idx="4144">
                  <c:v>17.46941469</c:v>
                </c:pt>
                <c:pt idx="4145">
                  <c:v>17.47423546</c:v>
                </c:pt>
                <c:pt idx="4146">
                  <c:v>17.47847007</c:v>
                </c:pt>
                <c:pt idx="4147">
                  <c:v>17.48292493</c:v>
                </c:pt>
                <c:pt idx="4148">
                  <c:v>17.48685400999999</c:v>
                </c:pt>
                <c:pt idx="4149">
                  <c:v>17.49093941</c:v>
                </c:pt>
                <c:pt idx="4150">
                  <c:v>17.49539426999998</c:v>
                </c:pt>
                <c:pt idx="4151">
                  <c:v>17.49999478000001</c:v>
                </c:pt>
                <c:pt idx="4152">
                  <c:v>17.50422939</c:v>
                </c:pt>
                <c:pt idx="4153">
                  <c:v>17.50801637</c:v>
                </c:pt>
                <c:pt idx="4154">
                  <c:v>17.51269149000001</c:v>
                </c:pt>
                <c:pt idx="4155">
                  <c:v>17.51669873000001</c:v>
                </c:pt>
                <c:pt idx="4156">
                  <c:v>17.52048572</c:v>
                </c:pt>
                <c:pt idx="4157">
                  <c:v>17.52479137</c:v>
                </c:pt>
                <c:pt idx="4158">
                  <c:v>17.52879861</c:v>
                </c:pt>
                <c:pt idx="4159">
                  <c:v>17.53302611000001</c:v>
                </c:pt>
                <c:pt idx="4160">
                  <c:v>17.53763373</c:v>
                </c:pt>
                <c:pt idx="4161">
                  <c:v>17.54141716000001</c:v>
                </c:pt>
                <c:pt idx="4162">
                  <c:v>17.54550255999997</c:v>
                </c:pt>
                <c:pt idx="4163">
                  <c:v>17.54988282</c:v>
                </c:pt>
                <c:pt idx="4164">
                  <c:v>17.55455794</c:v>
                </c:pt>
                <c:pt idx="4165">
                  <c:v>17.55878543</c:v>
                </c:pt>
                <c:pt idx="4166">
                  <c:v>17.56257597</c:v>
                </c:pt>
                <c:pt idx="4167">
                  <c:v>17.56725109</c:v>
                </c:pt>
                <c:pt idx="4168">
                  <c:v>17.57125833</c:v>
                </c:pt>
                <c:pt idx="4169">
                  <c:v>17.57578779</c:v>
                </c:pt>
                <c:pt idx="4170">
                  <c:v>17.5803137</c:v>
                </c:pt>
                <c:pt idx="4171">
                  <c:v>17.58454831</c:v>
                </c:pt>
                <c:pt idx="4172">
                  <c:v>17.58855555</c:v>
                </c:pt>
                <c:pt idx="4173">
                  <c:v>17.59308501</c:v>
                </c:pt>
                <c:pt idx="4174">
                  <c:v>17.59716331</c:v>
                </c:pt>
                <c:pt idx="4175">
                  <c:v>17.60095384</c:v>
                </c:pt>
                <c:pt idx="4176">
                  <c:v>17.6052595</c:v>
                </c:pt>
                <c:pt idx="4177">
                  <c:v>17.60926674</c:v>
                </c:pt>
                <c:pt idx="4178">
                  <c:v>17.61357239000001</c:v>
                </c:pt>
                <c:pt idx="4179">
                  <c:v>17.61810186</c:v>
                </c:pt>
                <c:pt idx="4180">
                  <c:v>17.62188529000001</c:v>
                </c:pt>
                <c:pt idx="4181">
                  <c:v>17.62589253</c:v>
                </c:pt>
                <c:pt idx="4182">
                  <c:v>17.63034739</c:v>
                </c:pt>
                <c:pt idx="4183">
                  <c:v>17.63495146</c:v>
                </c:pt>
                <c:pt idx="4184">
                  <c:v>17.63925711</c:v>
                </c:pt>
                <c:pt idx="4185">
                  <c:v>17.64318975</c:v>
                </c:pt>
                <c:pt idx="4186">
                  <c:v>17.64771566</c:v>
                </c:pt>
                <c:pt idx="4187">
                  <c:v>17.65180106</c:v>
                </c:pt>
                <c:pt idx="4188">
                  <c:v>17.65633052</c:v>
                </c:pt>
                <c:pt idx="4189">
                  <c:v>17.66071078</c:v>
                </c:pt>
                <c:pt idx="4190">
                  <c:v>17.66501643</c:v>
                </c:pt>
                <c:pt idx="4191">
                  <c:v>17.66909828</c:v>
                </c:pt>
                <c:pt idx="4192">
                  <c:v>17.67347853</c:v>
                </c:pt>
                <c:pt idx="4193">
                  <c:v>17.67748578</c:v>
                </c:pt>
                <c:pt idx="4194">
                  <c:v>17.68142197</c:v>
                </c:pt>
                <c:pt idx="4195">
                  <c:v>17.68579867</c:v>
                </c:pt>
                <c:pt idx="4196">
                  <c:v>17.68973131</c:v>
                </c:pt>
                <c:pt idx="4197">
                  <c:v>17.69388776</c:v>
                </c:pt>
                <c:pt idx="4198">
                  <c:v>17.69849538</c:v>
                </c:pt>
                <c:pt idx="4199">
                  <c:v>17.70324155</c:v>
                </c:pt>
                <c:pt idx="4200">
                  <c:v>17.70724879</c:v>
                </c:pt>
                <c:pt idx="4201">
                  <c:v>17.7117072</c:v>
                </c:pt>
                <c:pt idx="4202">
                  <c:v>17.71645337</c:v>
                </c:pt>
                <c:pt idx="4203">
                  <c:v>17.72068797</c:v>
                </c:pt>
                <c:pt idx="4204">
                  <c:v>17.72447673</c:v>
                </c:pt>
                <c:pt idx="4205">
                  <c:v>17.72899908999998</c:v>
                </c:pt>
                <c:pt idx="4206">
                  <c:v>17.73308449</c:v>
                </c:pt>
                <c:pt idx="4207">
                  <c:v>17.73687147</c:v>
                </c:pt>
                <c:pt idx="4208">
                  <c:v>17.74125173</c:v>
                </c:pt>
                <c:pt idx="4209">
                  <c:v>17.74540817999998</c:v>
                </c:pt>
                <c:pt idx="4210">
                  <c:v>17.74948647</c:v>
                </c:pt>
                <c:pt idx="4211">
                  <c:v>17.75394488</c:v>
                </c:pt>
                <c:pt idx="4212">
                  <c:v>17.75795213</c:v>
                </c:pt>
                <c:pt idx="4213">
                  <c:v>17.76188832</c:v>
                </c:pt>
                <c:pt idx="4214">
                  <c:v>17.76626857</c:v>
                </c:pt>
                <c:pt idx="4215">
                  <c:v>17.77012660999998</c:v>
                </c:pt>
                <c:pt idx="4216">
                  <c:v>17.77428305999999</c:v>
                </c:pt>
                <c:pt idx="4217">
                  <c:v>17.77807005</c:v>
                </c:pt>
                <c:pt idx="4218">
                  <c:v>17.78274516</c:v>
                </c:pt>
                <c:pt idx="4219">
                  <c:v>17.78683055999998</c:v>
                </c:pt>
                <c:pt idx="4220">
                  <c:v>17.79135647</c:v>
                </c:pt>
                <c:pt idx="4221">
                  <c:v>17.79581133</c:v>
                </c:pt>
                <c:pt idx="4222">
                  <c:v>17.80003882999999</c:v>
                </c:pt>
                <c:pt idx="4223">
                  <c:v>17.80405317</c:v>
                </c:pt>
                <c:pt idx="4224">
                  <c:v>17.80857553</c:v>
                </c:pt>
                <c:pt idx="4225">
                  <c:v>17.81266093</c:v>
                </c:pt>
                <c:pt idx="4226">
                  <c:v>17.81644792000001</c:v>
                </c:pt>
                <c:pt idx="4227">
                  <c:v>17.82082817</c:v>
                </c:pt>
                <c:pt idx="4228">
                  <c:v>17.82461161000001</c:v>
                </c:pt>
                <c:pt idx="4229">
                  <c:v>17.82898831</c:v>
                </c:pt>
                <c:pt idx="4230">
                  <c:v>17.83352133</c:v>
                </c:pt>
                <c:pt idx="4231">
                  <c:v>17.83738292</c:v>
                </c:pt>
                <c:pt idx="4232">
                  <c:v>17.84146121</c:v>
                </c:pt>
                <c:pt idx="4233">
                  <c:v>17.84591962</c:v>
                </c:pt>
                <c:pt idx="4234">
                  <c:v>17.85036738000001</c:v>
                </c:pt>
                <c:pt idx="4235">
                  <c:v>17.85467303</c:v>
                </c:pt>
                <c:pt idx="4236">
                  <c:v>17.85861277</c:v>
                </c:pt>
                <c:pt idx="4237">
                  <c:v>17.86313868</c:v>
                </c:pt>
                <c:pt idx="4238">
                  <c:v>17.86722408</c:v>
                </c:pt>
                <c:pt idx="4239">
                  <c:v>17.87100750999999</c:v>
                </c:pt>
                <c:pt idx="4240">
                  <c:v>17.87523857</c:v>
                </c:pt>
                <c:pt idx="4241">
                  <c:v>17.87924581</c:v>
                </c:pt>
                <c:pt idx="4242">
                  <c:v>17.88355146</c:v>
                </c:pt>
                <c:pt idx="4243">
                  <c:v>17.88808092</c:v>
                </c:pt>
                <c:pt idx="4244">
                  <c:v>17.89201356</c:v>
                </c:pt>
                <c:pt idx="4245">
                  <c:v>17.89602081</c:v>
                </c:pt>
                <c:pt idx="4246">
                  <c:v>17.90040462</c:v>
                </c:pt>
                <c:pt idx="4247">
                  <c:v>17.90500513</c:v>
                </c:pt>
                <c:pt idx="4248">
                  <c:v>17.90938183</c:v>
                </c:pt>
                <c:pt idx="4249">
                  <c:v>17.91324697</c:v>
                </c:pt>
                <c:pt idx="4250">
                  <c:v>17.91777644</c:v>
                </c:pt>
                <c:pt idx="4251">
                  <c:v>17.92178368</c:v>
                </c:pt>
                <c:pt idx="4252">
                  <c:v>17.92638419</c:v>
                </c:pt>
                <c:pt idx="4253">
                  <c:v>17.93083905</c:v>
                </c:pt>
                <c:pt idx="4254">
                  <c:v>17.93506654999998</c:v>
                </c:pt>
                <c:pt idx="4255">
                  <c:v>17.93922299999998</c:v>
                </c:pt>
                <c:pt idx="4256">
                  <c:v>17.94360680999987</c:v>
                </c:pt>
                <c:pt idx="4257">
                  <c:v>17.9476851</c:v>
                </c:pt>
                <c:pt idx="4258">
                  <c:v>17.95147564000001</c:v>
                </c:pt>
                <c:pt idx="4259">
                  <c:v>17.9558559</c:v>
                </c:pt>
                <c:pt idx="4260">
                  <c:v>17.95971393</c:v>
                </c:pt>
                <c:pt idx="4261">
                  <c:v>17.96401958999998</c:v>
                </c:pt>
                <c:pt idx="4262">
                  <c:v>17.96780657</c:v>
                </c:pt>
                <c:pt idx="4263">
                  <c:v>17.97233247999997</c:v>
                </c:pt>
                <c:pt idx="4264">
                  <c:v>17.97641788</c:v>
                </c:pt>
                <c:pt idx="4265">
                  <c:v>17.98094734</c:v>
                </c:pt>
                <c:pt idx="4266">
                  <c:v>17.98554785999987</c:v>
                </c:pt>
                <c:pt idx="4267">
                  <c:v>17.98977536</c:v>
                </c:pt>
                <c:pt idx="4268">
                  <c:v>17.9937151</c:v>
                </c:pt>
                <c:pt idx="4269">
                  <c:v>17.99808824999998</c:v>
                </c:pt>
                <c:pt idx="4270">
                  <c:v>18.00217365</c:v>
                </c:pt>
                <c:pt idx="4271">
                  <c:v>18.00595708000001</c:v>
                </c:pt>
                <c:pt idx="4272">
                  <c:v>18.0104155</c:v>
                </c:pt>
                <c:pt idx="4273">
                  <c:v>18.01441919000001</c:v>
                </c:pt>
                <c:pt idx="4274">
                  <c:v>18.01858274</c:v>
                </c:pt>
                <c:pt idx="4275">
                  <c:v>18.02310865</c:v>
                </c:pt>
                <c:pt idx="4276">
                  <c:v>18.02696668999999</c:v>
                </c:pt>
                <c:pt idx="4277">
                  <c:v>18.03097393</c:v>
                </c:pt>
                <c:pt idx="4278">
                  <c:v>18.03550694</c:v>
                </c:pt>
                <c:pt idx="4279">
                  <c:v>18.04010746000001</c:v>
                </c:pt>
                <c:pt idx="4280">
                  <c:v>18.04433495</c:v>
                </c:pt>
                <c:pt idx="4281">
                  <c:v>18.0482001</c:v>
                </c:pt>
                <c:pt idx="4282">
                  <c:v>18.05279706</c:v>
                </c:pt>
                <c:pt idx="4283">
                  <c:v>18.05688245</c:v>
                </c:pt>
                <c:pt idx="4284">
                  <c:v>18.06148652</c:v>
                </c:pt>
                <c:pt idx="4285">
                  <c:v>18.06594138</c:v>
                </c:pt>
                <c:pt idx="4286">
                  <c:v>18.07001967</c:v>
                </c:pt>
                <c:pt idx="4287">
                  <c:v>18.07410862</c:v>
                </c:pt>
                <c:pt idx="4288">
                  <c:v>18.07863453</c:v>
                </c:pt>
                <c:pt idx="4289">
                  <c:v>18.08271282999987</c:v>
                </c:pt>
                <c:pt idx="4290">
                  <c:v>18.08650335999998</c:v>
                </c:pt>
                <c:pt idx="4291">
                  <c:v>18.09095822</c:v>
                </c:pt>
                <c:pt idx="4292">
                  <c:v>18.09481626000001</c:v>
                </c:pt>
                <c:pt idx="4293">
                  <c:v>18.09904376</c:v>
                </c:pt>
                <c:pt idx="4294">
                  <c:v>18.10357677</c:v>
                </c:pt>
                <c:pt idx="4295">
                  <c:v>18.10743836</c:v>
                </c:pt>
                <c:pt idx="4296">
                  <c:v>18.11151666</c:v>
                </c:pt>
                <c:pt idx="4297">
                  <c:v>18.11604612</c:v>
                </c:pt>
                <c:pt idx="4298">
                  <c:v>18.12057558</c:v>
                </c:pt>
                <c:pt idx="4299">
                  <c:v>18.12473203</c:v>
                </c:pt>
                <c:pt idx="4300">
                  <c:v>18.12873926999998</c:v>
                </c:pt>
                <c:pt idx="4301">
                  <c:v>18.13319058</c:v>
                </c:pt>
                <c:pt idx="4302">
                  <c:v>18.13727598</c:v>
                </c:pt>
                <c:pt idx="4303">
                  <c:v>18.14113757</c:v>
                </c:pt>
                <c:pt idx="4304">
                  <c:v>18.14536862</c:v>
                </c:pt>
                <c:pt idx="4305">
                  <c:v>18.14930481</c:v>
                </c:pt>
                <c:pt idx="4306">
                  <c:v>18.15361046</c:v>
                </c:pt>
                <c:pt idx="4307">
                  <c:v>18.15813282</c:v>
                </c:pt>
                <c:pt idx="4308">
                  <c:v>18.16199796</c:v>
                </c:pt>
                <c:pt idx="4309">
                  <c:v>18.16607625</c:v>
                </c:pt>
                <c:pt idx="4310">
                  <c:v>18.17046006</c:v>
                </c:pt>
                <c:pt idx="4311">
                  <c:v>18.17513163</c:v>
                </c:pt>
                <c:pt idx="4312">
                  <c:v>18.17936623</c:v>
                </c:pt>
                <c:pt idx="4313">
                  <c:v>18.18322782</c:v>
                </c:pt>
                <c:pt idx="4314">
                  <c:v>18.18790294</c:v>
                </c:pt>
                <c:pt idx="4315">
                  <c:v>18.19191018</c:v>
                </c:pt>
                <c:pt idx="4316">
                  <c:v>18.19643964</c:v>
                </c:pt>
                <c:pt idx="4317">
                  <c:v>18.20097088</c:v>
                </c:pt>
                <c:pt idx="4318">
                  <c:v>18.20519838</c:v>
                </c:pt>
                <c:pt idx="4319">
                  <c:v>18.20928378</c:v>
                </c:pt>
                <c:pt idx="4320">
                  <c:v>18.21366403</c:v>
                </c:pt>
                <c:pt idx="4321">
                  <c:v>18.21774233</c:v>
                </c:pt>
                <c:pt idx="4322">
                  <c:v>18.22153286</c:v>
                </c:pt>
                <c:pt idx="4323">
                  <c:v>18.22590957</c:v>
                </c:pt>
                <c:pt idx="4324">
                  <c:v>18.2297676</c:v>
                </c:pt>
                <c:pt idx="4325">
                  <c:v>18.23407326</c:v>
                </c:pt>
                <c:pt idx="4326">
                  <c:v>18.2378638</c:v>
                </c:pt>
                <c:pt idx="4327">
                  <c:v>18.24246431</c:v>
                </c:pt>
                <c:pt idx="4328">
                  <c:v>18.24654259999987</c:v>
                </c:pt>
                <c:pt idx="4329">
                  <c:v>18.25100102</c:v>
                </c:pt>
                <c:pt idx="4330">
                  <c:v>18.25553048</c:v>
                </c:pt>
                <c:pt idx="4331">
                  <c:v>18.25983613</c:v>
                </c:pt>
                <c:pt idx="4332">
                  <c:v>18.26384337</c:v>
                </c:pt>
                <c:pt idx="4333">
                  <c:v>18.26829823</c:v>
                </c:pt>
                <c:pt idx="4334">
                  <c:v>18.27230548</c:v>
                </c:pt>
                <c:pt idx="4335">
                  <c:v>18.27616707</c:v>
                </c:pt>
                <c:pt idx="4336">
                  <c:v>18.28054732</c:v>
                </c:pt>
                <c:pt idx="4337">
                  <c:v>18.28455456</c:v>
                </c:pt>
                <c:pt idx="4338">
                  <c:v>18.28871101</c:v>
                </c:pt>
                <c:pt idx="4339">
                  <c:v>18.29316587</c:v>
                </c:pt>
                <c:pt idx="4340">
                  <c:v>18.29702036</c:v>
                </c:pt>
                <c:pt idx="4341">
                  <c:v>18.3010347</c:v>
                </c:pt>
                <c:pt idx="4342">
                  <c:v>18.30548601</c:v>
                </c:pt>
                <c:pt idx="4343">
                  <c:v>18.31016468</c:v>
                </c:pt>
                <c:pt idx="4344">
                  <c:v>18.31447033</c:v>
                </c:pt>
                <c:pt idx="4345">
                  <c:v>18.31825377</c:v>
                </c:pt>
                <c:pt idx="4346">
                  <c:v>18.32278323</c:v>
                </c:pt>
                <c:pt idx="4347">
                  <c:v>18.32686152</c:v>
                </c:pt>
                <c:pt idx="4348">
                  <c:v>18.33065205999999</c:v>
                </c:pt>
                <c:pt idx="4349">
                  <c:v>18.33503232</c:v>
                </c:pt>
                <c:pt idx="4350">
                  <c:v>18.33911061</c:v>
                </c:pt>
                <c:pt idx="4351">
                  <c:v>18.34326706</c:v>
                </c:pt>
                <c:pt idx="4352">
                  <c:v>18.34780007000001</c:v>
                </c:pt>
                <c:pt idx="4353">
                  <c:v>18.35165456</c:v>
                </c:pt>
                <c:pt idx="4354">
                  <c:v>18.35573996</c:v>
                </c:pt>
                <c:pt idx="4355">
                  <c:v>18.36012376</c:v>
                </c:pt>
                <c:pt idx="4356">
                  <c:v>18.3639072</c:v>
                </c:pt>
                <c:pt idx="4357">
                  <c:v>18.36806365</c:v>
                </c:pt>
                <c:pt idx="4358">
                  <c:v>18.37192524</c:v>
                </c:pt>
                <c:pt idx="4359">
                  <c:v>18.3764547</c:v>
                </c:pt>
                <c:pt idx="4360">
                  <c:v>18.38061115</c:v>
                </c:pt>
                <c:pt idx="4361">
                  <c:v>18.38513706</c:v>
                </c:pt>
                <c:pt idx="4362">
                  <c:v>18.38959192</c:v>
                </c:pt>
                <c:pt idx="4363">
                  <c:v>18.39381941</c:v>
                </c:pt>
                <c:pt idx="4364">
                  <c:v>18.39783021</c:v>
                </c:pt>
                <c:pt idx="4365">
                  <c:v>18.40235967</c:v>
                </c:pt>
                <c:pt idx="4366">
                  <c:v>18.40643796</c:v>
                </c:pt>
                <c:pt idx="4367">
                  <c:v>18.41030311</c:v>
                </c:pt>
                <c:pt idx="4368">
                  <c:v>18.41460876</c:v>
                </c:pt>
                <c:pt idx="4369">
                  <c:v>18.41846324</c:v>
                </c:pt>
                <c:pt idx="4370">
                  <c:v>18.4227689</c:v>
                </c:pt>
                <c:pt idx="4371">
                  <c:v>18.42730191</c:v>
                </c:pt>
                <c:pt idx="4372">
                  <c:v>18.4310889</c:v>
                </c:pt>
                <c:pt idx="4373">
                  <c:v>18.43524535</c:v>
                </c:pt>
                <c:pt idx="4374">
                  <c:v>18.43970021</c:v>
                </c:pt>
                <c:pt idx="4375">
                  <c:v>18.44414796</c:v>
                </c:pt>
                <c:pt idx="4376">
                  <c:v>18.44838256999988</c:v>
                </c:pt>
                <c:pt idx="4377">
                  <c:v>18.45239335999998</c:v>
                </c:pt>
                <c:pt idx="4378">
                  <c:v>18.45691572</c:v>
                </c:pt>
                <c:pt idx="4379">
                  <c:v>18.46093007</c:v>
                </c:pt>
                <c:pt idx="4380">
                  <c:v>18.4647881</c:v>
                </c:pt>
                <c:pt idx="4381">
                  <c:v>18.46909376</c:v>
                </c:pt>
                <c:pt idx="4382">
                  <c:v>18.47302639999998</c:v>
                </c:pt>
                <c:pt idx="4383">
                  <c:v>18.47733205</c:v>
                </c:pt>
                <c:pt idx="4384">
                  <c:v>18.48186151000001</c:v>
                </c:pt>
                <c:pt idx="4385">
                  <c:v>18.48579415</c:v>
                </c:pt>
                <c:pt idx="4386">
                  <c:v>18.48980139</c:v>
                </c:pt>
                <c:pt idx="4387">
                  <c:v>18.49425981</c:v>
                </c:pt>
                <c:pt idx="4388">
                  <c:v>18.49886032</c:v>
                </c:pt>
                <c:pt idx="4389">
                  <c:v>18.50316597</c:v>
                </c:pt>
                <c:pt idx="4390">
                  <c:v>18.50702756</c:v>
                </c:pt>
                <c:pt idx="4391">
                  <c:v>18.51154992</c:v>
                </c:pt>
                <c:pt idx="4392">
                  <c:v>18.51563532</c:v>
                </c:pt>
                <c:pt idx="4393">
                  <c:v>18.52016478000001</c:v>
                </c:pt>
                <c:pt idx="4394">
                  <c:v>18.52461964</c:v>
                </c:pt>
                <c:pt idx="4395">
                  <c:v>18.52884714</c:v>
                </c:pt>
                <c:pt idx="4396">
                  <c:v>18.53293254</c:v>
                </c:pt>
                <c:pt idx="4397">
                  <c:v>18.5373874</c:v>
                </c:pt>
                <c:pt idx="4398">
                  <c:v>18.54139464</c:v>
                </c:pt>
                <c:pt idx="4399">
                  <c:v>18.54533082999998</c:v>
                </c:pt>
                <c:pt idx="4400">
                  <c:v>18.54963648</c:v>
                </c:pt>
                <c:pt idx="4401">
                  <c:v>18.55349097</c:v>
                </c:pt>
                <c:pt idx="4402">
                  <c:v>18.55772557</c:v>
                </c:pt>
                <c:pt idx="4403">
                  <c:v>18.56158715999999</c:v>
                </c:pt>
                <c:pt idx="4404">
                  <c:v>18.56611662</c:v>
                </c:pt>
                <c:pt idx="4405">
                  <c:v>18.57019492</c:v>
                </c:pt>
                <c:pt idx="4406">
                  <c:v>18.57472793</c:v>
                </c:pt>
                <c:pt idx="4407">
                  <c:v>18.57932844</c:v>
                </c:pt>
                <c:pt idx="4408">
                  <c:v>18.58355594</c:v>
                </c:pt>
                <c:pt idx="4409">
                  <c:v>18.58749569</c:v>
                </c:pt>
                <c:pt idx="4410">
                  <c:v>18.59186884</c:v>
                </c:pt>
                <c:pt idx="4411">
                  <c:v>18.59595424</c:v>
                </c:pt>
                <c:pt idx="4412">
                  <c:v>18.59981583</c:v>
                </c:pt>
                <c:pt idx="4413">
                  <c:v>18.60412148</c:v>
                </c:pt>
                <c:pt idx="4414">
                  <c:v>18.60819977</c:v>
                </c:pt>
                <c:pt idx="4415">
                  <c:v>18.61236333</c:v>
                </c:pt>
                <c:pt idx="4416">
                  <c:v>18.61688924</c:v>
                </c:pt>
                <c:pt idx="4417">
                  <c:v>18.62067622</c:v>
                </c:pt>
                <c:pt idx="4418">
                  <c:v>18.62468346</c:v>
                </c:pt>
                <c:pt idx="4419">
                  <c:v>18.62847044999999</c:v>
                </c:pt>
                <c:pt idx="4420">
                  <c:v>18.63285071</c:v>
                </c:pt>
                <c:pt idx="4421">
                  <c:v>18.63707821</c:v>
                </c:pt>
                <c:pt idx="4422">
                  <c:v>18.641089</c:v>
                </c:pt>
                <c:pt idx="4423">
                  <c:v>18.64554386</c:v>
                </c:pt>
                <c:pt idx="4424">
                  <c:v>18.64970031</c:v>
                </c:pt>
                <c:pt idx="4425">
                  <c:v>18.65348729</c:v>
                </c:pt>
                <c:pt idx="4426">
                  <c:v>18.65786755</c:v>
                </c:pt>
                <c:pt idx="4427">
                  <c:v>18.66179663999998</c:v>
                </c:pt>
                <c:pt idx="4428">
                  <c:v>18.66595309</c:v>
                </c:pt>
                <c:pt idx="4429">
                  <c:v>18.6705607</c:v>
                </c:pt>
                <c:pt idx="4430">
                  <c:v>18.67441874</c:v>
                </c:pt>
                <c:pt idx="4431">
                  <c:v>18.67842598</c:v>
                </c:pt>
                <c:pt idx="4432">
                  <c:v>18.68295545</c:v>
                </c:pt>
                <c:pt idx="4433">
                  <c:v>18.68748490999999</c:v>
                </c:pt>
                <c:pt idx="4434">
                  <c:v>18.69171241</c:v>
                </c:pt>
                <c:pt idx="4435">
                  <c:v>18.69564859999998</c:v>
                </c:pt>
                <c:pt idx="4436">
                  <c:v>18.70017806</c:v>
                </c:pt>
                <c:pt idx="4437">
                  <c:v>18.70425635</c:v>
                </c:pt>
                <c:pt idx="4438">
                  <c:v>18.70804688999987</c:v>
                </c:pt>
                <c:pt idx="4439">
                  <c:v>18.71242715</c:v>
                </c:pt>
                <c:pt idx="4440">
                  <c:v>18.71635624</c:v>
                </c:pt>
                <c:pt idx="4441">
                  <c:v>18.72059084</c:v>
                </c:pt>
                <c:pt idx="4442">
                  <c:v>18.72519491</c:v>
                </c:pt>
                <c:pt idx="4443">
                  <c:v>18.72897479</c:v>
                </c:pt>
                <c:pt idx="4444">
                  <c:v>18.73313124</c:v>
                </c:pt>
                <c:pt idx="4445">
                  <c:v>18.73744044</c:v>
                </c:pt>
                <c:pt idx="4446">
                  <c:v>18.74211555999998</c:v>
                </c:pt>
                <c:pt idx="4447">
                  <c:v>18.74635016</c:v>
                </c:pt>
                <c:pt idx="4448">
                  <c:v>18.75013715</c:v>
                </c:pt>
                <c:pt idx="4449">
                  <c:v>18.75481226</c:v>
                </c:pt>
                <c:pt idx="4450">
                  <c:v>18.75889056</c:v>
                </c:pt>
                <c:pt idx="4451">
                  <c:v>18.76334897</c:v>
                </c:pt>
                <c:pt idx="4452">
                  <c:v>18.76787488</c:v>
                </c:pt>
                <c:pt idx="4453">
                  <c:v>18.77210948</c:v>
                </c:pt>
                <c:pt idx="4454">
                  <c:v>18.77611672</c:v>
                </c:pt>
                <c:pt idx="4455">
                  <c:v>18.78064618999997</c:v>
                </c:pt>
                <c:pt idx="4456">
                  <c:v>18.78465343</c:v>
                </c:pt>
                <c:pt idx="4457">
                  <c:v>18.78851501999998</c:v>
                </c:pt>
                <c:pt idx="4458">
                  <c:v>18.79281712</c:v>
                </c:pt>
                <c:pt idx="4459">
                  <c:v>18.79682791</c:v>
                </c:pt>
                <c:pt idx="4460">
                  <c:v>18.80105541</c:v>
                </c:pt>
                <c:pt idx="4461">
                  <c:v>18.80565948</c:v>
                </c:pt>
                <c:pt idx="4462">
                  <c:v>18.81041275</c:v>
                </c:pt>
                <c:pt idx="4463">
                  <c:v>18.81441999</c:v>
                </c:pt>
                <c:pt idx="4464">
                  <c:v>18.81887485</c:v>
                </c:pt>
                <c:pt idx="4465">
                  <c:v>18.82354996999998</c:v>
                </c:pt>
                <c:pt idx="4466">
                  <c:v>18.82785562</c:v>
                </c:pt>
                <c:pt idx="4467">
                  <c:v>18.83164261</c:v>
                </c:pt>
                <c:pt idx="4468">
                  <c:v>18.83624312</c:v>
                </c:pt>
                <c:pt idx="4469">
                  <c:v>18.84032852</c:v>
                </c:pt>
                <c:pt idx="4470">
                  <c:v>18.84477983</c:v>
                </c:pt>
                <c:pt idx="4471">
                  <c:v>18.84938388999998</c:v>
                </c:pt>
                <c:pt idx="4472">
                  <c:v>18.85361139</c:v>
                </c:pt>
                <c:pt idx="4473">
                  <c:v>18.85762219</c:v>
                </c:pt>
                <c:pt idx="4474">
                  <c:v>18.86200244</c:v>
                </c:pt>
                <c:pt idx="4475">
                  <c:v>18.86608073</c:v>
                </c:pt>
                <c:pt idx="4476">
                  <c:v>18.86987127</c:v>
                </c:pt>
                <c:pt idx="4477">
                  <c:v>18.87432613</c:v>
                </c:pt>
                <c:pt idx="4478">
                  <c:v>18.87832982</c:v>
                </c:pt>
                <c:pt idx="4479">
                  <c:v>18.88248626999998</c:v>
                </c:pt>
                <c:pt idx="4480">
                  <c:v>18.88694468</c:v>
                </c:pt>
                <c:pt idx="4481">
                  <c:v>18.89072812</c:v>
                </c:pt>
                <c:pt idx="4482">
                  <c:v>18.89481351</c:v>
                </c:pt>
                <c:pt idx="4483">
                  <c:v>18.89934298</c:v>
                </c:pt>
                <c:pt idx="4484">
                  <c:v>18.90394349</c:v>
                </c:pt>
                <c:pt idx="4485">
                  <c:v>18.90817098999998</c:v>
                </c:pt>
                <c:pt idx="4486">
                  <c:v>18.91203613</c:v>
                </c:pt>
                <c:pt idx="4487">
                  <c:v>18.91655849</c:v>
                </c:pt>
                <c:pt idx="4488">
                  <c:v>18.92064388999987</c:v>
                </c:pt>
                <c:pt idx="4489">
                  <c:v>18.92450192</c:v>
                </c:pt>
                <c:pt idx="4490">
                  <c:v>18.92881113</c:v>
                </c:pt>
                <c:pt idx="4491">
                  <c:v>18.93288942</c:v>
                </c:pt>
                <c:pt idx="4492">
                  <c:v>18.93705297</c:v>
                </c:pt>
                <c:pt idx="4493">
                  <c:v>18.94157533</c:v>
                </c:pt>
                <c:pt idx="4494">
                  <c:v>18.94551152</c:v>
                </c:pt>
                <c:pt idx="4495">
                  <c:v>18.94951877</c:v>
                </c:pt>
                <c:pt idx="4496">
                  <c:v>18.95397718</c:v>
                </c:pt>
                <c:pt idx="4497">
                  <c:v>18.95872335</c:v>
                </c:pt>
                <c:pt idx="4498">
                  <c:v>18.96287979</c:v>
                </c:pt>
                <c:pt idx="4499">
                  <c:v>18.96748741</c:v>
                </c:pt>
                <c:pt idx="4500">
                  <c:v>18.97126729</c:v>
                </c:pt>
                <c:pt idx="4501">
                  <c:v>18.97535269</c:v>
                </c:pt>
                <c:pt idx="4502">
                  <c:v>18.97988215000001</c:v>
                </c:pt>
                <c:pt idx="4503">
                  <c:v>18.98440806</c:v>
                </c:pt>
                <c:pt idx="4504">
                  <c:v>18.98864266999987</c:v>
                </c:pt>
                <c:pt idx="4505">
                  <c:v>18.99257175</c:v>
                </c:pt>
                <c:pt idx="4506">
                  <c:v>18.99710477</c:v>
                </c:pt>
                <c:pt idx="4507">
                  <c:v>19.00118306</c:v>
                </c:pt>
                <c:pt idx="4508">
                  <c:v>19.0049736</c:v>
                </c:pt>
                <c:pt idx="4509">
                  <c:v>19.00927925</c:v>
                </c:pt>
                <c:pt idx="4510">
                  <c:v>19.01335754999999</c:v>
                </c:pt>
                <c:pt idx="4511">
                  <c:v>19.01751399</c:v>
                </c:pt>
                <c:pt idx="4512">
                  <c:v>19.02204701</c:v>
                </c:pt>
                <c:pt idx="4513">
                  <c:v>19.02590505</c:v>
                </c:pt>
                <c:pt idx="4514">
                  <c:v>19.02999044</c:v>
                </c:pt>
                <c:pt idx="4515">
                  <c:v>19.0342961</c:v>
                </c:pt>
                <c:pt idx="4516">
                  <c:v>19.03897121</c:v>
                </c:pt>
                <c:pt idx="4517">
                  <c:v>19.04327687</c:v>
                </c:pt>
                <c:pt idx="4518">
                  <c:v>19.04706385</c:v>
                </c:pt>
                <c:pt idx="4519">
                  <c:v>19.05166081</c:v>
                </c:pt>
                <c:pt idx="4520">
                  <c:v>19.05581726</c:v>
                </c:pt>
                <c:pt idx="4521">
                  <c:v>19.06027568</c:v>
                </c:pt>
                <c:pt idx="4522">
                  <c:v>19.06473052999998</c:v>
                </c:pt>
                <c:pt idx="4523">
                  <c:v>19.06895803</c:v>
                </c:pt>
                <c:pt idx="4524">
                  <c:v>19.07304342999999</c:v>
                </c:pt>
                <c:pt idx="4525">
                  <c:v>19.07757289</c:v>
                </c:pt>
                <c:pt idx="4526">
                  <c:v>19.08150198</c:v>
                </c:pt>
                <c:pt idx="4527">
                  <c:v>19.08544173</c:v>
                </c:pt>
                <c:pt idx="4528">
                  <c:v>19.08974737999997</c:v>
                </c:pt>
                <c:pt idx="4529">
                  <c:v>19.09375462</c:v>
                </c:pt>
                <c:pt idx="4530">
                  <c:v>19.09798212</c:v>
                </c:pt>
                <c:pt idx="4531">
                  <c:v>19.10251514</c:v>
                </c:pt>
                <c:pt idx="4532">
                  <c:v>19.10637317</c:v>
                </c:pt>
                <c:pt idx="4533">
                  <c:v>19.11045146</c:v>
                </c:pt>
                <c:pt idx="4534">
                  <c:v>19.11476067</c:v>
                </c:pt>
                <c:pt idx="4535">
                  <c:v>19.11943934</c:v>
                </c:pt>
                <c:pt idx="4536">
                  <c:v>19.12374499</c:v>
                </c:pt>
                <c:pt idx="4537">
                  <c:v>19.12767407999999</c:v>
                </c:pt>
                <c:pt idx="4538">
                  <c:v>19.13213249</c:v>
                </c:pt>
                <c:pt idx="4539">
                  <c:v>19.13621079</c:v>
                </c:pt>
                <c:pt idx="4540">
                  <c:v>19.1408184</c:v>
                </c:pt>
                <c:pt idx="4541">
                  <c:v>19.14519865999999</c:v>
                </c:pt>
                <c:pt idx="4542">
                  <c:v>19.14942616</c:v>
                </c:pt>
                <c:pt idx="4543">
                  <c:v>19.15358261</c:v>
                </c:pt>
                <c:pt idx="4544">
                  <c:v>19.15796642</c:v>
                </c:pt>
                <c:pt idx="4545">
                  <c:v>19.16197366</c:v>
                </c:pt>
                <c:pt idx="4546">
                  <c:v>19.16590984999998</c:v>
                </c:pt>
                <c:pt idx="4547">
                  <c:v>19.17028655</c:v>
                </c:pt>
                <c:pt idx="4548">
                  <c:v>19.17414814</c:v>
                </c:pt>
                <c:pt idx="4549">
                  <c:v>19.17837564</c:v>
                </c:pt>
                <c:pt idx="4550">
                  <c:v>19.18216618</c:v>
                </c:pt>
                <c:pt idx="4551">
                  <c:v>19.18668854</c:v>
                </c:pt>
                <c:pt idx="4552">
                  <c:v>19.19077394</c:v>
                </c:pt>
                <c:pt idx="4553">
                  <c:v>19.1953034</c:v>
                </c:pt>
                <c:pt idx="4554">
                  <c:v>19.19983286</c:v>
                </c:pt>
                <c:pt idx="4555">
                  <c:v>19.20406036</c:v>
                </c:pt>
                <c:pt idx="4556">
                  <c:v>19.20799655</c:v>
                </c:pt>
                <c:pt idx="4557">
                  <c:v>19.21252601</c:v>
                </c:pt>
                <c:pt idx="4558">
                  <c:v>19.2165297</c:v>
                </c:pt>
                <c:pt idx="4559">
                  <c:v>19.22039485</c:v>
                </c:pt>
                <c:pt idx="4560">
                  <c:v>19.22484971</c:v>
                </c:pt>
                <c:pt idx="4561">
                  <c:v>19.22870418999998</c:v>
                </c:pt>
                <c:pt idx="4562">
                  <c:v>19.23293879</c:v>
                </c:pt>
                <c:pt idx="4563">
                  <c:v>19.23754286</c:v>
                </c:pt>
                <c:pt idx="4564">
                  <c:v>19.2414009</c:v>
                </c:pt>
                <c:pt idx="4565">
                  <c:v>19.24540813999998</c:v>
                </c:pt>
                <c:pt idx="4566">
                  <c:v>19.249863</c:v>
                </c:pt>
                <c:pt idx="4567">
                  <c:v>19.25454166999999</c:v>
                </c:pt>
                <c:pt idx="4568">
                  <c:v>19.25869811</c:v>
                </c:pt>
                <c:pt idx="4569">
                  <c:v>19.26255615</c:v>
                </c:pt>
                <c:pt idx="4570">
                  <c:v>19.26716022</c:v>
                </c:pt>
                <c:pt idx="4571">
                  <c:v>19.27131666</c:v>
                </c:pt>
                <c:pt idx="4572">
                  <c:v>19.27510364999998</c:v>
                </c:pt>
                <c:pt idx="4573">
                  <c:v>19.2793347</c:v>
                </c:pt>
                <c:pt idx="4574">
                  <c:v>19.28341298999997</c:v>
                </c:pt>
                <c:pt idx="4575">
                  <c:v>19.28756944</c:v>
                </c:pt>
                <c:pt idx="4576">
                  <c:v>19.29202785</c:v>
                </c:pt>
                <c:pt idx="4577">
                  <c:v>19.2960351</c:v>
                </c:pt>
                <c:pt idx="4578">
                  <c:v>19.30012049</c:v>
                </c:pt>
                <c:pt idx="4579">
                  <c:v>19.3044972</c:v>
                </c:pt>
                <c:pt idx="4580">
                  <c:v>19.30910125999999</c:v>
                </c:pt>
                <c:pt idx="4581">
                  <c:v>19.31340691999999</c:v>
                </c:pt>
                <c:pt idx="4582">
                  <c:v>19.31800743000001</c:v>
                </c:pt>
                <c:pt idx="4583">
                  <c:v>19.32179442</c:v>
                </c:pt>
                <c:pt idx="4584">
                  <c:v>19.32587271</c:v>
                </c:pt>
                <c:pt idx="4585">
                  <c:v>19.33033112</c:v>
                </c:pt>
                <c:pt idx="4586">
                  <c:v>19.33486059000001</c:v>
                </c:pt>
                <c:pt idx="4587">
                  <c:v>19.33908808</c:v>
                </c:pt>
                <c:pt idx="4588">
                  <c:v>19.34302428</c:v>
                </c:pt>
                <c:pt idx="4589">
                  <c:v>19.34755374</c:v>
                </c:pt>
                <c:pt idx="4590">
                  <c:v>19.35163203</c:v>
                </c:pt>
                <c:pt idx="4591">
                  <c:v>19.35549717</c:v>
                </c:pt>
                <c:pt idx="4592">
                  <c:v>19.35972822</c:v>
                </c:pt>
                <c:pt idx="4593">
                  <c:v>19.36380652</c:v>
                </c:pt>
                <c:pt idx="4594">
                  <c:v>19.36796296</c:v>
                </c:pt>
                <c:pt idx="4595">
                  <c:v>19.37257058</c:v>
                </c:pt>
                <c:pt idx="4596">
                  <c:v>19.37642862</c:v>
                </c:pt>
                <c:pt idx="4597">
                  <c:v>19.38050691</c:v>
                </c:pt>
                <c:pt idx="4598">
                  <c:v>19.38489072</c:v>
                </c:pt>
                <c:pt idx="4599">
                  <c:v>19.38956938999998</c:v>
                </c:pt>
                <c:pt idx="4600">
                  <c:v>19.39387504</c:v>
                </c:pt>
                <c:pt idx="4601">
                  <c:v>19.39773307999998</c:v>
                </c:pt>
                <c:pt idx="4602">
                  <c:v>19.40225899</c:v>
                </c:pt>
                <c:pt idx="4603">
                  <c:v>19.40626623</c:v>
                </c:pt>
                <c:pt idx="4604">
                  <c:v>19.41087385000001</c:v>
                </c:pt>
                <c:pt idx="4605">
                  <c:v>19.41532871</c:v>
                </c:pt>
                <c:pt idx="4606">
                  <c:v>19.41948516</c:v>
                </c:pt>
                <c:pt idx="4607">
                  <c:v>19.42364161</c:v>
                </c:pt>
                <c:pt idx="4608">
                  <c:v>19.42809647</c:v>
                </c:pt>
                <c:pt idx="4609">
                  <c:v>19.43210371</c:v>
                </c:pt>
                <c:pt idx="4610">
                  <c:v>19.43603634999998</c:v>
                </c:pt>
                <c:pt idx="4611">
                  <c:v>19.44034199999998</c:v>
                </c:pt>
                <c:pt idx="4612">
                  <c:v>19.44412899</c:v>
                </c:pt>
                <c:pt idx="4613">
                  <c:v>19.44850569</c:v>
                </c:pt>
                <c:pt idx="4614">
                  <c:v>19.45229267999998</c:v>
                </c:pt>
                <c:pt idx="4615">
                  <c:v>19.45674753999987</c:v>
                </c:pt>
                <c:pt idx="4616">
                  <c:v>19.46090398999998</c:v>
                </c:pt>
                <c:pt idx="4617">
                  <c:v>19.46543344999997</c:v>
                </c:pt>
                <c:pt idx="4618">
                  <c:v>19.46996291</c:v>
                </c:pt>
                <c:pt idx="4619">
                  <c:v>19.47419041</c:v>
                </c:pt>
                <c:pt idx="4620">
                  <c:v>19.4781266</c:v>
                </c:pt>
                <c:pt idx="4621">
                  <c:v>19.48258146</c:v>
                </c:pt>
                <c:pt idx="4622">
                  <c:v>19.4865887</c:v>
                </c:pt>
                <c:pt idx="4623">
                  <c:v>19.4905249</c:v>
                </c:pt>
                <c:pt idx="4624">
                  <c:v>19.49483055</c:v>
                </c:pt>
                <c:pt idx="4625">
                  <c:v>19.49875963999998</c:v>
                </c:pt>
                <c:pt idx="4626">
                  <c:v>19.50299424</c:v>
                </c:pt>
                <c:pt idx="4627">
                  <c:v>19.50759831</c:v>
                </c:pt>
                <c:pt idx="4628">
                  <c:v>19.51234802999999</c:v>
                </c:pt>
                <c:pt idx="4629">
                  <c:v>19.51642632</c:v>
                </c:pt>
                <c:pt idx="4630">
                  <c:v>19.52081013</c:v>
                </c:pt>
                <c:pt idx="4631">
                  <c:v>19.52459710999999</c:v>
                </c:pt>
                <c:pt idx="4632">
                  <c:v>19.52882461</c:v>
                </c:pt>
                <c:pt idx="4633">
                  <c:v>19.5326116</c:v>
                </c:pt>
                <c:pt idx="4634">
                  <c:v>19.53728671</c:v>
                </c:pt>
                <c:pt idx="4635">
                  <c:v>19.54129396</c:v>
                </c:pt>
                <c:pt idx="4636">
                  <c:v>19.54508449</c:v>
                </c:pt>
                <c:pt idx="4637">
                  <c:v>19.54939015</c:v>
                </c:pt>
                <c:pt idx="4638">
                  <c:v>19.55346844</c:v>
                </c:pt>
                <c:pt idx="4639">
                  <c:v>19.55770304</c:v>
                </c:pt>
                <c:pt idx="4640">
                  <c:v>19.5621579</c:v>
                </c:pt>
                <c:pt idx="4641">
                  <c:v>19.56616159</c:v>
                </c:pt>
                <c:pt idx="4642">
                  <c:v>19.57009778999999</c:v>
                </c:pt>
                <c:pt idx="4643">
                  <c:v>19.5744816</c:v>
                </c:pt>
                <c:pt idx="4644">
                  <c:v>19.57923131</c:v>
                </c:pt>
                <c:pt idx="4645">
                  <c:v>19.58353696999998</c:v>
                </c:pt>
                <c:pt idx="4646">
                  <c:v>19.58806287999997</c:v>
                </c:pt>
                <c:pt idx="4647">
                  <c:v>19.59184631</c:v>
                </c:pt>
                <c:pt idx="4648">
                  <c:v>19.59600276</c:v>
                </c:pt>
                <c:pt idx="4649">
                  <c:v>19.60046117</c:v>
                </c:pt>
                <c:pt idx="4650">
                  <c:v>19.60499064</c:v>
                </c:pt>
                <c:pt idx="4651">
                  <c:v>19.60921813</c:v>
                </c:pt>
                <c:pt idx="4652">
                  <c:v>19.61315433</c:v>
                </c:pt>
                <c:pt idx="4653">
                  <c:v>19.61768379</c:v>
                </c:pt>
                <c:pt idx="4654">
                  <c:v>19.62176208</c:v>
                </c:pt>
                <c:pt idx="4655">
                  <c:v>19.62562721999998</c:v>
                </c:pt>
                <c:pt idx="4656">
                  <c:v>19.62985827</c:v>
                </c:pt>
                <c:pt idx="4657">
                  <c:v>19.63386552</c:v>
                </c:pt>
                <c:pt idx="4658">
                  <c:v>19.63802196</c:v>
                </c:pt>
                <c:pt idx="4659">
                  <c:v>19.64262425</c:v>
                </c:pt>
                <c:pt idx="4660">
                  <c:v>19.64655689</c:v>
                </c:pt>
                <c:pt idx="4661">
                  <c:v>19.65056414</c:v>
                </c:pt>
                <c:pt idx="4662">
                  <c:v>19.65494794</c:v>
                </c:pt>
                <c:pt idx="4663">
                  <c:v>19.65961951</c:v>
                </c:pt>
                <c:pt idx="4664">
                  <c:v>19.66385411</c:v>
                </c:pt>
                <c:pt idx="4665">
                  <c:v>19.6677157</c:v>
                </c:pt>
                <c:pt idx="4666">
                  <c:v>19.67239082</c:v>
                </c:pt>
                <c:pt idx="4667">
                  <c:v>19.67632701</c:v>
                </c:pt>
                <c:pt idx="4668">
                  <c:v>19.68092752</c:v>
                </c:pt>
                <c:pt idx="4669">
                  <c:v>19.68538238</c:v>
                </c:pt>
                <c:pt idx="4670">
                  <c:v>19.68960987999997</c:v>
                </c:pt>
                <c:pt idx="4671">
                  <c:v>19.69376633</c:v>
                </c:pt>
                <c:pt idx="4672">
                  <c:v>19.69815014</c:v>
                </c:pt>
                <c:pt idx="4673">
                  <c:v>19.70215738</c:v>
                </c:pt>
                <c:pt idx="4674">
                  <c:v>19.70601897</c:v>
                </c:pt>
                <c:pt idx="4675">
                  <c:v>19.71032462000001</c:v>
                </c:pt>
                <c:pt idx="4676">
                  <c:v>19.71425371</c:v>
                </c:pt>
                <c:pt idx="4677">
                  <c:v>19.71855936</c:v>
                </c:pt>
                <c:pt idx="4678">
                  <c:v>19.72234989999987</c:v>
                </c:pt>
                <c:pt idx="4679">
                  <c:v>19.72694686</c:v>
                </c:pt>
                <c:pt idx="4680">
                  <c:v>19.73103226</c:v>
                </c:pt>
                <c:pt idx="4681">
                  <c:v>19.73548711999999</c:v>
                </c:pt>
                <c:pt idx="4682">
                  <c:v>19.74001303</c:v>
                </c:pt>
                <c:pt idx="4683">
                  <c:v>19.74424763</c:v>
                </c:pt>
                <c:pt idx="4684">
                  <c:v>19.74832593</c:v>
                </c:pt>
                <c:pt idx="4685">
                  <c:v>19.75270974</c:v>
                </c:pt>
                <c:pt idx="4686">
                  <c:v>19.75678803</c:v>
                </c:pt>
                <c:pt idx="4687">
                  <c:v>19.76057857</c:v>
                </c:pt>
                <c:pt idx="4688">
                  <c:v>19.76495882</c:v>
                </c:pt>
                <c:pt idx="4689">
                  <c:v>19.76904067</c:v>
                </c:pt>
                <c:pt idx="4690">
                  <c:v>19.77319712</c:v>
                </c:pt>
                <c:pt idx="4691">
                  <c:v>19.77757737</c:v>
                </c:pt>
                <c:pt idx="4692">
                  <c:v>19.78143541</c:v>
                </c:pt>
                <c:pt idx="4693">
                  <c:v>19.78552080999987</c:v>
                </c:pt>
                <c:pt idx="4694">
                  <c:v>19.78997567</c:v>
                </c:pt>
                <c:pt idx="4695">
                  <c:v>19.79465078</c:v>
                </c:pt>
                <c:pt idx="4696">
                  <c:v>19.79887828</c:v>
                </c:pt>
                <c:pt idx="4697">
                  <c:v>19.80274342</c:v>
                </c:pt>
                <c:pt idx="4698">
                  <c:v>19.80719118</c:v>
                </c:pt>
                <c:pt idx="4699">
                  <c:v>19.81127658</c:v>
                </c:pt>
                <c:pt idx="4700">
                  <c:v>19.81513461</c:v>
                </c:pt>
                <c:pt idx="4701">
                  <c:v>19.81951842</c:v>
                </c:pt>
                <c:pt idx="4702">
                  <c:v>19.82359672</c:v>
                </c:pt>
                <c:pt idx="4703">
                  <c:v>19.82775316</c:v>
                </c:pt>
                <c:pt idx="4704">
                  <c:v>19.83228618</c:v>
                </c:pt>
                <c:pt idx="4705">
                  <c:v>19.83614777</c:v>
                </c:pt>
                <c:pt idx="4706">
                  <c:v>19.84022606</c:v>
                </c:pt>
                <c:pt idx="4707">
                  <c:v>19.84453527</c:v>
                </c:pt>
                <c:pt idx="4708">
                  <c:v>19.8483187</c:v>
                </c:pt>
                <c:pt idx="4709">
                  <c:v>19.85247515</c:v>
                </c:pt>
                <c:pt idx="4710">
                  <c:v>19.85633674</c:v>
                </c:pt>
                <c:pt idx="4711">
                  <c:v>19.8608662</c:v>
                </c:pt>
                <c:pt idx="4712">
                  <c:v>19.8650937</c:v>
                </c:pt>
                <c:pt idx="4713">
                  <c:v>19.86969776</c:v>
                </c:pt>
                <c:pt idx="4714">
                  <c:v>19.87407447</c:v>
                </c:pt>
                <c:pt idx="4715">
                  <c:v>19.87823092</c:v>
                </c:pt>
                <c:pt idx="4716">
                  <c:v>19.88231986999988</c:v>
                </c:pt>
                <c:pt idx="4717">
                  <c:v>19.88676762</c:v>
                </c:pt>
                <c:pt idx="4718">
                  <c:v>19.89085302000001</c:v>
                </c:pt>
                <c:pt idx="4719">
                  <c:v>19.89478921</c:v>
                </c:pt>
                <c:pt idx="4720">
                  <c:v>19.89909487</c:v>
                </c:pt>
                <c:pt idx="4721">
                  <c:v>19.9029529</c:v>
                </c:pt>
                <c:pt idx="4722">
                  <c:v>19.90718751</c:v>
                </c:pt>
                <c:pt idx="4723">
                  <c:v>19.91097094</c:v>
                </c:pt>
                <c:pt idx="4724">
                  <c:v>19.9155004</c:v>
                </c:pt>
                <c:pt idx="4725">
                  <c:v>19.9197279</c:v>
                </c:pt>
                <c:pt idx="4726">
                  <c:v>19.92418631</c:v>
                </c:pt>
                <c:pt idx="4727">
                  <c:v>19.92863406999998</c:v>
                </c:pt>
                <c:pt idx="4728">
                  <c:v>19.93286867</c:v>
                </c:pt>
                <c:pt idx="4729">
                  <c:v>19.93680486</c:v>
                </c:pt>
                <c:pt idx="4730">
                  <c:v>19.94133433</c:v>
                </c:pt>
                <c:pt idx="4731">
                  <c:v>19.94541261999997</c:v>
                </c:pt>
                <c:pt idx="4732">
                  <c:v>19.94927421</c:v>
                </c:pt>
                <c:pt idx="4733">
                  <c:v>19.95350526</c:v>
                </c:pt>
                <c:pt idx="4734">
                  <c:v>19.95751605</c:v>
                </c:pt>
                <c:pt idx="4735">
                  <c:v>19.96182171</c:v>
                </c:pt>
                <c:pt idx="4736">
                  <c:v>19.96634762</c:v>
                </c:pt>
                <c:pt idx="4737">
                  <c:v>19.97020921</c:v>
                </c:pt>
                <c:pt idx="4738">
                  <c:v>19.9742875</c:v>
                </c:pt>
                <c:pt idx="4739">
                  <c:v>19.97867131</c:v>
                </c:pt>
                <c:pt idx="4740">
                  <c:v>19.98327537</c:v>
                </c:pt>
                <c:pt idx="4741">
                  <c:v>19.98765208</c:v>
                </c:pt>
                <c:pt idx="4742">
                  <c:v>19.99151367</c:v>
                </c:pt>
                <c:pt idx="4743">
                  <c:v>19.99604313</c:v>
                </c:pt>
                <c:pt idx="4744">
                  <c:v>20.00005037</c:v>
                </c:pt>
                <c:pt idx="4745">
                  <c:v>20.00457983</c:v>
                </c:pt>
                <c:pt idx="4746">
                  <c:v>20.00902759</c:v>
                </c:pt>
                <c:pt idx="4747">
                  <c:v>20.01326219</c:v>
                </c:pt>
                <c:pt idx="4748">
                  <c:v>20.01741864</c:v>
                </c:pt>
                <c:pt idx="4749">
                  <c:v>20.0217989</c:v>
                </c:pt>
                <c:pt idx="4750">
                  <c:v>20.0258843</c:v>
                </c:pt>
                <c:pt idx="4751">
                  <c:v>20.02981694</c:v>
                </c:pt>
                <c:pt idx="4752">
                  <c:v>20.03412259</c:v>
                </c:pt>
                <c:pt idx="4753">
                  <c:v>20.03798063</c:v>
                </c:pt>
                <c:pt idx="4754">
                  <c:v>20.04221523</c:v>
                </c:pt>
                <c:pt idx="4755">
                  <c:v>20.04607327</c:v>
                </c:pt>
                <c:pt idx="4756">
                  <c:v>20.05059918</c:v>
                </c:pt>
                <c:pt idx="4757">
                  <c:v>20.05460642</c:v>
                </c:pt>
                <c:pt idx="4758">
                  <c:v>20.05921404</c:v>
                </c:pt>
                <c:pt idx="4759">
                  <c:v>20.06373638999997</c:v>
                </c:pt>
                <c:pt idx="4760">
                  <c:v>20.06804204999997</c:v>
                </c:pt>
                <c:pt idx="4761">
                  <c:v>20.07197824</c:v>
                </c:pt>
                <c:pt idx="4762">
                  <c:v>20.07628745</c:v>
                </c:pt>
                <c:pt idx="4763">
                  <c:v>20.08044388999987</c:v>
                </c:pt>
                <c:pt idx="4764">
                  <c:v>20.08430193</c:v>
                </c:pt>
                <c:pt idx="4765">
                  <c:v>20.08860757999987</c:v>
                </c:pt>
                <c:pt idx="4766">
                  <c:v>20.09261838</c:v>
                </c:pt>
                <c:pt idx="4767">
                  <c:v>20.09684588</c:v>
                </c:pt>
                <c:pt idx="4768">
                  <c:v>20.10137534</c:v>
                </c:pt>
                <c:pt idx="4769">
                  <c:v>20.10516233</c:v>
                </c:pt>
                <c:pt idx="4770">
                  <c:v>20.10916957</c:v>
                </c:pt>
                <c:pt idx="4771">
                  <c:v>20.11295656</c:v>
                </c:pt>
                <c:pt idx="4772">
                  <c:v>20.11733681</c:v>
                </c:pt>
                <c:pt idx="4773">
                  <c:v>20.12149326</c:v>
                </c:pt>
                <c:pt idx="4774">
                  <c:v>20.12557511</c:v>
                </c:pt>
                <c:pt idx="4775">
                  <c:v>20.13002997</c:v>
                </c:pt>
                <c:pt idx="4776">
                  <c:v>20.13410826</c:v>
                </c:pt>
                <c:pt idx="4777">
                  <c:v>20.13804445</c:v>
                </c:pt>
                <c:pt idx="4778">
                  <c:v>20.14235366</c:v>
                </c:pt>
                <c:pt idx="4779">
                  <c:v>20.14628274</c:v>
                </c:pt>
                <c:pt idx="4780">
                  <c:v>20.15043919</c:v>
                </c:pt>
                <c:pt idx="4781">
                  <c:v>20.15422973</c:v>
                </c:pt>
                <c:pt idx="4782">
                  <c:v>20.15883024</c:v>
                </c:pt>
                <c:pt idx="4783">
                  <c:v>20.16298669</c:v>
                </c:pt>
                <c:pt idx="4784">
                  <c:v>20.16744155</c:v>
                </c:pt>
                <c:pt idx="4785">
                  <c:v>20.17204562</c:v>
                </c:pt>
                <c:pt idx="4786">
                  <c:v>20.17620206</c:v>
                </c:pt>
                <c:pt idx="4787">
                  <c:v>20.18006365</c:v>
                </c:pt>
                <c:pt idx="4788">
                  <c:v>20.18466061000001</c:v>
                </c:pt>
                <c:pt idx="4789">
                  <c:v>20.18874600999997</c:v>
                </c:pt>
                <c:pt idx="4790">
                  <c:v>20.192533</c:v>
                </c:pt>
                <c:pt idx="4791">
                  <c:v>20.19683865</c:v>
                </c:pt>
                <c:pt idx="4792">
                  <c:v>20.20084589</c:v>
                </c:pt>
                <c:pt idx="4793">
                  <c:v>20.20507339</c:v>
                </c:pt>
                <c:pt idx="4794">
                  <c:v>20.20960641</c:v>
                </c:pt>
                <c:pt idx="4795">
                  <c:v>20.21346444</c:v>
                </c:pt>
                <c:pt idx="4796">
                  <c:v>20.21762089</c:v>
                </c:pt>
                <c:pt idx="4797">
                  <c:v>20.22193010000001</c:v>
                </c:pt>
                <c:pt idx="4798">
                  <c:v>20.22660166</c:v>
                </c:pt>
                <c:pt idx="4799">
                  <c:v>20.23083627</c:v>
                </c:pt>
                <c:pt idx="4800">
                  <c:v>20.23462324999998</c:v>
                </c:pt>
                <c:pt idx="4801">
                  <c:v>20.23922021</c:v>
                </c:pt>
                <c:pt idx="4802">
                  <c:v>20.24338377</c:v>
                </c:pt>
                <c:pt idx="4803">
                  <c:v>20.24790968</c:v>
                </c:pt>
                <c:pt idx="4804">
                  <c:v>20.25236453999998</c:v>
                </c:pt>
                <c:pt idx="4805">
                  <c:v>20.25652098</c:v>
                </c:pt>
                <c:pt idx="4806">
                  <c:v>20.26052822999998</c:v>
                </c:pt>
                <c:pt idx="4807">
                  <c:v>20.26513228999987</c:v>
                </c:pt>
                <c:pt idx="4808">
                  <c:v>20.26906138</c:v>
                </c:pt>
                <c:pt idx="4809">
                  <c:v>20.27300112</c:v>
                </c:pt>
                <c:pt idx="4810">
                  <c:v>20.27730678</c:v>
                </c:pt>
                <c:pt idx="4811">
                  <c:v>20.28123586</c:v>
                </c:pt>
                <c:pt idx="4812">
                  <c:v>20.28554151999997</c:v>
                </c:pt>
                <c:pt idx="4813">
                  <c:v>20.28933206</c:v>
                </c:pt>
                <c:pt idx="4814">
                  <c:v>20.29393257</c:v>
                </c:pt>
                <c:pt idx="4815">
                  <c:v>20.29793981</c:v>
                </c:pt>
                <c:pt idx="4816">
                  <c:v>20.30246927</c:v>
                </c:pt>
                <c:pt idx="4817">
                  <c:v>20.30699874</c:v>
                </c:pt>
                <c:pt idx="4818">
                  <c:v>20.31122624</c:v>
                </c:pt>
                <c:pt idx="4819">
                  <c:v>20.31531163</c:v>
                </c:pt>
                <c:pt idx="4820">
                  <c:v>20.31969189</c:v>
                </c:pt>
                <c:pt idx="4821">
                  <c:v>20.32377018</c:v>
                </c:pt>
                <c:pt idx="4822">
                  <c:v>20.32756072</c:v>
                </c:pt>
                <c:pt idx="4823">
                  <c:v>20.33194098</c:v>
                </c:pt>
                <c:pt idx="4824">
                  <c:v>20.33587362</c:v>
                </c:pt>
                <c:pt idx="4825">
                  <c:v>20.34017927</c:v>
                </c:pt>
                <c:pt idx="4826">
                  <c:v>20.34463413</c:v>
                </c:pt>
                <c:pt idx="4827">
                  <c:v>20.34849217</c:v>
                </c:pt>
                <c:pt idx="4828">
                  <c:v>20.35249941</c:v>
                </c:pt>
                <c:pt idx="4829">
                  <c:v>20.35695782000001</c:v>
                </c:pt>
                <c:pt idx="4830">
                  <c:v>20.36170399</c:v>
                </c:pt>
                <c:pt idx="4831">
                  <c:v>20.36593859</c:v>
                </c:pt>
                <c:pt idx="4832">
                  <c:v>20.36972558</c:v>
                </c:pt>
                <c:pt idx="4833">
                  <c:v>20.37417333</c:v>
                </c:pt>
                <c:pt idx="4834">
                  <c:v>20.37833689</c:v>
                </c:pt>
                <c:pt idx="4835">
                  <c:v>20.3829374</c:v>
                </c:pt>
                <c:pt idx="4836">
                  <c:v>20.38739225999998</c:v>
                </c:pt>
                <c:pt idx="4837">
                  <c:v>20.39161976</c:v>
                </c:pt>
                <c:pt idx="4838">
                  <c:v>20.395627</c:v>
                </c:pt>
                <c:pt idx="4839">
                  <c:v>20.40008541</c:v>
                </c:pt>
                <c:pt idx="4840">
                  <c:v>20.40416726</c:v>
                </c:pt>
                <c:pt idx="4841">
                  <c:v>20.40802885</c:v>
                </c:pt>
                <c:pt idx="4842">
                  <c:v>20.4124091</c:v>
                </c:pt>
                <c:pt idx="4843">
                  <c:v>20.41626359</c:v>
                </c:pt>
                <c:pt idx="4844">
                  <c:v>20.42056923999997</c:v>
                </c:pt>
                <c:pt idx="4845">
                  <c:v>20.42510225999997</c:v>
                </c:pt>
                <c:pt idx="4846">
                  <c:v>20.42895674</c:v>
                </c:pt>
                <c:pt idx="4847">
                  <c:v>20.43297109</c:v>
                </c:pt>
                <c:pt idx="4848">
                  <c:v>20.437497</c:v>
                </c:pt>
                <c:pt idx="4849">
                  <c:v>20.44210106</c:v>
                </c:pt>
                <c:pt idx="4850">
                  <c:v>20.44625751</c:v>
                </c:pt>
                <c:pt idx="4851">
                  <c:v>20.45019015</c:v>
                </c:pt>
                <c:pt idx="4852">
                  <c:v>20.45471961</c:v>
                </c:pt>
                <c:pt idx="4853">
                  <c:v>20.45887606</c:v>
                </c:pt>
                <c:pt idx="4854">
                  <c:v>20.46266305</c:v>
                </c:pt>
                <c:pt idx="4855">
                  <c:v>20.4668941</c:v>
                </c:pt>
                <c:pt idx="4856">
                  <c:v>20.47097239</c:v>
                </c:pt>
                <c:pt idx="4857">
                  <c:v>20.47512884</c:v>
                </c:pt>
                <c:pt idx="4858">
                  <c:v>20.47966186</c:v>
                </c:pt>
                <c:pt idx="4859">
                  <c:v>20.48359093999997</c:v>
                </c:pt>
                <c:pt idx="4860">
                  <c:v>20.48767634</c:v>
                </c:pt>
                <c:pt idx="4861">
                  <c:v>20.49198555</c:v>
                </c:pt>
                <c:pt idx="4862">
                  <c:v>20.49673171</c:v>
                </c:pt>
                <c:pt idx="4863">
                  <c:v>20.50096632</c:v>
                </c:pt>
                <c:pt idx="4864">
                  <c:v>20.5047533</c:v>
                </c:pt>
                <c:pt idx="4865">
                  <c:v>20.50927566</c:v>
                </c:pt>
                <c:pt idx="4866">
                  <c:v>20.51351026</c:v>
                </c:pt>
                <c:pt idx="4867">
                  <c:v>20.51789052000001</c:v>
                </c:pt>
                <c:pt idx="4868">
                  <c:v>20.52241997999997</c:v>
                </c:pt>
                <c:pt idx="4869">
                  <c:v>20.52664748</c:v>
                </c:pt>
                <c:pt idx="4870">
                  <c:v>20.53065472</c:v>
                </c:pt>
                <c:pt idx="4871">
                  <c:v>20.53511314</c:v>
                </c:pt>
                <c:pt idx="4872">
                  <c:v>20.53926958</c:v>
                </c:pt>
                <c:pt idx="4873">
                  <c:v>20.54305657</c:v>
                </c:pt>
                <c:pt idx="4874">
                  <c:v>20.54728762</c:v>
                </c:pt>
                <c:pt idx="4875">
                  <c:v>20.55129486</c:v>
                </c:pt>
                <c:pt idx="4876">
                  <c:v>20.55560052</c:v>
                </c:pt>
                <c:pt idx="4877">
                  <c:v>20.56012997999998</c:v>
                </c:pt>
                <c:pt idx="4878">
                  <c:v>20.56398446</c:v>
                </c:pt>
                <c:pt idx="4879">
                  <c:v>20.56806986</c:v>
                </c:pt>
                <c:pt idx="4880">
                  <c:v>20.57245012</c:v>
                </c:pt>
                <c:pt idx="4881">
                  <c:v>20.57712879</c:v>
                </c:pt>
                <c:pt idx="4882">
                  <c:v>20.58143444</c:v>
                </c:pt>
                <c:pt idx="4883">
                  <c:v>20.58529248</c:v>
                </c:pt>
                <c:pt idx="4884">
                  <c:v>20.58982194</c:v>
                </c:pt>
                <c:pt idx="4885">
                  <c:v>20.59390023</c:v>
                </c:pt>
                <c:pt idx="4886">
                  <c:v>20.59843324999998</c:v>
                </c:pt>
                <c:pt idx="4887">
                  <c:v>20.60288811</c:v>
                </c:pt>
                <c:pt idx="4888">
                  <c:v>20.60704456</c:v>
                </c:pt>
                <c:pt idx="4889">
                  <c:v>20.611201</c:v>
                </c:pt>
                <c:pt idx="4890">
                  <c:v>20.61565586</c:v>
                </c:pt>
                <c:pt idx="4891">
                  <c:v>20.61958495</c:v>
                </c:pt>
                <c:pt idx="4892">
                  <c:v>20.62359575</c:v>
                </c:pt>
                <c:pt idx="4893">
                  <c:v>20.6279014</c:v>
                </c:pt>
                <c:pt idx="4894">
                  <c:v>20.63168839</c:v>
                </c:pt>
                <c:pt idx="4895">
                  <c:v>20.63606509</c:v>
                </c:pt>
                <c:pt idx="4896">
                  <c:v>20.63985563</c:v>
                </c:pt>
                <c:pt idx="4897">
                  <c:v>20.64437799</c:v>
                </c:pt>
                <c:pt idx="4898">
                  <c:v>20.64846338</c:v>
                </c:pt>
                <c:pt idx="4899">
                  <c:v>20.65299285</c:v>
                </c:pt>
                <c:pt idx="4900">
                  <c:v>20.65759336</c:v>
                </c:pt>
                <c:pt idx="4901">
                  <c:v>20.66174981</c:v>
                </c:pt>
                <c:pt idx="4902">
                  <c:v>20.66575705</c:v>
                </c:pt>
                <c:pt idx="4903">
                  <c:v>20.67021191</c:v>
                </c:pt>
                <c:pt idx="4904">
                  <c:v>20.67421915</c:v>
                </c:pt>
                <c:pt idx="4905">
                  <c:v>20.67800969</c:v>
                </c:pt>
                <c:pt idx="4906">
                  <c:v>20.68246455</c:v>
                </c:pt>
                <c:pt idx="4907">
                  <c:v>20.68632259</c:v>
                </c:pt>
                <c:pt idx="4908">
                  <c:v>20.69062824</c:v>
                </c:pt>
                <c:pt idx="4909">
                  <c:v>20.6951577</c:v>
                </c:pt>
                <c:pt idx="4910">
                  <c:v>20.69894114</c:v>
                </c:pt>
                <c:pt idx="4911">
                  <c:v>20.70294838</c:v>
                </c:pt>
                <c:pt idx="4912">
                  <c:v>20.70673537</c:v>
                </c:pt>
                <c:pt idx="4913">
                  <c:v>20.71111207</c:v>
                </c:pt>
                <c:pt idx="4914">
                  <c:v>20.71526852</c:v>
                </c:pt>
                <c:pt idx="4915">
                  <c:v>20.71935392</c:v>
                </c:pt>
                <c:pt idx="4916">
                  <c:v>20.72387983</c:v>
                </c:pt>
                <c:pt idx="4917">
                  <c:v>20.72789417</c:v>
                </c:pt>
                <c:pt idx="4918">
                  <c:v>20.73182326</c:v>
                </c:pt>
                <c:pt idx="4919">
                  <c:v>20.73613247</c:v>
                </c:pt>
                <c:pt idx="4920">
                  <c:v>20.73999406</c:v>
                </c:pt>
                <c:pt idx="4921">
                  <c:v>20.74422155</c:v>
                </c:pt>
                <c:pt idx="4922">
                  <c:v>20.74882562000001</c:v>
                </c:pt>
                <c:pt idx="4923">
                  <c:v>20.75261261</c:v>
                </c:pt>
                <c:pt idx="4924">
                  <c:v>20.7566909</c:v>
                </c:pt>
                <c:pt idx="4925">
                  <c:v>20.76122390999998</c:v>
                </c:pt>
                <c:pt idx="4926">
                  <c:v>20.76574981999987</c:v>
                </c:pt>
                <c:pt idx="4927">
                  <c:v>20.76997732</c:v>
                </c:pt>
                <c:pt idx="4928">
                  <c:v>20.77391707</c:v>
                </c:pt>
                <c:pt idx="4929">
                  <c:v>20.77851757999997</c:v>
                </c:pt>
                <c:pt idx="4930">
                  <c:v>20.78260297999987</c:v>
                </c:pt>
                <c:pt idx="4931">
                  <c:v>20.78720349</c:v>
                </c:pt>
                <c:pt idx="4932">
                  <c:v>20.79158375</c:v>
                </c:pt>
                <c:pt idx="4933">
                  <c:v>20.79574019999998</c:v>
                </c:pt>
                <c:pt idx="4934">
                  <c:v>20.79989664</c:v>
                </c:pt>
                <c:pt idx="4935">
                  <c:v>20.8042769</c:v>
                </c:pt>
                <c:pt idx="4936">
                  <c:v>20.80821309</c:v>
                </c:pt>
                <c:pt idx="4937">
                  <c:v>20.81236954</c:v>
                </c:pt>
                <c:pt idx="4938">
                  <c:v>20.81652599</c:v>
                </c:pt>
                <c:pt idx="4939">
                  <c:v>20.82030942</c:v>
                </c:pt>
                <c:pt idx="4940">
                  <c:v>20.82461508</c:v>
                </c:pt>
                <c:pt idx="4941">
                  <c:v>20.82840205999998</c:v>
                </c:pt>
                <c:pt idx="4942">
                  <c:v>20.83308073</c:v>
                </c:pt>
                <c:pt idx="4943">
                  <c:v>20.83708797</c:v>
                </c:pt>
                <c:pt idx="4944">
                  <c:v>20.84169204</c:v>
                </c:pt>
                <c:pt idx="4945">
                  <c:v>20.84614334999998</c:v>
                </c:pt>
                <c:pt idx="4946">
                  <c:v>20.85029979999999</c:v>
                </c:pt>
                <c:pt idx="4947">
                  <c:v>20.85438519</c:v>
                </c:pt>
                <c:pt idx="4948">
                  <c:v>20.85890755</c:v>
                </c:pt>
                <c:pt idx="4949">
                  <c:v>20.8629219</c:v>
                </c:pt>
                <c:pt idx="4950">
                  <c:v>20.86677993</c:v>
                </c:pt>
                <c:pt idx="4951">
                  <c:v>20.87108559</c:v>
                </c:pt>
                <c:pt idx="4952">
                  <c:v>20.87502178</c:v>
                </c:pt>
                <c:pt idx="4953">
                  <c:v>20.87939848</c:v>
                </c:pt>
                <c:pt idx="4954">
                  <c:v>20.88392795</c:v>
                </c:pt>
                <c:pt idx="4955">
                  <c:v>20.88771493</c:v>
                </c:pt>
                <c:pt idx="4956">
                  <c:v>20.89172217999998</c:v>
                </c:pt>
                <c:pt idx="4957">
                  <c:v>20.89625164</c:v>
                </c:pt>
                <c:pt idx="4958">
                  <c:v>20.90077755</c:v>
                </c:pt>
                <c:pt idx="4959">
                  <c:v>20.90500505</c:v>
                </c:pt>
                <c:pt idx="4960">
                  <c:v>20.90901939</c:v>
                </c:pt>
                <c:pt idx="4961">
                  <c:v>20.91347425</c:v>
                </c:pt>
                <c:pt idx="4962">
                  <c:v>20.91755255</c:v>
                </c:pt>
                <c:pt idx="4963">
                  <c:v>20.92133952999998</c:v>
                </c:pt>
                <c:pt idx="4964">
                  <c:v>20.92571978999997</c:v>
                </c:pt>
                <c:pt idx="4965">
                  <c:v>20.92965243</c:v>
                </c:pt>
                <c:pt idx="4966">
                  <c:v>20.93403624</c:v>
                </c:pt>
                <c:pt idx="4967">
                  <c:v>20.93848755</c:v>
                </c:pt>
                <c:pt idx="4968">
                  <c:v>20.94227453</c:v>
                </c:pt>
                <c:pt idx="4969">
                  <c:v>20.94628177</c:v>
                </c:pt>
                <c:pt idx="4970">
                  <c:v>20.95081124</c:v>
                </c:pt>
                <c:pt idx="4971">
                  <c:v>20.9554828</c:v>
                </c:pt>
                <c:pt idx="4972">
                  <c:v>20.9597174</c:v>
                </c:pt>
                <c:pt idx="4973">
                  <c:v>20.96357898999998</c:v>
                </c:pt>
                <c:pt idx="4974">
                  <c:v>20.96803384999987</c:v>
                </c:pt>
                <c:pt idx="4975">
                  <c:v>20.97211215</c:v>
                </c:pt>
                <c:pt idx="4976">
                  <c:v>20.97671976</c:v>
                </c:pt>
                <c:pt idx="4977">
                  <c:v>20.98116752</c:v>
                </c:pt>
                <c:pt idx="4978">
                  <c:v>20.98547317</c:v>
                </c:pt>
                <c:pt idx="4979">
                  <c:v>20.98933831</c:v>
                </c:pt>
                <c:pt idx="4980">
                  <c:v>20.99386067</c:v>
                </c:pt>
                <c:pt idx="4981">
                  <c:v>20.99787502</c:v>
                </c:pt>
                <c:pt idx="4982">
                  <c:v>21.00180411</c:v>
                </c:pt>
                <c:pt idx="4983">
                  <c:v>21.00618791</c:v>
                </c:pt>
                <c:pt idx="4984">
                  <c:v>21.01012411</c:v>
                </c:pt>
                <c:pt idx="4985">
                  <c:v>21.01428055</c:v>
                </c:pt>
                <c:pt idx="4986">
                  <c:v>21.01806399000001</c:v>
                </c:pt>
                <c:pt idx="4987">
                  <c:v>21.02266805</c:v>
                </c:pt>
                <c:pt idx="4988">
                  <c:v>21.0268245</c:v>
                </c:pt>
                <c:pt idx="4989">
                  <c:v>21.03127936</c:v>
                </c:pt>
                <c:pt idx="4990">
                  <c:v>21.03587632</c:v>
                </c:pt>
                <c:pt idx="4991">
                  <c:v>21.04003277</c:v>
                </c:pt>
                <c:pt idx="4992">
                  <c:v>21.04397252</c:v>
                </c:pt>
                <c:pt idx="4993">
                  <c:v>21.04856948</c:v>
                </c:pt>
                <c:pt idx="4994">
                  <c:v>21.05258382</c:v>
                </c:pt>
                <c:pt idx="4995">
                  <c:v>21.05644186</c:v>
                </c:pt>
                <c:pt idx="4996">
                  <c:v>21.06074750999997</c:v>
                </c:pt>
                <c:pt idx="4997">
                  <c:v>21.06475830999999</c:v>
                </c:pt>
                <c:pt idx="4998">
                  <c:v>21.06891475999999</c:v>
                </c:pt>
                <c:pt idx="4999">
                  <c:v>21.07344067</c:v>
                </c:pt>
                <c:pt idx="5000">
                  <c:v>21.07730226</c:v>
                </c:pt>
                <c:pt idx="5001">
                  <c:v>21.08138588</c:v>
                </c:pt>
                <c:pt idx="5002">
                  <c:v>21.08576613</c:v>
                </c:pt>
                <c:pt idx="5003">
                  <c:v>21.09044125</c:v>
                </c:pt>
                <c:pt idx="5004">
                  <c:v>21.0947469</c:v>
                </c:pt>
                <c:pt idx="5005">
                  <c:v>21.09853388999997</c:v>
                </c:pt>
                <c:pt idx="5006">
                  <c:v>21.10313085</c:v>
                </c:pt>
                <c:pt idx="5007">
                  <c:v>21.10721625</c:v>
                </c:pt>
                <c:pt idx="5008">
                  <c:v>21.11174571</c:v>
                </c:pt>
                <c:pt idx="5009">
                  <c:v>21.11620057</c:v>
                </c:pt>
                <c:pt idx="5010">
                  <c:v>21.12035702</c:v>
                </c:pt>
                <c:pt idx="5011">
                  <c:v>21.12443886</c:v>
                </c:pt>
                <c:pt idx="5012">
                  <c:v>21.12896477</c:v>
                </c:pt>
                <c:pt idx="5013">
                  <c:v>21.13297202</c:v>
                </c:pt>
                <c:pt idx="5014">
                  <c:v>21.13691176</c:v>
                </c:pt>
                <c:pt idx="5015">
                  <c:v>21.14114281</c:v>
                </c:pt>
                <c:pt idx="5016">
                  <c:v>21.1450044</c:v>
                </c:pt>
                <c:pt idx="5017">
                  <c:v>21.14938111</c:v>
                </c:pt>
                <c:pt idx="5018">
                  <c:v>21.15391057</c:v>
                </c:pt>
                <c:pt idx="5019">
                  <c:v>21.15777216</c:v>
                </c:pt>
                <c:pt idx="5020">
                  <c:v>21.1617794</c:v>
                </c:pt>
                <c:pt idx="5021">
                  <c:v>21.16630886</c:v>
                </c:pt>
                <c:pt idx="5022">
                  <c:v>21.17090938</c:v>
                </c:pt>
                <c:pt idx="5023">
                  <c:v>21.17513687</c:v>
                </c:pt>
                <c:pt idx="5024">
                  <c:v>21.17907662</c:v>
                </c:pt>
                <c:pt idx="5025">
                  <c:v>21.18360252999998</c:v>
                </c:pt>
                <c:pt idx="5026">
                  <c:v>21.18760977</c:v>
                </c:pt>
                <c:pt idx="5027">
                  <c:v>21.19221384</c:v>
                </c:pt>
                <c:pt idx="5028">
                  <c:v>21.1966687</c:v>
                </c:pt>
                <c:pt idx="5029">
                  <c:v>21.20082514</c:v>
                </c:pt>
                <c:pt idx="5030">
                  <c:v>21.20505264</c:v>
                </c:pt>
                <c:pt idx="5031">
                  <c:v>21.20951105</c:v>
                </c:pt>
                <c:pt idx="5032">
                  <c:v>21.21344014</c:v>
                </c:pt>
                <c:pt idx="5033">
                  <c:v>21.21737989</c:v>
                </c:pt>
                <c:pt idx="5034">
                  <c:v>21.22168554</c:v>
                </c:pt>
                <c:pt idx="5035">
                  <c:v>21.22546897</c:v>
                </c:pt>
                <c:pt idx="5036">
                  <c:v>21.22977463</c:v>
                </c:pt>
                <c:pt idx="5037">
                  <c:v>21.23363622</c:v>
                </c:pt>
                <c:pt idx="5038">
                  <c:v>21.23815857</c:v>
                </c:pt>
                <c:pt idx="5039">
                  <c:v>21.24217292</c:v>
                </c:pt>
                <c:pt idx="5040">
                  <c:v>21.24595636</c:v>
                </c:pt>
                <c:pt idx="5041">
                  <c:v>21.25033661</c:v>
                </c:pt>
                <c:pt idx="5042">
                  <c:v>21.25449306</c:v>
                </c:pt>
                <c:pt idx="5043">
                  <c:v>21.25864950999987</c:v>
                </c:pt>
                <c:pt idx="5044">
                  <c:v>21.26302977</c:v>
                </c:pt>
                <c:pt idx="5045">
                  <c:v>21.2669624</c:v>
                </c:pt>
                <c:pt idx="5046">
                  <c:v>21.2708986</c:v>
                </c:pt>
                <c:pt idx="5047">
                  <c:v>21.27527885</c:v>
                </c:pt>
                <c:pt idx="5048">
                  <c:v>21.27906229</c:v>
                </c:pt>
                <c:pt idx="5049">
                  <c:v>21.28336794</c:v>
                </c:pt>
                <c:pt idx="5050">
                  <c:v>21.28722952999998</c:v>
                </c:pt>
                <c:pt idx="5051">
                  <c:v>21.29168439</c:v>
                </c:pt>
                <c:pt idx="5052">
                  <c:v>21.29576267999998</c:v>
                </c:pt>
                <c:pt idx="5053">
                  <c:v>21.29969887</c:v>
                </c:pt>
                <c:pt idx="5054">
                  <c:v>21.30393348</c:v>
                </c:pt>
                <c:pt idx="5055">
                  <c:v>21.30794072</c:v>
                </c:pt>
                <c:pt idx="5056">
                  <c:v>21.31216822</c:v>
                </c:pt>
                <c:pt idx="5057">
                  <c:v>21.31670123</c:v>
                </c:pt>
                <c:pt idx="5058">
                  <c:v>21.32063032</c:v>
                </c:pt>
                <c:pt idx="5059">
                  <c:v>21.32464467</c:v>
                </c:pt>
                <c:pt idx="5060">
                  <c:v>21.32909598000001</c:v>
                </c:pt>
                <c:pt idx="5061">
                  <c:v>21.33377464</c:v>
                </c:pt>
                <c:pt idx="5062">
                  <c:v>21.33800214</c:v>
                </c:pt>
                <c:pt idx="5063">
                  <c:v>21.34260621</c:v>
                </c:pt>
                <c:pt idx="5064">
                  <c:v>21.3464678</c:v>
                </c:pt>
                <c:pt idx="5065">
                  <c:v>21.35047504</c:v>
                </c:pt>
                <c:pt idx="5066">
                  <c:v>21.3550045</c:v>
                </c:pt>
                <c:pt idx="5067">
                  <c:v>21.35953396</c:v>
                </c:pt>
                <c:pt idx="5068">
                  <c:v>21.36376146</c:v>
                </c:pt>
                <c:pt idx="5069">
                  <c:v>21.36776871</c:v>
                </c:pt>
                <c:pt idx="5070">
                  <c:v>21.37230172</c:v>
                </c:pt>
                <c:pt idx="5071">
                  <c:v>21.37630896</c:v>
                </c:pt>
                <c:pt idx="5072">
                  <c:v>21.38009595</c:v>
                </c:pt>
                <c:pt idx="5073">
                  <c:v>21.38447621</c:v>
                </c:pt>
                <c:pt idx="5074">
                  <c:v>21.38840529</c:v>
                </c:pt>
                <c:pt idx="5075">
                  <c:v>21.39263989999997</c:v>
                </c:pt>
                <c:pt idx="5076">
                  <c:v>21.39724396</c:v>
                </c:pt>
                <c:pt idx="5077">
                  <c:v>21.4010274</c:v>
                </c:pt>
                <c:pt idx="5078">
                  <c:v>21.40510569</c:v>
                </c:pt>
                <c:pt idx="5079">
                  <c:v>21.4095641</c:v>
                </c:pt>
                <c:pt idx="5080">
                  <c:v>21.41409356</c:v>
                </c:pt>
                <c:pt idx="5081">
                  <c:v>21.41832106</c:v>
                </c:pt>
                <c:pt idx="5082">
                  <c:v>21.42225725</c:v>
                </c:pt>
                <c:pt idx="5083">
                  <c:v>21.42685777000001</c:v>
                </c:pt>
                <c:pt idx="5084">
                  <c:v>21.43094316000001</c:v>
                </c:pt>
                <c:pt idx="5085">
                  <c:v>21.43547263</c:v>
                </c:pt>
                <c:pt idx="5086">
                  <c:v>21.43992038</c:v>
                </c:pt>
                <c:pt idx="5087">
                  <c:v>21.44408393</c:v>
                </c:pt>
                <c:pt idx="5088">
                  <c:v>21.44809118</c:v>
                </c:pt>
                <c:pt idx="5089">
                  <c:v>21.45262063999997</c:v>
                </c:pt>
                <c:pt idx="5090">
                  <c:v>21.45669893</c:v>
                </c:pt>
                <c:pt idx="5091">
                  <c:v>21.46056052</c:v>
                </c:pt>
                <c:pt idx="5092">
                  <c:v>21.46486618</c:v>
                </c:pt>
                <c:pt idx="5093">
                  <c:v>21.46879880999997</c:v>
                </c:pt>
                <c:pt idx="5094">
                  <c:v>21.47318262</c:v>
                </c:pt>
                <c:pt idx="5095">
                  <c:v>21.47778314</c:v>
                </c:pt>
                <c:pt idx="5096">
                  <c:v>21.48253640999987</c:v>
                </c:pt>
                <c:pt idx="5097">
                  <c:v>21.48639445</c:v>
                </c:pt>
                <c:pt idx="5098">
                  <c:v>21.4908493</c:v>
                </c:pt>
                <c:pt idx="5099">
                  <c:v>21.49559547</c:v>
                </c:pt>
                <c:pt idx="5100">
                  <c:v>21.49983007</c:v>
                </c:pt>
                <c:pt idx="5101">
                  <c:v>21.50369166</c:v>
                </c:pt>
                <c:pt idx="5102">
                  <c:v>21.50829218</c:v>
                </c:pt>
                <c:pt idx="5103">
                  <c:v>21.51237757</c:v>
                </c:pt>
                <c:pt idx="5104">
                  <c:v>21.51690348</c:v>
                </c:pt>
                <c:pt idx="5105">
                  <c:v>21.52135834</c:v>
                </c:pt>
                <c:pt idx="5106">
                  <c:v>21.52558584</c:v>
                </c:pt>
                <c:pt idx="5107">
                  <c:v>21.52967124</c:v>
                </c:pt>
                <c:pt idx="5108">
                  <c:v>21.5340515</c:v>
                </c:pt>
                <c:pt idx="5109">
                  <c:v>21.53812979</c:v>
                </c:pt>
                <c:pt idx="5110">
                  <c:v>21.54192033</c:v>
                </c:pt>
                <c:pt idx="5111">
                  <c:v>21.54637519</c:v>
                </c:pt>
                <c:pt idx="5112">
                  <c:v>21.55038243</c:v>
                </c:pt>
                <c:pt idx="5113">
                  <c:v>21.55453888</c:v>
                </c:pt>
                <c:pt idx="5114">
                  <c:v>21.55899373999999</c:v>
                </c:pt>
                <c:pt idx="5115">
                  <c:v>21.56277717</c:v>
                </c:pt>
                <c:pt idx="5116">
                  <c:v>21.56693362</c:v>
                </c:pt>
                <c:pt idx="5117">
                  <c:v>21.57138848</c:v>
                </c:pt>
                <c:pt idx="5118">
                  <c:v>21.57598899</c:v>
                </c:pt>
                <c:pt idx="5119">
                  <c:v>21.5802236</c:v>
                </c:pt>
                <c:pt idx="5120">
                  <c:v>21.58408163</c:v>
                </c:pt>
                <c:pt idx="5121">
                  <c:v>21.5886111</c:v>
                </c:pt>
                <c:pt idx="5122">
                  <c:v>21.59268939</c:v>
                </c:pt>
                <c:pt idx="5123">
                  <c:v>21.59655453</c:v>
                </c:pt>
                <c:pt idx="5124">
                  <c:v>21.60086018000001</c:v>
                </c:pt>
                <c:pt idx="5125">
                  <c:v>21.60493848</c:v>
                </c:pt>
                <c:pt idx="5126">
                  <c:v>21.60909493</c:v>
                </c:pt>
                <c:pt idx="5127">
                  <c:v>21.61362794</c:v>
                </c:pt>
                <c:pt idx="5128">
                  <c:v>21.61756058</c:v>
                </c:pt>
                <c:pt idx="5129">
                  <c:v>21.62156782</c:v>
                </c:pt>
                <c:pt idx="5130">
                  <c:v>21.62595163</c:v>
                </c:pt>
                <c:pt idx="5131">
                  <c:v>21.63070135</c:v>
                </c:pt>
                <c:pt idx="5132">
                  <c:v>21.6348578</c:v>
                </c:pt>
                <c:pt idx="5133">
                  <c:v>21.63864478</c:v>
                </c:pt>
                <c:pt idx="5134">
                  <c:v>21.6433199</c:v>
                </c:pt>
                <c:pt idx="5135">
                  <c:v>21.64739819</c:v>
                </c:pt>
                <c:pt idx="5136">
                  <c:v>21.65193121</c:v>
                </c:pt>
                <c:pt idx="5137">
                  <c:v>21.65645712</c:v>
                </c:pt>
                <c:pt idx="5138">
                  <c:v>21.66061357</c:v>
                </c:pt>
                <c:pt idx="5139">
                  <c:v>21.66462436</c:v>
                </c:pt>
                <c:pt idx="5140">
                  <c:v>21.66915381999999</c:v>
                </c:pt>
                <c:pt idx="5141">
                  <c:v>21.67316107</c:v>
                </c:pt>
                <c:pt idx="5142">
                  <c:v>21.67702266</c:v>
                </c:pt>
                <c:pt idx="5143">
                  <c:v>21.68132831</c:v>
                </c:pt>
                <c:pt idx="5144">
                  <c:v>21.6852574</c:v>
                </c:pt>
                <c:pt idx="5145">
                  <c:v>21.68956305</c:v>
                </c:pt>
                <c:pt idx="5146">
                  <c:v>21.69409607</c:v>
                </c:pt>
                <c:pt idx="5147">
                  <c:v>21.6979541</c:v>
                </c:pt>
                <c:pt idx="5148">
                  <c:v>21.70196134</c:v>
                </c:pt>
                <c:pt idx="5149">
                  <c:v>21.7064162</c:v>
                </c:pt>
                <c:pt idx="5150">
                  <c:v>21.71101672</c:v>
                </c:pt>
                <c:pt idx="5151">
                  <c:v>21.71517317</c:v>
                </c:pt>
                <c:pt idx="5152">
                  <c:v>21.71910936</c:v>
                </c:pt>
                <c:pt idx="5153">
                  <c:v>21.72370986999998</c:v>
                </c:pt>
                <c:pt idx="5154">
                  <c:v>21.72771711</c:v>
                </c:pt>
                <c:pt idx="5155">
                  <c:v>21.73150765</c:v>
                </c:pt>
                <c:pt idx="5156">
                  <c:v>21.73581331</c:v>
                </c:pt>
                <c:pt idx="5157">
                  <c:v>21.73982055</c:v>
                </c:pt>
                <c:pt idx="5158">
                  <c:v>21.7441262</c:v>
                </c:pt>
                <c:pt idx="5159">
                  <c:v>21.74858106</c:v>
                </c:pt>
                <c:pt idx="5160">
                  <c:v>21.7525883</c:v>
                </c:pt>
                <c:pt idx="5161">
                  <c:v>21.7565245</c:v>
                </c:pt>
                <c:pt idx="5162">
                  <c:v>21.76090475000001</c:v>
                </c:pt>
                <c:pt idx="5163">
                  <c:v>21.76572906999988</c:v>
                </c:pt>
                <c:pt idx="5164">
                  <c:v>21.77003473</c:v>
                </c:pt>
                <c:pt idx="5165">
                  <c:v>21.77463523999998</c:v>
                </c:pt>
                <c:pt idx="5166">
                  <c:v>21.77938851</c:v>
                </c:pt>
                <c:pt idx="5167">
                  <c:v>21.7833176</c:v>
                </c:pt>
                <c:pt idx="5168">
                  <c:v>21.78777601</c:v>
                </c:pt>
                <c:pt idx="5169">
                  <c:v>21.79244757999987</c:v>
                </c:pt>
                <c:pt idx="5170">
                  <c:v>21.79675323</c:v>
                </c:pt>
                <c:pt idx="5171">
                  <c:v>21.80061837</c:v>
                </c:pt>
                <c:pt idx="5172">
                  <c:v>21.80514073</c:v>
                </c:pt>
                <c:pt idx="5173">
                  <c:v>21.80930428</c:v>
                </c:pt>
                <c:pt idx="5174">
                  <c:v>21.81375559</c:v>
                </c:pt>
                <c:pt idx="5175">
                  <c:v>21.81821045</c:v>
                </c:pt>
                <c:pt idx="5176">
                  <c:v>21.8225161</c:v>
                </c:pt>
                <c:pt idx="5177">
                  <c:v>21.8265944</c:v>
                </c:pt>
                <c:pt idx="5178">
                  <c:v>21.8309782</c:v>
                </c:pt>
                <c:pt idx="5179">
                  <c:v>21.83498545</c:v>
                </c:pt>
                <c:pt idx="5180">
                  <c:v>21.83892164</c:v>
                </c:pt>
                <c:pt idx="5181">
                  <c:v>21.84322729</c:v>
                </c:pt>
                <c:pt idx="5182">
                  <c:v>21.84723454</c:v>
                </c:pt>
                <c:pt idx="5183">
                  <c:v>21.85146203</c:v>
                </c:pt>
                <c:pt idx="5184">
                  <c:v>21.85592045</c:v>
                </c:pt>
                <c:pt idx="5185">
                  <c:v>21.85970388</c:v>
                </c:pt>
                <c:pt idx="5186">
                  <c:v>21.86378927999997</c:v>
                </c:pt>
                <c:pt idx="5187">
                  <c:v>21.86824414</c:v>
                </c:pt>
                <c:pt idx="5188">
                  <c:v>21.8728411</c:v>
                </c:pt>
                <c:pt idx="5189">
                  <c:v>21.87714675</c:v>
                </c:pt>
                <c:pt idx="5190">
                  <c:v>21.88093728999998</c:v>
                </c:pt>
                <c:pt idx="5191">
                  <c:v>21.8854632</c:v>
                </c:pt>
                <c:pt idx="5192">
                  <c:v>21.8895486</c:v>
                </c:pt>
                <c:pt idx="5193">
                  <c:v>21.89340663</c:v>
                </c:pt>
                <c:pt idx="5194">
                  <c:v>21.89778689</c:v>
                </c:pt>
                <c:pt idx="5195">
                  <c:v>21.90171952999998</c:v>
                </c:pt>
                <c:pt idx="5196">
                  <c:v>21.90602518</c:v>
                </c:pt>
                <c:pt idx="5197">
                  <c:v>21.91048004</c:v>
                </c:pt>
                <c:pt idx="5198">
                  <c:v>21.91441624</c:v>
                </c:pt>
                <c:pt idx="5199">
                  <c:v>21.91849453</c:v>
                </c:pt>
                <c:pt idx="5200">
                  <c:v>21.92287834</c:v>
                </c:pt>
                <c:pt idx="5201">
                  <c:v>21.9276245</c:v>
                </c:pt>
                <c:pt idx="5202">
                  <c:v>21.93178095</c:v>
                </c:pt>
                <c:pt idx="5203">
                  <c:v>21.93557149</c:v>
                </c:pt>
                <c:pt idx="5204">
                  <c:v>21.94024660999997</c:v>
                </c:pt>
                <c:pt idx="5205">
                  <c:v>21.94425385</c:v>
                </c:pt>
                <c:pt idx="5206">
                  <c:v>21.94885791999999</c:v>
                </c:pt>
                <c:pt idx="5207">
                  <c:v>21.95330922</c:v>
                </c:pt>
                <c:pt idx="5208">
                  <c:v>21.95754383</c:v>
                </c:pt>
                <c:pt idx="5209">
                  <c:v>21.96147647</c:v>
                </c:pt>
                <c:pt idx="5210">
                  <c:v>21.96607698</c:v>
                </c:pt>
                <c:pt idx="5211">
                  <c:v>21.97008422</c:v>
                </c:pt>
                <c:pt idx="5212">
                  <c:v>21.97394936</c:v>
                </c:pt>
                <c:pt idx="5213">
                  <c:v>21.97825502</c:v>
                </c:pt>
                <c:pt idx="5214">
                  <c:v>21.9821841</c:v>
                </c:pt>
                <c:pt idx="5215">
                  <c:v>21.98641871</c:v>
                </c:pt>
                <c:pt idx="5216">
                  <c:v>21.99094817</c:v>
                </c:pt>
                <c:pt idx="5217">
                  <c:v>21.99480621</c:v>
                </c:pt>
                <c:pt idx="5218">
                  <c:v>21.99896265</c:v>
                </c:pt>
                <c:pt idx="5219">
                  <c:v>22.00334291</c:v>
                </c:pt>
                <c:pt idx="5220">
                  <c:v>22.00794698</c:v>
                </c:pt>
                <c:pt idx="5221">
                  <c:v>22.01217448</c:v>
                </c:pt>
                <c:pt idx="5222">
                  <c:v>22.01596501</c:v>
                </c:pt>
                <c:pt idx="5223">
                  <c:v>22.02056197</c:v>
                </c:pt>
                <c:pt idx="5224">
                  <c:v>22.02471842</c:v>
                </c:pt>
                <c:pt idx="5225">
                  <c:v>22.02917683</c:v>
                </c:pt>
                <c:pt idx="5226">
                  <c:v>22.03363169</c:v>
                </c:pt>
                <c:pt idx="5227">
                  <c:v>22.03785919</c:v>
                </c:pt>
                <c:pt idx="5228">
                  <c:v>22.04194459</c:v>
                </c:pt>
                <c:pt idx="5229">
                  <c:v>22.04639945</c:v>
                </c:pt>
                <c:pt idx="5230">
                  <c:v>22.05047774000001</c:v>
                </c:pt>
                <c:pt idx="5231">
                  <c:v>22.05433933</c:v>
                </c:pt>
                <c:pt idx="5232">
                  <c:v>22.05871958999997</c:v>
                </c:pt>
                <c:pt idx="5233">
                  <c:v>22.06257763</c:v>
                </c:pt>
                <c:pt idx="5234">
                  <c:v>22.06696144</c:v>
                </c:pt>
                <c:pt idx="5235">
                  <c:v>22.07156195</c:v>
                </c:pt>
                <c:pt idx="5236">
                  <c:v>22.07624062</c:v>
                </c:pt>
                <c:pt idx="5237">
                  <c:v>22.08031891</c:v>
                </c:pt>
                <c:pt idx="5238">
                  <c:v>22.08462812</c:v>
                </c:pt>
                <c:pt idx="5239">
                  <c:v>22.08937783</c:v>
                </c:pt>
                <c:pt idx="5240">
                  <c:v>22.09368349</c:v>
                </c:pt>
                <c:pt idx="5241">
                  <c:v>22.09754508</c:v>
                </c:pt>
                <c:pt idx="5242">
                  <c:v>22.10206744</c:v>
                </c:pt>
                <c:pt idx="5243">
                  <c:v>22.10615283</c:v>
                </c:pt>
                <c:pt idx="5244">
                  <c:v>22.11060768999999</c:v>
                </c:pt>
                <c:pt idx="5245">
                  <c:v>22.11513716</c:v>
                </c:pt>
                <c:pt idx="5246">
                  <c:v>22.11936465</c:v>
                </c:pt>
                <c:pt idx="5247">
                  <c:v>22.12345005</c:v>
                </c:pt>
                <c:pt idx="5248">
                  <c:v>22.12783031</c:v>
                </c:pt>
                <c:pt idx="5249">
                  <c:v>22.1319086</c:v>
                </c:pt>
                <c:pt idx="5250">
                  <c:v>22.13577374</c:v>
                </c:pt>
                <c:pt idx="5251">
                  <c:v>22.140154</c:v>
                </c:pt>
                <c:pt idx="5252">
                  <c:v>22.14408309</c:v>
                </c:pt>
                <c:pt idx="5253">
                  <c:v>22.14831769</c:v>
                </c:pt>
                <c:pt idx="5254">
                  <c:v>22.15277255</c:v>
                </c:pt>
                <c:pt idx="5255">
                  <c:v>22.15655598</c:v>
                </c:pt>
                <c:pt idx="5256">
                  <c:v>22.16071243</c:v>
                </c:pt>
                <c:pt idx="5257">
                  <c:v>22.16516729</c:v>
                </c:pt>
                <c:pt idx="5258">
                  <c:v>22.16977136</c:v>
                </c:pt>
                <c:pt idx="5259">
                  <c:v>22.17407701</c:v>
                </c:pt>
                <c:pt idx="5260">
                  <c:v>22.177864</c:v>
                </c:pt>
                <c:pt idx="5261">
                  <c:v>22.18238635</c:v>
                </c:pt>
                <c:pt idx="5262">
                  <c:v>22.18647175</c:v>
                </c:pt>
                <c:pt idx="5263">
                  <c:v>22.19033334</c:v>
                </c:pt>
                <c:pt idx="5264">
                  <c:v>22.194639</c:v>
                </c:pt>
                <c:pt idx="5265">
                  <c:v>22.19871729</c:v>
                </c:pt>
                <c:pt idx="5266">
                  <c:v>22.20287374</c:v>
                </c:pt>
                <c:pt idx="5267">
                  <c:v>22.20733215</c:v>
                </c:pt>
                <c:pt idx="5268">
                  <c:v>22.21126834</c:v>
                </c:pt>
                <c:pt idx="5269">
                  <c:v>22.21534663</c:v>
                </c:pt>
                <c:pt idx="5270">
                  <c:v>22.21973044</c:v>
                </c:pt>
                <c:pt idx="5271">
                  <c:v>22.22440201</c:v>
                </c:pt>
                <c:pt idx="5272">
                  <c:v>22.22870766</c:v>
                </c:pt>
                <c:pt idx="5273">
                  <c:v>22.23331528</c:v>
                </c:pt>
                <c:pt idx="5274">
                  <c:v>22.23709871</c:v>
                </c:pt>
                <c:pt idx="5275">
                  <c:v>22.24118411</c:v>
                </c:pt>
                <c:pt idx="5276">
                  <c:v>22.24571002</c:v>
                </c:pt>
                <c:pt idx="5277">
                  <c:v>22.25023593</c:v>
                </c:pt>
                <c:pt idx="5278">
                  <c:v>22.25447053</c:v>
                </c:pt>
                <c:pt idx="5279">
                  <c:v>22.25839962</c:v>
                </c:pt>
                <c:pt idx="5280">
                  <c:v>22.26292907999998</c:v>
                </c:pt>
                <c:pt idx="5281">
                  <c:v>22.26701448</c:v>
                </c:pt>
                <c:pt idx="5282">
                  <c:v>22.27080147</c:v>
                </c:pt>
                <c:pt idx="5283">
                  <c:v>22.27510712</c:v>
                </c:pt>
                <c:pt idx="5284">
                  <c:v>22.27903976</c:v>
                </c:pt>
                <c:pt idx="5285">
                  <c:v>22.28334541</c:v>
                </c:pt>
                <c:pt idx="5286">
                  <c:v>22.28787488</c:v>
                </c:pt>
                <c:pt idx="5287">
                  <c:v>22.29172936</c:v>
                </c:pt>
                <c:pt idx="5288">
                  <c:v>22.29581476</c:v>
                </c:pt>
                <c:pt idx="5289">
                  <c:v>22.30019502</c:v>
                </c:pt>
                <c:pt idx="5290">
                  <c:v>22.30479908</c:v>
                </c:pt>
                <c:pt idx="5291">
                  <c:v>22.30902658</c:v>
                </c:pt>
                <c:pt idx="5292">
                  <c:v>22.31289172</c:v>
                </c:pt>
                <c:pt idx="5293">
                  <c:v>22.31749223</c:v>
                </c:pt>
                <c:pt idx="5294">
                  <c:v>22.32157053</c:v>
                </c:pt>
                <c:pt idx="5295">
                  <c:v>22.32610353999998</c:v>
                </c:pt>
                <c:pt idx="5296">
                  <c:v>22.3305584</c:v>
                </c:pt>
                <c:pt idx="5297">
                  <c:v>22.3347859</c:v>
                </c:pt>
                <c:pt idx="5298">
                  <c:v>22.33879314</c:v>
                </c:pt>
                <c:pt idx="5299">
                  <c:v>22.34332616</c:v>
                </c:pt>
                <c:pt idx="5300">
                  <c:v>22.34740445</c:v>
                </c:pt>
                <c:pt idx="5301">
                  <c:v>22.35126959</c:v>
                </c:pt>
                <c:pt idx="5302">
                  <c:v>22.3556463</c:v>
                </c:pt>
                <c:pt idx="5303">
                  <c:v>22.35950433</c:v>
                </c:pt>
                <c:pt idx="5304">
                  <c:v>22.36380999</c:v>
                </c:pt>
                <c:pt idx="5305">
                  <c:v>22.36841404999998</c:v>
                </c:pt>
                <c:pt idx="5306">
                  <c:v>22.37308917</c:v>
                </c:pt>
                <c:pt idx="5307">
                  <c:v>22.37717457</c:v>
                </c:pt>
                <c:pt idx="5308">
                  <c:v>22.38155482000001</c:v>
                </c:pt>
                <c:pt idx="5309">
                  <c:v>22.38622994</c:v>
                </c:pt>
                <c:pt idx="5310">
                  <c:v>22.39053559</c:v>
                </c:pt>
                <c:pt idx="5311">
                  <c:v>22.39439718</c:v>
                </c:pt>
                <c:pt idx="5312">
                  <c:v>22.39892664</c:v>
                </c:pt>
                <c:pt idx="5313">
                  <c:v>22.40308309</c:v>
                </c:pt>
                <c:pt idx="5314">
                  <c:v>22.4075344</c:v>
                </c:pt>
                <c:pt idx="5315">
                  <c:v>22.41206031</c:v>
                </c:pt>
                <c:pt idx="5316">
                  <c:v>22.41621676</c:v>
                </c:pt>
                <c:pt idx="5317">
                  <c:v>22.42037321</c:v>
                </c:pt>
                <c:pt idx="5318">
                  <c:v>22.42475346000001</c:v>
                </c:pt>
                <c:pt idx="5319">
                  <c:v>22.42876781</c:v>
                </c:pt>
                <c:pt idx="5320">
                  <c:v>22.43262228999987</c:v>
                </c:pt>
                <c:pt idx="5321">
                  <c:v>22.4370061</c:v>
                </c:pt>
                <c:pt idx="5322">
                  <c:v>22.44093874</c:v>
                </c:pt>
                <c:pt idx="5323">
                  <c:v>22.4452444</c:v>
                </c:pt>
                <c:pt idx="5324">
                  <c:v>22.44969925999997</c:v>
                </c:pt>
                <c:pt idx="5325">
                  <c:v>22.45348624</c:v>
                </c:pt>
                <c:pt idx="5326">
                  <c:v>22.45749349</c:v>
                </c:pt>
                <c:pt idx="5327">
                  <c:v>22.46209754999998</c:v>
                </c:pt>
                <c:pt idx="5328">
                  <c:v>22.46669806</c:v>
                </c:pt>
                <c:pt idx="5329">
                  <c:v>22.47092556</c:v>
                </c:pt>
                <c:pt idx="5330">
                  <c:v>22.4747907</c:v>
                </c:pt>
                <c:pt idx="5331">
                  <c:v>22.47924201</c:v>
                </c:pt>
                <c:pt idx="5332">
                  <c:v>22.48339846</c:v>
                </c:pt>
                <c:pt idx="5333">
                  <c:v>22.48718189</c:v>
                </c:pt>
                <c:pt idx="5334">
                  <c:v>22.4915657</c:v>
                </c:pt>
                <c:pt idx="5335">
                  <c:v>22.49557649999998</c:v>
                </c:pt>
                <c:pt idx="5336">
                  <c:v>22.49973294999987</c:v>
                </c:pt>
                <c:pt idx="5337">
                  <c:v>22.50432991</c:v>
                </c:pt>
                <c:pt idx="5338">
                  <c:v>22.50819149000001</c:v>
                </c:pt>
                <c:pt idx="5339">
                  <c:v>22.51219874</c:v>
                </c:pt>
                <c:pt idx="5340">
                  <c:v>22.51665715</c:v>
                </c:pt>
                <c:pt idx="5341">
                  <c:v>22.52140687</c:v>
                </c:pt>
                <c:pt idx="5342">
                  <c:v>22.52556332</c:v>
                </c:pt>
                <c:pt idx="5343">
                  <c:v>22.5293503</c:v>
                </c:pt>
                <c:pt idx="5344">
                  <c:v>22.53395082</c:v>
                </c:pt>
                <c:pt idx="5345">
                  <c:v>22.53803621</c:v>
                </c:pt>
                <c:pt idx="5346">
                  <c:v>22.54264027999987</c:v>
                </c:pt>
                <c:pt idx="5347">
                  <c:v>22.54708803</c:v>
                </c:pt>
                <c:pt idx="5348">
                  <c:v>22.55132264</c:v>
                </c:pt>
                <c:pt idx="5349">
                  <c:v>22.55525883</c:v>
                </c:pt>
                <c:pt idx="5350">
                  <c:v>22.55978829</c:v>
                </c:pt>
                <c:pt idx="5351">
                  <c:v>22.56394474</c:v>
                </c:pt>
                <c:pt idx="5352">
                  <c:v>22.56772817</c:v>
                </c:pt>
                <c:pt idx="5353">
                  <c:v>22.57203383</c:v>
                </c:pt>
                <c:pt idx="5354">
                  <c:v>22.57589542</c:v>
                </c:pt>
                <c:pt idx="5355">
                  <c:v>22.58027212</c:v>
                </c:pt>
                <c:pt idx="5356">
                  <c:v>22.58472697999998</c:v>
                </c:pt>
                <c:pt idx="5357">
                  <c:v>22.58865962</c:v>
                </c:pt>
                <c:pt idx="5358">
                  <c:v>22.59274502</c:v>
                </c:pt>
                <c:pt idx="5359">
                  <c:v>22.59712527</c:v>
                </c:pt>
                <c:pt idx="5360">
                  <c:v>22.60165474</c:v>
                </c:pt>
                <c:pt idx="5361">
                  <c:v>22.60596039</c:v>
                </c:pt>
                <c:pt idx="5362">
                  <c:v>22.60981843</c:v>
                </c:pt>
                <c:pt idx="5363">
                  <c:v>22.61434434</c:v>
                </c:pt>
                <c:pt idx="5364">
                  <c:v>22.61850079</c:v>
                </c:pt>
                <c:pt idx="5365">
                  <c:v>22.6230338</c:v>
                </c:pt>
                <c:pt idx="5366">
                  <c:v>22.62740695</c:v>
                </c:pt>
                <c:pt idx="5367">
                  <c:v>22.63157051</c:v>
                </c:pt>
                <c:pt idx="5368">
                  <c:v>22.63572695</c:v>
                </c:pt>
                <c:pt idx="5369">
                  <c:v>22.64017826</c:v>
                </c:pt>
                <c:pt idx="5370">
                  <c:v>22.64426366</c:v>
                </c:pt>
                <c:pt idx="5371">
                  <c:v>22.6481217</c:v>
                </c:pt>
                <c:pt idx="5372">
                  <c:v>22.65250195</c:v>
                </c:pt>
                <c:pt idx="5373">
                  <c:v>22.65643459</c:v>
                </c:pt>
                <c:pt idx="5374">
                  <c:v>22.6606692</c:v>
                </c:pt>
                <c:pt idx="5375">
                  <c:v>22.66445263</c:v>
                </c:pt>
                <c:pt idx="5376">
                  <c:v>22.66905314</c:v>
                </c:pt>
                <c:pt idx="5377">
                  <c:v>22.67306038</c:v>
                </c:pt>
                <c:pt idx="5378">
                  <c:v>22.6775934</c:v>
                </c:pt>
                <c:pt idx="5379">
                  <c:v>22.68204825999998</c:v>
                </c:pt>
                <c:pt idx="5380">
                  <c:v>22.68642496</c:v>
                </c:pt>
                <c:pt idx="5381">
                  <c:v>22.69036116</c:v>
                </c:pt>
                <c:pt idx="5382">
                  <c:v>22.69481602</c:v>
                </c:pt>
                <c:pt idx="5383">
                  <c:v>22.69889431</c:v>
                </c:pt>
                <c:pt idx="5384">
                  <c:v>22.70268129</c:v>
                </c:pt>
                <c:pt idx="5385">
                  <c:v>22.70706155</c:v>
                </c:pt>
                <c:pt idx="5386">
                  <c:v>22.71107234999999</c:v>
                </c:pt>
                <c:pt idx="5387">
                  <c:v>22.71529984</c:v>
                </c:pt>
                <c:pt idx="5388">
                  <c:v>22.71982931</c:v>
                </c:pt>
                <c:pt idx="5389">
                  <c:v>22.7236909</c:v>
                </c:pt>
                <c:pt idx="5390">
                  <c:v>22.72761998</c:v>
                </c:pt>
                <c:pt idx="5391">
                  <c:v>22.732153</c:v>
                </c:pt>
                <c:pt idx="5392">
                  <c:v>22.73675706</c:v>
                </c:pt>
                <c:pt idx="5393">
                  <c:v>22.74105561</c:v>
                </c:pt>
                <c:pt idx="5394">
                  <c:v>22.74492075</c:v>
                </c:pt>
                <c:pt idx="5395">
                  <c:v>22.74937561</c:v>
                </c:pt>
                <c:pt idx="5396">
                  <c:v>22.75345391</c:v>
                </c:pt>
                <c:pt idx="5397">
                  <c:v>22.75806153</c:v>
                </c:pt>
                <c:pt idx="5398">
                  <c:v>22.76251282999987</c:v>
                </c:pt>
                <c:pt idx="5399">
                  <c:v>22.76674032999998</c:v>
                </c:pt>
                <c:pt idx="5400">
                  <c:v>22.77075468</c:v>
                </c:pt>
                <c:pt idx="5401">
                  <c:v>22.77527704</c:v>
                </c:pt>
                <c:pt idx="5402">
                  <c:v>22.77921323</c:v>
                </c:pt>
                <c:pt idx="5403">
                  <c:v>22.78314942</c:v>
                </c:pt>
                <c:pt idx="5404">
                  <c:v>22.78760428</c:v>
                </c:pt>
                <c:pt idx="5405">
                  <c:v>22.79138771</c:v>
                </c:pt>
                <c:pt idx="5406">
                  <c:v>22.79562232</c:v>
                </c:pt>
                <c:pt idx="5407">
                  <c:v>22.79940574999999</c:v>
                </c:pt>
                <c:pt idx="5408">
                  <c:v>22.80408442</c:v>
                </c:pt>
                <c:pt idx="5409">
                  <c:v>22.80809166</c:v>
                </c:pt>
                <c:pt idx="5410">
                  <c:v>22.81187865</c:v>
                </c:pt>
                <c:pt idx="5411">
                  <c:v>22.8162589</c:v>
                </c:pt>
                <c:pt idx="5412">
                  <c:v>22.8203372</c:v>
                </c:pt>
                <c:pt idx="5413">
                  <c:v>22.82442259</c:v>
                </c:pt>
                <c:pt idx="5414">
                  <c:v>22.82895206</c:v>
                </c:pt>
                <c:pt idx="5415">
                  <c:v>22.83295575</c:v>
                </c:pt>
                <c:pt idx="5416">
                  <c:v>22.83689194</c:v>
                </c:pt>
                <c:pt idx="5417">
                  <c:v>22.84120115</c:v>
                </c:pt>
                <c:pt idx="5418">
                  <c:v>22.84505918</c:v>
                </c:pt>
                <c:pt idx="5419">
                  <c:v>22.84928668</c:v>
                </c:pt>
                <c:pt idx="5420">
                  <c:v>22.85307722</c:v>
                </c:pt>
                <c:pt idx="5421">
                  <c:v>22.85767418</c:v>
                </c:pt>
                <c:pt idx="5422">
                  <c:v>22.86183773</c:v>
                </c:pt>
                <c:pt idx="5423">
                  <c:v>22.86636364</c:v>
                </c:pt>
                <c:pt idx="5424">
                  <c:v>22.87081495</c:v>
                </c:pt>
                <c:pt idx="5425">
                  <c:v>22.8749714</c:v>
                </c:pt>
                <c:pt idx="5426">
                  <c:v>22.87898219</c:v>
                </c:pt>
                <c:pt idx="5427">
                  <c:v>22.88351166</c:v>
                </c:pt>
                <c:pt idx="5428">
                  <c:v>22.88758995</c:v>
                </c:pt>
                <c:pt idx="5429">
                  <c:v>22.89152614</c:v>
                </c:pt>
                <c:pt idx="5430">
                  <c:v>22.89568614</c:v>
                </c:pt>
                <c:pt idx="5431">
                  <c:v>22.89961878</c:v>
                </c:pt>
                <c:pt idx="5432">
                  <c:v>22.90384628</c:v>
                </c:pt>
                <c:pt idx="5433">
                  <c:v>22.9084539</c:v>
                </c:pt>
                <c:pt idx="5434">
                  <c:v>22.91230838</c:v>
                </c:pt>
                <c:pt idx="5435">
                  <c:v>22.91639378</c:v>
                </c:pt>
                <c:pt idx="5436">
                  <c:v>22.92077759</c:v>
                </c:pt>
                <c:pt idx="5437">
                  <c:v>22.9253781</c:v>
                </c:pt>
                <c:pt idx="5438">
                  <c:v>22.9296056</c:v>
                </c:pt>
                <c:pt idx="5439">
                  <c:v>22.93361283999987</c:v>
                </c:pt>
                <c:pt idx="5440">
                  <c:v>22.93814586</c:v>
                </c:pt>
                <c:pt idx="5441">
                  <c:v>22.9421531</c:v>
                </c:pt>
                <c:pt idx="5442">
                  <c:v>22.94594009</c:v>
                </c:pt>
                <c:pt idx="5443">
                  <c:v>22.95024574</c:v>
                </c:pt>
                <c:pt idx="5444">
                  <c:v>22.95440219</c:v>
                </c:pt>
                <c:pt idx="5445">
                  <c:v>22.95855864</c:v>
                </c:pt>
                <c:pt idx="5446">
                  <c:v>22.9631627</c:v>
                </c:pt>
                <c:pt idx="5447">
                  <c:v>22.96701719</c:v>
                </c:pt>
                <c:pt idx="5448">
                  <c:v>22.97088232999999</c:v>
                </c:pt>
                <c:pt idx="5449">
                  <c:v>22.97541179</c:v>
                </c:pt>
                <c:pt idx="5450">
                  <c:v>22.98000875</c:v>
                </c:pt>
                <c:pt idx="5451">
                  <c:v>22.9843144</c:v>
                </c:pt>
                <c:pt idx="5452">
                  <c:v>22.98817954999987</c:v>
                </c:pt>
                <c:pt idx="5453">
                  <c:v>22.9927019</c:v>
                </c:pt>
                <c:pt idx="5454">
                  <c:v>22.9967873</c:v>
                </c:pt>
                <c:pt idx="5455">
                  <c:v>23.00057429</c:v>
                </c:pt>
                <c:pt idx="5456">
                  <c:v>23.00487639</c:v>
                </c:pt>
                <c:pt idx="5457">
                  <c:v>23.00896179</c:v>
                </c:pt>
                <c:pt idx="5458">
                  <c:v>23.01318928</c:v>
                </c:pt>
                <c:pt idx="5459">
                  <c:v>23.0176477</c:v>
                </c:pt>
                <c:pt idx="5460">
                  <c:v>23.02150929</c:v>
                </c:pt>
                <c:pt idx="5461">
                  <c:v>23.02551652999998</c:v>
                </c:pt>
                <c:pt idx="5462">
                  <c:v>23.02989678</c:v>
                </c:pt>
                <c:pt idx="5463">
                  <c:v>23.03368377</c:v>
                </c:pt>
                <c:pt idx="5464">
                  <c:v>23.03798942</c:v>
                </c:pt>
                <c:pt idx="5465">
                  <c:v>23.04177285999998</c:v>
                </c:pt>
                <c:pt idx="5466">
                  <c:v>23.04622772</c:v>
                </c:pt>
                <c:pt idx="5467">
                  <c:v>23.05038417</c:v>
                </c:pt>
                <c:pt idx="5468">
                  <c:v>23.05498823</c:v>
                </c:pt>
                <c:pt idx="5469">
                  <c:v>23.05943599</c:v>
                </c:pt>
                <c:pt idx="5470">
                  <c:v>23.06367059</c:v>
                </c:pt>
                <c:pt idx="5471">
                  <c:v>23.06767783</c:v>
                </c:pt>
                <c:pt idx="5472">
                  <c:v>23.07206164</c:v>
                </c:pt>
                <c:pt idx="5473">
                  <c:v>23.07613993</c:v>
                </c:pt>
                <c:pt idx="5474">
                  <c:v>23.08000152</c:v>
                </c:pt>
                <c:pt idx="5475">
                  <c:v>23.08453099</c:v>
                </c:pt>
                <c:pt idx="5476">
                  <c:v>23.08935176</c:v>
                </c:pt>
                <c:pt idx="5477">
                  <c:v>23.0935082</c:v>
                </c:pt>
                <c:pt idx="5478">
                  <c:v>23.09804122</c:v>
                </c:pt>
                <c:pt idx="5479">
                  <c:v>23.10197741</c:v>
                </c:pt>
                <c:pt idx="5480">
                  <c:v>23.10598465</c:v>
                </c:pt>
                <c:pt idx="5481">
                  <c:v>23.11043951</c:v>
                </c:pt>
                <c:pt idx="5482">
                  <c:v>23.11518568</c:v>
                </c:pt>
                <c:pt idx="5483">
                  <c:v>23.11934213</c:v>
                </c:pt>
                <c:pt idx="5484">
                  <c:v>23.12313267</c:v>
                </c:pt>
                <c:pt idx="5485">
                  <c:v>23.12772963</c:v>
                </c:pt>
                <c:pt idx="5486">
                  <c:v>23.13188607</c:v>
                </c:pt>
                <c:pt idx="5487">
                  <c:v>23.13641909</c:v>
                </c:pt>
                <c:pt idx="5488">
                  <c:v>23.14087395</c:v>
                </c:pt>
                <c:pt idx="5489">
                  <c:v>23.14510145</c:v>
                </c:pt>
                <c:pt idx="5490">
                  <c:v>23.14910868999999</c:v>
                </c:pt>
                <c:pt idx="5491">
                  <c:v>23.1535671</c:v>
                </c:pt>
                <c:pt idx="5492">
                  <c:v>23.15772355</c:v>
                </c:pt>
                <c:pt idx="5493">
                  <c:v>23.16151053999998</c:v>
                </c:pt>
                <c:pt idx="5494">
                  <c:v>23.16581619</c:v>
                </c:pt>
                <c:pt idx="5495">
                  <c:v>23.16974528</c:v>
                </c:pt>
                <c:pt idx="5496">
                  <c:v>23.17397988</c:v>
                </c:pt>
                <c:pt idx="5497">
                  <c:v>23.17850934</c:v>
                </c:pt>
                <c:pt idx="5498">
                  <c:v>23.18244198</c:v>
                </c:pt>
                <c:pt idx="5499">
                  <c:v>23.18652738</c:v>
                </c:pt>
                <c:pt idx="5500">
                  <c:v>23.19083304</c:v>
                </c:pt>
                <c:pt idx="5501">
                  <c:v>23.1955046</c:v>
                </c:pt>
                <c:pt idx="5502">
                  <c:v>23.1997392</c:v>
                </c:pt>
                <c:pt idx="5503">
                  <c:v>23.20360079</c:v>
                </c:pt>
                <c:pt idx="5504">
                  <c:v>23.20812315</c:v>
                </c:pt>
                <c:pt idx="5505">
                  <c:v>23.2122796</c:v>
                </c:pt>
                <c:pt idx="5506">
                  <c:v>23.21681261000001</c:v>
                </c:pt>
                <c:pt idx="5507">
                  <c:v>23.22119287</c:v>
                </c:pt>
                <c:pt idx="5508">
                  <c:v>23.22542036999998</c:v>
                </c:pt>
                <c:pt idx="5509">
                  <c:v>23.22950577</c:v>
                </c:pt>
                <c:pt idx="5510">
                  <c:v>23.23403523</c:v>
                </c:pt>
                <c:pt idx="5511">
                  <c:v>23.23804247</c:v>
                </c:pt>
                <c:pt idx="5512">
                  <c:v>23.24197866</c:v>
                </c:pt>
                <c:pt idx="5513">
                  <c:v>23.24628076</c:v>
                </c:pt>
                <c:pt idx="5514">
                  <c:v>23.25021696</c:v>
                </c:pt>
                <c:pt idx="5515">
                  <c:v>23.25444445</c:v>
                </c:pt>
                <c:pt idx="5516">
                  <c:v>23.25823498999998</c:v>
                </c:pt>
                <c:pt idx="5517">
                  <c:v>23.26275735</c:v>
                </c:pt>
                <c:pt idx="5518">
                  <c:v>23.26684274999998</c:v>
                </c:pt>
                <c:pt idx="5519">
                  <c:v>23.27144681</c:v>
                </c:pt>
                <c:pt idx="5520">
                  <c:v>23.27589812</c:v>
                </c:pt>
                <c:pt idx="5521">
                  <c:v>23.28013272</c:v>
                </c:pt>
                <c:pt idx="5522">
                  <c:v>23.28421102</c:v>
                </c:pt>
                <c:pt idx="5523">
                  <c:v>23.28866943</c:v>
                </c:pt>
                <c:pt idx="5524">
                  <c:v>23.29267667</c:v>
                </c:pt>
                <c:pt idx="5525">
                  <c:v>23.29653825999998</c:v>
                </c:pt>
                <c:pt idx="5526">
                  <c:v>23.30084391</c:v>
                </c:pt>
                <c:pt idx="5527">
                  <c:v>23.304773</c:v>
                </c:pt>
                <c:pt idx="5528">
                  <c:v>23.30907866</c:v>
                </c:pt>
                <c:pt idx="5529">
                  <c:v>23.31361167</c:v>
                </c:pt>
                <c:pt idx="5530">
                  <c:v>23.31739155</c:v>
                </c:pt>
                <c:pt idx="5531">
                  <c:v>23.32147695</c:v>
                </c:pt>
                <c:pt idx="5532">
                  <c:v>23.32600641000001</c:v>
                </c:pt>
                <c:pt idx="5533">
                  <c:v>23.33061048</c:v>
                </c:pt>
                <c:pt idx="5534">
                  <c:v>23.33483798</c:v>
                </c:pt>
                <c:pt idx="5535">
                  <c:v>23.33869957</c:v>
                </c:pt>
                <c:pt idx="5536">
                  <c:v>23.34315087</c:v>
                </c:pt>
                <c:pt idx="5537">
                  <c:v>23.34716522</c:v>
                </c:pt>
                <c:pt idx="5538">
                  <c:v>23.35102326000001</c:v>
                </c:pt>
                <c:pt idx="5539">
                  <c:v>23.35540350999998</c:v>
                </c:pt>
                <c:pt idx="5540">
                  <c:v>23.35948180999999</c:v>
                </c:pt>
                <c:pt idx="5541">
                  <c:v>23.3635672</c:v>
                </c:pt>
                <c:pt idx="5542">
                  <c:v>23.36809667</c:v>
                </c:pt>
                <c:pt idx="5543">
                  <c:v>23.3719547</c:v>
                </c:pt>
                <c:pt idx="5544">
                  <c:v>23.3760401</c:v>
                </c:pt>
                <c:pt idx="5545">
                  <c:v>23.38049496</c:v>
                </c:pt>
                <c:pt idx="5546">
                  <c:v>23.38524113</c:v>
                </c:pt>
                <c:pt idx="5547">
                  <c:v>23.38939758</c:v>
                </c:pt>
                <c:pt idx="5548">
                  <c:v>23.39318811</c:v>
                </c:pt>
                <c:pt idx="5549">
                  <c:v>23.39786323</c:v>
                </c:pt>
                <c:pt idx="5550">
                  <c:v>23.40187047</c:v>
                </c:pt>
                <c:pt idx="5551">
                  <c:v>23.40565746</c:v>
                </c:pt>
                <c:pt idx="5552">
                  <c:v>23.41003771</c:v>
                </c:pt>
                <c:pt idx="5553">
                  <c:v>23.41404495999999</c:v>
                </c:pt>
                <c:pt idx="5554">
                  <c:v>23.41820141000001</c:v>
                </c:pt>
                <c:pt idx="5555">
                  <c:v>23.42273086999988</c:v>
                </c:pt>
                <c:pt idx="5556">
                  <c:v>23.42674166</c:v>
                </c:pt>
                <c:pt idx="5557">
                  <c:v>23.43074890999998</c:v>
                </c:pt>
                <c:pt idx="5558">
                  <c:v>23.43497996</c:v>
                </c:pt>
                <c:pt idx="5559">
                  <c:v>23.43883444</c:v>
                </c:pt>
                <c:pt idx="5560">
                  <c:v>23.44306904</c:v>
                </c:pt>
                <c:pt idx="5561">
                  <c:v>23.44685603</c:v>
                </c:pt>
                <c:pt idx="5562">
                  <c:v>23.45145654</c:v>
                </c:pt>
                <c:pt idx="5563">
                  <c:v>23.45554194</c:v>
                </c:pt>
                <c:pt idx="5564">
                  <c:v>23.46014600999997</c:v>
                </c:pt>
                <c:pt idx="5565">
                  <c:v>23.46459376</c:v>
                </c:pt>
                <c:pt idx="5566">
                  <c:v>23.46882836</c:v>
                </c:pt>
                <c:pt idx="5567">
                  <c:v>23.47276456</c:v>
                </c:pt>
                <c:pt idx="5568">
                  <c:v>23.47728691</c:v>
                </c:pt>
                <c:pt idx="5569">
                  <c:v>23.48129771</c:v>
                </c:pt>
                <c:pt idx="5570">
                  <c:v>23.48530849999998</c:v>
                </c:pt>
                <c:pt idx="5571">
                  <c:v>23.48953954999987</c:v>
                </c:pt>
                <c:pt idx="5572">
                  <c:v>23.49332653999987</c:v>
                </c:pt>
                <c:pt idx="5573">
                  <c:v>23.49770325</c:v>
                </c:pt>
                <c:pt idx="5574">
                  <c:v>23.50223271</c:v>
                </c:pt>
                <c:pt idx="5575">
                  <c:v>23.5060943</c:v>
                </c:pt>
                <c:pt idx="5576">
                  <c:v>23.51010154</c:v>
                </c:pt>
                <c:pt idx="5577">
                  <c:v>23.5145564</c:v>
                </c:pt>
                <c:pt idx="5578">
                  <c:v>23.51915691</c:v>
                </c:pt>
                <c:pt idx="5579">
                  <c:v>23.52338440999999</c:v>
                </c:pt>
                <c:pt idx="5580">
                  <c:v>23.52732414999999</c:v>
                </c:pt>
                <c:pt idx="5581">
                  <c:v>23.53199927</c:v>
                </c:pt>
                <c:pt idx="5582">
                  <c:v>23.53593546</c:v>
                </c:pt>
                <c:pt idx="5583">
                  <c:v>23.53971534</c:v>
                </c:pt>
                <c:pt idx="5584">
                  <c:v>23.54402455</c:v>
                </c:pt>
                <c:pt idx="5585">
                  <c:v>23.54810995</c:v>
                </c:pt>
                <c:pt idx="5586">
                  <c:v>23.5524085</c:v>
                </c:pt>
                <c:pt idx="5587">
                  <c:v>23.55686691</c:v>
                </c:pt>
                <c:pt idx="5588">
                  <c:v>23.5607285</c:v>
                </c:pt>
                <c:pt idx="5589">
                  <c:v>23.56466113999999</c:v>
                </c:pt>
                <c:pt idx="5590">
                  <c:v>23.569116</c:v>
                </c:pt>
                <c:pt idx="5591">
                  <c:v>23.57379110999999</c:v>
                </c:pt>
                <c:pt idx="5592">
                  <c:v>23.57809676999999</c:v>
                </c:pt>
                <c:pt idx="5593">
                  <c:v>23.58203295999998</c:v>
                </c:pt>
                <c:pt idx="5594">
                  <c:v>23.58648781999998</c:v>
                </c:pt>
                <c:pt idx="5595">
                  <c:v>23.59056611</c:v>
                </c:pt>
                <c:pt idx="5596">
                  <c:v>23.59517018</c:v>
                </c:pt>
                <c:pt idx="5597">
                  <c:v>23.59962504</c:v>
                </c:pt>
                <c:pt idx="5598">
                  <c:v>23.60385253999999</c:v>
                </c:pt>
                <c:pt idx="5599">
                  <c:v>23.60793793</c:v>
                </c:pt>
                <c:pt idx="5600">
                  <c:v>23.61231819</c:v>
                </c:pt>
                <c:pt idx="5601">
                  <c:v>23.61632543</c:v>
                </c:pt>
                <c:pt idx="5602">
                  <c:v>23.62018702</c:v>
                </c:pt>
                <c:pt idx="5603">
                  <c:v>23.62456728</c:v>
                </c:pt>
                <c:pt idx="5604">
                  <c:v>23.62857452</c:v>
                </c:pt>
                <c:pt idx="5605">
                  <c:v>23.63273097</c:v>
                </c:pt>
                <c:pt idx="5606">
                  <c:v>23.63726043</c:v>
                </c:pt>
                <c:pt idx="5607">
                  <c:v>23.64104387</c:v>
                </c:pt>
                <c:pt idx="5608">
                  <c:v>23.64512926</c:v>
                </c:pt>
                <c:pt idx="5609">
                  <c:v>23.64965873</c:v>
                </c:pt>
                <c:pt idx="5610">
                  <c:v>23.65418108</c:v>
                </c:pt>
                <c:pt idx="5611">
                  <c:v>23.65841569000001</c:v>
                </c:pt>
                <c:pt idx="5612">
                  <c:v>23.66235188</c:v>
                </c:pt>
                <c:pt idx="5613">
                  <c:v>23.66687424</c:v>
                </c:pt>
                <c:pt idx="5614">
                  <c:v>23.67095963</c:v>
                </c:pt>
                <c:pt idx="5615">
                  <c:v>23.67482122</c:v>
                </c:pt>
                <c:pt idx="5616">
                  <c:v>23.67920148</c:v>
                </c:pt>
                <c:pt idx="5617">
                  <c:v>23.68313411999999</c:v>
                </c:pt>
                <c:pt idx="5618">
                  <c:v>23.68736872</c:v>
                </c:pt>
                <c:pt idx="5619">
                  <c:v>23.69182003</c:v>
                </c:pt>
                <c:pt idx="5620">
                  <c:v>23.69568161999999</c:v>
                </c:pt>
                <c:pt idx="5621">
                  <c:v>23.69983807</c:v>
                </c:pt>
                <c:pt idx="5622">
                  <c:v>23.70421832</c:v>
                </c:pt>
                <c:pt idx="5623">
                  <c:v>23.70889344</c:v>
                </c:pt>
                <c:pt idx="5624">
                  <c:v>23.71312094</c:v>
                </c:pt>
                <c:pt idx="5625">
                  <c:v>23.71691148</c:v>
                </c:pt>
                <c:pt idx="5626">
                  <c:v>23.72151553999998</c:v>
                </c:pt>
                <c:pt idx="5627">
                  <c:v>23.72567198999998</c:v>
                </c:pt>
                <c:pt idx="5628">
                  <c:v>23.7301979</c:v>
                </c:pt>
                <c:pt idx="5629">
                  <c:v>23.73465276</c:v>
                </c:pt>
                <c:pt idx="5630">
                  <c:v>23.73888025999999</c:v>
                </c:pt>
                <c:pt idx="5631">
                  <c:v>23.74288749999999</c:v>
                </c:pt>
                <c:pt idx="5632">
                  <c:v>23.74734236</c:v>
                </c:pt>
                <c:pt idx="5633">
                  <c:v>23.75149881</c:v>
                </c:pt>
                <c:pt idx="5634">
                  <c:v>23.75528935</c:v>
                </c:pt>
                <c:pt idx="5635">
                  <c:v>23.759595</c:v>
                </c:pt>
                <c:pt idx="5636">
                  <c:v>23.76359868999998</c:v>
                </c:pt>
                <c:pt idx="5637">
                  <c:v>23.76775513999999</c:v>
                </c:pt>
                <c:pt idx="5638">
                  <c:v>23.77228816</c:v>
                </c:pt>
                <c:pt idx="5639">
                  <c:v>23.77607159</c:v>
                </c:pt>
                <c:pt idx="5640">
                  <c:v>23.78030619</c:v>
                </c:pt>
                <c:pt idx="5641">
                  <c:v>23.78468645</c:v>
                </c:pt>
                <c:pt idx="5642">
                  <c:v>23.78920881</c:v>
                </c:pt>
                <c:pt idx="5643">
                  <c:v>23.79351446</c:v>
                </c:pt>
                <c:pt idx="5644">
                  <c:v>23.79745064999999</c:v>
                </c:pt>
                <c:pt idx="5645">
                  <c:v>23.80190196</c:v>
                </c:pt>
                <c:pt idx="5646">
                  <c:v>23.80598736</c:v>
                </c:pt>
                <c:pt idx="5647">
                  <c:v>23.80977434</c:v>
                </c:pt>
                <c:pt idx="5648">
                  <c:v>23.81408</c:v>
                </c:pt>
                <c:pt idx="5649">
                  <c:v>23.81816183999999</c:v>
                </c:pt>
                <c:pt idx="5650">
                  <c:v>23.82239645</c:v>
                </c:pt>
                <c:pt idx="5651">
                  <c:v>23.82692236</c:v>
                </c:pt>
                <c:pt idx="5652">
                  <c:v>23.830855</c:v>
                </c:pt>
                <c:pt idx="5653">
                  <c:v>23.83479119</c:v>
                </c:pt>
                <c:pt idx="5654">
                  <c:v>23.83917144</c:v>
                </c:pt>
                <c:pt idx="5655">
                  <c:v>23.84399221</c:v>
                </c:pt>
                <c:pt idx="5656">
                  <c:v>23.84822682</c:v>
                </c:pt>
                <c:pt idx="5657">
                  <c:v>23.85208841</c:v>
                </c:pt>
                <c:pt idx="5658">
                  <c:v>23.85654327</c:v>
                </c:pt>
                <c:pt idx="5659">
                  <c:v>23.86062155999998</c:v>
                </c:pt>
                <c:pt idx="5660">
                  <c:v>23.86522562</c:v>
                </c:pt>
                <c:pt idx="5661">
                  <c:v>23.86967693</c:v>
                </c:pt>
                <c:pt idx="5662">
                  <c:v>23.87391154000001</c:v>
                </c:pt>
                <c:pt idx="5663">
                  <c:v>23.87798983</c:v>
                </c:pt>
                <c:pt idx="5664">
                  <c:v>23.88244823999997</c:v>
                </c:pt>
                <c:pt idx="5665">
                  <c:v>23.88645548</c:v>
                </c:pt>
                <c:pt idx="5666">
                  <c:v>23.89031706999999</c:v>
                </c:pt>
                <c:pt idx="5667">
                  <c:v>23.89462272999999</c:v>
                </c:pt>
                <c:pt idx="5668">
                  <c:v>23.89855537</c:v>
                </c:pt>
                <c:pt idx="5669">
                  <c:v>23.90286102</c:v>
                </c:pt>
                <c:pt idx="5670">
                  <c:v>23.90746508</c:v>
                </c:pt>
                <c:pt idx="5671">
                  <c:v>23.91213665</c:v>
                </c:pt>
                <c:pt idx="5672">
                  <c:v>23.916151</c:v>
                </c:pt>
                <c:pt idx="5673">
                  <c:v>23.92060229999997</c:v>
                </c:pt>
                <c:pt idx="5674">
                  <c:v>23.92438574000001</c:v>
                </c:pt>
                <c:pt idx="5675">
                  <c:v>23.92862033999987</c:v>
                </c:pt>
                <c:pt idx="5676">
                  <c:v>23.93248193</c:v>
                </c:pt>
                <c:pt idx="5677">
                  <c:v>23.93692968</c:v>
                </c:pt>
                <c:pt idx="5678">
                  <c:v>23.94101508</c:v>
                </c:pt>
                <c:pt idx="5679">
                  <c:v>23.94480207</c:v>
                </c:pt>
                <c:pt idx="5680">
                  <c:v>23.94918231999998</c:v>
                </c:pt>
                <c:pt idx="5681">
                  <c:v>23.95326061999999</c:v>
                </c:pt>
                <c:pt idx="5682">
                  <c:v>23.95742417</c:v>
                </c:pt>
                <c:pt idx="5683">
                  <c:v>23.96187725</c:v>
                </c:pt>
                <c:pt idx="5684">
                  <c:v>23.96573528999987</c:v>
                </c:pt>
                <c:pt idx="5685">
                  <c:v>23.96974608999987</c:v>
                </c:pt>
                <c:pt idx="5686">
                  <c:v>23.974272</c:v>
                </c:pt>
                <c:pt idx="5687">
                  <c:v>23.97895066</c:v>
                </c:pt>
                <c:pt idx="5688">
                  <c:v>23.98317816</c:v>
                </c:pt>
                <c:pt idx="5689">
                  <c:v>23.98696869999999</c:v>
                </c:pt>
                <c:pt idx="5690">
                  <c:v>23.99164026</c:v>
                </c:pt>
                <c:pt idx="5691">
                  <c:v>23.99564750999987</c:v>
                </c:pt>
                <c:pt idx="5692">
                  <c:v>23.99943804999998</c:v>
                </c:pt>
                <c:pt idx="5693">
                  <c:v>24.0038183</c:v>
                </c:pt>
                <c:pt idx="5694">
                  <c:v>24.00782554</c:v>
                </c:pt>
                <c:pt idx="5695">
                  <c:v>24.01198199</c:v>
                </c:pt>
                <c:pt idx="5696">
                  <c:v>24.01651146</c:v>
                </c:pt>
                <c:pt idx="5697">
                  <c:v>24.02051514</c:v>
                </c:pt>
                <c:pt idx="5698">
                  <c:v>24.02445134</c:v>
                </c:pt>
                <c:pt idx="5699">
                  <c:v>24.02883515</c:v>
                </c:pt>
                <c:pt idx="5700">
                  <c:v>24.03261858</c:v>
                </c:pt>
                <c:pt idx="5701">
                  <c:v>24.03684608</c:v>
                </c:pt>
                <c:pt idx="5702">
                  <c:v>24.04063662</c:v>
                </c:pt>
                <c:pt idx="5703">
                  <c:v>24.04524067999997</c:v>
                </c:pt>
                <c:pt idx="5704">
                  <c:v>24.04931898</c:v>
                </c:pt>
                <c:pt idx="5705">
                  <c:v>24.05399409</c:v>
                </c:pt>
                <c:pt idx="5706">
                  <c:v>24.0583779</c:v>
                </c:pt>
                <c:pt idx="5707">
                  <c:v>24.06245619</c:v>
                </c:pt>
                <c:pt idx="5708">
                  <c:v>24.06661263999997</c:v>
                </c:pt>
                <c:pt idx="5709">
                  <c:v>24.07107105</c:v>
                </c:pt>
                <c:pt idx="5710">
                  <c:v>24.0750783</c:v>
                </c:pt>
                <c:pt idx="5711">
                  <c:v>24.07908554</c:v>
                </c:pt>
                <c:pt idx="5712">
                  <c:v>24.08332014</c:v>
                </c:pt>
                <c:pt idx="5713">
                  <c:v>24.08710358</c:v>
                </c:pt>
                <c:pt idx="5714">
                  <c:v>24.09140923</c:v>
                </c:pt>
                <c:pt idx="5715">
                  <c:v>24.09519621999998</c:v>
                </c:pt>
                <c:pt idx="5716">
                  <c:v>24.09979673</c:v>
                </c:pt>
                <c:pt idx="5717">
                  <c:v>24.10388213</c:v>
                </c:pt>
                <c:pt idx="5718">
                  <c:v>24.10841159</c:v>
                </c:pt>
                <c:pt idx="5719">
                  <c:v>24.11293395</c:v>
                </c:pt>
                <c:pt idx="5720">
                  <c:v>24.11716855</c:v>
                </c:pt>
                <c:pt idx="5721">
                  <c:v>24.12110474</c:v>
                </c:pt>
                <c:pt idx="5722">
                  <c:v>24.1257017</c:v>
                </c:pt>
                <c:pt idx="5723">
                  <c:v>24.12971605</c:v>
                </c:pt>
                <c:pt idx="5724">
                  <c:v>24.13349948</c:v>
                </c:pt>
                <c:pt idx="5725">
                  <c:v>24.13787974</c:v>
                </c:pt>
                <c:pt idx="5726">
                  <c:v>24.14189054</c:v>
                </c:pt>
                <c:pt idx="5727">
                  <c:v>24.14611803</c:v>
                </c:pt>
                <c:pt idx="5728">
                  <c:v>24.1507221</c:v>
                </c:pt>
                <c:pt idx="5729">
                  <c:v>24.15546827</c:v>
                </c:pt>
                <c:pt idx="5730">
                  <c:v>24.15940801</c:v>
                </c:pt>
                <c:pt idx="5731">
                  <c:v>24.16386287</c:v>
                </c:pt>
                <c:pt idx="5732">
                  <c:v>24.16861258999997</c:v>
                </c:pt>
                <c:pt idx="5733">
                  <c:v>24.17291824</c:v>
                </c:pt>
                <c:pt idx="5734">
                  <c:v>24.17751876000001</c:v>
                </c:pt>
                <c:pt idx="5735">
                  <c:v>24.18130574</c:v>
                </c:pt>
                <c:pt idx="5736">
                  <c:v>24.18538403</c:v>
                </c:pt>
                <c:pt idx="5737">
                  <c:v>24.18984245</c:v>
                </c:pt>
                <c:pt idx="5738">
                  <c:v>24.19444651</c:v>
                </c:pt>
                <c:pt idx="5739">
                  <c:v>24.19867401</c:v>
                </c:pt>
                <c:pt idx="5740">
                  <c:v>24.2026102</c:v>
                </c:pt>
                <c:pt idx="5741">
                  <c:v>24.20706506</c:v>
                </c:pt>
                <c:pt idx="5742">
                  <c:v>24.21114336</c:v>
                </c:pt>
                <c:pt idx="5743">
                  <c:v>24.21493389</c:v>
                </c:pt>
                <c:pt idx="5744">
                  <c:v>24.21931415</c:v>
                </c:pt>
                <c:pt idx="5745">
                  <c:v>24.22339244</c:v>
                </c:pt>
                <c:pt idx="5746">
                  <c:v>24.22754889</c:v>
                </c:pt>
                <c:pt idx="5747">
                  <c:v>24.23193270000001</c:v>
                </c:pt>
                <c:pt idx="5748">
                  <c:v>24.23586534</c:v>
                </c:pt>
                <c:pt idx="5749">
                  <c:v>24.23980153</c:v>
                </c:pt>
                <c:pt idx="5750">
                  <c:v>24.24432744</c:v>
                </c:pt>
                <c:pt idx="5751">
                  <c:v>24.24908071</c:v>
                </c:pt>
                <c:pt idx="5752">
                  <c:v>24.25323716</c:v>
                </c:pt>
                <c:pt idx="5753">
                  <c:v>24.2570206</c:v>
                </c:pt>
                <c:pt idx="5754">
                  <c:v>24.26162111</c:v>
                </c:pt>
                <c:pt idx="5755">
                  <c:v>24.26570650999987</c:v>
                </c:pt>
                <c:pt idx="5756">
                  <c:v>24.27031057</c:v>
                </c:pt>
                <c:pt idx="5757">
                  <c:v>24.27483293</c:v>
                </c:pt>
                <c:pt idx="5758">
                  <c:v>24.27899648</c:v>
                </c:pt>
                <c:pt idx="5759">
                  <c:v>24.28307478</c:v>
                </c:pt>
                <c:pt idx="5760">
                  <c:v>24.28753319</c:v>
                </c:pt>
                <c:pt idx="5761">
                  <c:v>24.29154043</c:v>
                </c:pt>
                <c:pt idx="5762">
                  <c:v>24.29539847</c:v>
                </c:pt>
                <c:pt idx="5763">
                  <c:v>24.29977872</c:v>
                </c:pt>
                <c:pt idx="5764">
                  <c:v>24.30378952</c:v>
                </c:pt>
                <c:pt idx="5765">
                  <c:v>24.30794597</c:v>
                </c:pt>
                <c:pt idx="5766">
                  <c:v>24.31247188</c:v>
                </c:pt>
                <c:pt idx="5767">
                  <c:v>24.31633347</c:v>
                </c:pt>
                <c:pt idx="5768">
                  <c:v>24.32041176</c:v>
                </c:pt>
                <c:pt idx="5769">
                  <c:v>24.32487017</c:v>
                </c:pt>
                <c:pt idx="5770">
                  <c:v>24.32947068</c:v>
                </c:pt>
                <c:pt idx="5771">
                  <c:v>24.33370529</c:v>
                </c:pt>
                <c:pt idx="5772">
                  <c:v>24.33748872</c:v>
                </c:pt>
                <c:pt idx="5773">
                  <c:v>24.34216739</c:v>
                </c:pt>
                <c:pt idx="5774">
                  <c:v>24.34617463</c:v>
                </c:pt>
                <c:pt idx="5775">
                  <c:v>24.34996162</c:v>
                </c:pt>
                <c:pt idx="5776">
                  <c:v>24.35426727</c:v>
                </c:pt>
                <c:pt idx="5777">
                  <c:v>24.35834556</c:v>
                </c:pt>
                <c:pt idx="5778">
                  <c:v>24.36250201</c:v>
                </c:pt>
                <c:pt idx="5779">
                  <c:v>24.36703503</c:v>
                </c:pt>
                <c:pt idx="5780">
                  <c:v>24.37089306</c:v>
                </c:pt>
                <c:pt idx="5781">
                  <c:v>24.37504951</c:v>
                </c:pt>
                <c:pt idx="5782">
                  <c:v>24.37935517</c:v>
                </c:pt>
                <c:pt idx="5783">
                  <c:v>24.38410489</c:v>
                </c:pt>
                <c:pt idx="5784">
                  <c:v>24.38833949</c:v>
                </c:pt>
                <c:pt idx="5785">
                  <c:v>24.39212291999998</c:v>
                </c:pt>
                <c:pt idx="5786">
                  <c:v>24.39672699</c:v>
                </c:pt>
                <c:pt idx="5787">
                  <c:v>24.40080528</c:v>
                </c:pt>
                <c:pt idx="5788">
                  <c:v>24.40526369</c:v>
                </c:pt>
                <c:pt idx="5789">
                  <c:v>24.40979316</c:v>
                </c:pt>
                <c:pt idx="5790">
                  <c:v>24.41402065</c:v>
                </c:pt>
                <c:pt idx="5791">
                  <c:v>24.41803145</c:v>
                </c:pt>
                <c:pt idx="5792">
                  <c:v>24.42256091</c:v>
                </c:pt>
                <c:pt idx="5793">
                  <c:v>24.42663919999998</c:v>
                </c:pt>
                <c:pt idx="5794">
                  <c:v>24.43042264</c:v>
                </c:pt>
                <c:pt idx="5795">
                  <c:v>24.43473184</c:v>
                </c:pt>
                <c:pt idx="5796">
                  <c:v>24.43881724</c:v>
                </c:pt>
                <c:pt idx="5797">
                  <c:v>24.44304474</c:v>
                </c:pt>
                <c:pt idx="5798">
                  <c:v>24.44757419999999</c:v>
                </c:pt>
                <c:pt idx="5799">
                  <c:v>24.45136119</c:v>
                </c:pt>
                <c:pt idx="5800">
                  <c:v>24.45543947999997</c:v>
                </c:pt>
                <c:pt idx="5801">
                  <c:v>24.45982329</c:v>
                </c:pt>
                <c:pt idx="5802">
                  <c:v>24.46442025</c:v>
                </c:pt>
                <c:pt idx="5803">
                  <c:v>24.46880406</c:v>
                </c:pt>
                <c:pt idx="5804">
                  <c:v>24.47266565</c:v>
                </c:pt>
                <c:pt idx="5805">
                  <c:v>24.47712051</c:v>
                </c:pt>
                <c:pt idx="5806">
                  <c:v>24.48127696</c:v>
                </c:pt>
                <c:pt idx="5807">
                  <c:v>24.48587746999999</c:v>
                </c:pt>
                <c:pt idx="5808">
                  <c:v>24.49025773</c:v>
                </c:pt>
                <c:pt idx="5809">
                  <c:v>24.49448523</c:v>
                </c:pt>
                <c:pt idx="5810">
                  <c:v>24.49857062</c:v>
                </c:pt>
                <c:pt idx="5811">
                  <c:v>24.50295088</c:v>
                </c:pt>
                <c:pt idx="5812">
                  <c:v>24.50702917</c:v>
                </c:pt>
                <c:pt idx="5813">
                  <c:v>24.51096537</c:v>
                </c:pt>
                <c:pt idx="5814">
                  <c:v>24.51527457</c:v>
                </c:pt>
                <c:pt idx="5815">
                  <c:v>24.51920366</c:v>
                </c:pt>
                <c:pt idx="5816">
                  <c:v>24.52343826</c:v>
                </c:pt>
                <c:pt idx="5817">
                  <c:v>24.52796773</c:v>
                </c:pt>
                <c:pt idx="5818">
                  <c:v>24.53271389</c:v>
                </c:pt>
                <c:pt idx="5819">
                  <c:v>24.53679929</c:v>
                </c:pt>
                <c:pt idx="5820">
                  <c:v>24.54117955</c:v>
                </c:pt>
                <c:pt idx="5821">
                  <c:v>24.54592926999998</c:v>
                </c:pt>
                <c:pt idx="5822">
                  <c:v>24.55016387</c:v>
                </c:pt>
                <c:pt idx="5823">
                  <c:v>24.5539473</c:v>
                </c:pt>
                <c:pt idx="5824">
                  <c:v>24.55855137</c:v>
                </c:pt>
                <c:pt idx="5825">
                  <c:v>24.56255861</c:v>
                </c:pt>
                <c:pt idx="5826">
                  <c:v>24.56634559999998</c:v>
                </c:pt>
                <c:pt idx="5827">
                  <c:v>24.57072585</c:v>
                </c:pt>
                <c:pt idx="5828">
                  <c:v>24.57480415</c:v>
                </c:pt>
                <c:pt idx="5829">
                  <c:v>24.57903875</c:v>
                </c:pt>
                <c:pt idx="5830">
                  <c:v>24.58349361</c:v>
                </c:pt>
                <c:pt idx="5831">
                  <c:v>24.58742625</c:v>
                </c:pt>
                <c:pt idx="5832">
                  <c:v>24.59136244</c:v>
                </c:pt>
                <c:pt idx="5833">
                  <c:v>24.5958173</c:v>
                </c:pt>
                <c:pt idx="5834">
                  <c:v>24.59960073</c:v>
                </c:pt>
                <c:pt idx="5835">
                  <c:v>24.60375718</c:v>
                </c:pt>
                <c:pt idx="5836">
                  <c:v>24.60761877</c:v>
                </c:pt>
                <c:pt idx="5837">
                  <c:v>24.61221573</c:v>
                </c:pt>
                <c:pt idx="5838">
                  <c:v>24.61630113</c:v>
                </c:pt>
                <c:pt idx="5839">
                  <c:v>24.62008812</c:v>
                </c:pt>
                <c:pt idx="5840">
                  <c:v>24.62439377</c:v>
                </c:pt>
                <c:pt idx="5841">
                  <c:v>24.62847917</c:v>
                </c:pt>
                <c:pt idx="5842">
                  <c:v>24.63263562</c:v>
                </c:pt>
                <c:pt idx="5843">
                  <c:v>24.63708692000001</c:v>
                </c:pt>
                <c:pt idx="5844">
                  <c:v>24.64109417</c:v>
                </c:pt>
                <c:pt idx="5845">
                  <c:v>24.64503036</c:v>
                </c:pt>
                <c:pt idx="5846">
                  <c:v>24.64941061</c:v>
                </c:pt>
                <c:pt idx="5847">
                  <c:v>24.65415678</c:v>
                </c:pt>
                <c:pt idx="5848">
                  <c:v>24.65846243</c:v>
                </c:pt>
                <c:pt idx="5849">
                  <c:v>24.66299545</c:v>
                </c:pt>
                <c:pt idx="5850">
                  <c:v>24.66692454</c:v>
                </c:pt>
                <c:pt idx="5851">
                  <c:v>24.67100993</c:v>
                </c:pt>
                <c:pt idx="5852">
                  <c:v>24.67539374</c:v>
                </c:pt>
                <c:pt idx="5853">
                  <c:v>24.6799161</c:v>
                </c:pt>
                <c:pt idx="5854">
                  <c:v>24.6841507</c:v>
                </c:pt>
                <c:pt idx="5855">
                  <c:v>24.68808689999998</c:v>
                </c:pt>
                <c:pt idx="5856">
                  <c:v>24.69260925</c:v>
                </c:pt>
                <c:pt idx="5857">
                  <c:v>24.69669465</c:v>
                </c:pt>
                <c:pt idx="5858">
                  <c:v>24.70048164</c:v>
                </c:pt>
                <c:pt idx="5859">
                  <c:v>24.70471269</c:v>
                </c:pt>
                <c:pt idx="5860">
                  <c:v>24.70871992999998</c:v>
                </c:pt>
                <c:pt idx="5861">
                  <c:v>24.71310374</c:v>
                </c:pt>
                <c:pt idx="5862">
                  <c:v>24.71755505</c:v>
                </c:pt>
                <c:pt idx="5863">
                  <c:v>24.72148769</c:v>
                </c:pt>
                <c:pt idx="5864">
                  <c:v>24.72549493</c:v>
                </c:pt>
                <c:pt idx="5865">
                  <c:v>24.72987874</c:v>
                </c:pt>
                <c:pt idx="5866">
                  <c:v>24.73462846</c:v>
                </c:pt>
                <c:pt idx="5867">
                  <c:v>24.73893411</c:v>
                </c:pt>
                <c:pt idx="5868">
                  <c:v>24.7427211</c:v>
                </c:pt>
                <c:pt idx="5869">
                  <c:v>24.74724346</c:v>
                </c:pt>
                <c:pt idx="5870">
                  <c:v>24.75132885</c:v>
                </c:pt>
                <c:pt idx="5871">
                  <c:v>24.75585832000001</c:v>
                </c:pt>
                <c:pt idx="5872">
                  <c:v>24.76031318</c:v>
                </c:pt>
                <c:pt idx="5873">
                  <c:v>24.76461883</c:v>
                </c:pt>
                <c:pt idx="5874">
                  <c:v>24.76862606999988</c:v>
                </c:pt>
                <c:pt idx="5875">
                  <c:v>24.77315553</c:v>
                </c:pt>
                <c:pt idx="5876">
                  <c:v>24.77716278</c:v>
                </c:pt>
                <c:pt idx="5877">
                  <c:v>24.78102437</c:v>
                </c:pt>
                <c:pt idx="5878">
                  <c:v>24.78533002</c:v>
                </c:pt>
                <c:pt idx="5879">
                  <c:v>24.78926265999998</c:v>
                </c:pt>
                <c:pt idx="5880">
                  <c:v>24.79356831</c:v>
                </c:pt>
                <c:pt idx="5881">
                  <c:v>24.79809778</c:v>
                </c:pt>
                <c:pt idx="5882">
                  <c:v>24.80291855</c:v>
                </c:pt>
                <c:pt idx="5883">
                  <c:v>24.80685474</c:v>
                </c:pt>
                <c:pt idx="5884">
                  <c:v>24.8113096</c:v>
                </c:pt>
                <c:pt idx="5885">
                  <c:v>24.81605932</c:v>
                </c:pt>
                <c:pt idx="5886">
                  <c:v>24.82036497</c:v>
                </c:pt>
                <c:pt idx="5887">
                  <c:v>24.82481983</c:v>
                </c:pt>
                <c:pt idx="5888">
                  <c:v>24.82860326</c:v>
                </c:pt>
                <c:pt idx="5889">
                  <c:v>24.83268866</c:v>
                </c:pt>
                <c:pt idx="5890">
                  <c:v>24.83721812</c:v>
                </c:pt>
                <c:pt idx="5891">
                  <c:v>24.84174047999998</c:v>
                </c:pt>
                <c:pt idx="5892">
                  <c:v>24.84604613999998</c:v>
                </c:pt>
                <c:pt idx="5893">
                  <c:v>24.84998587999999</c:v>
                </c:pt>
                <c:pt idx="5894">
                  <c:v>24.85444074</c:v>
                </c:pt>
                <c:pt idx="5895">
                  <c:v>24.85851903</c:v>
                </c:pt>
                <c:pt idx="5896">
                  <c:v>24.86237707</c:v>
                </c:pt>
                <c:pt idx="5897">
                  <c:v>24.86668628</c:v>
                </c:pt>
                <c:pt idx="5898">
                  <c:v>24.87069707</c:v>
                </c:pt>
                <c:pt idx="5899">
                  <c:v>24.87485352</c:v>
                </c:pt>
                <c:pt idx="5900">
                  <c:v>24.87945403000001</c:v>
                </c:pt>
                <c:pt idx="5901">
                  <c:v>24.88331562</c:v>
                </c:pt>
                <c:pt idx="5902">
                  <c:v>24.88732286</c:v>
                </c:pt>
                <c:pt idx="5903">
                  <c:v>24.89185233</c:v>
                </c:pt>
                <c:pt idx="5904">
                  <c:v>24.89652389</c:v>
                </c:pt>
                <c:pt idx="5905">
                  <c:v>24.90068744</c:v>
                </c:pt>
                <c:pt idx="5906">
                  <c:v>24.90454548</c:v>
                </c:pt>
                <c:pt idx="5907">
                  <c:v>24.90907494</c:v>
                </c:pt>
                <c:pt idx="5908">
                  <c:v>24.91323139</c:v>
                </c:pt>
                <c:pt idx="5909">
                  <c:v>24.91775730000001</c:v>
                </c:pt>
                <c:pt idx="5910">
                  <c:v>24.92221216</c:v>
                </c:pt>
                <c:pt idx="5911">
                  <c:v>24.92644676</c:v>
                </c:pt>
                <c:pt idx="5912">
                  <c:v>24.930454</c:v>
                </c:pt>
                <c:pt idx="5913">
                  <c:v>24.93490886</c:v>
                </c:pt>
                <c:pt idx="5914">
                  <c:v>24.93898716</c:v>
                </c:pt>
                <c:pt idx="5915">
                  <c:v>24.94284875</c:v>
                </c:pt>
                <c:pt idx="5916">
                  <c:v>24.9471544</c:v>
                </c:pt>
                <c:pt idx="5917">
                  <c:v>24.95101598999999</c:v>
                </c:pt>
                <c:pt idx="5918">
                  <c:v>24.95539269</c:v>
                </c:pt>
                <c:pt idx="5919">
                  <c:v>24.95992216</c:v>
                </c:pt>
                <c:pt idx="5920">
                  <c:v>24.96378019</c:v>
                </c:pt>
                <c:pt idx="5921">
                  <c:v>24.96786559</c:v>
                </c:pt>
                <c:pt idx="5922">
                  <c:v>24.97224585</c:v>
                </c:pt>
                <c:pt idx="5923">
                  <c:v>24.97677175999999</c:v>
                </c:pt>
                <c:pt idx="5924">
                  <c:v>24.98100635999998</c:v>
                </c:pt>
                <c:pt idx="5925">
                  <c:v>24.984939</c:v>
                </c:pt>
                <c:pt idx="5926">
                  <c:v>24.98946846</c:v>
                </c:pt>
                <c:pt idx="5927">
                  <c:v>24.99362491</c:v>
                </c:pt>
                <c:pt idx="5928">
                  <c:v>24.99822898</c:v>
                </c:pt>
                <c:pt idx="5929">
                  <c:v>25.00260213</c:v>
                </c:pt>
                <c:pt idx="5930">
                  <c:v>25.00676568</c:v>
                </c:pt>
                <c:pt idx="5931">
                  <c:v>25.01092213</c:v>
                </c:pt>
                <c:pt idx="5932">
                  <c:v>25.01536988</c:v>
                </c:pt>
                <c:pt idx="5933">
                  <c:v>25.01938423</c:v>
                </c:pt>
                <c:pt idx="5934">
                  <c:v>25.02331687</c:v>
                </c:pt>
                <c:pt idx="5935">
                  <c:v>25.02762253</c:v>
                </c:pt>
                <c:pt idx="5936">
                  <c:v>25.03148056</c:v>
                </c:pt>
                <c:pt idx="5937">
                  <c:v>25.03586437</c:v>
                </c:pt>
                <c:pt idx="5938">
                  <c:v>25.0396478</c:v>
                </c:pt>
                <c:pt idx="5939">
                  <c:v>25.04417372</c:v>
                </c:pt>
                <c:pt idx="5940">
                  <c:v>25.04818096</c:v>
                </c:pt>
                <c:pt idx="5941">
                  <c:v>25.05278858</c:v>
                </c:pt>
                <c:pt idx="5942">
                  <c:v>25.05723633</c:v>
                </c:pt>
                <c:pt idx="5943">
                  <c:v>25.06147093</c:v>
                </c:pt>
                <c:pt idx="5944">
                  <c:v>25.06555633</c:v>
                </c:pt>
                <c:pt idx="5945">
                  <c:v>25.07000764</c:v>
                </c:pt>
                <c:pt idx="5946">
                  <c:v>25.07401488</c:v>
                </c:pt>
                <c:pt idx="5947">
                  <c:v>25.07794752</c:v>
                </c:pt>
                <c:pt idx="5948">
                  <c:v>25.08225673</c:v>
                </c:pt>
                <c:pt idx="5949">
                  <c:v>25.08619291999998</c:v>
                </c:pt>
                <c:pt idx="5950">
                  <c:v>25.09042042</c:v>
                </c:pt>
                <c:pt idx="5951">
                  <c:v>25.09420739999999</c:v>
                </c:pt>
                <c:pt idx="5952">
                  <c:v>25.09865871</c:v>
                </c:pt>
                <c:pt idx="5953">
                  <c:v>25.10281516</c:v>
                </c:pt>
                <c:pt idx="5954">
                  <c:v>25.10734817000001</c:v>
                </c:pt>
                <c:pt idx="5955">
                  <c:v>25.11187764</c:v>
                </c:pt>
                <c:pt idx="5956">
                  <c:v>25.11618329</c:v>
                </c:pt>
                <c:pt idx="5957">
                  <c:v>25.12011593</c:v>
                </c:pt>
                <c:pt idx="5958">
                  <c:v>25.12449619</c:v>
                </c:pt>
                <c:pt idx="5959">
                  <c:v>25.12857448</c:v>
                </c:pt>
                <c:pt idx="5960">
                  <c:v>25.13236502000001</c:v>
                </c:pt>
                <c:pt idx="5961">
                  <c:v>25.13674528</c:v>
                </c:pt>
                <c:pt idx="5962">
                  <c:v>25.14082356999999</c:v>
                </c:pt>
                <c:pt idx="5963">
                  <c:v>25.14498002</c:v>
                </c:pt>
                <c:pt idx="5964">
                  <c:v>25.14951303</c:v>
                </c:pt>
                <c:pt idx="5965">
                  <c:v>25.15336752</c:v>
                </c:pt>
                <c:pt idx="5966">
                  <c:v>25.15730371</c:v>
                </c:pt>
                <c:pt idx="5967">
                  <c:v>25.16190777</c:v>
                </c:pt>
                <c:pt idx="5968">
                  <c:v>25.16651183999998</c:v>
                </c:pt>
                <c:pt idx="5969">
                  <c:v>25.17073934</c:v>
                </c:pt>
                <c:pt idx="5970">
                  <c:v>25.17460093</c:v>
                </c:pt>
                <c:pt idx="5971">
                  <c:v>25.17913039</c:v>
                </c:pt>
                <c:pt idx="5972">
                  <c:v>25.18328684</c:v>
                </c:pt>
                <c:pt idx="5973">
                  <c:v>25.1878909</c:v>
                </c:pt>
                <c:pt idx="5974">
                  <c:v>25.19241681</c:v>
                </c:pt>
                <c:pt idx="5975">
                  <c:v>25.1964951</c:v>
                </c:pt>
                <c:pt idx="5976">
                  <c:v>25.20050944999998</c:v>
                </c:pt>
                <c:pt idx="5977">
                  <c:v>25.20503181</c:v>
                </c:pt>
                <c:pt idx="5978">
                  <c:v>25.20911721</c:v>
                </c:pt>
                <c:pt idx="5979">
                  <c:v>25.21297524</c:v>
                </c:pt>
                <c:pt idx="5980">
                  <c:v>25.21728445</c:v>
                </c:pt>
                <c:pt idx="5981">
                  <c:v>25.22121709</c:v>
                </c:pt>
                <c:pt idx="5982">
                  <c:v>25.22545169</c:v>
                </c:pt>
                <c:pt idx="5983">
                  <c:v>25.22997760000001</c:v>
                </c:pt>
                <c:pt idx="5984">
                  <c:v>25.23391024</c:v>
                </c:pt>
                <c:pt idx="5985">
                  <c:v>25.23791749</c:v>
                </c:pt>
                <c:pt idx="5986">
                  <c:v>25.2423759</c:v>
                </c:pt>
                <c:pt idx="5987">
                  <c:v>25.24697640999999</c:v>
                </c:pt>
                <c:pt idx="5988">
                  <c:v>25.25121101</c:v>
                </c:pt>
                <c:pt idx="5989">
                  <c:v>25.25506905</c:v>
                </c:pt>
                <c:pt idx="5990">
                  <c:v>25.25959851</c:v>
                </c:pt>
                <c:pt idx="5991">
                  <c:v>25.26375496</c:v>
                </c:pt>
                <c:pt idx="5992">
                  <c:v>25.26835547</c:v>
                </c:pt>
                <c:pt idx="5993">
                  <c:v>25.27273217999987</c:v>
                </c:pt>
                <c:pt idx="5994">
                  <c:v>25.27681758</c:v>
                </c:pt>
                <c:pt idx="5995">
                  <c:v>25.28097402</c:v>
                </c:pt>
                <c:pt idx="5996">
                  <c:v>25.28542533</c:v>
                </c:pt>
                <c:pt idx="5997">
                  <c:v>25.28943967999987</c:v>
                </c:pt>
                <c:pt idx="5998">
                  <c:v>25.29344692</c:v>
                </c:pt>
                <c:pt idx="5999">
                  <c:v>25.29767797</c:v>
                </c:pt>
                <c:pt idx="6000">
                  <c:v>25.30153955999998</c:v>
                </c:pt>
                <c:pt idx="6001">
                  <c:v>25.30576706</c:v>
                </c:pt>
                <c:pt idx="6002">
                  <c:v>25.30962865</c:v>
                </c:pt>
                <c:pt idx="6003">
                  <c:v>25.31423272</c:v>
                </c:pt>
                <c:pt idx="6004">
                  <c:v>25.31823996</c:v>
                </c:pt>
                <c:pt idx="6005">
                  <c:v>25.32284402000001</c:v>
                </c:pt>
                <c:pt idx="6006">
                  <c:v>25.32729178</c:v>
                </c:pt>
                <c:pt idx="6007">
                  <c:v>25.33159743</c:v>
                </c:pt>
                <c:pt idx="6008">
                  <c:v>25.33561178</c:v>
                </c:pt>
                <c:pt idx="6009">
                  <c:v>25.34005953</c:v>
                </c:pt>
                <c:pt idx="6010">
                  <c:v>25.34407388</c:v>
                </c:pt>
                <c:pt idx="6011">
                  <c:v>25.34785731</c:v>
                </c:pt>
                <c:pt idx="6012">
                  <c:v>25.35231217</c:v>
                </c:pt>
                <c:pt idx="6013">
                  <c:v>25.35617020999999</c:v>
                </c:pt>
                <c:pt idx="6014">
                  <c:v>25.36047586</c:v>
                </c:pt>
                <c:pt idx="6015">
                  <c:v>25.36507993</c:v>
                </c:pt>
                <c:pt idx="6016">
                  <c:v>25.36893797</c:v>
                </c:pt>
                <c:pt idx="6017">
                  <c:v>25.37294521</c:v>
                </c:pt>
                <c:pt idx="6018">
                  <c:v>25.37740362</c:v>
                </c:pt>
                <c:pt idx="6019">
                  <c:v>25.38193308</c:v>
                </c:pt>
                <c:pt idx="6020">
                  <c:v>25.38623163</c:v>
                </c:pt>
                <c:pt idx="6021">
                  <c:v>25.39017138000001</c:v>
                </c:pt>
                <c:pt idx="6022">
                  <c:v>25.39470084</c:v>
                </c:pt>
                <c:pt idx="6023">
                  <c:v>25.39870808</c:v>
                </c:pt>
                <c:pt idx="6024">
                  <c:v>25.40249152</c:v>
                </c:pt>
                <c:pt idx="6025">
                  <c:v>25.40679717</c:v>
                </c:pt>
                <c:pt idx="6026">
                  <c:v>25.41095362</c:v>
                </c:pt>
                <c:pt idx="6027">
                  <c:v>25.41511007</c:v>
                </c:pt>
                <c:pt idx="6028">
                  <c:v>25.41956493</c:v>
                </c:pt>
                <c:pt idx="6029">
                  <c:v>25.42342296</c:v>
                </c:pt>
                <c:pt idx="6030">
                  <c:v>25.4274302</c:v>
                </c:pt>
                <c:pt idx="6031">
                  <c:v>25.43188862</c:v>
                </c:pt>
                <c:pt idx="6032">
                  <c:v>25.43663477999998</c:v>
                </c:pt>
                <c:pt idx="6033">
                  <c:v>25.44086939</c:v>
                </c:pt>
                <c:pt idx="6034">
                  <c:v>25.44465637</c:v>
                </c:pt>
                <c:pt idx="6035">
                  <c:v>25.44918227999997</c:v>
                </c:pt>
                <c:pt idx="6036">
                  <c:v>25.45326768</c:v>
                </c:pt>
                <c:pt idx="6037">
                  <c:v>25.45704756</c:v>
                </c:pt>
                <c:pt idx="6038">
                  <c:v>25.46142782</c:v>
                </c:pt>
                <c:pt idx="6039">
                  <c:v>25.46551321999987</c:v>
                </c:pt>
                <c:pt idx="6040">
                  <c:v>25.46966966</c:v>
                </c:pt>
                <c:pt idx="6041">
                  <c:v>25.47419557</c:v>
                </c:pt>
                <c:pt idx="6042">
                  <c:v>25.47813177</c:v>
                </c:pt>
                <c:pt idx="6043">
                  <c:v>25.48206795999998</c:v>
                </c:pt>
                <c:pt idx="6044">
                  <c:v>25.48644822</c:v>
                </c:pt>
                <c:pt idx="6045">
                  <c:v>25.49030625</c:v>
                </c:pt>
                <c:pt idx="6046">
                  <c:v>25.4944627</c:v>
                </c:pt>
                <c:pt idx="6047">
                  <c:v>25.49832074</c:v>
                </c:pt>
                <c:pt idx="6048">
                  <c:v>25.5028502</c:v>
                </c:pt>
                <c:pt idx="6049">
                  <c:v>25.50693559999999</c:v>
                </c:pt>
                <c:pt idx="6050">
                  <c:v>25.51072257999998</c:v>
                </c:pt>
                <c:pt idx="6051">
                  <c:v>25.51502824</c:v>
                </c:pt>
                <c:pt idx="6052">
                  <c:v>25.51910652999999</c:v>
                </c:pt>
                <c:pt idx="6053">
                  <c:v>25.52326297999998</c:v>
                </c:pt>
                <c:pt idx="6054">
                  <c:v>25.52772139</c:v>
                </c:pt>
                <c:pt idx="6055">
                  <c:v>25.53179968</c:v>
                </c:pt>
                <c:pt idx="6056">
                  <c:v>25.53573943</c:v>
                </c:pt>
                <c:pt idx="6057">
                  <c:v>25.54011613</c:v>
                </c:pt>
                <c:pt idx="6058">
                  <c:v>25.5448694</c:v>
                </c:pt>
                <c:pt idx="6059">
                  <c:v>25.54917506</c:v>
                </c:pt>
                <c:pt idx="6060">
                  <c:v>25.55377557</c:v>
                </c:pt>
                <c:pt idx="6061">
                  <c:v>25.55852529</c:v>
                </c:pt>
                <c:pt idx="6062">
                  <c:v>25.56268174</c:v>
                </c:pt>
                <c:pt idx="6063">
                  <c:v>25.56691634</c:v>
                </c:pt>
                <c:pt idx="6064">
                  <c:v>25.57159146</c:v>
                </c:pt>
                <c:pt idx="6065">
                  <c:v>25.57589711</c:v>
                </c:pt>
                <c:pt idx="6066">
                  <c:v>25.58050118</c:v>
                </c:pt>
                <c:pt idx="6067">
                  <c:v>25.58435921</c:v>
                </c:pt>
                <c:pt idx="6068">
                  <c:v>25.58836646</c:v>
                </c:pt>
                <c:pt idx="6069">
                  <c:v>25.59289592</c:v>
                </c:pt>
                <c:pt idx="6070">
                  <c:v>25.59734723</c:v>
                </c:pt>
                <c:pt idx="6071">
                  <c:v>25.60158183</c:v>
                </c:pt>
                <c:pt idx="6072">
                  <c:v>25.60558907</c:v>
                </c:pt>
                <c:pt idx="6073">
                  <c:v>25.61018958</c:v>
                </c:pt>
                <c:pt idx="6074">
                  <c:v>25.61412578</c:v>
                </c:pt>
                <c:pt idx="6075">
                  <c:v>25.61798736</c:v>
                </c:pt>
                <c:pt idx="6076">
                  <c:v>25.62229302</c:v>
                </c:pt>
                <c:pt idx="6077">
                  <c:v>25.62637131</c:v>
                </c:pt>
                <c:pt idx="6078">
                  <c:v>25.63060592</c:v>
                </c:pt>
                <c:pt idx="6079">
                  <c:v>25.63520998</c:v>
                </c:pt>
                <c:pt idx="6080">
                  <c:v>25.63899341</c:v>
                </c:pt>
                <c:pt idx="6081">
                  <c:v>25.64292961</c:v>
                </c:pt>
                <c:pt idx="6082">
                  <c:v>25.64745552</c:v>
                </c:pt>
                <c:pt idx="6083">
                  <c:v>25.65205958</c:v>
                </c:pt>
                <c:pt idx="6084">
                  <c:v>25.65628707999999</c:v>
                </c:pt>
                <c:pt idx="6085">
                  <c:v>25.66022327</c:v>
                </c:pt>
                <c:pt idx="6086">
                  <c:v>25.66475274</c:v>
                </c:pt>
                <c:pt idx="6087">
                  <c:v>25.66875998</c:v>
                </c:pt>
                <c:pt idx="6088">
                  <c:v>25.67254695999998</c:v>
                </c:pt>
                <c:pt idx="6089">
                  <c:v>25.67692722</c:v>
                </c:pt>
                <c:pt idx="6090">
                  <c:v>25.68093091</c:v>
                </c:pt>
                <c:pt idx="6091">
                  <c:v>25.68523656</c:v>
                </c:pt>
                <c:pt idx="6092">
                  <c:v>25.68969498</c:v>
                </c:pt>
                <c:pt idx="6093">
                  <c:v>25.69362762</c:v>
                </c:pt>
                <c:pt idx="6094">
                  <c:v>25.69748565</c:v>
                </c:pt>
                <c:pt idx="6095">
                  <c:v>25.70201867</c:v>
                </c:pt>
                <c:pt idx="6096">
                  <c:v>25.70669377999998</c:v>
                </c:pt>
                <c:pt idx="6097">
                  <c:v>25.71099943999999</c:v>
                </c:pt>
                <c:pt idx="6098">
                  <c:v>25.7156035</c:v>
                </c:pt>
                <c:pt idx="6099">
                  <c:v>25.72027861999999</c:v>
                </c:pt>
                <c:pt idx="6100">
                  <c:v>25.72435691</c:v>
                </c:pt>
                <c:pt idx="6101">
                  <c:v>25.72881532</c:v>
                </c:pt>
                <c:pt idx="6102">
                  <c:v>25.73349044</c:v>
                </c:pt>
                <c:pt idx="6103">
                  <c:v>25.73771794</c:v>
                </c:pt>
                <c:pt idx="6104">
                  <c:v>25.74150848</c:v>
                </c:pt>
                <c:pt idx="6105">
                  <c:v>25.74603794</c:v>
                </c:pt>
                <c:pt idx="6106">
                  <c:v>25.75019439</c:v>
                </c:pt>
                <c:pt idx="6107">
                  <c:v>25.7547949</c:v>
                </c:pt>
                <c:pt idx="6108">
                  <c:v>25.75924976</c:v>
                </c:pt>
                <c:pt idx="6109">
                  <c:v>25.76347725999998</c:v>
                </c:pt>
                <c:pt idx="6110">
                  <c:v>25.76741699999998</c:v>
                </c:pt>
                <c:pt idx="6111">
                  <c:v>25.77193936</c:v>
                </c:pt>
                <c:pt idx="6112">
                  <c:v>25.77602476</c:v>
                </c:pt>
                <c:pt idx="6113">
                  <c:v>25.77988635000001</c:v>
                </c:pt>
                <c:pt idx="6114">
                  <c:v>25.78426661</c:v>
                </c:pt>
                <c:pt idx="6115">
                  <c:v>25.78819923999987</c:v>
                </c:pt>
                <c:pt idx="6116">
                  <c:v>25.79242674</c:v>
                </c:pt>
                <c:pt idx="6117">
                  <c:v>25.79695976</c:v>
                </c:pt>
                <c:pt idx="6118">
                  <c:v>25.80081779</c:v>
                </c:pt>
                <c:pt idx="6119">
                  <c:v>25.80490319</c:v>
                </c:pt>
                <c:pt idx="6120">
                  <c:v>25.80935805</c:v>
                </c:pt>
                <c:pt idx="6121">
                  <c:v>25.81395857</c:v>
                </c:pt>
                <c:pt idx="6122">
                  <c:v>25.81826422</c:v>
                </c:pt>
                <c:pt idx="6123">
                  <c:v>25.82286828000001</c:v>
                </c:pt>
                <c:pt idx="6124">
                  <c:v>25.82665172</c:v>
                </c:pt>
                <c:pt idx="6125">
                  <c:v>25.83073711999999</c:v>
                </c:pt>
                <c:pt idx="6126">
                  <c:v>25.83533763</c:v>
                </c:pt>
                <c:pt idx="6127">
                  <c:v>25.83971789</c:v>
                </c:pt>
                <c:pt idx="6128">
                  <c:v>25.84394538</c:v>
                </c:pt>
                <c:pt idx="6129">
                  <c:v>25.84795263000001</c:v>
                </c:pt>
                <c:pt idx="6130">
                  <c:v>25.85241104</c:v>
                </c:pt>
                <c:pt idx="6131">
                  <c:v>25.85648933</c:v>
                </c:pt>
                <c:pt idx="6132">
                  <c:v>25.86042907999998</c:v>
                </c:pt>
                <c:pt idx="6133">
                  <c:v>25.86466013</c:v>
                </c:pt>
                <c:pt idx="6134">
                  <c:v>25.86851460999998</c:v>
                </c:pt>
                <c:pt idx="6135">
                  <c:v>25.87274920999987</c:v>
                </c:pt>
                <c:pt idx="6136">
                  <c:v>25.87735328</c:v>
                </c:pt>
                <c:pt idx="6137">
                  <c:v>25.88120954</c:v>
                </c:pt>
                <c:pt idx="6138">
                  <c:v>25.88529494</c:v>
                </c:pt>
                <c:pt idx="6139">
                  <c:v>25.88974979999998</c:v>
                </c:pt>
                <c:pt idx="6140">
                  <c:v>25.89427571</c:v>
                </c:pt>
                <c:pt idx="6141">
                  <c:v>25.89843216</c:v>
                </c:pt>
                <c:pt idx="6142">
                  <c:v>25.90251754999997</c:v>
                </c:pt>
                <c:pt idx="6143">
                  <c:v>25.90704702</c:v>
                </c:pt>
                <c:pt idx="6144">
                  <c:v>25.91105426</c:v>
                </c:pt>
                <c:pt idx="6145">
                  <c:v>25.91491585</c:v>
                </c:pt>
                <c:pt idx="6146">
                  <c:v>25.9192215</c:v>
                </c:pt>
                <c:pt idx="6147">
                  <c:v>25.92330335</c:v>
                </c:pt>
                <c:pt idx="6148">
                  <c:v>25.92753085</c:v>
                </c:pt>
                <c:pt idx="6149">
                  <c:v>25.93206386</c:v>
                </c:pt>
                <c:pt idx="6150">
                  <c:v>25.93584374</c:v>
                </c:pt>
                <c:pt idx="6151">
                  <c:v>25.93985809</c:v>
                </c:pt>
                <c:pt idx="6152">
                  <c:v>25.94431295</c:v>
                </c:pt>
                <c:pt idx="6153">
                  <c:v>25.94890991</c:v>
                </c:pt>
                <c:pt idx="6154">
                  <c:v>25.95321556</c:v>
                </c:pt>
                <c:pt idx="6155">
                  <c:v>25.95715176</c:v>
                </c:pt>
                <c:pt idx="6156">
                  <c:v>25.96167767</c:v>
                </c:pt>
                <c:pt idx="6157">
                  <c:v>25.96576306</c:v>
                </c:pt>
                <c:pt idx="6158">
                  <c:v>25.97029252999998</c:v>
                </c:pt>
                <c:pt idx="6159">
                  <c:v>25.97474739</c:v>
                </c:pt>
                <c:pt idx="6160">
                  <c:v>25.97897488</c:v>
                </c:pt>
                <c:pt idx="6161">
                  <c:v>25.98306028</c:v>
                </c:pt>
                <c:pt idx="6162">
                  <c:v>25.98751514</c:v>
                </c:pt>
                <c:pt idx="6163">
                  <c:v>25.99152237999998</c:v>
                </c:pt>
                <c:pt idx="6164">
                  <c:v>25.99538397</c:v>
                </c:pt>
                <c:pt idx="6165">
                  <c:v>25.99976068</c:v>
                </c:pt>
                <c:pt idx="6166">
                  <c:v>26.00362226999998</c:v>
                </c:pt>
                <c:pt idx="6167">
                  <c:v>26.00792792</c:v>
                </c:pt>
                <c:pt idx="6168">
                  <c:v>26.01245738</c:v>
                </c:pt>
                <c:pt idx="6169">
                  <c:v>26.0171325</c:v>
                </c:pt>
                <c:pt idx="6170">
                  <c:v>26.02121079</c:v>
                </c:pt>
                <c:pt idx="6171">
                  <c:v>26.0255946</c:v>
                </c:pt>
                <c:pt idx="6172">
                  <c:v>26.02937803</c:v>
                </c:pt>
                <c:pt idx="6173">
                  <c:v>26.03353448</c:v>
                </c:pt>
                <c:pt idx="6174">
                  <c:v>26.03754528</c:v>
                </c:pt>
                <c:pt idx="6175">
                  <c:v>26.04200014</c:v>
                </c:pt>
                <c:pt idx="6176">
                  <c:v>26.04600738</c:v>
                </c:pt>
                <c:pt idx="6177">
                  <c:v>26.04994357</c:v>
                </c:pt>
                <c:pt idx="6178">
                  <c:v>26.05432383</c:v>
                </c:pt>
                <c:pt idx="6179">
                  <c:v>26.05825292</c:v>
                </c:pt>
                <c:pt idx="6180">
                  <c:v>26.06248752</c:v>
                </c:pt>
                <c:pt idx="6181">
                  <c:v>26.06701697999998</c:v>
                </c:pt>
                <c:pt idx="6182">
                  <c:v>26.07094962</c:v>
                </c:pt>
                <c:pt idx="6183">
                  <c:v>26.07488581</c:v>
                </c:pt>
                <c:pt idx="6184">
                  <c:v>26.07941172</c:v>
                </c:pt>
                <c:pt idx="6185">
                  <c:v>26.08409039</c:v>
                </c:pt>
                <c:pt idx="6186">
                  <c:v>26.08824683999987</c:v>
                </c:pt>
                <c:pt idx="6187">
                  <c:v>26.09210843</c:v>
                </c:pt>
                <c:pt idx="6188">
                  <c:v>26.09670539</c:v>
                </c:pt>
                <c:pt idx="6189">
                  <c:v>26.10071263</c:v>
                </c:pt>
                <c:pt idx="6190">
                  <c:v>26.10450317</c:v>
                </c:pt>
                <c:pt idx="6191">
                  <c:v>26.10880882</c:v>
                </c:pt>
                <c:pt idx="6192">
                  <c:v>26.11296527</c:v>
                </c:pt>
                <c:pt idx="6193">
                  <c:v>26.11704357</c:v>
                </c:pt>
                <c:pt idx="6194">
                  <c:v>26.12157658</c:v>
                </c:pt>
                <c:pt idx="6195">
                  <c:v>26.12558382</c:v>
                </c:pt>
                <c:pt idx="6196">
                  <c:v>26.12959106</c:v>
                </c:pt>
                <c:pt idx="6197">
                  <c:v>26.13397487</c:v>
                </c:pt>
                <c:pt idx="6198">
                  <c:v>26.13864644</c:v>
                </c:pt>
                <c:pt idx="6199">
                  <c:v>26.14288104</c:v>
                </c:pt>
                <c:pt idx="6200">
                  <c:v>26.14666803</c:v>
                </c:pt>
                <c:pt idx="6201">
                  <c:v>26.15119039</c:v>
                </c:pt>
                <c:pt idx="6202">
                  <c:v>26.15542499</c:v>
                </c:pt>
                <c:pt idx="6203">
                  <c:v>26.15987985</c:v>
                </c:pt>
                <c:pt idx="6204">
                  <c:v>26.16433471</c:v>
                </c:pt>
                <c:pt idx="6205">
                  <c:v>26.16864036</c:v>
                </c:pt>
                <c:pt idx="6206">
                  <c:v>26.17256945</c:v>
                </c:pt>
                <c:pt idx="6207">
                  <c:v>26.17709891000001</c:v>
                </c:pt>
                <c:pt idx="6208">
                  <c:v>26.18118431</c:v>
                </c:pt>
                <c:pt idx="6209">
                  <c:v>26.1849713</c:v>
                </c:pt>
                <c:pt idx="6210">
                  <c:v>26.18927695</c:v>
                </c:pt>
                <c:pt idx="6211">
                  <c:v>26.19320959</c:v>
                </c:pt>
                <c:pt idx="6212">
                  <c:v>26.19751524</c:v>
                </c:pt>
                <c:pt idx="6213">
                  <c:v>26.20204471</c:v>
                </c:pt>
                <c:pt idx="6214">
                  <c:v>26.20597734</c:v>
                </c:pt>
                <c:pt idx="6215">
                  <c:v>26.20998459</c:v>
                </c:pt>
                <c:pt idx="6216">
                  <c:v>26.21436483999999</c:v>
                </c:pt>
                <c:pt idx="6217">
                  <c:v>26.21904351</c:v>
                </c:pt>
                <c:pt idx="6218">
                  <c:v>26.22342022</c:v>
                </c:pt>
                <c:pt idx="6219">
                  <c:v>26.2272072</c:v>
                </c:pt>
                <c:pt idx="6220">
                  <c:v>26.23173311</c:v>
                </c:pt>
                <c:pt idx="6221">
                  <c:v>26.23581851</c:v>
                </c:pt>
                <c:pt idx="6222">
                  <c:v>26.24034796999998</c:v>
                </c:pt>
                <c:pt idx="6223">
                  <c:v>26.24480283</c:v>
                </c:pt>
                <c:pt idx="6224">
                  <c:v>26.24903033</c:v>
                </c:pt>
                <c:pt idx="6225">
                  <c:v>26.25318678</c:v>
                </c:pt>
                <c:pt idx="6226">
                  <c:v>26.25757059</c:v>
                </c:pt>
                <c:pt idx="6227">
                  <c:v>26.26157783</c:v>
                </c:pt>
                <c:pt idx="6228">
                  <c:v>26.26551402</c:v>
                </c:pt>
                <c:pt idx="6229">
                  <c:v>26.26981613</c:v>
                </c:pt>
                <c:pt idx="6230">
                  <c:v>26.27367416</c:v>
                </c:pt>
                <c:pt idx="6231">
                  <c:v>26.27797982</c:v>
                </c:pt>
                <c:pt idx="6232">
                  <c:v>26.28177035</c:v>
                </c:pt>
                <c:pt idx="6233">
                  <c:v>26.28629271</c:v>
                </c:pt>
                <c:pt idx="6234">
                  <c:v>26.29037811</c:v>
                </c:pt>
                <c:pt idx="6235">
                  <c:v>26.29498218000001</c:v>
                </c:pt>
                <c:pt idx="6236">
                  <c:v>26.29951164</c:v>
                </c:pt>
                <c:pt idx="6237">
                  <c:v>26.30373914</c:v>
                </c:pt>
                <c:pt idx="6238">
                  <c:v>26.30767533</c:v>
                </c:pt>
                <c:pt idx="6239">
                  <c:v>26.31205559</c:v>
                </c:pt>
                <c:pt idx="6240">
                  <c:v>26.31613388</c:v>
                </c:pt>
                <c:pt idx="6241">
                  <c:v>26.31992442</c:v>
                </c:pt>
                <c:pt idx="6242">
                  <c:v>26.32437928</c:v>
                </c:pt>
                <c:pt idx="6243">
                  <c:v>26.32830836</c:v>
                </c:pt>
                <c:pt idx="6244">
                  <c:v>26.33261402</c:v>
                </c:pt>
                <c:pt idx="6245">
                  <c:v>26.33707243</c:v>
                </c:pt>
                <c:pt idx="6246">
                  <c:v>26.34085586</c:v>
                </c:pt>
                <c:pt idx="6247">
                  <c:v>26.34494126</c:v>
                </c:pt>
                <c:pt idx="6248">
                  <c:v>26.34946717</c:v>
                </c:pt>
                <c:pt idx="6249">
                  <c:v>26.35406768</c:v>
                </c:pt>
                <c:pt idx="6250">
                  <c:v>26.35830405999999</c:v>
                </c:pt>
                <c:pt idx="6251">
                  <c:v>26.3621621</c:v>
                </c:pt>
                <c:pt idx="6252">
                  <c:v>26.36676616999999</c:v>
                </c:pt>
                <c:pt idx="6253">
                  <c:v>26.37084446</c:v>
                </c:pt>
                <c:pt idx="6254">
                  <c:v>26.374635</c:v>
                </c:pt>
                <c:pt idx="6255">
                  <c:v>26.37893710000001</c:v>
                </c:pt>
                <c:pt idx="6256">
                  <c:v>26.3830225</c:v>
                </c:pt>
                <c:pt idx="6257">
                  <c:v>26.38710079000001</c:v>
                </c:pt>
                <c:pt idx="6258">
                  <c:v>26.3916338</c:v>
                </c:pt>
                <c:pt idx="6259">
                  <c:v>26.39564104999998</c:v>
                </c:pt>
                <c:pt idx="6260">
                  <c:v>26.39964828999998</c:v>
                </c:pt>
                <c:pt idx="6261">
                  <c:v>26.40395394</c:v>
                </c:pt>
                <c:pt idx="6262">
                  <c:v>26.40774093</c:v>
                </c:pt>
                <c:pt idx="6263">
                  <c:v>26.41196843000001</c:v>
                </c:pt>
                <c:pt idx="6264">
                  <c:v>26.41583357</c:v>
                </c:pt>
                <c:pt idx="6265">
                  <c:v>26.42035593</c:v>
                </c:pt>
                <c:pt idx="6266">
                  <c:v>26.42451237</c:v>
                </c:pt>
                <c:pt idx="6267">
                  <c:v>26.42911999</c:v>
                </c:pt>
                <c:pt idx="6268">
                  <c:v>26.43350025</c:v>
                </c:pt>
                <c:pt idx="6269">
                  <c:v>26.43757854</c:v>
                </c:pt>
                <c:pt idx="6270">
                  <c:v>26.44173499</c:v>
                </c:pt>
                <c:pt idx="6271">
                  <c:v>26.44619339999998</c:v>
                </c:pt>
                <c:pt idx="6272">
                  <c:v>26.45027169999999</c:v>
                </c:pt>
                <c:pt idx="6273">
                  <c:v>26.45421144000001</c:v>
                </c:pt>
                <c:pt idx="6274">
                  <c:v>26.45851353999987</c:v>
                </c:pt>
                <c:pt idx="6275">
                  <c:v>26.46230052999998</c:v>
                </c:pt>
                <c:pt idx="6276">
                  <c:v>26.46645698</c:v>
                </c:pt>
                <c:pt idx="6277">
                  <c:v>26.47031856</c:v>
                </c:pt>
                <c:pt idx="6278">
                  <c:v>26.47499368</c:v>
                </c:pt>
                <c:pt idx="6279">
                  <c:v>26.47907908</c:v>
                </c:pt>
                <c:pt idx="6280">
                  <c:v>26.48353038999987</c:v>
                </c:pt>
                <c:pt idx="6281">
                  <c:v>26.48798525</c:v>
                </c:pt>
                <c:pt idx="6282">
                  <c:v>26.4922909</c:v>
                </c:pt>
                <c:pt idx="6283">
                  <c:v>26.49629814</c:v>
                </c:pt>
                <c:pt idx="6284">
                  <c:v>26.5008276</c:v>
                </c:pt>
                <c:pt idx="6285">
                  <c:v>26.50483485000001</c:v>
                </c:pt>
                <c:pt idx="6286">
                  <c:v>26.50869644</c:v>
                </c:pt>
                <c:pt idx="6287">
                  <c:v>26.51300209</c:v>
                </c:pt>
                <c:pt idx="6288">
                  <c:v>26.51700933</c:v>
                </c:pt>
                <c:pt idx="6289">
                  <c:v>26.52131499</c:v>
                </c:pt>
                <c:pt idx="6290">
                  <c:v>26.52584445</c:v>
                </c:pt>
                <c:pt idx="6291">
                  <c:v>26.52962788</c:v>
                </c:pt>
                <c:pt idx="6292">
                  <c:v>26.53363512</c:v>
                </c:pt>
                <c:pt idx="6293">
                  <c:v>26.53816459</c:v>
                </c:pt>
                <c:pt idx="6294">
                  <c:v>26.5426905</c:v>
                </c:pt>
                <c:pt idx="6295">
                  <c:v>26.54699614999999</c:v>
                </c:pt>
                <c:pt idx="6296">
                  <c:v>26.55092879</c:v>
                </c:pt>
                <c:pt idx="6297">
                  <c:v>26.55538365</c:v>
                </c:pt>
                <c:pt idx="6298">
                  <c:v>26.55946905</c:v>
                </c:pt>
                <c:pt idx="6299">
                  <c:v>26.56325603</c:v>
                </c:pt>
                <c:pt idx="6300">
                  <c:v>26.56756169000001</c:v>
                </c:pt>
                <c:pt idx="6301">
                  <c:v>26.57163998</c:v>
                </c:pt>
                <c:pt idx="6302">
                  <c:v>26.57587458</c:v>
                </c:pt>
                <c:pt idx="6303">
                  <c:v>26.58032944</c:v>
                </c:pt>
                <c:pt idx="6304">
                  <c:v>26.58426564000001</c:v>
                </c:pt>
                <c:pt idx="6305">
                  <c:v>26.58819472</c:v>
                </c:pt>
                <c:pt idx="6306">
                  <c:v>26.59265313</c:v>
                </c:pt>
                <c:pt idx="6307">
                  <c:v>26.59740285</c:v>
                </c:pt>
                <c:pt idx="6308">
                  <c:v>26.60170851000001</c:v>
                </c:pt>
                <c:pt idx="6309">
                  <c:v>26.60623797</c:v>
                </c:pt>
                <c:pt idx="6310">
                  <c:v>26.61090953</c:v>
                </c:pt>
                <c:pt idx="6311">
                  <c:v>26.61499493000001</c:v>
                </c:pt>
                <c:pt idx="6312">
                  <c:v>26.61944979</c:v>
                </c:pt>
                <c:pt idx="6313">
                  <c:v>26.62419596000001</c:v>
                </c:pt>
                <c:pt idx="6314">
                  <c:v>26.62835241</c:v>
                </c:pt>
                <c:pt idx="6315">
                  <c:v>26.63221755</c:v>
                </c:pt>
                <c:pt idx="6316">
                  <c:v>26.63674701</c:v>
                </c:pt>
                <c:pt idx="6317">
                  <c:v>26.6408253</c:v>
                </c:pt>
                <c:pt idx="6318">
                  <c:v>26.64461584</c:v>
                </c:pt>
                <c:pt idx="6319">
                  <c:v>26.64898899</c:v>
                </c:pt>
                <c:pt idx="6320">
                  <c:v>26.65307439</c:v>
                </c:pt>
                <c:pt idx="6321">
                  <c:v>26.65723084</c:v>
                </c:pt>
                <c:pt idx="6322">
                  <c:v>26.66168924999998</c:v>
                </c:pt>
                <c:pt idx="6323">
                  <c:v>26.66569648999998</c:v>
                </c:pt>
                <c:pt idx="6324">
                  <c:v>26.66970374</c:v>
                </c:pt>
                <c:pt idx="6325">
                  <c:v>26.67408399</c:v>
                </c:pt>
                <c:pt idx="6326">
                  <c:v>26.67787098000001</c:v>
                </c:pt>
                <c:pt idx="6327">
                  <c:v>26.68202743</c:v>
                </c:pt>
                <c:pt idx="6328">
                  <c:v>26.68588902</c:v>
                </c:pt>
                <c:pt idx="6329">
                  <c:v>26.69041137</c:v>
                </c:pt>
                <c:pt idx="6330">
                  <c:v>26.69456782</c:v>
                </c:pt>
                <c:pt idx="6331">
                  <c:v>26.69917544</c:v>
                </c:pt>
                <c:pt idx="6332">
                  <c:v>26.7035557</c:v>
                </c:pt>
                <c:pt idx="6333">
                  <c:v>26.7077832</c:v>
                </c:pt>
                <c:pt idx="6334">
                  <c:v>26.71179044</c:v>
                </c:pt>
                <c:pt idx="6335">
                  <c:v>26.71632345</c:v>
                </c:pt>
                <c:pt idx="6336">
                  <c:v>26.7203307</c:v>
                </c:pt>
                <c:pt idx="6337">
                  <c:v>26.72426333</c:v>
                </c:pt>
                <c:pt idx="6338">
                  <c:v>26.72864358999987</c:v>
                </c:pt>
                <c:pt idx="6339">
                  <c:v>26.73243057999997</c:v>
                </c:pt>
                <c:pt idx="6340">
                  <c:v>26.73665808000001</c:v>
                </c:pt>
                <c:pt idx="6341">
                  <c:v>26.74044861</c:v>
                </c:pt>
                <c:pt idx="6342">
                  <c:v>26.74504912999998</c:v>
                </c:pt>
                <c:pt idx="6343">
                  <c:v>26.74920558</c:v>
                </c:pt>
                <c:pt idx="6344">
                  <c:v>26.75366044</c:v>
                </c:pt>
                <c:pt idx="6345">
                  <c:v>26.75818635</c:v>
                </c:pt>
                <c:pt idx="6346">
                  <c:v>26.76234278999987</c:v>
                </c:pt>
                <c:pt idx="6347">
                  <c:v>26.76635004</c:v>
                </c:pt>
                <c:pt idx="6348">
                  <c:v>26.77088304999999</c:v>
                </c:pt>
                <c:pt idx="6349">
                  <c:v>26.77489028999999</c:v>
                </c:pt>
                <c:pt idx="6350">
                  <c:v>26.77875188</c:v>
                </c:pt>
                <c:pt idx="6351">
                  <c:v>26.78305754</c:v>
                </c:pt>
                <c:pt idx="6352">
                  <c:v>26.78699018</c:v>
                </c:pt>
                <c:pt idx="6353">
                  <c:v>26.79129583</c:v>
                </c:pt>
                <c:pt idx="6354">
                  <c:v>26.79582529</c:v>
                </c:pt>
                <c:pt idx="6355">
                  <c:v>26.79975438</c:v>
                </c:pt>
                <c:pt idx="6356">
                  <c:v>26.80369057</c:v>
                </c:pt>
                <c:pt idx="6357">
                  <c:v>26.80822003</c:v>
                </c:pt>
                <c:pt idx="6358">
                  <c:v>26.8128241</c:v>
                </c:pt>
                <c:pt idx="6359">
                  <c:v>26.81712975</c:v>
                </c:pt>
                <c:pt idx="6360">
                  <c:v>26.82105884</c:v>
                </c:pt>
                <c:pt idx="6361">
                  <c:v>26.82551725</c:v>
                </c:pt>
                <c:pt idx="6362">
                  <c:v>26.82959555</c:v>
                </c:pt>
                <c:pt idx="6363">
                  <c:v>26.83420316</c:v>
                </c:pt>
                <c:pt idx="6364">
                  <c:v>26.83857987</c:v>
                </c:pt>
                <c:pt idx="6365">
                  <c:v>26.84273632</c:v>
                </c:pt>
                <c:pt idx="6366">
                  <c:v>26.84689276</c:v>
                </c:pt>
                <c:pt idx="6367">
                  <c:v>26.85134762</c:v>
                </c:pt>
                <c:pt idx="6368">
                  <c:v>26.85535487</c:v>
                </c:pt>
                <c:pt idx="6369">
                  <c:v>26.85929106</c:v>
                </c:pt>
                <c:pt idx="6370">
                  <c:v>26.86359671</c:v>
                </c:pt>
                <c:pt idx="6371">
                  <c:v>26.86745475</c:v>
                </c:pt>
                <c:pt idx="6372">
                  <c:v>26.87183145</c:v>
                </c:pt>
                <c:pt idx="6373">
                  <c:v>26.87636447</c:v>
                </c:pt>
                <c:pt idx="6374">
                  <c:v>26.88111062999999</c:v>
                </c:pt>
                <c:pt idx="6375">
                  <c:v>26.88512498</c:v>
                </c:pt>
                <c:pt idx="6376">
                  <c:v>26.88957629</c:v>
                </c:pt>
                <c:pt idx="6377">
                  <c:v>26.89432956</c:v>
                </c:pt>
                <c:pt idx="6378">
                  <c:v>26.89855706000001</c:v>
                </c:pt>
                <c:pt idx="6379">
                  <c:v>26.90316112</c:v>
                </c:pt>
                <c:pt idx="6380">
                  <c:v>26.90776164</c:v>
                </c:pt>
                <c:pt idx="6381">
                  <c:v>26.91192164</c:v>
                </c:pt>
                <c:pt idx="6382">
                  <c:v>26.91637649999999</c:v>
                </c:pt>
                <c:pt idx="6383">
                  <c:v>26.92105161</c:v>
                </c:pt>
                <c:pt idx="6384">
                  <c:v>26.92535727</c:v>
                </c:pt>
                <c:pt idx="6385">
                  <c:v>26.92996133</c:v>
                </c:pt>
                <c:pt idx="6386">
                  <c:v>26.93463645</c:v>
                </c:pt>
                <c:pt idx="6387">
                  <c:v>26.93871474</c:v>
                </c:pt>
                <c:pt idx="6388">
                  <c:v>26.94324775999998</c:v>
                </c:pt>
                <c:pt idx="6389">
                  <c:v>26.94784827</c:v>
                </c:pt>
                <c:pt idx="6390">
                  <c:v>26.95208286999998</c:v>
                </c:pt>
                <c:pt idx="6391">
                  <c:v>26.95594091</c:v>
                </c:pt>
                <c:pt idx="6392">
                  <c:v>26.96054497999987</c:v>
                </c:pt>
                <c:pt idx="6393">
                  <c:v>26.96462326999998</c:v>
                </c:pt>
                <c:pt idx="6394">
                  <c:v>26.96841380999987</c:v>
                </c:pt>
                <c:pt idx="6395">
                  <c:v>26.97279050999998</c:v>
                </c:pt>
                <c:pt idx="6396">
                  <c:v>26.97680131</c:v>
                </c:pt>
                <c:pt idx="6397">
                  <c:v>26.98095776</c:v>
                </c:pt>
                <c:pt idx="6398">
                  <c:v>26.98541261999987</c:v>
                </c:pt>
                <c:pt idx="6399">
                  <c:v>26.98941985999987</c:v>
                </c:pt>
                <c:pt idx="6400">
                  <c:v>26.9933525</c:v>
                </c:pt>
                <c:pt idx="6401">
                  <c:v>26.99773275</c:v>
                </c:pt>
                <c:pt idx="6402">
                  <c:v>27.00255708</c:v>
                </c:pt>
                <c:pt idx="6403">
                  <c:v>27.00679168</c:v>
                </c:pt>
                <c:pt idx="6404">
                  <c:v>27.01139219</c:v>
                </c:pt>
                <c:pt idx="6405">
                  <c:v>27.01517563000001</c:v>
                </c:pt>
                <c:pt idx="6406">
                  <c:v>27.01933207</c:v>
                </c:pt>
                <c:pt idx="6407">
                  <c:v>27.02379049</c:v>
                </c:pt>
                <c:pt idx="6408">
                  <c:v>27.0283164</c:v>
                </c:pt>
                <c:pt idx="6409">
                  <c:v>27.03247284</c:v>
                </c:pt>
                <c:pt idx="6410">
                  <c:v>27.03648009</c:v>
                </c:pt>
                <c:pt idx="6411">
                  <c:v>27.04093139</c:v>
                </c:pt>
                <c:pt idx="6412">
                  <c:v>27.04501678999998</c:v>
                </c:pt>
                <c:pt idx="6413">
                  <c:v>27.04887838</c:v>
                </c:pt>
                <c:pt idx="6414">
                  <c:v>27.05318403</c:v>
                </c:pt>
                <c:pt idx="6415">
                  <c:v>27.05711667</c:v>
                </c:pt>
                <c:pt idx="6416">
                  <c:v>27.06135128</c:v>
                </c:pt>
                <c:pt idx="6417">
                  <c:v>27.06587718999999</c:v>
                </c:pt>
                <c:pt idx="6418">
                  <c:v>27.06980983</c:v>
                </c:pt>
                <c:pt idx="6419">
                  <c:v>27.07381707</c:v>
                </c:pt>
                <c:pt idx="6420">
                  <c:v>27.07820088</c:v>
                </c:pt>
                <c:pt idx="6421">
                  <c:v>27.08287244</c:v>
                </c:pt>
                <c:pt idx="6422">
                  <c:v>27.08710705</c:v>
                </c:pt>
                <c:pt idx="6423">
                  <c:v>27.09096863</c:v>
                </c:pt>
                <c:pt idx="6424">
                  <c:v>27.0955727</c:v>
                </c:pt>
                <c:pt idx="6425">
                  <c:v>27.09965099</c:v>
                </c:pt>
                <c:pt idx="6426">
                  <c:v>27.10425506</c:v>
                </c:pt>
                <c:pt idx="6427">
                  <c:v>27.10870637</c:v>
                </c:pt>
                <c:pt idx="6428">
                  <c:v>27.11294097</c:v>
                </c:pt>
                <c:pt idx="6429">
                  <c:v>27.11701926</c:v>
                </c:pt>
                <c:pt idx="6430">
                  <c:v>27.12140307</c:v>
                </c:pt>
                <c:pt idx="6431">
                  <c:v>27.12541031</c:v>
                </c:pt>
                <c:pt idx="6432">
                  <c:v>27.1292719</c:v>
                </c:pt>
                <c:pt idx="6433">
                  <c:v>27.13365216</c:v>
                </c:pt>
                <c:pt idx="6434">
                  <c:v>27.13751375</c:v>
                </c:pt>
                <c:pt idx="6435">
                  <c:v>27.1418194</c:v>
                </c:pt>
                <c:pt idx="6436">
                  <c:v>27.14560283999997</c:v>
                </c:pt>
                <c:pt idx="6437">
                  <c:v>27.1502069</c:v>
                </c:pt>
                <c:pt idx="6438">
                  <c:v>27.15436335</c:v>
                </c:pt>
                <c:pt idx="6439">
                  <c:v>27.15874360999998</c:v>
                </c:pt>
                <c:pt idx="6440">
                  <c:v>27.16326596</c:v>
                </c:pt>
                <c:pt idx="6441">
                  <c:v>27.16757162</c:v>
                </c:pt>
                <c:pt idx="6442">
                  <c:v>27.17158597</c:v>
                </c:pt>
                <c:pt idx="6443">
                  <c:v>27.17595912000001</c:v>
                </c:pt>
                <c:pt idx="6444">
                  <c:v>27.18004452</c:v>
                </c:pt>
                <c:pt idx="6445">
                  <c:v>27.18390255</c:v>
                </c:pt>
                <c:pt idx="6446">
                  <c:v>27.18821176000001</c:v>
                </c:pt>
                <c:pt idx="6447">
                  <c:v>27.19229005</c:v>
                </c:pt>
                <c:pt idx="6448">
                  <c:v>27.19652465</c:v>
                </c:pt>
                <c:pt idx="6449">
                  <c:v>27.20083031</c:v>
                </c:pt>
                <c:pt idx="6450">
                  <c:v>27.20476295</c:v>
                </c:pt>
                <c:pt idx="6451">
                  <c:v>27.20884835</c:v>
                </c:pt>
                <c:pt idx="6452">
                  <c:v>27.2132286</c:v>
                </c:pt>
                <c:pt idx="6453">
                  <c:v>27.21797477</c:v>
                </c:pt>
                <c:pt idx="6454">
                  <c:v>27.22220936999998</c:v>
                </c:pt>
                <c:pt idx="6455">
                  <c:v>27.22599636</c:v>
                </c:pt>
                <c:pt idx="6456">
                  <c:v>27.23052582</c:v>
                </c:pt>
                <c:pt idx="6457">
                  <c:v>27.23460411</c:v>
                </c:pt>
                <c:pt idx="6458">
                  <c:v>27.23839465</c:v>
                </c:pt>
                <c:pt idx="6459">
                  <c:v>27.24277136</c:v>
                </c:pt>
                <c:pt idx="6460">
                  <c:v>27.2467786</c:v>
                </c:pt>
                <c:pt idx="6461">
                  <c:v>27.25108425000001</c:v>
                </c:pt>
                <c:pt idx="6462">
                  <c:v>27.25553911</c:v>
                </c:pt>
                <c:pt idx="6463">
                  <c:v>27.25947175</c:v>
                </c:pt>
                <c:pt idx="6464">
                  <c:v>27.26340794</c:v>
                </c:pt>
                <c:pt idx="6465">
                  <c:v>27.2678628</c:v>
                </c:pt>
                <c:pt idx="6466">
                  <c:v>27.27164623999997</c:v>
                </c:pt>
                <c:pt idx="6467">
                  <c:v>27.27580269</c:v>
                </c:pt>
                <c:pt idx="6468">
                  <c:v>27.27966783</c:v>
                </c:pt>
                <c:pt idx="6469">
                  <c:v>27.28419018</c:v>
                </c:pt>
                <c:pt idx="6470">
                  <c:v>27.28842479</c:v>
                </c:pt>
                <c:pt idx="6471">
                  <c:v>27.29295425</c:v>
                </c:pt>
                <c:pt idx="6472">
                  <c:v>27.29733451</c:v>
                </c:pt>
                <c:pt idx="6473">
                  <c:v>27.30156201</c:v>
                </c:pt>
                <c:pt idx="6474">
                  <c:v>27.3056474</c:v>
                </c:pt>
                <c:pt idx="6475">
                  <c:v>27.31010226</c:v>
                </c:pt>
                <c:pt idx="6476">
                  <c:v>27.31418056</c:v>
                </c:pt>
                <c:pt idx="6477">
                  <c:v>27.3180457</c:v>
                </c:pt>
                <c:pt idx="6478">
                  <c:v>27.3224224</c:v>
                </c:pt>
                <c:pt idx="6479">
                  <c:v>27.32620939</c:v>
                </c:pt>
                <c:pt idx="6480">
                  <c:v>27.33043689</c:v>
                </c:pt>
                <c:pt idx="6481">
                  <c:v>27.33422743</c:v>
                </c:pt>
                <c:pt idx="6482">
                  <c:v>27.33890254</c:v>
                </c:pt>
                <c:pt idx="6483">
                  <c:v>27.34298082999999</c:v>
                </c:pt>
                <c:pt idx="6484">
                  <c:v>27.34743925</c:v>
                </c:pt>
                <c:pt idx="6485">
                  <c:v>27.35189411</c:v>
                </c:pt>
                <c:pt idx="6486">
                  <c:v>27.35612161</c:v>
                </c:pt>
                <c:pt idx="6487">
                  <c:v>27.3601324</c:v>
                </c:pt>
                <c:pt idx="6488">
                  <c:v>27.36466185999999</c:v>
                </c:pt>
                <c:pt idx="6489">
                  <c:v>27.36874016</c:v>
                </c:pt>
                <c:pt idx="6490">
                  <c:v>27.37253069</c:v>
                </c:pt>
                <c:pt idx="6491">
                  <c:v>27.37683635</c:v>
                </c:pt>
                <c:pt idx="6492">
                  <c:v>27.38076899</c:v>
                </c:pt>
                <c:pt idx="6493">
                  <c:v>27.38507464</c:v>
                </c:pt>
                <c:pt idx="6494">
                  <c:v>27.3896041</c:v>
                </c:pt>
                <c:pt idx="6495">
                  <c:v>27.39353319</c:v>
                </c:pt>
                <c:pt idx="6496">
                  <c:v>27.39754754</c:v>
                </c:pt>
                <c:pt idx="6497">
                  <c:v>27.40199884999999</c:v>
                </c:pt>
                <c:pt idx="6498">
                  <c:v>27.40660291</c:v>
                </c:pt>
                <c:pt idx="6499">
                  <c:v>27.41090856</c:v>
                </c:pt>
                <c:pt idx="6500">
                  <c:v>27.4148412</c:v>
                </c:pt>
                <c:pt idx="6501">
                  <c:v>27.41929250999998</c:v>
                </c:pt>
                <c:pt idx="6502">
                  <c:v>27.42329975</c:v>
                </c:pt>
                <c:pt idx="6503">
                  <c:v>27.42709029</c:v>
                </c:pt>
                <c:pt idx="6504">
                  <c:v>27.43139595</c:v>
                </c:pt>
                <c:pt idx="6505">
                  <c:v>27.43555239</c:v>
                </c:pt>
                <c:pt idx="6506">
                  <c:v>27.43977989</c:v>
                </c:pt>
                <c:pt idx="6507">
                  <c:v>27.44423831</c:v>
                </c:pt>
                <c:pt idx="6508">
                  <c:v>27.44817094</c:v>
                </c:pt>
                <c:pt idx="6509">
                  <c:v>27.45210714</c:v>
                </c:pt>
                <c:pt idx="6510">
                  <c:v>27.45648739</c:v>
                </c:pt>
                <c:pt idx="6511">
                  <c:v>27.46131172</c:v>
                </c:pt>
                <c:pt idx="6512">
                  <c:v>27.46553920999987</c:v>
                </c:pt>
                <c:pt idx="6513">
                  <c:v>27.47014327999987</c:v>
                </c:pt>
                <c:pt idx="6514">
                  <c:v>27.47393027</c:v>
                </c:pt>
                <c:pt idx="6515">
                  <c:v>27.47793751</c:v>
                </c:pt>
                <c:pt idx="6516">
                  <c:v>27.48254156999987</c:v>
                </c:pt>
                <c:pt idx="6517">
                  <c:v>27.48707104</c:v>
                </c:pt>
                <c:pt idx="6518">
                  <c:v>27.49129853</c:v>
                </c:pt>
                <c:pt idx="6519">
                  <c:v>27.49523473</c:v>
                </c:pt>
                <c:pt idx="6520">
                  <c:v>27.49961498</c:v>
                </c:pt>
                <c:pt idx="6521">
                  <c:v>27.50377143</c:v>
                </c:pt>
                <c:pt idx="6522">
                  <c:v>27.50755842</c:v>
                </c:pt>
                <c:pt idx="6523">
                  <c:v>27.51193867</c:v>
                </c:pt>
                <c:pt idx="6524">
                  <c:v>27.51594592</c:v>
                </c:pt>
                <c:pt idx="6525">
                  <c:v>27.52010236</c:v>
                </c:pt>
                <c:pt idx="6526">
                  <c:v>27.52463183</c:v>
                </c:pt>
                <c:pt idx="6527">
                  <c:v>27.52848631</c:v>
                </c:pt>
                <c:pt idx="6528">
                  <c:v>27.53250066</c:v>
                </c:pt>
                <c:pt idx="6529">
                  <c:v>27.53710117</c:v>
                </c:pt>
                <c:pt idx="6530">
                  <c:v>27.54162708</c:v>
                </c:pt>
                <c:pt idx="6531">
                  <c:v>27.54593274</c:v>
                </c:pt>
                <c:pt idx="6532">
                  <c:v>27.54971972</c:v>
                </c:pt>
                <c:pt idx="6533">
                  <c:v>27.55432379000001</c:v>
                </c:pt>
                <c:pt idx="6534">
                  <c:v>27.55840208</c:v>
                </c:pt>
                <c:pt idx="6535">
                  <c:v>27.56219262</c:v>
                </c:pt>
                <c:pt idx="6536">
                  <c:v>27.56657287999997</c:v>
                </c:pt>
                <c:pt idx="6537">
                  <c:v>27.57057657</c:v>
                </c:pt>
                <c:pt idx="6538">
                  <c:v>27.57473301</c:v>
                </c:pt>
                <c:pt idx="6539">
                  <c:v>27.57919143000001</c:v>
                </c:pt>
                <c:pt idx="6540">
                  <c:v>27.58319867</c:v>
                </c:pt>
                <c:pt idx="6541">
                  <c:v>27.58720591000001</c:v>
                </c:pt>
                <c:pt idx="6542">
                  <c:v>27.59158972000001</c:v>
                </c:pt>
                <c:pt idx="6543">
                  <c:v>27.59633589</c:v>
                </c:pt>
                <c:pt idx="6544">
                  <c:v>27.60057049</c:v>
                </c:pt>
                <c:pt idx="6545">
                  <c:v>27.605171</c:v>
                </c:pt>
                <c:pt idx="6546">
                  <c:v>27.60895799</c:v>
                </c:pt>
                <c:pt idx="6547">
                  <c:v>27.61303628</c:v>
                </c:pt>
                <c:pt idx="6548">
                  <c:v>27.6175693</c:v>
                </c:pt>
                <c:pt idx="6549">
                  <c:v>27.62202416</c:v>
                </c:pt>
                <c:pt idx="6550">
                  <c:v>27.62632981</c:v>
                </c:pt>
                <c:pt idx="6551">
                  <c:v>27.63026245</c:v>
                </c:pt>
                <c:pt idx="6552">
                  <c:v>27.63471731</c:v>
                </c:pt>
                <c:pt idx="6553">
                  <c:v>27.63887376</c:v>
                </c:pt>
                <c:pt idx="6554">
                  <c:v>27.64347782</c:v>
                </c:pt>
                <c:pt idx="6555">
                  <c:v>27.64785098</c:v>
                </c:pt>
                <c:pt idx="6556">
                  <c:v>27.65193637</c:v>
                </c:pt>
                <c:pt idx="6557">
                  <c:v>27.65602177</c:v>
                </c:pt>
                <c:pt idx="6558">
                  <c:v>27.66061873</c:v>
                </c:pt>
                <c:pt idx="6559">
                  <c:v>27.66455492</c:v>
                </c:pt>
                <c:pt idx="6560">
                  <c:v>27.66856572</c:v>
                </c:pt>
                <c:pt idx="6561">
                  <c:v>27.67279677</c:v>
                </c:pt>
                <c:pt idx="6562">
                  <c:v>27.67665836</c:v>
                </c:pt>
                <c:pt idx="6563">
                  <c:v>27.68081481</c:v>
                </c:pt>
                <c:pt idx="6564">
                  <c:v>27.68474745</c:v>
                </c:pt>
                <c:pt idx="6565">
                  <c:v>27.68934796</c:v>
                </c:pt>
                <c:pt idx="6566">
                  <c:v>27.69350441</c:v>
                </c:pt>
                <c:pt idx="6567">
                  <c:v>27.69796282</c:v>
                </c:pt>
                <c:pt idx="6568">
                  <c:v>27.70248518</c:v>
                </c:pt>
                <c:pt idx="6569">
                  <c:v>27.70664873</c:v>
                </c:pt>
                <c:pt idx="6570">
                  <c:v>27.71080518</c:v>
                </c:pt>
                <c:pt idx="6571">
                  <c:v>27.71526004</c:v>
                </c:pt>
                <c:pt idx="6572">
                  <c:v>27.71918912</c:v>
                </c:pt>
                <c:pt idx="6573">
                  <c:v>27.72312532</c:v>
                </c:pt>
                <c:pt idx="6574">
                  <c:v>27.72743097</c:v>
                </c:pt>
                <c:pt idx="6575">
                  <c:v>27.73136716</c:v>
                </c:pt>
                <c:pt idx="6576">
                  <c:v>27.73559466</c:v>
                </c:pt>
                <c:pt idx="6577">
                  <c:v>27.7393852</c:v>
                </c:pt>
                <c:pt idx="6578">
                  <c:v>27.74398216000001</c:v>
                </c:pt>
                <c:pt idx="6579">
                  <c:v>27.74813861</c:v>
                </c:pt>
                <c:pt idx="6580">
                  <c:v>27.75252241999998</c:v>
                </c:pt>
                <c:pt idx="6581">
                  <c:v>27.75712293</c:v>
                </c:pt>
                <c:pt idx="6582">
                  <c:v>27.76142858</c:v>
                </c:pt>
                <c:pt idx="6583">
                  <c:v>27.76529017</c:v>
                </c:pt>
                <c:pt idx="6584">
                  <c:v>27.76981964</c:v>
                </c:pt>
                <c:pt idx="6585">
                  <c:v>27.77382688</c:v>
                </c:pt>
                <c:pt idx="6586">
                  <c:v>27.77768847</c:v>
                </c:pt>
                <c:pt idx="6587">
                  <c:v>27.78199412</c:v>
                </c:pt>
                <c:pt idx="6588">
                  <c:v>27.78607241</c:v>
                </c:pt>
                <c:pt idx="6589">
                  <c:v>27.79030702</c:v>
                </c:pt>
                <c:pt idx="6590">
                  <c:v>27.79468727</c:v>
                </c:pt>
                <c:pt idx="6591">
                  <c:v>27.79854709</c:v>
                </c:pt>
                <c:pt idx="6592">
                  <c:v>27.80255433</c:v>
                </c:pt>
                <c:pt idx="6593">
                  <c:v>27.80700919</c:v>
                </c:pt>
                <c:pt idx="6594">
                  <c:v>27.81175536</c:v>
                </c:pt>
                <c:pt idx="6595">
                  <c:v>27.81598996</c:v>
                </c:pt>
                <c:pt idx="6596">
                  <c:v>27.81977695</c:v>
                </c:pt>
                <c:pt idx="6597">
                  <c:v>27.82430640999999</c:v>
                </c:pt>
                <c:pt idx="6598">
                  <c:v>27.8283847</c:v>
                </c:pt>
                <c:pt idx="6599">
                  <c:v>27.83217524000001</c:v>
                </c:pt>
                <c:pt idx="6600">
                  <c:v>27.8365555</c:v>
                </c:pt>
                <c:pt idx="6601">
                  <c:v>27.84063378999998</c:v>
                </c:pt>
                <c:pt idx="6602">
                  <c:v>27.84486839</c:v>
                </c:pt>
                <c:pt idx="6603">
                  <c:v>27.84932325</c:v>
                </c:pt>
                <c:pt idx="6604">
                  <c:v>27.85325234</c:v>
                </c:pt>
                <c:pt idx="6605">
                  <c:v>27.85725958</c:v>
                </c:pt>
                <c:pt idx="6606">
                  <c:v>27.86171799</c:v>
                </c:pt>
                <c:pt idx="6607">
                  <c:v>27.86639311</c:v>
                </c:pt>
                <c:pt idx="6608">
                  <c:v>27.87062771</c:v>
                </c:pt>
                <c:pt idx="6609">
                  <c:v>27.87441115</c:v>
                </c:pt>
                <c:pt idx="6610">
                  <c:v>27.87901521</c:v>
                </c:pt>
                <c:pt idx="6611">
                  <c:v>27.88309350999998</c:v>
                </c:pt>
                <c:pt idx="6612">
                  <c:v>27.88755192</c:v>
                </c:pt>
                <c:pt idx="6613">
                  <c:v>27.89214888</c:v>
                </c:pt>
                <c:pt idx="6614">
                  <c:v>27.89638348</c:v>
                </c:pt>
                <c:pt idx="6615">
                  <c:v>27.90024507</c:v>
                </c:pt>
                <c:pt idx="6616">
                  <c:v>27.90484203</c:v>
                </c:pt>
                <c:pt idx="6617">
                  <c:v>27.90900558</c:v>
                </c:pt>
                <c:pt idx="6618">
                  <c:v>27.91353149</c:v>
                </c:pt>
                <c:pt idx="6619">
                  <c:v>27.91798635</c:v>
                </c:pt>
                <c:pt idx="6620">
                  <c:v>27.92214279999988</c:v>
                </c:pt>
                <c:pt idx="6621">
                  <c:v>27.9262211</c:v>
                </c:pt>
                <c:pt idx="6622">
                  <c:v>27.93067951</c:v>
                </c:pt>
                <c:pt idx="6623">
                  <c:v>27.93468675</c:v>
                </c:pt>
                <c:pt idx="6624">
                  <c:v>27.93869754</c:v>
                </c:pt>
                <c:pt idx="6625">
                  <c:v>27.94292859999998</c:v>
                </c:pt>
                <c:pt idx="6626">
                  <c:v>27.94678307999998</c:v>
                </c:pt>
                <c:pt idx="6627">
                  <c:v>27.95094663</c:v>
                </c:pt>
                <c:pt idx="6628">
                  <c:v>27.95480467</c:v>
                </c:pt>
                <c:pt idx="6629">
                  <c:v>27.95940518</c:v>
                </c:pt>
                <c:pt idx="6630">
                  <c:v>27.96356163</c:v>
                </c:pt>
                <c:pt idx="6631">
                  <c:v>27.96802003999997</c:v>
                </c:pt>
                <c:pt idx="6632">
                  <c:v>27.9724678</c:v>
                </c:pt>
                <c:pt idx="6633">
                  <c:v>27.9767024</c:v>
                </c:pt>
                <c:pt idx="6634">
                  <c:v>27.98071319999998</c:v>
                </c:pt>
                <c:pt idx="6635">
                  <c:v>27.98531016</c:v>
                </c:pt>
                <c:pt idx="6636">
                  <c:v>27.9893245</c:v>
                </c:pt>
                <c:pt idx="6637">
                  <c:v>27.99318253999998</c:v>
                </c:pt>
                <c:pt idx="6638">
                  <c:v>27.99748819</c:v>
                </c:pt>
                <c:pt idx="6639">
                  <c:v>28.00142439</c:v>
                </c:pt>
                <c:pt idx="6640">
                  <c:v>28.00580109</c:v>
                </c:pt>
                <c:pt idx="6641">
                  <c:v>28.01033055</c:v>
                </c:pt>
                <c:pt idx="6642">
                  <c:v>28.01411398999999</c:v>
                </c:pt>
                <c:pt idx="6643">
                  <c:v>28.01812122999999</c:v>
                </c:pt>
                <c:pt idx="6644">
                  <c:v>28.02257964</c:v>
                </c:pt>
                <c:pt idx="6645">
                  <c:v>28.02718015</c:v>
                </c:pt>
                <c:pt idx="6646">
                  <c:v>28.03140764999999</c:v>
                </c:pt>
                <c:pt idx="6647">
                  <c:v>28.035422</c:v>
                </c:pt>
                <c:pt idx="6648">
                  <c:v>28.03986976</c:v>
                </c:pt>
                <c:pt idx="6649">
                  <c:v>28.04395515</c:v>
                </c:pt>
                <c:pt idx="6650">
                  <c:v>28.04774214</c:v>
                </c:pt>
                <c:pt idx="6651">
                  <c:v>28.05204779</c:v>
                </c:pt>
                <c:pt idx="6652">
                  <c:v>28.05605504</c:v>
                </c:pt>
                <c:pt idx="6653">
                  <c:v>28.06036069</c:v>
                </c:pt>
                <c:pt idx="6654">
                  <c:v>28.06481555</c:v>
                </c:pt>
                <c:pt idx="6655">
                  <c:v>28.06867713999998</c:v>
                </c:pt>
                <c:pt idx="6656">
                  <c:v>28.07268437999998</c:v>
                </c:pt>
                <c:pt idx="6657">
                  <c:v>28.07721384</c:v>
                </c:pt>
                <c:pt idx="6658">
                  <c:v>28.08188896</c:v>
                </c:pt>
                <c:pt idx="6659">
                  <c:v>28.08611646</c:v>
                </c:pt>
                <c:pt idx="6660">
                  <c:v>28.089907</c:v>
                </c:pt>
                <c:pt idx="6661">
                  <c:v>28.09436186</c:v>
                </c:pt>
                <c:pt idx="6662">
                  <c:v>28.09851829999998</c:v>
                </c:pt>
                <c:pt idx="6663">
                  <c:v>28.10304777</c:v>
                </c:pt>
                <c:pt idx="6664">
                  <c:v>28.10757012</c:v>
                </c:pt>
                <c:pt idx="6665">
                  <c:v>28.11180473</c:v>
                </c:pt>
                <c:pt idx="6666">
                  <c:v>28.11574092</c:v>
                </c:pt>
                <c:pt idx="6667">
                  <c:v>28.12026328</c:v>
                </c:pt>
                <c:pt idx="6668">
                  <c:v>28.12427762</c:v>
                </c:pt>
                <c:pt idx="6669">
                  <c:v>28.12813211</c:v>
                </c:pt>
                <c:pt idx="6670">
                  <c:v>28.13259052</c:v>
                </c:pt>
                <c:pt idx="6671">
                  <c:v>28.13645211</c:v>
                </c:pt>
                <c:pt idx="6672">
                  <c:v>28.14075065999999</c:v>
                </c:pt>
                <c:pt idx="6673">
                  <c:v>28.14528367</c:v>
                </c:pt>
                <c:pt idx="6674">
                  <c:v>28.14914526</c:v>
                </c:pt>
                <c:pt idx="6675">
                  <c:v>28.15307435</c:v>
                </c:pt>
                <c:pt idx="6676">
                  <c:v>28.15686489</c:v>
                </c:pt>
                <c:pt idx="6677">
                  <c:v>28.16124515</c:v>
                </c:pt>
                <c:pt idx="6678">
                  <c:v>28.16540158999998</c:v>
                </c:pt>
                <c:pt idx="6679">
                  <c:v>28.16947989</c:v>
                </c:pt>
                <c:pt idx="6680">
                  <c:v>28.1739383</c:v>
                </c:pt>
                <c:pt idx="6681">
                  <c:v>28.17801659</c:v>
                </c:pt>
                <c:pt idx="6682">
                  <c:v>28.18195278</c:v>
                </c:pt>
                <c:pt idx="6683">
                  <c:v>28.18618739</c:v>
                </c:pt>
                <c:pt idx="6684">
                  <c:v>28.19011647</c:v>
                </c:pt>
                <c:pt idx="6685">
                  <c:v>28.19442213</c:v>
                </c:pt>
                <c:pt idx="6686">
                  <c:v>28.19888054</c:v>
                </c:pt>
                <c:pt idx="6687">
                  <c:v>28.20273857999987</c:v>
                </c:pt>
                <c:pt idx="6688">
                  <c:v>28.20689502</c:v>
                </c:pt>
                <c:pt idx="6689">
                  <c:v>28.21134988</c:v>
                </c:pt>
                <c:pt idx="6690">
                  <c:v>28.21587935000001</c:v>
                </c:pt>
                <c:pt idx="6691">
                  <c:v>28.2200358</c:v>
                </c:pt>
                <c:pt idx="6692">
                  <c:v>28.22396843</c:v>
                </c:pt>
                <c:pt idx="6693">
                  <c:v>28.22856895</c:v>
                </c:pt>
                <c:pt idx="6694">
                  <c:v>28.23265435</c:v>
                </c:pt>
                <c:pt idx="6695">
                  <c:v>28.23644133</c:v>
                </c:pt>
                <c:pt idx="6696">
                  <c:v>28.24074698999987</c:v>
                </c:pt>
                <c:pt idx="6697">
                  <c:v>28.24467607</c:v>
                </c:pt>
                <c:pt idx="6698">
                  <c:v>28.24898173</c:v>
                </c:pt>
                <c:pt idx="6699">
                  <c:v>28.25344014</c:v>
                </c:pt>
                <c:pt idx="6700">
                  <c:v>28.25744737999998</c:v>
                </c:pt>
                <c:pt idx="6701">
                  <c:v>28.26138357</c:v>
                </c:pt>
                <c:pt idx="6702">
                  <c:v>28.26576382999998</c:v>
                </c:pt>
                <c:pt idx="6703">
                  <c:v>28.27043895</c:v>
                </c:pt>
                <c:pt idx="6704">
                  <c:v>28.27466644</c:v>
                </c:pt>
                <c:pt idx="6705">
                  <c:v>28.27852980999987</c:v>
                </c:pt>
                <c:pt idx="6706">
                  <c:v>28.28320493</c:v>
                </c:pt>
                <c:pt idx="6707">
                  <c:v>28.28721217</c:v>
                </c:pt>
                <c:pt idx="6708">
                  <c:v>28.29181979000001</c:v>
                </c:pt>
                <c:pt idx="6709">
                  <c:v>28.29626754</c:v>
                </c:pt>
                <c:pt idx="6710">
                  <c:v>28.30050214</c:v>
                </c:pt>
                <c:pt idx="6711">
                  <c:v>28.30458754</c:v>
                </c:pt>
                <c:pt idx="6712">
                  <c:v>28.30903885</c:v>
                </c:pt>
                <c:pt idx="6713">
                  <c:v>28.31297504</c:v>
                </c:pt>
                <c:pt idx="6714">
                  <c:v>28.31683308</c:v>
                </c:pt>
                <c:pt idx="6715">
                  <c:v>28.32128794</c:v>
                </c:pt>
                <c:pt idx="6716">
                  <c:v>28.32514597</c:v>
                </c:pt>
                <c:pt idx="6717">
                  <c:v>28.32938058</c:v>
                </c:pt>
                <c:pt idx="6718">
                  <c:v>28.33323861</c:v>
                </c:pt>
                <c:pt idx="6719">
                  <c:v>28.33776808</c:v>
                </c:pt>
                <c:pt idx="6720">
                  <c:v>28.34184637</c:v>
                </c:pt>
                <c:pt idx="6721">
                  <c:v>28.34637937999998</c:v>
                </c:pt>
                <c:pt idx="6722">
                  <c:v>28.35090174</c:v>
                </c:pt>
                <c:pt idx="6723">
                  <c:v>28.35513635</c:v>
                </c:pt>
                <c:pt idx="6724">
                  <c:v>28.35914359</c:v>
                </c:pt>
                <c:pt idx="6725">
                  <c:v>28.363602</c:v>
                </c:pt>
                <c:pt idx="6726">
                  <c:v>28.36760924</c:v>
                </c:pt>
                <c:pt idx="6727">
                  <c:v>28.37146728</c:v>
                </c:pt>
                <c:pt idx="6728">
                  <c:v>28.37584754</c:v>
                </c:pt>
                <c:pt idx="6729">
                  <c:v>28.37978373</c:v>
                </c:pt>
                <c:pt idx="6730">
                  <c:v>28.38401123</c:v>
                </c:pt>
                <c:pt idx="6731">
                  <c:v>28.38854068999997</c:v>
                </c:pt>
                <c:pt idx="6732">
                  <c:v>28.39329396</c:v>
                </c:pt>
                <c:pt idx="6733">
                  <c:v>28.3973012</c:v>
                </c:pt>
                <c:pt idx="6734">
                  <c:v>28.40175606</c:v>
                </c:pt>
                <c:pt idx="6735">
                  <c:v>28.40657683</c:v>
                </c:pt>
                <c:pt idx="6736">
                  <c:v>28.41073327999997</c:v>
                </c:pt>
                <c:pt idx="6737">
                  <c:v>28.4153409</c:v>
                </c:pt>
                <c:pt idx="6738">
                  <c:v>28.41912433</c:v>
                </c:pt>
                <c:pt idx="6739">
                  <c:v>28.42320973</c:v>
                </c:pt>
                <c:pt idx="6740">
                  <c:v>28.42773564</c:v>
                </c:pt>
                <c:pt idx="6741">
                  <c:v>28.43233615</c:v>
                </c:pt>
                <c:pt idx="6742">
                  <c:v>28.4364926</c:v>
                </c:pt>
                <c:pt idx="6743">
                  <c:v>28.44042878999998</c:v>
                </c:pt>
                <c:pt idx="6744">
                  <c:v>28.44503285999987</c:v>
                </c:pt>
                <c:pt idx="6745">
                  <c:v>28.4490401</c:v>
                </c:pt>
                <c:pt idx="6746">
                  <c:v>28.45282709</c:v>
                </c:pt>
                <c:pt idx="6747">
                  <c:v>28.45720734</c:v>
                </c:pt>
                <c:pt idx="6748">
                  <c:v>28.46128564</c:v>
                </c:pt>
                <c:pt idx="6749">
                  <c:v>28.46537103</c:v>
                </c:pt>
                <c:pt idx="6750">
                  <c:v>28.4699005</c:v>
                </c:pt>
                <c:pt idx="6751">
                  <c:v>28.47390774</c:v>
                </c:pt>
                <c:pt idx="6752">
                  <c:v>28.47791498</c:v>
                </c:pt>
                <c:pt idx="6753">
                  <c:v>28.48229523999997</c:v>
                </c:pt>
                <c:pt idx="6754">
                  <c:v>28.48697391</c:v>
                </c:pt>
                <c:pt idx="6755">
                  <c:v>28.49127956</c:v>
                </c:pt>
                <c:pt idx="6756">
                  <c:v>28.49580547</c:v>
                </c:pt>
                <c:pt idx="6757">
                  <c:v>28.49966351</c:v>
                </c:pt>
                <c:pt idx="6758">
                  <c:v>28.5037489</c:v>
                </c:pt>
                <c:pt idx="6759">
                  <c:v>28.50820376</c:v>
                </c:pt>
                <c:pt idx="6760">
                  <c:v>28.51280428</c:v>
                </c:pt>
                <c:pt idx="6761">
                  <c:v>28.51696073</c:v>
                </c:pt>
                <c:pt idx="6762">
                  <c:v>28.52089337</c:v>
                </c:pt>
                <c:pt idx="6763">
                  <c:v>28.52542637999997</c:v>
                </c:pt>
                <c:pt idx="6764">
                  <c:v>28.52950467</c:v>
                </c:pt>
                <c:pt idx="6765">
                  <c:v>28.53336981</c:v>
                </c:pt>
                <c:pt idx="6766">
                  <c:v>28.53760087</c:v>
                </c:pt>
                <c:pt idx="6767">
                  <c:v>28.54152995</c:v>
                </c:pt>
                <c:pt idx="6768">
                  <c:v>28.54591376</c:v>
                </c:pt>
                <c:pt idx="6769">
                  <c:v>28.55036862</c:v>
                </c:pt>
                <c:pt idx="6770">
                  <c:v>28.55422666</c:v>
                </c:pt>
                <c:pt idx="6771">
                  <c:v>28.55831206</c:v>
                </c:pt>
                <c:pt idx="6772">
                  <c:v>28.56268876</c:v>
                </c:pt>
                <c:pt idx="6773">
                  <c:v>28.56729283</c:v>
                </c:pt>
                <c:pt idx="6774">
                  <c:v>28.57159848</c:v>
                </c:pt>
                <c:pt idx="6775">
                  <c:v>28.57538191</c:v>
                </c:pt>
                <c:pt idx="6776">
                  <c:v>28.58013518</c:v>
                </c:pt>
                <c:pt idx="6777">
                  <c:v>28.58414243</c:v>
                </c:pt>
                <c:pt idx="6778">
                  <c:v>28.58867189</c:v>
                </c:pt>
                <c:pt idx="6779">
                  <c:v>28.59312675</c:v>
                </c:pt>
                <c:pt idx="6780">
                  <c:v>28.59735425</c:v>
                </c:pt>
                <c:pt idx="6781">
                  <c:v>28.60143965</c:v>
                </c:pt>
                <c:pt idx="6782">
                  <c:v>28.60589451</c:v>
                </c:pt>
                <c:pt idx="6783">
                  <c:v>28.60990175</c:v>
                </c:pt>
                <c:pt idx="6784">
                  <c:v>28.61375978</c:v>
                </c:pt>
                <c:pt idx="6785">
                  <c:v>28.61814004</c:v>
                </c:pt>
                <c:pt idx="6786">
                  <c:v>28.62199808</c:v>
                </c:pt>
                <c:pt idx="6787">
                  <c:v>28.62630373</c:v>
                </c:pt>
                <c:pt idx="6788">
                  <c:v>28.63009427</c:v>
                </c:pt>
                <c:pt idx="6789">
                  <c:v>28.63469123</c:v>
                </c:pt>
                <c:pt idx="6790">
                  <c:v>28.63877663</c:v>
                </c:pt>
                <c:pt idx="6791">
                  <c:v>28.64323149000001</c:v>
                </c:pt>
                <c:pt idx="6792">
                  <c:v>28.647832</c:v>
                </c:pt>
                <c:pt idx="6793">
                  <c:v>28.65198845</c:v>
                </c:pt>
                <c:pt idx="6794">
                  <c:v>28.65607385</c:v>
                </c:pt>
                <c:pt idx="6795">
                  <c:v>28.66052871</c:v>
                </c:pt>
                <c:pt idx="6796">
                  <c:v>28.66453595</c:v>
                </c:pt>
                <c:pt idx="6797">
                  <c:v>28.66920751</c:v>
                </c:pt>
                <c:pt idx="6798">
                  <c:v>28.67366237</c:v>
                </c:pt>
                <c:pt idx="6799">
                  <c:v>28.67774777</c:v>
                </c:pt>
                <c:pt idx="6800">
                  <c:v>28.68190422</c:v>
                </c:pt>
                <c:pt idx="6801">
                  <c:v>28.68628448</c:v>
                </c:pt>
                <c:pt idx="6802">
                  <c:v>28.69021711</c:v>
                </c:pt>
                <c:pt idx="6803">
                  <c:v>28.69422436</c:v>
                </c:pt>
                <c:pt idx="6804">
                  <c:v>28.69860817</c:v>
                </c:pt>
                <c:pt idx="6805">
                  <c:v>28.70239515</c:v>
                </c:pt>
                <c:pt idx="6806">
                  <c:v>28.70662265</c:v>
                </c:pt>
                <c:pt idx="6807">
                  <c:v>28.71048424</c:v>
                </c:pt>
                <c:pt idx="6808">
                  <c:v>28.7149391</c:v>
                </c:pt>
                <c:pt idx="6809">
                  <c:v>28.71909555</c:v>
                </c:pt>
                <c:pt idx="6810">
                  <c:v>28.72288253</c:v>
                </c:pt>
                <c:pt idx="6811">
                  <c:v>28.72726279</c:v>
                </c:pt>
                <c:pt idx="6812">
                  <c:v>28.73126648</c:v>
                </c:pt>
                <c:pt idx="6813">
                  <c:v>28.73550108</c:v>
                </c:pt>
                <c:pt idx="6814">
                  <c:v>28.74003055</c:v>
                </c:pt>
                <c:pt idx="6815">
                  <c:v>28.74388503</c:v>
                </c:pt>
                <c:pt idx="6816">
                  <c:v>28.74789938</c:v>
                </c:pt>
                <c:pt idx="6817">
                  <c:v>28.75235069</c:v>
                </c:pt>
                <c:pt idx="6818">
                  <c:v>28.75710395999999</c:v>
                </c:pt>
                <c:pt idx="6819">
                  <c:v>28.7612604</c:v>
                </c:pt>
                <c:pt idx="6820">
                  <c:v>28.76504383999987</c:v>
                </c:pt>
                <c:pt idx="6821">
                  <c:v>28.76972250999987</c:v>
                </c:pt>
                <c:pt idx="6822">
                  <c:v>28.7738008</c:v>
                </c:pt>
                <c:pt idx="6823">
                  <c:v>28.77833380999998</c:v>
                </c:pt>
                <c:pt idx="6824">
                  <c:v>28.78278156999998</c:v>
                </c:pt>
                <c:pt idx="6825">
                  <c:v>28.78701617</c:v>
                </c:pt>
                <c:pt idx="6826">
                  <c:v>28.79095237</c:v>
                </c:pt>
                <c:pt idx="6827">
                  <c:v>28.79554932999998</c:v>
                </c:pt>
                <c:pt idx="6828">
                  <c:v>28.79963472</c:v>
                </c:pt>
                <c:pt idx="6829">
                  <c:v>28.80423879</c:v>
                </c:pt>
                <c:pt idx="6830">
                  <c:v>28.80869364999998</c:v>
                </c:pt>
                <c:pt idx="6831">
                  <c:v>28.81277194</c:v>
                </c:pt>
                <c:pt idx="6832">
                  <c:v>28.81692839</c:v>
                </c:pt>
                <c:pt idx="6833">
                  <c:v>28.8213868</c:v>
                </c:pt>
                <c:pt idx="6834">
                  <c:v>28.82531589</c:v>
                </c:pt>
                <c:pt idx="6835">
                  <c:v>28.82940129</c:v>
                </c:pt>
                <c:pt idx="6836">
                  <c:v>28.83363589</c:v>
                </c:pt>
                <c:pt idx="6837">
                  <c:v>28.83741932</c:v>
                </c:pt>
                <c:pt idx="6838">
                  <c:v>28.84165393</c:v>
                </c:pt>
                <c:pt idx="6839">
                  <c:v>28.84543735999998</c:v>
                </c:pt>
                <c:pt idx="6840">
                  <c:v>28.85004143</c:v>
                </c:pt>
                <c:pt idx="6841">
                  <c:v>28.85419787</c:v>
                </c:pt>
                <c:pt idx="6842">
                  <c:v>28.85872377999998</c:v>
                </c:pt>
                <c:pt idx="6843">
                  <c:v>28.86317509</c:v>
                </c:pt>
                <c:pt idx="6844">
                  <c:v>28.86733153999998</c:v>
                </c:pt>
                <c:pt idx="6845">
                  <c:v>28.87149509</c:v>
                </c:pt>
                <c:pt idx="6846">
                  <c:v>28.87594285</c:v>
                </c:pt>
                <c:pt idx="6847">
                  <c:v>28.8799572</c:v>
                </c:pt>
                <c:pt idx="6848">
                  <c:v>28.88388983</c:v>
                </c:pt>
                <c:pt idx="6849">
                  <c:v>28.88819549</c:v>
                </c:pt>
                <c:pt idx="6850">
                  <c:v>28.89205708</c:v>
                </c:pt>
                <c:pt idx="6851">
                  <c:v>28.89643378</c:v>
                </c:pt>
                <c:pt idx="6852">
                  <c:v>28.90103785</c:v>
                </c:pt>
                <c:pt idx="6853">
                  <c:v>28.90482128</c:v>
                </c:pt>
                <c:pt idx="6854">
                  <c:v>28.90875747</c:v>
                </c:pt>
                <c:pt idx="6855">
                  <c:v>28.91328694</c:v>
                </c:pt>
                <c:pt idx="6856">
                  <c:v>28.91781285</c:v>
                </c:pt>
                <c:pt idx="6857">
                  <c:v>28.92204033999997</c:v>
                </c:pt>
                <c:pt idx="6858">
                  <c:v>28.92612574</c:v>
                </c:pt>
                <c:pt idx="6859">
                  <c:v>28.93057705</c:v>
                </c:pt>
                <c:pt idx="6860">
                  <c:v>28.93466245</c:v>
                </c:pt>
                <c:pt idx="6861">
                  <c:v>28.93844943</c:v>
                </c:pt>
                <c:pt idx="6862">
                  <c:v>28.94275508999998</c:v>
                </c:pt>
                <c:pt idx="6863">
                  <c:v>28.94683338</c:v>
                </c:pt>
                <c:pt idx="6864">
                  <c:v>28.95099693</c:v>
                </c:pt>
                <c:pt idx="6865">
                  <c:v>28.95552283999987</c:v>
                </c:pt>
                <c:pt idx="6866">
                  <c:v>28.95938088</c:v>
                </c:pt>
                <c:pt idx="6867">
                  <c:v>28.96331707</c:v>
                </c:pt>
                <c:pt idx="6868">
                  <c:v>28.96792114</c:v>
                </c:pt>
                <c:pt idx="6869">
                  <c:v>28.9725927</c:v>
                </c:pt>
                <c:pt idx="6870">
                  <c:v>28.9768273</c:v>
                </c:pt>
                <c:pt idx="6871">
                  <c:v>28.98061428999987</c:v>
                </c:pt>
                <c:pt idx="6872">
                  <c:v>28.98506915</c:v>
                </c:pt>
                <c:pt idx="6873">
                  <c:v>28.98914744</c:v>
                </c:pt>
                <c:pt idx="6874">
                  <c:v>28.99293798</c:v>
                </c:pt>
                <c:pt idx="6875">
                  <c:v>28.99731469</c:v>
                </c:pt>
                <c:pt idx="6876">
                  <c:v>29.00140008</c:v>
                </c:pt>
                <c:pt idx="6877">
                  <c:v>29.00547838</c:v>
                </c:pt>
                <c:pt idx="6878">
                  <c:v>29.01001139</c:v>
                </c:pt>
                <c:pt idx="6879">
                  <c:v>29.01394048</c:v>
                </c:pt>
                <c:pt idx="6880">
                  <c:v>29.01780562</c:v>
                </c:pt>
                <c:pt idx="6881">
                  <c:v>29.02240613</c:v>
                </c:pt>
                <c:pt idx="6882">
                  <c:v>29.0271523</c:v>
                </c:pt>
                <c:pt idx="6883">
                  <c:v>29.0313869</c:v>
                </c:pt>
                <c:pt idx="6884">
                  <c:v>29.03599097</c:v>
                </c:pt>
                <c:pt idx="6885">
                  <c:v>29.03985256</c:v>
                </c:pt>
                <c:pt idx="6886">
                  <c:v>29.0438598</c:v>
                </c:pt>
                <c:pt idx="6887">
                  <c:v>29.04838926</c:v>
                </c:pt>
                <c:pt idx="6888">
                  <c:v>29.05298978</c:v>
                </c:pt>
                <c:pt idx="6889">
                  <c:v>29.05706807</c:v>
                </c:pt>
                <c:pt idx="6890">
                  <c:v>29.06108242000001</c:v>
                </c:pt>
                <c:pt idx="6891">
                  <c:v>29.06568292999998</c:v>
                </c:pt>
                <c:pt idx="6892">
                  <c:v>29.06969017</c:v>
                </c:pt>
                <c:pt idx="6893">
                  <c:v>29.07347716</c:v>
                </c:pt>
                <c:pt idx="6894">
                  <c:v>29.07778281</c:v>
                </c:pt>
                <c:pt idx="6895">
                  <c:v>29.08179005</c:v>
                </c:pt>
                <c:pt idx="6896">
                  <c:v>29.0859465</c:v>
                </c:pt>
                <c:pt idx="6897">
                  <c:v>29.09054701</c:v>
                </c:pt>
                <c:pt idx="6898">
                  <c:v>29.09448321</c:v>
                </c:pt>
                <c:pt idx="6899">
                  <c:v>29.09849045</c:v>
                </c:pt>
                <c:pt idx="6900">
                  <c:v>29.10294886</c:v>
                </c:pt>
                <c:pt idx="6901">
                  <c:v>29.10754582</c:v>
                </c:pt>
                <c:pt idx="6902">
                  <c:v>29.11185148</c:v>
                </c:pt>
                <c:pt idx="6903">
                  <c:v>29.11564200999998</c:v>
                </c:pt>
                <c:pt idx="6904">
                  <c:v>29.12017148</c:v>
                </c:pt>
                <c:pt idx="6905">
                  <c:v>29.12432792</c:v>
                </c:pt>
                <c:pt idx="6906">
                  <c:v>29.12885384</c:v>
                </c:pt>
                <c:pt idx="6907">
                  <c:v>29.13330514</c:v>
                </c:pt>
                <c:pt idx="6908">
                  <c:v>29.13746159</c:v>
                </c:pt>
                <c:pt idx="6909">
                  <c:v>29.14147594</c:v>
                </c:pt>
                <c:pt idx="6910">
                  <c:v>29.1459983</c:v>
                </c:pt>
                <c:pt idx="6911">
                  <c:v>29.15001264</c:v>
                </c:pt>
                <c:pt idx="6912">
                  <c:v>29.15394528</c:v>
                </c:pt>
                <c:pt idx="6913">
                  <c:v>29.15825094</c:v>
                </c:pt>
                <c:pt idx="6914">
                  <c:v>29.16210896999999</c:v>
                </c:pt>
                <c:pt idx="6915">
                  <c:v>29.16634357999998</c:v>
                </c:pt>
                <c:pt idx="6916">
                  <c:v>29.17094409</c:v>
                </c:pt>
                <c:pt idx="6917">
                  <c:v>29.17487673</c:v>
                </c:pt>
                <c:pt idx="6918">
                  <c:v>29.17881292</c:v>
                </c:pt>
                <c:pt idx="6919">
                  <c:v>29.18334237999997</c:v>
                </c:pt>
                <c:pt idx="6920">
                  <c:v>29.18801394999998</c:v>
                </c:pt>
                <c:pt idx="6921">
                  <c:v>29.19217039</c:v>
                </c:pt>
                <c:pt idx="6922">
                  <c:v>29.19618474</c:v>
                </c:pt>
                <c:pt idx="6923">
                  <c:v>29.20063605</c:v>
                </c:pt>
                <c:pt idx="6924">
                  <c:v>29.20472145</c:v>
                </c:pt>
                <c:pt idx="6925">
                  <c:v>29.20932196</c:v>
                </c:pt>
                <c:pt idx="6926">
                  <c:v>29.21370221999998</c:v>
                </c:pt>
                <c:pt idx="6927">
                  <c:v>29.21792972</c:v>
                </c:pt>
                <c:pt idx="6928">
                  <c:v>29.22208616</c:v>
                </c:pt>
                <c:pt idx="6929">
                  <c:v>29.22654457999997</c:v>
                </c:pt>
                <c:pt idx="6930">
                  <c:v>29.23047722</c:v>
                </c:pt>
                <c:pt idx="6931">
                  <c:v>29.23448446</c:v>
                </c:pt>
                <c:pt idx="6932">
                  <c:v>29.23879189</c:v>
                </c:pt>
                <c:pt idx="6933">
                  <c:v>29.24264991999987</c:v>
                </c:pt>
                <c:pt idx="6934">
                  <c:v>29.24680637</c:v>
                </c:pt>
                <c:pt idx="6935">
                  <c:v>29.25066796</c:v>
                </c:pt>
                <c:pt idx="6936">
                  <c:v>29.25526847</c:v>
                </c:pt>
                <c:pt idx="6937">
                  <c:v>29.25927572000001</c:v>
                </c:pt>
                <c:pt idx="6938">
                  <c:v>29.26388334</c:v>
                </c:pt>
                <c:pt idx="6939">
                  <c:v>29.26840569</c:v>
                </c:pt>
                <c:pt idx="6940">
                  <c:v>29.27256925</c:v>
                </c:pt>
                <c:pt idx="6941">
                  <c:v>29.27665109</c:v>
                </c:pt>
                <c:pt idx="6942">
                  <c:v>29.28103135</c:v>
                </c:pt>
                <c:pt idx="6943">
                  <c:v>29.28510963999987</c:v>
                </c:pt>
                <c:pt idx="6944">
                  <c:v>29.28890018</c:v>
                </c:pt>
                <c:pt idx="6945">
                  <c:v>29.29335149</c:v>
                </c:pt>
                <c:pt idx="6946">
                  <c:v>29.29728413</c:v>
                </c:pt>
                <c:pt idx="6947">
                  <c:v>29.30151873000001</c:v>
                </c:pt>
                <c:pt idx="6948">
                  <c:v>29.30597359</c:v>
                </c:pt>
                <c:pt idx="6949">
                  <c:v>29.30975347</c:v>
                </c:pt>
                <c:pt idx="6950">
                  <c:v>29.31383887</c:v>
                </c:pt>
                <c:pt idx="6951">
                  <c:v>29.3176223</c:v>
                </c:pt>
                <c:pt idx="6952">
                  <c:v>29.32200611</c:v>
                </c:pt>
                <c:pt idx="6953">
                  <c:v>29.3260844</c:v>
                </c:pt>
                <c:pt idx="6954">
                  <c:v>29.33024085</c:v>
                </c:pt>
                <c:pt idx="6955">
                  <c:v>29.33469926</c:v>
                </c:pt>
                <c:pt idx="6956">
                  <c:v>29.33870651</c:v>
                </c:pt>
                <c:pt idx="6957">
                  <c:v>29.3425681</c:v>
                </c:pt>
                <c:pt idx="6958">
                  <c:v>29.34702296</c:v>
                </c:pt>
                <c:pt idx="6959">
                  <c:v>29.35087744</c:v>
                </c:pt>
                <c:pt idx="6960">
                  <c:v>29.35511204</c:v>
                </c:pt>
                <c:pt idx="6961">
                  <c:v>29.35971611</c:v>
                </c:pt>
                <c:pt idx="6962">
                  <c:v>29.36349953999998</c:v>
                </c:pt>
                <c:pt idx="6963">
                  <c:v>29.36765599</c:v>
                </c:pt>
                <c:pt idx="6964">
                  <c:v>29.37211084999998</c:v>
                </c:pt>
                <c:pt idx="6965">
                  <c:v>29.37663676</c:v>
                </c:pt>
                <c:pt idx="6966">
                  <c:v>29.38087136</c:v>
                </c:pt>
                <c:pt idx="6967">
                  <c:v>29.38473295</c:v>
                </c:pt>
                <c:pt idx="6968">
                  <c:v>29.38932991</c:v>
                </c:pt>
                <c:pt idx="6969">
                  <c:v>29.39341531000001</c:v>
                </c:pt>
                <c:pt idx="6970">
                  <c:v>29.3972023</c:v>
                </c:pt>
                <c:pt idx="6971">
                  <c:v>29.40150795</c:v>
                </c:pt>
                <c:pt idx="6972">
                  <c:v>29.40544058999987</c:v>
                </c:pt>
                <c:pt idx="6973">
                  <c:v>29.40974623999987</c:v>
                </c:pt>
                <c:pt idx="6974">
                  <c:v>29.4142011</c:v>
                </c:pt>
                <c:pt idx="6975">
                  <c:v>29.41813373999998</c:v>
                </c:pt>
                <c:pt idx="6976">
                  <c:v>29.42221913999998</c:v>
                </c:pt>
                <c:pt idx="6977">
                  <c:v>29.4265994</c:v>
                </c:pt>
                <c:pt idx="6978">
                  <c:v>29.43119991</c:v>
                </c:pt>
                <c:pt idx="6979">
                  <c:v>29.43542741</c:v>
                </c:pt>
                <c:pt idx="6980">
                  <c:v>29.43929255</c:v>
                </c:pt>
                <c:pt idx="6981">
                  <c:v>29.44389306</c:v>
                </c:pt>
                <c:pt idx="6982">
                  <c:v>29.44804950999987</c:v>
                </c:pt>
                <c:pt idx="6983">
                  <c:v>29.45257897</c:v>
                </c:pt>
                <c:pt idx="6984">
                  <c:v>29.45695923</c:v>
                </c:pt>
                <c:pt idx="6985">
                  <c:v>29.46111568</c:v>
                </c:pt>
                <c:pt idx="6986">
                  <c:v>29.46527213</c:v>
                </c:pt>
                <c:pt idx="6987">
                  <c:v>29.46972698999987</c:v>
                </c:pt>
                <c:pt idx="6988">
                  <c:v>29.47373422999998</c:v>
                </c:pt>
                <c:pt idx="6989">
                  <c:v>29.47759582</c:v>
                </c:pt>
                <c:pt idx="6990">
                  <c:v>29.48197608</c:v>
                </c:pt>
                <c:pt idx="6991">
                  <c:v>29.48590872</c:v>
                </c:pt>
                <c:pt idx="6992">
                  <c:v>29.49013620999998</c:v>
                </c:pt>
                <c:pt idx="6993">
                  <c:v>29.49400136</c:v>
                </c:pt>
                <c:pt idx="6994">
                  <c:v>29.49853081999997</c:v>
                </c:pt>
                <c:pt idx="6995">
                  <c:v>29.50253806</c:v>
                </c:pt>
                <c:pt idx="6996">
                  <c:v>29.50713857</c:v>
                </c:pt>
                <c:pt idx="6997">
                  <c:v>29.51158988</c:v>
                </c:pt>
                <c:pt idx="6998">
                  <c:v>29.51582448</c:v>
                </c:pt>
                <c:pt idx="6999">
                  <c:v>29.51990278</c:v>
                </c:pt>
                <c:pt idx="7000">
                  <c:v>29.52435764000001</c:v>
                </c:pt>
                <c:pt idx="7001">
                  <c:v>29.52844302999998</c:v>
                </c:pt>
                <c:pt idx="7002">
                  <c:v>29.53230462</c:v>
                </c:pt>
                <c:pt idx="7003">
                  <c:v>29.53653567</c:v>
                </c:pt>
                <c:pt idx="7004">
                  <c:v>29.54054292</c:v>
                </c:pt>
                <c:pt idx="7005">
                  <c:v>29.54477042</c:v>
                </c:pt>
                <c:pt idx="7006">
                  <c:v>29.54930342999999</c:v>
                </c:pt>
                <c:pt idx="7007">
                  <c:v>29.55316147</c:v>
                </c:pt>
                <c:pt idx="7008">
                  <c:v>29.55709766</c:v>
                </c:pt>
                <c:pt idx="7009">
                  <c:v>29.56088464</c:v>
                </c:pt>
                <c:pt idx="7010">
                  <c:v>29.56533595</c:v>
                </c:pt>
                <c:pt idx="7011">
                  <c:v>29.5694924</c:v>
                </c:pt>
                <c:pt idx="7012">
                  <c:v>29.5735032</c:v>
                </c:pt>
                <c:pt idx="7013">
                  <c:v>29.57795805</c:v>
                </c:pt>
                <c:pt idx="7014">
                  <c:v>29.58196174</c:v>
                </c:pt>
                <c:pt idx="7015">
                  <c:v>29.58582689</c:v>
                </c:pt>
                <c:pt idx="7016">
                  <c:v>29.59020714</c:v>
                </c:pt>
                <c:pt idx="7017">
                  <c:v>29.59413623</c:v>
                </c:pt>
                <c:pt idx="7018">
                  <c:v>29.59829268</c:v>
                </c:pt>
                <c:pt idx="7019">
                  <c:v>29.60290030000001</c:v>
                </c:pt>
                <c:pt idx="7020">
                  <c:v>29.60668373</c:v>
                </c:pt>
                <c:pt idx="7021">
                  <c:v>29.61076913</c:v>
                </c:pt>
                <c:pt idx="7022">
                  <c:v>29.61529504</c:v>
                </c:pt>
                <c:pt idx="7023">
                  <c:v>29.6198991</c:v>
                </c:pt>
                <c:pt idx="7024">
                  <c:v>29.6241266</c:v>
                </c:pt>
                <c:pt idx="7025">
                  <c:v>29.62798819</c:v>
                </c:pt>
                <c:pt idx="7026">
                  <c:v>29.6325887</c:v>
                </c:pt>
                <c:pt idx="7027">
                  <c:v>29.63659595</c:v>
                </c:pt>
                <c:pt idx="7028">
                  <c:v>29.64038648</c:v>
                </c:pt>
                <c:pt idx="7029">
                  <c:v>29.64484134</c:v>
                </c:pt>
                <c:pt idx="7030">
                  <c:v>29.64884859</c:v>
                </c:pt>
                <c:pt idx="7031">
                  <c:v>29.65300503</c:v>
                </c:pt>
                <c:pt idx="7032">
                  <c:v>29.65745988999999</c:v>
                </c:pt>
                <c:pt idx="7033">
                  <c:v>29.66131793</c:v>
                </c:pt>
                <c:pt idx="7034">
                  <c:v>29.66547438</c:v>
                </c:pt>
                <c:pt idx="7035">
                  <c:v>29.66985464</c:v>
                </c:pt>
                <c:pt idx="7036">
                  <c:v>29.67460436</c:v>
                </c:pt>
                <c:pt idx="7037">
                  <c:v>29.6787608</c:v>
                </c:pt>
                <c:pt idx="7038">
                  <c:v>29.68255134</c:v>
                </c:pt>
                <c:pt idx="7039">
                  <c:v>29.68722646</c:v>
                </c:pt>
                <c:pt idx="7040">
                  <c:v>29.69130475</c:v>
                </c:pt>
                <c:pt idx="7041">
                  <c:v>29.69591237</c:v>
                </c:pt>
                <c:pt idx="7042">
                  <c:v>29.70036368</c:v>
                </c:pt>
                <c:pt idx="7043">
                  <c:v>29.70452012000001</c:v>
                </c:pt>
                <c:pt idx="7044">
                  <c:v>29.70852737</c:v>
                </c:pt>
                <c:pt idx="7045">
                  <c:v>29.71298578</c:v>
                </c:pt>
                <c:pt idx="7046">
                  <c:v>29.7170694</c:v>
                </c:pt>
                <c:pt idx="7047">
                  <c:v>29.72099849</c:v>
                </c:pt>
                <c:pt idx="7048">
                  <c:v>29.72523309</c:v>
                </c:pt>
                <c:pt idx="7049">
                  <c:v>29.72916573</c:v>
                </c:pt>
                <c:pt idx="7050">
                  <c:v>29.73332217999998</c:v>
                </c:pt>
                <c:pt idx="7051">
                  <c:v>29.73792624</c:v>
                </c:pt>
                <c:pt idx="7052">
                  <c:v>29.74178783</c:v>
                </c:pt>
                <c:pt idx="7053">
                  <c:v>29.74586613</c:v>
                </c:pt>
                <c:pt idx="7054">
                  <c:v>29.75032454</c:v>
                </c:pt>
                <c:pt idx="7055">
                  <c:v>29.75485045</c:v>
                </c:pt>
                <c:pt idx="7056">
                  <c:v>29.75907794999999</c:v>
                </c:pt>
                <c:pt idx="7057">
                  <c:v>29.76301769</c:v>
                </c:pt>
                <c:pt idx="7058">
                  <c:v>29.76761465</c:v>
                </c:pt>
                <c:pt idx="7059">
                  <c:v>29.771629</c:v>
                </c:pt>
                <c:pt idx="7060">
                  <c:v>29.77540888</c:v>
                </c:pt>
                <c:pt idx="7061">
                  <c:v>29.77979269</c:v>
                </c:pt>
                <c:pt idx="7062">
                  <c:v>29.78387453</c:v>
                </c:pt>
                <c:pt idx="7063">
                  <c:v>29.78810914</c:v>
                </c:pt>
                <c:pt idx="7064">
                  <c:v>29.79263505</c:v>
                </c:pt>
                <c:pt idx="7065">
                  <c:v>29.79649308</c:v>
                </c:pt>
                <c:pt idx="7066">
                  <c:v>29.80035467</c:v>
                </c:pt>
                <c:pt idx="7067">
                  <c:v>29.80488414</c:v>
                </c:pt>
                <c:pt idx="7068">
                  <c:v>29.80948465000001</c:v>
                </c:pt>
                <c:pt idx="7069">
                  <c:v>29.8137903</c:v>
                </c:pt>
                <c:pt idx="7070">
                  <c:v>29.8177265</c:v>
                </c:pt>
                <c:pt idx="7071">
                  <c:v>29.82225241</c:v>
                </c:pt>
                <c:pt idx="7072">
                  <c:v>29.8263378</c:v>
                </c:pt>
                <c:pt idx="7073">
                  <c:v>29.83086371</c:v>
                </c:pt>
                <c:pt idx="7074">
                  <c:v>29.83531502</c:v>
                </c:pt>
                <c:pt idx="7075">
                  <c:v>29.83962067</c:v>
                </c:pt>
                <c:pt idx="7076">
                  <c:v>29.84355687</c:v>
                </c:pt>
                <c:pt idx="7077">
                  <c:v>29.84801173</c:v>
                </c:pt>
                <c:pt idx="7078">
                  <c:v>29.85209002</c:v>
                </c:pt>
                <c:pt idx="7079">
                  <c:v>29.85588056</c:v>
                </c:pt>
                <c:pt idx="7080">
                  <c:v>29.86026081</c:v>
                </c:pt>
                <c:pt idx="7081">
                  <c:v>29.86426806</c:v>
                </c:pt>
                <c:pt idx="7082">
                  <c:v>29.86849556</c:v>
                </c:pt>
                <c:pt idx="7083">
                  <c:v>29.87295397</c:v>
                </c:pt>
                <c:pt idx="7084">
                  <c:v>29.876812</c:v>
                </c:pt>
                <c:pt idx="7085">
                  <c:v>29.88081924999998</c:v>
                </c:pt>
                <c:pt idx="7086">
                  <c:v>29.88535226</c:v>
                </c:pt>
                <c:pt idx="7087">
                  <c:v>29.88995277</c:v>
                </c:pt>
                <c:pt idx="7088">
                  <c:v>29.89418027</c:v>
                </c:pt>
                <c:pt idx="7089">
                  <c:v>29.89804541000001</c:v>
                </c:pt>
                <c:pt idx="7090">
                  <c:v>29.90257132</c:v>
                </c:pt>
                <c:pt idx="7091">
                  <c:v>29.90657857</c:v>
                </c:pt>
                <c:pt idx="7092">
                  <c:v>29.9104366</c:v>
                </c:pt>
                <c:pt idx="7093">
                  <c:v>29.91489502</c:v>
                </c:pt>
                <c:pt idx="7094">
                  <c:v>29.91889871</c:v>
                </c:pt>
                <c:pt idx="7095">
                  <c:v>29.92306225999998</c:v>
                </c:pt>
                <c:pt idx="7096">
                  <c:v>29.92758817</c:v>
                </c:pt>
                <c:pt idx="7097">
                  <c:v>29.93152080999998</c:v>
                </c:pt>
                <c:pt idx="7098">
                  <c:v>29.935457</c:v>
                </c:pt>
                <c:pt idx="7099">
                  <c:v>29.93998646</c:v>
                </c:pt>
                <c:pt idx="7100">
                  <c:v>29.94466158</c:v>
                </c:pt>
                <c:pt idx="7101">
                  <c:v>29.94888908</c:v>
                </c:pt>
                <c:pt idx="7102">
                  <c:v>29.9534967</c:v>
                </c:pt>
                <c:pt idx="7103">
                  <c:v>29.95735118</c:v>
                </c:pt>
                <c:pt idx="7104">
                  <c:v>29.96136552999999</c:v>
                </c:pt>
                <c:pt idx="7105">
                  <c:v>29.96589144</c:v>
                </c:pt>
                <c:pt idx="7106">
                  <c:v>29.97034629999997</c:v>
                </c:pt>
                <c:pt idx="7107">
                  <c:v>29.9745738</c:v>
                </c:pt>
                <c:pt idx="7108">
                  <c:v>29.97858459</c:v>
                </c:pt>
                <c:pt idx="7109">
                  <c:v>29.9831105</c:v>
                </c:pt>
                <c:pt idx="7110">
                  <c:v>29.9871959</c:v>
                </c:pt>
                <c:pt idx="7111">
                  <c:v>29.99179996</c:v>
                </c:pt>
                <c:pt idx="7112">
                  <c:v>29.99618022</c:v>
                </c:pt>
                <c:pt idx="7113">
                  <c:v>30.00033667</c:v>
                </c:pt>
                <c:pt idx="7114">
                  <c:v>30.00441495999999</c:v>
                </c:pt>
                <c:pt idx="7115">
                  <c:v>30.00894797999998</c:v>
                </c:pt>
                <c:pt idx="7116">
                  <c:v>30.01295522</c:v>
                </c:pt>
                <c:pt idx="7117">
                  <c:v>30.01696246</c:v>
                </c:pt>
                <c:pt idx="7118">
                  <c:v>30.02119706</c:v>
                </c:pt>
                <c:pt idx="7119">
                  <c:v>30.02594678</c:v>
                </c:pt>
                <c:pt idx="7120">
                  <c:v>30.03025244000001</c:v>
                </c:pt>
                <c:pt idx="7121">
                  <c:v>30.03485295</c:v>
                </c:pt>
                <c:pt idx="7122">
                  <c:v>30.03871454</c:v>
                </c:pt>
                <c:pt idx="7123">
                  <c:v>30.04279282999988</c:v>
                </c:pt>
                <c:pt idx="7124">
                  <c:v>30.04717664</c:v>
                </c:pt>
                <c:pt idx="7125">
                  <c:v>30.05170255</c:v>
                </c:pt>
                <c:pt idx="7126">
                  <c:v>30.05600821000001</c:v>
                </c:pt>
                <c:pt idx="7127">
                  <c:v>30.0599444</c:v>
                </c:pt>
                <c:pt idx="7128">
                  <c:v>30.06454491</c:v>
                </c:pt>
                <c:pt idx="7129">
                  <c:v>30.06855215</c:v>
                </c:pt>
                <c:pt idx="7130">
                  <c:v>30.07315622</c:v>
                </c:pt>
                <c:pt idx="7131">
                  <c:v>30.07753648</c:v>
                </c:pt>
                <c:pt idx="7132">
                  <c:v>30.08184212999999</c:v>
                </c:pt>
                <c:pt idx="7133">
                  <c:v>30.08592397</c:v>
                </c:pt>
                <c:pt idx="7134">
                  <c:v>30.09037883</c:v>
                </c:pt>
                <c:pt idx="7135">
                  <c:v>30.09431147</c:v>
                </c:pt>
                <c:pt idx="7136">
                  <c:v>30.09824767</c:v>
                </c:pt>
                <c:pt idx="7137">
                  <c:v>30.10262792</c:v>
                </c:pt>
                <c:pt idx="7138">
                  <c:v>30.10641491000001</c:v>
                </c:pt>
                <c:pt idx="7139">
                  <c:v>30.11072056</c:v>
                </c:pt>
                <c:pt idx="7140">
                  <c:v>30.11457860000001</c:v>
                </c:pt>
                <c:pt idx="7141">
                  <c:v>30.11910806</c:v>
                </c:pt>
                <c:pt idx="7142">
                  <c:v>30.12326450999999</c:v>
                </c:pt>
                <c:pt idx="7143">
                  <c:v>30.12771937</c:v>
                </c:pt>
                <c:pt idx="7144">
                  <c:v>30.13224173</c:v>
                </c:pt>
                <c:pt idx="7145">
                  <c:v>30.13647633</c:v>
                </c:pt>
                <c:pt idx="7146">
                  <c:v>30.14048713</c:v>
                </c:pt>
                <c:pt idx="7147">
                  <c:v>30.14493488</c:v>
                </c:pt>
                <c:pt idx="7148">
                  <c:v>30.14894923</c:v>
                </c:pt>
                <c:pt idx="7149">
                  <c:v>30.15280726</c:v>
                </c:pt>
                <c:pt idx="7150">
                  <c:v>30.15718752</c:v>
                </c:pt>
                <c:pt idx="7151">
                  <c:v>30.16119476</c:v>
                </c:pt>
                <c:pt idx="7152">
                  <c:v>30.16535121</c:v>
                </c:pt>
                <c:pt idx="7153">
                  <c:v>30.16980607</c:v>
                </c:pt>
                <c:pt idx="7154">
                  <c:v>30.17366766</c:v>
                </c:pt>
                <c:pt idx="7155">
                  <c:v>30.17774594999999</c:v>
                </c:pt>
                <c:pt idx="7156">
                  <c:v>30.18220437</c:v>
                </c:pt>
                <c:pt idx="7157">
                  <c:v>30.18687948000001</c:v>
                </c:pt>
                <c:pt idx="7158">
                  <c:v>30.19110698</c:v>
                </c:pt>
                <c:pt idx="7159">
                  <c:v>30.19497212</c:v>
                </c:pt>
                <c:pt idx="7160">
                  <c:v>30.19942697999998</c:v>
                </c:pt>
                <c:pt idx="7161">
                  <c:v>30.20350527</c:v>
                </c:pt>
                <c:pt idx="7162">
                  <c:v>30.20736331000001</c:v>
                </c:pt>
                <c:pt idx="7163">
                  <c:v>30.21167252</c:v>
                </c:pt>
                <c:pt idx="7164">
                  <c:v>30.21575791</c:v>
                </c:pt>
                <c:pt idx="7165">
                  <c:v>30.21998541</c:v>
                </c:pt>
                <c:pt idx="7166">
                  <c:v>30.22444027</c:v>
                </c:pt>
                <c:pt idx="7167">
                  <c:v>30.22845106999999</c:v>
                </c:pt>
                <c:pt idx="7168">
                  <c:v>30.23245830999999</c:v>
                </c:pt>
                <c:pt idx="7169">
                  <c:v>30.23683857</c:v>
                </c:pt>
                <c:pt idx="7170">
                  <c:v>30.24158473</c:v>
                </c:pt>
                <c:pt idx="7171">
                  <c:v>30.24574118</c:v>
                </c:pt>
                <c:pt idx="7172">
                  <c:v>30.24953172</c:v>
                </c:pt>
                <c:pt idx="7173">
                  <c:v>30.25413579</c:v>
                </c:pt>
                <c:pt idx="7174">
                  <c:v>30.25829222999998</c:v>
                </c:pt>
                <c:pt idx="7175">
                  <c:v>30.26274708999987</c:v>
                </c:pt>
                <c:pt idx="7176">
                  <c:v>30.26726945</c:v>
                </c:pt>
                <c:pt idx="7177">
                  <c:v>30.27150405</c:v>
                </c:pt>
                <c:pt idx="7178">
                  <c:v>30.27551485</c:v>
                </c:pt>
                <c:pt idx="7179">
                  <c:v>30.2799626</c:v>
                </c:pt>
                <c:pt idx="7180">
                  <c:v>30.28404799999998</c:v>
                </c:pt>
                <c:pt idx="7181">
                  <c:v>30.28790959</c:v>
                </c:pt>
                <c:pt idx="7182">
                  <c:v>30.29214064</c:v>
                </c:pt>
                <c:pt idx="7183">
                  <c:v>30.29621892999999</c:v>
                </c:pt>
                <c:pt idx="7184">
                  <c:v>30.30038249</c:v>
                </c:pt>
                <c:pt idx="7185">
                  <c:v>30.3049084</c:v>
                </c:pt>
                <c:pt idx="7186">
                  <c:v>30.30869183</c:v>
                </c:pt>
                <c:pt idx="7187">
                  <c:v>30.31292643999999</c:v>
                </c:pt>
                <c:pt idx="7188">
                  <c:v>30.31723209</c:v>
                </c:pt>
                <c:pt idx="7189">
                  <c:v>30.32190721</c:v>
                </c:pt>
                <c:pt idx="7190">
                  <c:v>30.32606364999999</c:v>
                </c:pt>
                <c:pt idx="7191">
                  <c:v>30.32992524</c:v>
                </c:pt>
                <c:pt idx="7192">
                  <c:v>30.33460036</c:v>
                </c:pt>
                <c:pt idx="7193">
                  <c:v>30.33868576</c:v>
                </c:pt>
                <c:pt idx="7194">
                  <c:v>30.34313706</c:v>
                </c:pt>
                <c:pt idx="7195">
                  <c:v>30.34759192</c:v>
                </c:pt>
                <c:pt idx="7196">
                  <c:v>30.35181942000001</c:v>
                </c:pt>
                <c:pt idx="7197">
                  <c:v>30.35590482</c:v>
                </c:pt>
                <c:pt idx="7198">
                  <c:v>30.36043428</c:v>
                </c:pt>
                <c:pt idx="7199">
                  <c:v>30.36444152</c:v>
                </c:pt>
                <c:pt idx="7200">
                  <c:v>30.36830311</c:v>
                </c:pt>
                <c:pt idx="7201">
                  <c:v>30.37268337</c:v>
                </c:pt>
                <c:pt idx="7202">
                  <c:v>30.37661601</c:v>
                </c:pt>
                <c:pt idx="7203">
                  <c:v>30.38084350999998</c:v>
                </c:pt>
                <c:pt idx="7204">
                  <c:v>30.38463405</c:v>
                </c:pt>
                <c:pt idx="7205">
                  <c:v>30.38916351</c:v>
                </c:pt>
                <c:pt idx="7206">
                  <c:v>30.39331996</c:v>
                </c:pt>
                <c:pt idx="7207">
                  <c:v>30.39777482</c:v>
                </c:pt>
                <c:pt idx="7208">
                  <c:v>30.40230073</c:v>
                </c:pt>
                <c:pt idx="7209">
                  <c:v>30.40652823</c:v>
                </c:pt>
                <c:pt idx="7210">
                  <c:v>30.41061362</c:v>
                </c:pt>
                <c:pt idx="7211">
                  <c:v>30.41499388</c:v>
                </c:pt>
                <c:pt idx="7212">
                  <c:v>30.41907927999998</c:v>
                </c:pt>
                <c:pt idx="7213">
                  <c:v>30.42293730999998</c:v>
                </c:pt>
                <c:pt idx="7214">
                  <c:v>30.42724296999998</c:v>
                </c:pt>
                <c:pt idx="7215">
                  <c:v>30.43124666</c:v>
                </c:pt>
                <c:pt idx="7216">
                  <c:v>30.43548126</c:v>
                </c:pt>
                <c:pt idx="7217">
                  <c:v>30.44001072</c:v>
                </c:pt>
                <c:pt idx="7218">
                  <c:v>30.44387231</c:v>
                </c:pt>
                <c:pt idx="7219">
                  <c:v>30.4478014</c:v>
                </c:pt>
                <c:pt idx="7220">
                  <c:v>30.45233442</c:v>
                </c:pt>
                <c:pt idx="7221">
                  <c:v>30.45700953</c:v>
                </c:pt>
                <c:pt idx="7222">
                  <c:v>30.46123703</c:v>
                </c:pt>
                <c:pt idx="7223">
                  <c:v>30.46510216999998</c:v>
                </c:pt>
                <c:pt idx="7224">
                  <c:v>30.46948243</c:v>
                </c:pt>
                <c:pt idx="7225">
                  <c:v>30.47363887999998</c:v>
                </c:pt>
                <c:pt idx="7226">
                  <c:v>30.47742231</c:v>
                </c:pt>
                <c:pt idx="7227">
                  <c:v>30.48180257</c:v>
                </c:pt>
                <c:pt idx="7228">
                  <c:v>30.48588796</c:v>
                </c:pt>
                <c:pt idx="7229">
                  <c:v>30.48996626</c:v>
                </c:pt>
                <c:pt idx="7230">
                  <c:v>30.49449572</c:v>
                </c:pt>
                <c:pt idx="7231">
                  <c:v>30.49842835999998</c:v>
                </c:pt>
                <c:pt idx="7232">
                  <c:v>30.50243559999998</c:v>
                </c:pt>
                <c:pt idx="7233">
                  <c:v>30.50681941</c:v>
                </c:pt>
                <c:pt idx="7234">
                  <c:v>30.51164373</c:v>
                </c:pt>
                <c:pt idx="7235">
                  <c:v>30.51587123</c:v>
                </c:pt>
                <c:pt idx="7236">
                  <c:v>30.52040425</c:v>
                </c:pt>
                <c:pt idx="7237">
                  <c:v>30.52225866</c:v>
                </c:pt>
                <c:pt idx="7238">
                  <c:v>30.5262659</c:v>
                </c:pt>
                <c:pt idx="7239">
                  <c:v>30.5302021</c:v>
                </c:pt>
                <c:pt idx="7240">
                  <c:v>30.53458235</c:v>
                </c:pt>
                <c:pt idx="7241">
                  <c:v>30.53844394</c:v>
                </c:pt>
                <c:pt idx="7242">
                  <c:v>30.54260039</c:v>
                </c:pt>
                <c:pt idx="7243">
                  <c:v>30.55209628</c:v>
                </c:pt>
                <c:pt idx="7244">
                  <c:v>30.56137901</c:v>
                </c:pt>
                <c:pt idx="7245">
                  <c:v>30.57147527</c:v>
                </c:pt>
                <c:pt idx="7246">
                  <c:v>30.58097471</c:v>
                </c:pt>
                <c:pt idx="7247">
                  <c:v>30.59003363</c:v>
                </c:pt>
                <c:pt idx="7248">
                  <c:v>30.60005529</c:v>
                </c:pt>
                <c:pt idx="7249">
                  <c:v>30.60977498999999</c:v>
                </c:pt>
                <c:pt idx="7250">
                  <c:v>30.61868471</c:v>
                </c:pt>
                <c:pt idx="7251">
                  <c:v>30.62863531</c:v>
                </c:pt>
                <c:pt idx="7252">
                  <c:v>30.63843316000001</c:v>
                </c:pt>
                <c:pt idx="7253">
                  <c:v>30.64756314</c:v>
                </c:pt>
                <c:pt idx="7254">
                  <c:v>30.65372321</c:v>
                </c:pt>
                <c:pt idx="7255">
                  <c:v>30.6633754</c:v>
                </c:pt>
                <c:pt idx="7256">
                  <c:v>30.67243078</c:v>
                </c:pt>
                <c:pt idx="7257">
                  <c:v>30.68237783</c:v>
                </c:pt>
                <c:pt idx="7258">
                  <c:v>30.69195543</c:v>
                </c:pt>
                <c:pt idx="7259">
                  <c:v>30.70123461</c:v>
                </c:pt>
                <c:pt idx="7260">
                  <c:v>30.71095785</c:v>
                </c:pt>
                <c:pt idx="7261">
                  <c:v>30.72068465</c:v>
                </c:pt>
                <c:pt idx="7262">
                  <c:v>30.73025869</c:v>
                </c:pt>
                <c:pt idx="7263">
                  <c:v>30.73968708</c:v>
                </c:pt>
                <c:pt idx="7264">
                  <c:v>30.74926112</c:v>
                </c:pt>
                <c:pt idx="7265">
                  <c:v>30.75913358</c:v>
                </c:pt>
                <c:pt idx="7266">
                  <c:v>30.76848736</c:v>
                </c:pt>
                <c:pt idx="7267">
                  <c:v>30.77776653999998</c:v>
                </c:pt>
                <c:pt idx="7268">
                  <c:v>30.7877882</c:v>
                </c:pt>
                <c:pt idx="7269">
                  <c:v>30.79729119</c:v>
                </c:pt>
                <c:pt idx="7270">
                  <c:v>30.80642117</c:v>
                </c:pt>
                <c:pt idx="7271">
                  <c:v>30.81651743</c:v>
                </c:pt>
                <c:pt idx="7272">
                  <c:v>30.82616252</c:v>
                </c:pt>
                <c:pt idx="7273">
                  <c:v>30.83529605</c:v>
                </c:pt>
                <c:pt idx="7274">
                  <c:v>30.84509389999998</c:v>
                </c:pt>
                <c:pt idx="7275">
                  <c:v>30.8548953</c:v>
                </c:pt>
                <c:pt idx="7276">
                  <c:v>30.86417093</c:v>
                </c:pt>
                <c:pt idx="7277">
                  <c:v>30.87374497</c:v>
                </c:pt>
                <c:pt idx="7278">
                  <c:v>30.88340072</c:v>
                </c:pt>
                <c:pt idx="7279">
                  <c:v>30.89319857</c:v>
                </c:pt>
                <c:pt idx="7280">
                  <c:v>30.90254879999998</c:v>
                </c:pt>
                <c:pt idx="7281">
                  <c:v>30.91190258</c:v>
                </c:pt>
                <c:pt idx="7282">
                  <c:v>30.92192069</c:v>
                </c:pt>
                <c:pt idx="7283">
                  <c:v>30.93142368</c:v>
                </c:pt>
                <c:pt idx="7284">
                  <c:v>30.940408</c:v>
                </c:pt>
                <c:pt idx="7285">
                  <c:v>30.95057887</c:v>
                </c:pt>
                <c:pt idx="7286">
                  <c:v>30.96022750999998</c:v>
                </c:pt>
                <c:pt idx="7287">
                  <c:v>30.96928643</c:v>
                </c:pt>
                <c:pt idx="7288">
                  <c:v>30.97930809</c:v>
                </c:pt>
                <c:pt idx="7289">
                  <c:v>30.98895674</c:v>
                </c:pt>
                <c:pt idx="7290">
                  <c:v>30.99816131</c:v>
                </c:pt>
                <c:pt idx="7291">
                  <c:v>31.00788456</c:v>
                </c:pt>
                <c:pt idx="7292">
                  <c:v>31.01761136</c:v>
                </c:pt>
                <c:pt idx="7293">
                  <c:v>31.0271108</c:v>
                </c:pt>
                <c:pt idx="7294">
                  <c:v>31.03661379</c:v>
                </c:pt>
                <c:pt idx="7295">
                  <c:v>31.04618783</c:v>
                </c:pt>
                <c:pt idx="7296">
                  <c:v>31.05598568</c:v>
                </c:pt>
                <c:pt idx="7297">
                  <c:v>31.06533946</c:v>
                </c:pt>
                <c:pt idx="7298">
                  <c:v>31.07461865</c:v>
                </c:pt>
                <c:pt idx="7299">
                  <c:v>31.08471491</c:v>
                </c:pt>
                <c:pt idx="7300">
                  <c:v>31.09421434</c:v>
                </c:pt>
                <c:pt idx="7301">
                  <c:v>31.10327327</c:v>
                </c:pt>
                <c:pt idx="7302">
                  <c:v>31.11336953</c:v>
                </c:pt>
                <c:pt idx="7303">
                  <c:v>31.12308922</c:v>
                </c:pt>
                <c:pt idx="7304">
                  <c:v>31.1322192</c:v>
                </c:pt>
                <c:pt idx="7305">
                  <c:v>31.14194955</c:v>
                </c:pt>
                <c:pt idx="7306">
                  <c:v>31.1517474</c:v>
                </c:pt>
                <c:pt idx="7307">
                  <c:v>31.16109763</c:v>
                </c:pt>
                <c:pt idx="7308">
                  <c:v>31.17067523</c:v>
                </c:pt>
                <c:pt idx="7309">
                  <c:v>31.18032387</c:v>
                </c:pt>
                <c:pt idx="7310">
                  <c:v>31.19004712</c:v>
                </c:pt>
                <c:pt idx="7311">
                  <c:v>31.19947195</c:v>
                </c:pt>
                <c:pt idx="7312">
                  <c:v>31.20882929</c:v>
                </c:pt>
                <c:pt idx="7313">
                  <c:v>31.21885095</c:v>
                </c:pt>
                <c:pt idx="7314">
                  <c:v>31.22827578</c:v>
                </c:pt>
                <c:pt idx="7315">
                  <c:v>31.23733471</c:v>
                </c:pt>
                <c:pt idx="7316">
                  <c:v>31.24750557</c:v>
                </c:pt>
                <c:pt idx="7317">
                  <c:v>31.25707606</c:v>
                </c:pt>
                <c:pt idx="7318">
                  <c:v>31.26620604</c:v>
                </c:pt>
                <c:pt idx="7319">
                  <c:v>31.27615664</c:v>
                </c:pt>
                <c:pt idx="7320">
                  <c:v>31.28580884</c:v>
                </c:pt>
                <c:pt idx="7321">
                  <c:v>31.29508802</c:v>
                </c:pt>
                <c:pt idx="7322">
                  <c:v>31.30481127</c:v>
                </c:pt>
                <c:pt idx="7323">
                  <c:v>31.31446346</c:v>
                </c:pt>
                <c:pt idx="7324">
                  <c:v>31.32403395</c:v>
                </c:pt>
                <c:pt idx="7325">
                  <c:v>31.33346589</c:v>
                </c:pt>
                <c:pt idx="7326">
                  <c:v>31.34303993</c:v>
                </c:pt>
                <c:pt idx="7327">
                  <c:v>31.35291239</c:v>
                </c:pt>
                <c:pt idx="7328">
                  <c:v>31.36219157</c:v>
                </c:pt>
                <c:pt idx="7329">
                  <c:v>31.37154535000001</c:v>
                </c:pt>
                <c:pt idx="7330">
                  <c:v>31.38163806</c:v>
                </c:pt>
                <c:pt idx="7331">
                  <c:v>31.3911446</c:v>
                </c:pt>
                <c:pt idx="7332">
                  <c:v>31.40019998</c:v>
                </c:pt>
                <c:pt idx="7333">
                  <c:v>31.41029624</c:v>
                </c:pt>
                <c:pt idx="7334">
                  <c:v>31.42001593</c:v>
                </c:pt>
                <c:pt idx="7335">
                  <c:v>31.42914591</c:v>
                </c:pt>
                <c:pt idx="7336">
                  <c:v>31.43887270999999</c:v>
                </c:pt>
                <c:pt idx="7337">
                  <c:v>31.44859950999987</c:v>
                </c:pt>
                <c:pt idx="7338">
                  <c:v>31.45795329</c:v>
                </c:pt>
                <c:pt idx="7339">
                  <c:v>31.46752378</c:v>
                </c:pt>
                <c:pt idx="7340">
                  <c:v>31.47725058</c:v>
                </c:pt>
                <c:pt idx="7341">
                  <c:v>31.48689922</c:v>
                </c:pt>
                <c:pt idx="7342">
                  <c:v>31.49633116</c:v>
                </c:pt>
                <c:pt idx="7343">
                  <c:v>31.50568139</c:v>
                </c:pt>
                <c:pt idx="7344">
                  <c:v>31.51570305</c:v>
                </c:pt>
                <c:pt idx="7345">
                  <c:v>31.52520249</c:v>
                </c:pt>
                <c:pt idx="7346">
                  <c:v>31.53426141</c:v>
                </c:pt>
                <c:pt idx="7347">
                  <c:v>31.54435768</c:v>
                </c:pt>
                <c:pt idx="7348">
                  <c:v>31.55400632</c:v>
                </c:pt>
                <c:pt idx="7349">
                  <c:v>31.56306525</c:v>
                </c:pt>
                <c:pt idx="7350">
                  <c:v>31.5730869</c:v>
                </c:pt>
                <c:pt idx="7351">
                  <c:v>31.58273198999997</c:v>
                </c:pt>
                <c:pt idx="7352">
                  <c:v>31.59194013</c:v>
                </c:pt>
                <c:pt idx="7353">
                  <c:v>31.60173798</c:v>
                </c:pt>
                <c:pt idx="7354">
                  <c:v>31.61131557</c:v>
                </c:pt>
                <c:pt idx="7355">
                  <c:v>31.62088961</c:v>
                </c:pt>
                <c:pt idx="7356">
                  <c:v>31.63038905000001</c:v>
                </c:pt>
                <c:pt idx="7357">
                  <c:v>31.63996664</c:v>
                </c:pt>
                <c:pt idx="7358">
                  <c:v>31.64983554</c:v>
                </c:pt>
                <c:pt idx="7359">
                  <c:v>31.65911472000001</c:v>
                </c:pt>
                <c:pt idx="7360">
                  <c:v>31.66847206</c:v>
                </c:pt>
                <c:pt idx="7361">
                  <c:v>31.67849372</c:v>
                </c:pt>
                <c:pt idx="7362">
                  <c:v>31.6879221</c:v>
                </c:pt>
                <c:pt idx="7363">
                  <c:v>31.69712668</c:v>
                </c:pt>
                <c:pt idx="7364">
                  <c:v>31.70714834</c:v>
                </c:pt>
                <c:pt idx="7365">
                  <c:v>31.71679699</c:v>
                </c:pt>
                <c:pt idx="7366">
                  <c:v>31.72600156</c:v>
                </c:pt>
                <c:pt idx="7367">
                  <c:v>31.73580297</c:v>
                </c:pt>
                <c:pt idx="7368">
                  <c:v>31.74552620999987</c:v>
                </c:pt>
                <c:pt idx="7369">
                  <c:v>31.75488</c:v>
                </c:pt>
                <c:pt idx="7370">
                  <c:v>31.76445049000001</c:v>
                </c:pt>
                <c:pt idx="7371">
                  <c:v>31.77410623</c:v>
                </c:pt>
                <c:pt idx="7372">
                  <c:v>31.78382593</c:v>
                </c:pt>
                <c:pt idx="7373">
                  <c:v>31.79318327</c:v>
                </c:pt>
                <c:pt idx="7374">
                  <c:v>31.80261165</c:v>
                </c:pt>
                <c:pt idx="7375">
                  <c:v>31.81262976</c:v>
                </c:pt>
                <c:pt idx="7376">
                  <c:v>31.82205815</c:v>
                </c:pt>
                <c:pt idx="7377">
                  <c:v>31.83111352</c:v>
                </c:pt>
                <c:pt idx="7378">
                  <c:v>31.84120978</c:v>
                </c:pt>
                <c:pt idx="7379">
                  <c:v>31.85092947</c:v>
                </c:pt>
                <c:pt idx="7380">
                  <c:v>31.8599884</c:v>
                </c:pt>
                <c:pt idx="7381">
                  <c:v>31.87001361</c:v>
                </c:pt>
                <c:pt idx="7382">
                  <c:v>31.87951305</c:v>
                </c:pt>
                <c:pt idx="7383">
                  <c:v>31.88886328</c:v>
                </c:pt>
                <c:pt idx="7384">
                  <c:v>31.89859008</c:v>
                </c:pt>
                <c:pt idx="7385">
                  <c:v>31.90824227999987</c:v>
                </c:pt>
                <c:pt idx="7386">
                  <c:v>31.91781632</c:v>
                </c:pt>
                <c:pt idx="7387">
                  <c:v>31.9272447</c:v>
                </c:pt>
                <c:pt idx="7388">
                  <c:v>31.9368223</c:v>
                </c:pt>
                <c:pt idx="7389">
                  <c:v>31.9466912</c:v>
                </c:pt>
                <c:pt idx="7390">
                  <c:v>31.95604498</c:v>
                </c:pt>
                <c:pt idx="7391">
                  <c:v>31.96539877</c:v>
                </c:pt>
                <c:pt idx="7392">
                  <c:v>31.97542042</c:v>
                </c:pt>
                <c:pt idx="7393">
                  <c:v>31.98484881</c:v>
                </c:pt>
                <c:pt idx="7394">
                  <c:v>31.99405339</c:v>
                </c:pt>
                <c:pt idx="7395">
                  <c:v>32.00407505</c:v>
                </c:pt>
                <c:pt idx="7396">
                  <c:v>32.01372014</c:v>
                </c:pt>
                <c:pt idx="7397">
                  <c:v>32.02285367</c:v>
                </c:pt>
                <c:pt idx="7398">
                  <c:v>32.03265507</c:v>
                </c:pt>
                <c:pt idx="7399">
                  <c:v>32.04245292</c:v>
                </c:pt>
                <c:pt idx="7400">
                  <c:v>32.05180669999999</c:v>
                </c:pt>
                <c:pt idx="7401">
                  <c:v>32.06130259</c:v>
                </c:pt>
                <c:pt idx="7402">
                  <c:v>32.07095834</c:v>
                </c:pt>
                <c:pt idx="7403">
                  <c:v>32.08067803</c:v>
                </c:pt>
                <c:pt idx="7404">
                  <c:v>32.09018102</c:v>
                </c:pt>
                <c:pt idx="7405">
                  <c:v>32.09953836</c:v>
                </c:pt>
                <c:pt idx="7406">
                  <c:v>32.10948542</c:v>
                </c:pt>
                <c:pt idx="7407">
                  <c:v>32.1189813</c:v>
                </c:pt>
                <c:pt idx="7408">
                  <c:v>32.12804023</c:v>
                </c:pt>
                <c:pt idx="7409">
                  <c:v>32.13813649</c:v>
                </c:pt>
                <c:pt idx="7410">
                  <c:v>32.14778513</c:v>
                </c:pt>
                <c:pt idx="7411">
                  <c:v>32.15684049999997</c:v>
                </c:pt>
                <c:pt idx="7412">
                  <c:v>32.16694032</c:v>
                </c:pt>
                <c:pt idx="7413">
                  <c:v>32.17651436</c:v>
                </c:pt>
                <c:pt idx="7414">
                  <c:v>32.18571894</c:v>
                </c:pt>
                <c:pt idx="7415">
                  <c:v>32.19544574</c:v>
                </c:pt>
                <c:pt idx="7416">
                  <c:v>32.20516898</c:v>
                </c:pt>
                <c:pt idx="7417">
                  <c:v>32.21466486999999</c:v>
                </c:pt>
                <c:pt idx="7418">
                  <c:v>32.22417141</c:v>
                </c:pt>
                <c:pt idx="7419">
                  <c:v>32.233749</c:v>
                </c:pt>
                <c:pt idx="7420">
                  <c:v>32.2436179</c:v>
                </c:pt>
                <c:pt idx="7421">
                  <c:v>32.25297169</c:v>
                </c:pt>
                <c:pt idx="7422">
                  <c:v>32.26225087</c:v>
                </c:pt>
                <c:pt idx="7423">
                  <c:v>32.26730255000001</c:v>
                </c:pt>
                <c:pt idx="7424">
                  <c:v>32.26745176</c:v>
                </c:pt>
                <c:pt idx="7425">
                  <c:v>32.26745176</c:v>
                </c:pt>
                <c:pt idx="7426">
                  <c:v>32.26745176</c:v>
                </c:pt>
                <c:pt idx="7427">
                  <c:v>32.26752636</c:v>
                </c:pt>
                <c:pt idx="7428">
                  <c:v>32.26752636</c:v>
                </c:pt>
                <c:pt idx="7429">
                  <c:v>32.26752636</c:v>
                </c:pt>
                <c:pt idx="7430">
                  <c:v>32.26752636</c:v>
                </c:pt>
                <c:pt idx="7431">
                  <c:v>32.26745176</c:v>
                </c:pt>
                <c:pt idx="7432">
                  <c:v>32.26745176</c:v>
                </c:pt>
                <c:pt idx="7433">
                  <c:v>32.26745176</c:v>
                </c:pt>
                <c:pt idx="7434">
                  <c:v>32.26745176</c:v>
                </c:pt>
                <c:pt idx="7435">
                  <c:v>32.26745176</c:v>
                </c:pt>
                <c:pt idx="7436">
                  <c:v>32.26745176</c:v>
                </c:pt>
                <c:pt idx="7437">
                  <c:v>32.26745176</c:v>
                </c:pt>
                <c:pt idx="7438">
                  <c:v>32.26745176</c:v>
                </c:pt>
                <c:pt idx="7439">
                  <c:v>32.26745176</c:v>
                </c:pt>
                <c:pt idx="7440">
                  <c:v>32.26745176</c:v>
                </c:pt>
                <c:pt idx="7441">
                  <c:v>32.26745176</c:v>
                </c:pt>
              </c:numCache>
            </c:numRef>
          </c:xVal>
          <c:yVal>
            <c:numRef>
              <c:f>'.6 mm Circles'!$C$4:$C$7445</c:f>
              <c:numCache>
                <c:formatCode>General</c:formatCode>
                <c:ptCount val="7442"/>
                <c:pt idx="0">
                  <c:v>0.0492257170000001</c:v>
                </c:pt>
                <c:pt idx="1">
                  <c:v>0.0283059760000001</c:v>
                </c:pt>
                <c:pt idx="2">
                  <c:v>0.013640373</c:v>
                </c:pt>
                <c:pt idx="3">
                  <c:v>0.0365170530000001</c:v>
                </c:pt>
                <c:pt idx="4">
                  <c:v>0.0212064080000001</c:v>
                </c:pt>
                <c:pt idx="5">
                  <c:v>0.0150914480000001</c:v>
                </c:pt>
                <c:pt idx="6">
                  <c:v>8.06140000000344E-5</c:v>
                </c:pt>
                <c:pt idx="7">
                  <c:v>0.013416796</c:v>
                </c:pt>
                <c:pt idx="8">
                  <c:v>0.013561754</c:v>
                </c:pt>
                <c:pt idx="9">
                  <c:v>0.00146916400000008</c:v>
                </c:pt>
                <c:pt idx="10">
                  <c:v>0.00255635300000001</c:v>
                </c:pt>
                <c:pt idx="11">
                  <c:v>0.00640919699999998</c:v>
                </c:pt>
                <c:pt idx="12">
                  <c:v>0.00936177300000007</c:v>
                </c:pt>
                <c:pt idx="13">
                  <c:v>0.00296071100000006</c:v>
                </c:pt>
                <c:pt idx="14">
                  <c:v>-0.013183088</c:v>
                </c:pt>
                <c:pt idx="15">
                  <c:v>0.00164845499999999</c:v>
                </c:pt>
                <c:pt idx="16">
                  <c:v>0.00470784200000007</c:v>
                </c:pt>
                <c:pt idx="17">
                  <c:v>0.0174007700000001</c:v>
                </c:pt>
                <c:pt idx="18">
                  <c:v>0.000371962000000003</c:v>
                </c:pt>
                <c:pt idx="19">
                  <c:v>0.00542262100000002</c:v>
                </c:pt>
                <c:pt idx="20">
                  <c:v>0.015726118</c:v>
                </c:pt>
                <c:pt idx="21">
                  <c:v>0.0198459910000001</c:v>
                </c:pt>
                <c:pt idx="22">
                  <c:v>0.025590925</c:v>
                </c:pt>
                <c:pt idx="23">
                  <c:v>0.0314808180000001</c:v>
                </c:pt>
                <c:pt idx="24">
                  <c:v>0.033739119</c:v>
                </c:pt>
                <c:pt idx="25">
                  <c:v>0.0465412430000001</c:v>
                </c:pt>
                <c:pt idx="26">
                  <c:v>0.048006086</c:v>
                </c:pt>
                <c:pt idx="27">
                  <c:v>0.046281843</c:v>
                </c:pt>
                <c:pt idx="28">
                  <c:v>0.03416255</c:v>
                </c:pt>
                <c:pt idx="29">
                  <c:v>0.040338545</c:v>
                </c:pt>
                <c:pt idx="30">
                  <c:v>0.019311934</c:v>
                </c:pt>
                <c:pt idx="31">
                  <c:v>0.026683836</c:v>
                </c:pt>
                <c:pt idx="32">
                  <c:v>0.028453856</c:v>
                </c:pt>
                <c:pt idx="33">
                  <c:v>0.0418224620000001</c:v>
                </c:pt>
                <c:pt idx="34">
                  <c:v>0.0409374520000001</c:v>
                </c:pt>
                <c:pt idx="35">
                  <c:v>0.0498562149999999</c:v>
                </c:pt>
                <c:pt idx="36">
                  <c:v>0.054261951</c:v>
                </c:pt>
                <c:pt idx="37">
                  <c:v>0.0561559490000001</c:v>
                </c:pt>
                <c:pt idx="38">
                  <c:v>0.042859821</c:v>
                </c:pt>
                <c:pt idx="39">
                  <c:v>0.045388966</c:v>
                </c:pt>
                <c:pt idx="40">
                  <c:v>0.06044939</c:v>
                </c:pt>
                <c:pt idx="41">
                  <c:v>0.05654314</c:v>
                </c:pt>
                <c:pt idx="42">
                  <c:v>0.0795533939999999</c:v>
                </c:pt>
                <c:pt idx="43">
                  <c:v>0.0525148200000001</c:v>
                </c:pt>
                <c:pt idx="44">
                  <c:v>0.074304371</c:v>
                </c:pt>
                <c:pt idx="45">
                  <c:v>0.0779893680000001</c:v>
                </c:pt>
                <c:pt idx="46">
                  <c:v>0.0792329600000001</c:v>
                </c:pt>
                <c:pt idx="47">
                  <c:v>0.08080843</c:v>
                </c:pt>
                <c:pt idx="48">
                  <c:v>0.0561349680000001</c:v>
                </c:pt>
                <c:pt idx="49">
                  <c:v>0.0655954169999999</c:v>
                </c:pt>
                <c:pt idx="50">
                  <c:v>0.063703327</c:v>
                </c:pt>
                <c:pt idx="51">
                  <c:v>0.050363331</c:v>
                </c:pt>
                <c:pt idx="52">
                  <c:v>0.0655458259999999</c:v>
                </c:pt>
                <c:pt idx="53">
                  <c:v>0.0833528329999999</c:v>
                </c:pt>
                <c:pt idx="54">
                  <c:v>0.0765474130000001</c:v>
                </c:pt>
                <c:pt idx="55">
                  <c:v>0.0541189</c:v>
                </c:pt>
                <c:pt idx="56">
                  <c:v>0.079417973</c:v>
                </c:pt>
                <c:pt idx="57">
                  <c:v>0.089454441</c:v>
                </c:pt>
                <c:pt idx="58">
                  <c:v>0.0964429660000001</c:v>
                </c:pt>
                <c:pt idx="59">
                  <c:v>0.106330662</c:v>
                </c:pt>
                <c:pt idx="60">
                  <c:v>0.0921857640000001</c:v>
                </c:pt>
                <c:pt idx="61">
                  <c:v>0.0999982640000001</c:v>
                </c:pt>
                <c:pt idx="62">
                  <c:v>0.093238621</c:v>
                </c:pt>
                <c:pt idx="63">
                  <c:v>0.085548191</c:v>
                </c:pt>
                <c:pt idx="64">
                  <c:v>0.087020664</c:v>
                </c:pt>
                <c:pt idx="65">
                  <c:v>0.096748142</c:v>
                </c:pt>
                <c:pt idx="66">
                  <c:v>0.0845525549999999</c:v>
                </c:pt>
                <c:pt idx="67">
                  <c:v>0.118304996</c:v>
                </c:pt>
                <c:pt idx="68">
                  <c:v>0.114520817</c:v>
                </c:pt>
                <c:pt idx="69">
                  <c:v>0.118442326</c:v>
                </c:pt>
                <c:pt idx="70">
                  <c:v>0.112048893</c:v>
                </c:pt>
                <c:pt idx="71">
                  <c:v>0.106860905</c:v>
                </c:pt>
                <c:pt idx="72">
                  <c:v>0.120508938</c:v>
                </c:pt>
                <c:pt idx="73">
                  <c:v>0.116373806</c:v>
                </c:pt>
                <c:pt idx="74">
                  <c:v>0.132288723</c:v>
                </c:pt>
                <c:pt idx="75">
                  <c:v>0.126330166</c:v>
                </c:pt>
                <c:pt idx="76">
                  <c:v>0.13295248</c:v>
                </c:pt>
                <c:pt idx="77">
                  <c:v>0.139849453</c:v>
                </c:pt>
                <c:pt idx="78">
                  <c:v>0.133280544</c:v>
                </c:pt>
                <c:pt idx="79">
                  <c:v>0.129145412</c:v>
                </c:pt>
                <c:pt idx="80">
                  <c:v>0.133723049</c:v>
                </c:pt>
                <c:pt idx="81">
                  <c:v>0.134409695</c:v>
                </c:pt>
                <c:pt idx="82">
                  <c:v>0.135946064</c:v>
                </c:pt>
                <c:pt idx="83">
                  <c:v>0.15099123</c:v>
                </c:pt>
                <c:pt idx="84">
                  <c:v>0.143415241</c:v>
                </c:pt>
                <c:pt idx="85">
                  <c:v>0.13801363</c:v>
                </c:pt>
                <c:pt idx="86">
                  <c:v>0.153333454</c:v>
                </c:pt>
                <c:pt idx="87">
                  <c:v>0.158002644</c:v>
                </c:pt>
                <c:pt idx="88">
                  <c:v>0.152845173</c:v>
                </c:pt>
                <c:pt idx="89">
                  <c:v>0.13782671</c:v>
                </c:pt>
                <c:pt idx="90">
                  <c:v>0.140615253</c:v>
                </c:pt>
                <c:pt idx="91">
                  <c:v>0.133277683</c:v>
                </c:pt>
                <c:pt idx="92">
                  <c:v>0.148887424</c:v>
                </c:pt>
                <c:pt idx="93">
                  <c:v>0.156427174</c:v>
                </c:pt>
                <c:pt idx="94">
                  <c:v>0.172563343</c:v>
                </c:pt>
                <c:pt idx="95">
                  <c:v>0.154466419</c:v>
                </c:pt>
                <c:pt idx="96">
                  <c:v>0.155061512</c:v>
                </c:pt>
                <c:pt idx="97">
                  <c:v>0.149087696</c:v>
                </c:pt>
                <c:pt idx="98">
                  <c:v>0.145108967</c:v>
                </c:pt>
                <c:pt idx="99">
                  <c:v>0.147779255</c:v>
                </c:pt>
                <c:pt idx="100">
                  <c:v>0.147554188</c:v>
                </c:pt>
                <c:pt idx="101">
                  <c:v>0.143403797</c:v>
                </c:pt>
                <c:pt idx="102">
                  <c:v>0.179673939</c:v>
                </c:pt>
                <c:pt idx="103">
                  <c:v>0.193582325</c:v>
                </c:pt>
                <c:pt idx="104">
                  <c:v>0.168664722</c:v>
                </c:pt>
                <c:pt idx="105">
                  <c:v>0.147737293</c:v>
                </c:pt>
                <c:pt idx="106">
                  <c:v>0.152927189</c:v>
                </c:pt>
                <c:pt idx="107">
                  <c:v>0.15437582</c:v>
                </c:pt>
                <c:pt idx="108">
                  <c:v>0.165568142</c:v>
                </c:pt>
                <c:pt idx="109">
                  <c:v>0.166262417</c:v>
                </c:pt>
                <c:pt idx="110">
                  <c:v>0.16508749</c:v>
                </c:pt>
                <c:pt idx="111">
                  <c:v>0.13711813</c:v>
                </c:pt>
                <c:pt idx="112">
                  <c:v>0.137795715</c:v>
                </c:pt>
                <c:pt idx="113">
                  <c:v>0.141030579</c:v>
                </c:pt>
                <c:pt idx="114">
                  <c:v>0.179238586</c:v>
                </c:pt>
                <c:pt idx="115">
                  <c:v>0.17290905</c:v>
                </c:pt>
                <c:pt idx="116">
                  <c:v>0.179043083</c:v>
                </c:pt>
                <c:pt idx="117">
                  <c:v>0.180172234</c:v>
                </c:pt>
                <c:pt idx="118">
                  <c:v>0.187008171</c:v>
                </c:pt>
                <c:pt idx="119">
                  <c:v>0.191192894</c:v>
                </c:pt>
                <c:pt idx="120">
                  <c:v>0.203781395</c:v>
                </c:pt>
                <c:pt idx="121">
                  <c:v>0.193802147</c:v>
                </c:pt>
                <c:pt idx="122">
                  <c:v>0.17936924</c:v>
                </c:pt>
                <c:pt idx="123">
                  <c:v>0.180025368</c:v>
                </c:pt>
                <c:pt idx="124">
                  <c:v>0.178324013</c:v>
                </c:pt>
                <c:pt idx="125">
                  <c:v>0.193140297</c:v>
                </c:pt>
                <c:pt idx="126">
                  <c:v>0.200866966</c:v>
                </c:pt>
                <c:pt idx="127">
                  <c:v>0.184646873</c:v>
                </c:pt>
                <c:pt idx="128">
                  <c:v>0.192955284</c:v>
                </c:pt>
                <c:pt idx="129">
                  <c:v>0.178001671</c:v>
                </c:pt>
                <c:pt idx="130">
                  <c:v>0.20488575</c:v>
                </c:pt>
                <c:pt idx="131">
                  <c:v>0.198980598</c:v>
                </c:pt>
                <c:pt idx="132">
                  <c:v>0.200300484</c:v>
                </c:pt>
                <c:pt idx="133">
                  <c:v>0.185827522</c:v>
                </c:pt>
                <c:pt idx="134">
                  <c:v>0.201273232</c:v>
                </c:pt>
                <c:pt idx="135">
                  <c:v>0.20255497</c:v>
                </c:pt>
                <c:pt idx="136">
                  <c:v>0.201280861</c:v>
                </c:pt>
                <c:pt idx="137">
                  <c:v>0.212190895</c:v>
                </c:pt>
                <c:pt idx="138">
                  <c:v>0.19461277</c:v>
                </c:pt>
                <c:pt idx="139">
                  <c:v>0.182176857</c:v>
                </c:pt>
                <c:pt idx="140">
                  <c:v>0.196687965</c:v>
                </c:pt>
                <c:pt idx="141">
                  <c:v>0.215776711</c:v>
                </c:pt>
                <c:pt idx="142">
                  <c:v>0.208696632</c:v>
                </c:pt>
                <c:pt idx="143">
                  <c:v>0.215257912</c:v>
                </c:pt>
                <c:pt idx="144">
                  <c:v>0.215080528</c:v>
                </c:pt>
                <c:pt idx="145">
                  <c:v>0.205574303</c:v>
                </c:pt>
                <c:pt idx="146">
                  <c:v>0.201332359</c:v>
                </c:pt>
                <c:pt idx="147">
                  <c:v>0.188016682</c:v>
                </c:pt>
                <c:pt idx="148">
                  <c:v>0.203183918</c:v>
                </c:pt>
                <c:pt idx="149">
                  <c:v>0.199979572</c:v>
                </c:pt>
                <c:pt idx="150">
                  <c:v>0.215104847</c:v>
                </c:pt>
                <c:pt idx="151">
                  <c:v>0.224536686</c:v>
                </c:pt>
                <c:pt idx="152">
                  <c:v>0.233267574</c:v>
                </c:pt>
                <c:pt idx="153">
                  <c:v>0.230643063</c:v>
                </c:pt>
                <c:pt idx="154">
                  <c:v>0.239096432</c:v>
                </c:pt>
                <c:pt idx="155">
                  <c:v>0.24756506</c:v>
                </c:pt>
                <c:pt idx="156">
                  <c:v>0.232489376</c:v>
                </c:pt>
                <c:pt idx="157">
                  <c:v>0.231253414</c:v>
                </c:pt>
                <c:pt idx="158">
                  <c:v>0.233494549</c:v>
                </c:pt>
                <c:pt idx="159">
                  <c:v>0.224247723</c:v>
                </c:pt>
                <c:pt idx="160">
                  <c:v>0.225273876</c:v>
                </c:pt>
                <c:pt idx="161">
                  <c:v>0.230335979</c:v>
                </c:pt>
                <c:pt idx="162">
                  <c:v>0.234469204</c:v>
                </c:pt>
                <c:pt idx="163">
                  <c:v>0.235219746</c:v>
                </c:pt>
                <c:pt idx="164">
                  <c:v>0.242137699</c:v>
                </c:pt>
                <c:pt idx="165">
                  <c:v>0.234996586</c:v>
                </c:pt>
                <c:pt idx="166">
                  <c:v>0.243083744</c:v>
                </c:pt>
                <c:pt idx="167">
                  <c:v>0.24641016</c:v>
                </c:pt>
                <c:pt idx="168">
                  <c:v>0.248353748</c:v>
                </c:pt>
                <c:pt idx="169">
                  <c:v>0.256890087</c:v>
                </c:pt>
                <c:pt idx="170">
                  <c:v>0.25902441</c:v>
                </c:pt>
                <c:pt idx="171">
                  <c:v>0.255887656</c:v>
                </c:pt>
                <c:pt idx="172">
                  <c:v>0.256024985</c:v>
                </c:pt>
                <c:pt idx="173">
                  <c:v>0.257138877</c:v>
                </c:pt>
                <c:pt idx="174">
                  <c:v>0.25835958</c:v>
                </c:pt>
                <c:pt idx="175">
                  <c:v>0.248380332</c:v>
                </c:pt>
                <c:pt idx="176">
                  <c:v>0.247975974</c:v>
                </c:pt>
                <c:pt idx="177">
                  <c:v>0.253614097</c:v>
                </c:pt>
                <c:pt idx="178">
                  <c:v>0.251905112</c:v>
                </c:pt>
                <c:pt idx="179">
                  <c:v>0.264569907</c:v>
                </c:pt>
                <c:pt idx="180">
                  <c:v>0.259275107</c:v>
                </c:pt>
                <c:pt idx="181">
                  <c:v>0.250348716</c:v>
                </c:pt>
                <c:pt idx="182">
                  <c:v>0.26554647</c:v>
                </c:pt>
                <c:pt idx="183">
                  <c:v>0.267659812</c:v>
                </c:pt>
                <c:pt idx="184">
                  <c:v>0.280217795</c:v>
                </c:pt>
                <c:pt idx="185">
                  <c:v>0.277967124</c:v>
                </c:pt>
                <c:pt idx="186">
                  <c:v>0.277356772</c:v>
                </c:pt>
                <c:pt idx="187">
                  <c:v>0.293409019</c:v>
                </c:pt>
                <c:pt idx="188">
                  <c:v>0.293157248</c:v>
                </c:pt>
                <c:pt idx="189">
                  <c:v>0.301564841</c:v>
                </c:pt>
                <c:pt idx="190">
                  <c:v>0.298131614</c:v>
                </c:pt>
                <c:pt idx="191">
                  <c:v>0.281308799</c:v>
                </c:pt>
                <c:pt idx="192">
                  <c:v>0.293798118</c:v>
                </c:pt>
                <c:pt idx="193">
                  <c:v>0.31670156</c:v>
                </c:pt>
                <c:pt idx="194">
                  <c:v>0.308217673</c:v>
                </c:pt>
                <c:pt idx="195">
                  <c:v>0.312075763</c:v>
                </c:pt>
                <c:pt idx="196">
                  <c:v>0.320765643</c:v>
                </c:pt>
                <c:pt idx="197">
                  <c:v>0.307093768</c:v>
                </c:pt>
                <c:pt idx="198">
                  <c:v>0.311400561</c:v>
                </c:pt>
                <c:pt idx="199">
                  <c:v>0.313979297</c:v>
                </c:pt>
                <c:pt idx="200">
                  <c:v>0.318665652</c:v>
                </c:pt>
                <c:pt idx="201">
                  <c:v>0.330819278</c:v>
                </c:pt>
                <c:pt idx="202">
                  <c:v>0.320901065</c:v>
                </c:pt>
                <c:pt idx="203">
                  <c:v>0.299492984</c:v>
                </c:pt>
                <c:pt idx="204">
                  <c:v>0.296148925</c:v>
                </c:pt>
                <c:pt idx="205">
                  <c:v>0.301046996</c:v>
                </c:pt>
                <c:pt idx="206">
                  <c:v>0.303011565</c:v>
                </c:pt>
                <c:pt idx="207">
                  <c:v>0.301763206</c:v>
                </c:pt>
                <c:pt idx="208">
                  <c:v>0.305129676</c:v>
                </c:pt>
                <c:pt idx="209">
                  <c:v>0.318320899</c:v>
                </c:pt>
                <c:pt idx="210">
                  <c:v>0.316791205</c:v>
                </c:pt>
                <c:pt idx="211">
                  <c:v>0.328199058</c:v>
                </c:pt>
                <c:pt idx="212">
                  <c:v>0.3211762</c:v>
                </c:pt>
                <c:pt idx="213">
                  <c:v>0.318742423</c:v>
                </c:pt>
                <c:pt idx="214">
                  <c:v>0.331941276</c:v>
                </c:pt>
                <c:pt idx="215">
                  <c:v>0.334458976</c:v>
                </c:pt>
                <c:pt idx="216">
                  <c:v>0.326270728</c:v>
                </c:pt>
                <c:pt idx="217">
                  <c:v>0.315738349</c:v>
                </c:pt>
                <c:pt idx="218">
                  <c:v>0.316424994</c:v>
                </c:pt>
                <c:pt idx="219">
                  <c:v>0.328113227</c:v>
                </c:pt>
                <c:pt idx="220">
                  <c:v>0.328349738</c:v>
                </c:pt>
                <c:pt idx="221">
                  <c:v>0.324687629</c:v>
                </c:pt>
                <c:pt idx="222">
                  <c:v>0.314204841</c:v>
                </c:pt>
                <c:pt idx="223">
                  <c:v>0.309825568</c:v>
                </c:pt>
                <c:pt idx="224">
                  <c:v>0.323074489</c:v>
                </c:pt>
                <c:pt idx="225">
                  <c:v>0.318861394</c:v>
                </c:pt>
                <c:pt idx="226">
                  <c:v>0.320566564</c:v>
                </c:pt>
                <c:pt idx="227">
                  <c:v>0.334591298</c:v>
                </c:pt>
                <c:pt idx="228">
                  <c:v>0.345425038</c:v>
                </c:pt>
                <c:pt idx="229">
                  <c:v>0.348827748</c:v>
                </c:pt>
                <c:pt idx="230">
                  <c:v>0.347576528</c:v>
                </c:pt>
                <c:pt idx="231">
                  <c:v>0.33973351</c:v>
                </c:pt>
                <c:pt idx="232">
                  <c:v>0.338493733</c:v>
                </c:pt>
                <c:pt idx="233">
                  <c:v>0.338196187</c:v>
                </c:pt>
                <c:pt idx="234">
                  <c:v>0.346176534</c:v>
                </c:pt>
                <c:pt idx="235">
                  <c:v>0.332764058</c:v>
                </c:pt>
                <c:pt idx="236">
                  <c:v>0.341782002</c:v>
                </c:pt>
                <c:pt idx="237">
                  <c:v>0.352737813</c:v>
                </c:pt>
                <c:pt idx="238">
                  <c:v>0.358970075</c:v>
                </c:pt>
                <c:pt idx="239">
                  <c:v>0.355911641</c:v>
                </c:pt>
                <c:pt idx="240">
                  <c:v>0.350418477</c:v>
                </c:pt>
                <c:pt idx="241">
                  <c:v>0.353607564</c:v>
                </c:pt>
                <c:pt idx="242">
                  <c:v>0.364452748</c:v>
                </c:pt>
                <c:pt idx="243">
                  <c:v>0.36796227</c:v>
                </c:pt>
                <c:pt idx="244">
                  <c:v>0.369388967</c:v>
                </c:pt>
                <c:pt idx="245">
                  <c:v>0.376087575</c:v>
                </c:pt>
                <c:pt idx="246">
                  <c:v>0.376068501</c:v>
                </c:pt>
                <c:pt idx="247">
                  <c:v>0.375343709</c:v>
                </c:pt>
                <c:pt idx="248">
                  <c:v>0.37470284</c:v>
                </c:pt>
                <c:pt idx="249">
                  <c:v>0.386030583</c:v>
                </c:pt>
                <c:pt idx="250">
                  <c:v>0.401747136</c:v>
                </c:pt>
                <c:pt idx="251">
                  <c:v>0.386862187</c:v>
                </c:pt>
                <c:pt idx="252">
                  <c:v>0.37699738</c:v>
                </c:pt>
                <c:pt idx="253">
                  <c:v>0.37221375</c:v>
                </c:pt>
                <c:pt idx="254">
                  <c:v>0.374426274</c:v>
                </c:pt>
                <c:pt idx="255">
                  <c:v>0.375582128</c:v>
                </c:pt>
                <c:pt idx="256">
                  <c:v>0.380175023</c:v>
                </c:pt>
                <c:pt idx="257">
                  <c:v>0.385767369</c:v>
                </c:pt>
                <c:pt idx="258">
                  <c:v>0.395258336</c:v>
                </c:pt>
                <c:pt idx="259">
                  <c:v>0.387277989</c:v>
                </c:pt>
                <c:pt idx="260">
                  <c:v>0.394257932</c:v>
                </c:pt>
                <c:pt idx="261">
                  <c:v>0.397672086</c:v>
                </c:pt>
                <c:pt idx="262">
                  <c:v>0.412091641</c:v>
                </c:pt>
                <c:pt idx="263">
                  <c:v>0.397885709</c:v>
                </c:pt>
                <c:pt idx="264">
                  <c:v>0.399304776</c:v>
                </c:pt>
                <c:pt idx="265">
                  <c:v>0.39996758</c:v>
                </c:pt>
                <c:pt idx="266">
                  <c:v>0.386654286</c:v>
                </c:pt>
                <c:pt idx="267">
                  <c:v>0.387310414</c:v>
                </c:pt>
                <c:pt idx="268">
                  <c:v>0.390112309</c:v>
                </c:pt>
                <c:pt idx="269">
                  <c:v>0.409742742</c:v>
                </c:pt>
                <c:pt idx="270">
                  <c:v>0.408903508</c:v>
                </c:pt>
                <c:pt idx="271">
                  <c:v>0.406780629</c:v>
                </c:pt>
                <c:pt idx="272">
                  <c:v>0.398817449</c:v>
                </c:pt>
                <c:pt idx="273">
                  <c:v>0.398933797</c:v>
                </c:pt>
                <c:pt idx="274">
                  <c:v>0.405720143</c:v>
                </c:pt>
                <c:pt idx="275">
                  <c:v>0.410160451</c:v>
                </c:pt>
                <c:pt idx="276">
                  <c:v>0.408087163</c:v>
                </c:pt>
                <c:pt idx="277">
                  <c:v>0.404465108</c:v>
                </c:pt>
                <c:pt idx="278">
                  <c:v>0.407871633</c:v>
                </c:pt>
                <c:pt idx="279">
                  <c:v>0.412414579</c:v>
                </c:pt>
                <c:pt idx="280">
                  <c:v>0.417022734</c:v>
                </c:pt>
                <c:pt idx="281">
                  <c:v>0.422206907</c:v>
                </c:pt>
                <c:pt idx="282">
                  <c:v>0.4469662</c:v>
                </c:pt>
                <c:pt idx="283">
                  <c:v>0.44507411</c:v>
                </c:pt>
                <c:pt idx="284">
                  <c:v>0.429128675</c:v>
                </c:pt>
                <c:pt idx="285">
                  <c:v>0.448041945</c:v>
                </c:pt>
                <c:pt idx="286">
                  <c:v>0.44444087</c:v>
                </c:pt>
                <c:pt idx="287">
                  <c:v>0.432306318</c:v>
                </c:pt>
                <c:pt idx="288">
                  <c:v>0.433281808</c:v>
                </c:pt>
                <c:pt idx="289">
                  <c:v>0.4289712</c:v>
                </c:pt>
                <c:pt idx="290">
                  <c:v>0.436703591</c:v>
                </c:pt>
                <c:pt idx="291">
                  <c:v>0.434246926</c:v>
                </c:pt>
                <c:pt idx="292">
                  <c:v>0.441082864</c:v>
                </c:pt>
                <c:pt idx="293">
                  <c:v>0.426617532</c:v>
                </c:pt>
                <c:pt idx="294">
                  <c:v>0.421667962</c:v>
                </c:pt>
                <c:pt idx="295">
                  <c:v>0.424948602</c:v>
                </c:pt>
                <c:pt idx="296">
                  <c:v>0.455740838</c:v>
                </c:pt>
                <c:pt idx="297">
                  <c:v>0.454443841</c:v>
                </c:pt>
                <c:pt idx="298">
                  <c:v>0.443022637</c:v>
                </c:pt>
                <c:pt idx="299">
                  <c:v>0.440489678</c:v>
                </c:pt>
                <c:pt idx="300">
                  <c:v>0.45231524</c:v>
                </c:pt>
                <c:pt idx="301">
                  <c:v>0.468138604</c:v>
                </c:pt>
                <c:pt idx="302">
                  <c:v>0.465475945</c:v>
                </c:pt>
                <c:pt idx="303">
                  <c:v>0.459326653</c:v>
                </c:pt>
                <c:pt idx="304">
                  <c:v>0.456738381</c:v>
                </c:pt>
                <c:pt idx="305">
                  <c:v>0.449208169</c:v>
                </c:pt>
                <c:pt idx="306">
                  <c:v>0.438565164</c:v>
                </c:pt>
                <c:pt idx="307">
                  <c:v>0.443947701</c:v>
                </c:pt>
                <c:pt idx="308">
                  <c:v>0.441208749</c:v>
                </c:pt>
                <c:pt idx="309">
                  <c:v>0.431813149</c:v>
                </c:pt>
                <c:pt idx="310">
                  <c:v>0.429051309</c:v>
                </c:pt>
                <c:pt idx="311">
                  <c:v>0.451159387</c:v>
                </c:pt>
                <c:pt idx="312">
                  <c:v>0.450713067</c:v>
                </c:pt>
                <c:pt idx="313">
                  <c:v>0.445805459</c:v>
                </c:pt>
                <c:pt idx="314">
                  <c:v>0.458653359</c:v>
                </c:pt>
                <c:pt idx="315">
                  <c:v>0.468281655</c:v>
                </c:pt>
                <c:pt idx="316">
                  <c:v>0.459909348</c:v>
                </c:pt>
                <c:pt idx="317">
                  <c:v>0.4658145</c:v>
                </c:pt>
                <c:pt idx="318">
                  <c:v>0.478601365</c:v>
                </c:pt>
                <c:pt idx="319">
                  <c:v>0.481630235</c:v>
                </c:pt>
                <c:pt idx="320">
                  <c:v>0.475309281</c:v>
                </c:pt>
                <c:pt idx="321">
                  <c:v>0.475229173</c:v>
                </c:pt>
                <c:pt idx="322">
                  <c:v>0.470285325</c:v>
                </c:pt>
                <c:pt idx="323">
                  <c:v>0.494378953</c:v>
                </c:pt>
                <c:pt idx="324">
                  <c:v>0.476861863</c:v>
                </c:pt>
                <c:pt idx="325">
                  <c:v>0.462427049</c:v>
                </c:pt>
                <c:pt idx="326">
                  <c:v>0.479753404</c:v>
                </c:pt>
                <c:pt idx="327">
                  <c:v>0.503892808</c:v>
                </c:pt>
                <c:pt idx="328">
                  <c:v>0.492494493</c:v>
                </c:pt>
                <c:pt idx="329">
                  <c:v>0.493177323</c:v>
                </c:pt>
                <c:pt idx="330">
                  <c:v>0.486219316</c:v>
                </c:pt>
                <c:pt idx="331">
                  <c:v>0.479802995</c:v>
                </c:pt>
                <c:pt idx="332">
                  <c:v>0.478414445</c:v>
                </c:pt>
                <c:pt idx="333">
                  <c:v>0.478643327</c:v>
                </c:pt>
                <c:pt idx="334">
                  <c:v>0.485614686</c:v>
                </c:pt>
                <c:pt idx="335">
                  <c:v>0.486196427</c:v>
                </c:pt>
                <c:pt idx="336">
                  <c:v>0.491262345</c:v>
                </c:pt>
                <c:pt idx="337">
                  <c:v>0.489610581</c:v>
                </c:pt>
                <c:pt idx="338">
                  <c:v>0.493234544</c:v>
                </c:pt>
                <c:pt idx="339">
                  <c:v>0.491884141</c:v>
                </c:pt>
                <c:pt idx="340">
                  <c:v>0.489647894</c:v>
                </c:pt>
                <c:pt idx="341">
                  <c:v>0.504886656</c:v>
                </c:pt>
                <c:pt idx="342">
                  <c:v>0.512603788</c:v>
                </c:pt>
                <c:pt idx="343">
                  <c:v>0.503715544</c:v>
                </c:pt>
                <c:pt idx="344">
                  <c:v>0.508453398</c:v>
                </c:pt>
                <c:pt idx="345">
                  <c:v>0.506179838</c:v>
                </c:pt>
                <c:pt idx="346">
                  <c:v>0.51063159</c:v>
                </c:pt>
                <c:pt idx="347">
                  <c:v>0.533718138</c:v>
                </c:pt>
                <c:pt idx="348">
                  <c:v>0.53734973</c:v>
                </c:pt>
                <c:pt idx="349">
                  <c:v>0.529423742</c:v>
                </c:pt>
                <c:pt idx="350">
                  <c:v>0.54570487</c:v>
                </c:pt>
                <c:pt idx="351">
                  <c:v>0.547738104</c:v>
                </c:pt>
                <c:pt idx="352">
                  <c:v>0.551232367</c:v>
                </c:pt>
                <c:pt idx="353">
                  <c:v>0.53798583</c:v>
                </c:pt>
                <c:pt idx="354">
                  <c:v>0.52727416</c:v>
                </c:pt>
                <c:pt idx="355">
                  <c:v>0.538317709</c:v>
                </c:pt>
                <c:pt idx="356">
                  <c:v>0.543612509</c:v>
                </c:pt>
                <c:pt idx="357">
                  <c:v>0.545540838</c:v>
                </c:pt>
                <c:pt idx="358">
                  <c:v>0.541451483</c:v>
                </c:pt>
                <c:pt idx="359">
                  <c:v>0.540154486</c:v>
                </c:pt>
                <c:pt idx="360">
                  <c:v>0.542071371</c:v>
                </c:pt>
                <c:pt idx="361">
                  <c:v>0.548321753</c:v>
                </c:pt>
                <c:pt idx="362">
                  <c:v>0.563792257</c:v>
                </c:pt>
                <c:pt idx="363">
                  <c:v>0.565270452</c:v>
                </c:pt>
                <c:pt idx="364">
                  <c:v>0.557290106</c:v>
                </c:pt>
                <c:pt idx="365">
                  <c:v>0.555317907</c:v>
                </c:pt>
                <c:pt idx="366">
                  <c:v>0.557518988</c:v>
                </c:pt>
                <c:pt idx="367">
                  <c:v>0.554329901</c:v>
                </c:pt>
                <c:pt idx="368">
                  <c:v>0.544579535</c:v>
                </c:pt>
                <c:pt idx="369">
                  <c:v>0.540886908</c:v>
                </c:pt>
                <c:pt idx="370">
                  <c:v>0.551888494</c:v>
                </c:pt>
                <c:pt idx="371">
                  <c:v>0.540215521</c:v>
                </c:pt>
                <c:pt idx="372">
                  <c:v>0.553868322</c:v>
                </c:pt>
                <c:pt idx="373">
                  <c:v>0.564655333</c:v>
                </c:pt>
                <c:pt idx="374">
                  <c:v>0.5672684</c:v>
                </c:pt>
                <c:pt idx="375">
                  <c:v>0.564216642</c:v>
                </c:pt>
                <c:pt idx="376">
                  <c:v>0.549404173</c:v>
                </c:pt>
                <c:pt idx="377">
                  <c:v>0.542930632</c:v>
                </c:pt>
                <c:pt idx="378">
                  <c:v>0.570568113</c:v>
                </c:pt>
                <c:pt idx="379">
                  <c:v>0.576229124</c:v>
                </c:pt>
                <c:pt idx="380">
                  <c:v>0.564716368</c:v>
                </c:pt>
                <c:pt idx="381">
                  <c:v>0.553054838</c:v>
                </c:pt>
                <c:pt idx="382">
                  <c:v>0.560741453</c:v>
                </c:pt>
                <c:pt idx="383">
                  <c:v>0.55649951</c:v>
                </c:pt>
                <c:pt idx="384">
                  <c:v>0.572135954</c:v>
                </c:pt>
                <c:pt idx="385">
                  <c:v>0.579114943</c:v>
                </c:pt>
                <c:pt idx="386">
                  <c:v>0.592672377</c:v>
                </c:pt>
                <c:pt idx="387">
                  <c:v>0.580678968</c:v>
                </c:pt>
                <c:pt idx="388">
                  <c:v>0.576070814</c:v>
                </c:pt>
                <c:pt idx="389">
                  <c:v>0.584875135</c:v>
                </c:pt>
                <c:pt idx="390">
                  <c:v>0.574461012</c:v>
                </c:pt>
                <c:pt idx="391">
                  <c:v>0.57899621</c:v>
                </c:pt>
                <c:pt idx="392">
                  <c:v>0.583959131</c:v>
                </c:pt>
                <c:pt idx="393">
                  <c:v>0.583608179</c:v>
                </c:pt>
                <c:pt idx="394">
                  <c:v>0.577382593</c:v>
                </c:pt>
                <c:pt idx="395">
                  <c:v>0.588353662</c:v>
                </c:pt>
                <c:pt idx="396">
                  <c:v>0.583318262</c:v>
                </c:pt>
                <c:pt idx="397">
                  <c:v>0.586661844</c:v>
                </c:pt>
                <c:pt idx="398">
                  <c:v>0.59679368</c:v>
                </c:pt>
                <c:pt idx="399">
                  <c:v>0.588508158</c:v>
                </c:pt>
                <c:pt idx="400">
                  <c:v>0.604571848</c:v>
                </c:pt>
                <c:pt idx="401">
                  <c:v>0.604251413</c:v>
                </c:pt>
                <c:pt idx="402">
                  <c:v>0.608100443</c:v>
                </c:pt>
                <c:pt idx="403">
                  <c:v>0.615745096</c:v>
                </c:pt>
                <c:pt idx="404">
                  <c:v>0.618251352</c:v>
                </c:pt>
                <c:pt idx="405">
                  <c:v>0.602984934</c:v>
                </c:pt>
                <c:pt idx="406">
                  <c:v>0.598407297</c:v>
                </c:pt>
                <c:pt idx="407">
                  <c:v>0.595012217</c:v>
                </c:pt>
                <c:pt idx="408">
                  <c:v>0.59225419</c:v>
                </c:pt>
                <c:pt idx="409">
                  <c:v>0.596406488</c:v>
                </c:pt>
                <c:pt idx="410">
                  <c:v>0.607545404</c:v>
                </c:pt>
                <c:pt idx="411">
                  <c:v>0.60961297</c:v>
                </c:pt>
                <c:pt idx="412">
                  <c:v>0.611779718</c:v>
                </c:pt>
                <c:pt idx="413">
                  <c:v>0.606277971</c:v>
                </c:pt>
                <c:pt idx="414">
                  <c:v>0.613805323</c:v>
                </c:pt>
                <c:pt idx="415">
                  <c:v>0.614011316</c:v>
                </c:pt>
                <c:pt idx="416">
                  <c:v>0.621427088</c:v>
                </c:pt>
                <c:pt idx="417">
                  <c:v>0.618317633</c:v>
                </c:pt>
                <c:pt idx="418">
                  <c:v>0.633301764</c:v>
                </c:pt>
                <c:pt idx="419">
                  <c:v>0.635237722</c:v>
                </c:pt>
                <c:pt idx="420">
                  <c:v>0.639142065</c:v>
                </c:pt>
                <c:pt idx="421">
                  <c:v>0.632962255</c:v>
                </c:pt>
                <c:pt idx="422">
                  <c:v>0.637051611</c:v>
                </c:pt>
                <c:pt idx="423">
                  <c:v>0.640133886</c:v>
                </c:pt>
                <c:pt idx="424">
                  <c:v>0.641018896</c:v>
                </c:pt>
                <c:pt idx="425">
                  <c:v>0.63769248</c:v>
                </c:pt>
                <c:pt idx="426">
                  <c:v>0.640744238</c:v>
                </c:pt>
                <c:pt idx="427">
                  <c:v>0.636870413</c:v>
                </c:pt>
                <c:pt idx="428">
                  <c:v>0.648222952</c:v>
                </c:pt>
                <c:pt idx="429">
                  <c:v>0.665228872</c:v>
                </c:pt>
                <c:pt idx="430">
                  <c:v>0.665171652</c:v>
                </c:pt>
                <c:pt idx="431">
                  <c:v>0.661753683</c:v>
                </c:pt>
                <c:pt idx="432">
                  <c:v>0.664774923</c:v>
                </c:pt>
                <c:pt idx="433">
                  <c:v>0.650660543</c:v>
                </c:pt>
                <c:pt idx="434">
                  <c:v>0.659167318</c:v>
                </c:pt>
                <c:pt idx="435">
                  <c:v>0.648833303</c:v>
                </c:pt>
                <c:pt idx="436">
                  <c:v>0.670912771</c:v>
                </c:pt>
                <c:pt idx="437">
                  <c:v>0.684672384</c:v>
                </c:pt>
                <c:pt idx="438">
                  <c:v>0.667094259</c:v>
                </c:pt>
                <c:pt idx="439">
                  <c:v>0.658103018</c:v>
                </c:pt>
                <c:pt idx="440">
                  <c:v>0.656435995</c:v>
                </c:pt>
                <c:pt idx="441">
                  <c:v>0.656306295</c:v>
                </c:pt>
                <c:pt idx="442">
                  <c:v>0.656268625</c:v>
                </c:pt>
                <c:pt idx="443">
                  <c:v>0.661258249</c:v>
                </c:pt>
                <c:pt idx="444">
                  <c:v>0.668162851</c:v>
                </c:pt>
                <c:pt idx="445">
                  <c:v>0.670865564</c:v>
                </c:pt>
                <c:pt idx="446">
                  <c:v>0.662246256</c:v>
                </c:pt>
                <c:pt idx="447">
                  <c:v>0.662734537</c:v>
                </c:pt>
                <c:pt idx="448">
                  <c:v>0.674720316</c:v>
                </c:pt>
                <c:pt idx="449">
                  <c:v>0.67337945</c:v>
                </c:pt>
                <c:pt idx="450">
                  <c:v>0.690125971</c:v>
                </c:pt>
                <c:pt idx="451">
                  <c:v>0.682672052</c:v>
                </c:pt>
                <c:pt idx="452">
                  <c:v>0.688973932</c:v>
                </c:pt>
                <c:pt idx="453">
                  <c:v>0.690124063</c:v>
                </c:pt>
                <c:pt idx="454">
                  <c:v>0.692229657</c:v>
                </c:pt>
                <c:pt idx="455">
                  <c:v>0.698638349</c:v>
                </c:pt>
                <c:pt idx="456">
                  <c:v>0.694484143</c:v>
                </c:pt>
                <c:pt idx="457">
                  <c:v>0.682341962</c:v>
                </c:pt>
                <c:pt idx="458">
                  <c:v>0.685489087</c:v>
                </c:pt>
                <c:pt idx="459">
                  <c:v>0.684413342</c:v>
                </c:pt>
                <c:pt idx="460">
                  <c:v>0.69465199</c:v>
                </c:pt>
                <c:pt idx="461">
                  <c:v>0.692160993</c:v>
                </c:pt>
                <c:pt idx="462">
                  <c:v>0.67981854</c:v>
                </c:pt>
                <c:pt idx="463">
                  <c:v>0.684253125</c:v>
                </c:pt>
                <c:pt idx="464">
                  <c:v>0.696933179</c:v>
                </c:pt>
                <c:pt idx="465">
                  <c:v>0.699740796</c:v>
                </c:pt>
                <c:pt idx="466">
                  <c:v>0.700684934</c:v>
                </c:pt>
                <c:pt idx="467">
                  <c:v>0.695802121</c:v>
                </c:pt>
                <c:pt idx="468">
                  <c:v>0.690286069</c:v>
                </c:pt>
                <c:pt idx="469">
                  <c:v>0.683869748</c:v>
                </c:pt>
                <c:pt idx="470">
                  <c:v>0.686555295</c:v>
                </c:pt>
                <c:pt idx="471">
                  <c:v>0.690526395</c:v>
                </c:pt>
                <c:pt idx="472">
                  <c:v>0.707005887</c:v>
                </c:pt>
                <c:pt idx="473">
                  <c:v>0.705296903</c:v>
                </c:pt>
                <c:pt idx="474">
                  <c:v>0.703389554</c:v>
                </c:pt>
                <c:pt idx="475">
                  <c:v>0.71821156</c:v>
                </c:pt>
                <c:pt idx="476">
                  <c:v>0.709460645</c:v>
                </c:pt>
                <c:pt idx="477">
                  <c:v>0.714278607</c:v>
                </c:pt>
                <c:pt idx="478">
                  <c:v>0.720042615</c:v>
                </c:pt>
                <c:pt idx="479">
                  <c:v>0.7216219</c:v>
                </c:pt>
                <c:pt idx="480">
                  <c:v>0.715445905</c:v>
                </c:pt>
                <c:pt idx="481">
                  <c:v>0.735011487</c:v>
                </c:pt>
                <c:pt idx="482">
                  <c:v>0.729529767</c:v>
                </c:pt>
                <c:pt idx="483">
                  <c:v>0.739812284</c:v>
                </c:pt>
                <c:pt idx="484">
                  <c:v>0.736615567</c:v>
                </c:pt>
                <c:pt idx="485">
                  <c:v>0.730382352</c:v>
                </c:pt>
                <c:pt idx="486">
                  <c:v>0.719655423</c:v>
                </c:pt>
                <c:pt idx="487">
                  <c:v>0.714998631</c:v>
                </c:pt>
                <c:pt idx="488">
                  <c:v>0.726156621</c:v>
                </c:pt>
                <c:pt idx="489">
                  <c:v>0.743368535</c:v>
                </c:pt>
                <c:pt idx="490">
                  <c:v>0.738378911</c:v>
                </c:pt>
                <c:pt idx="491">
                  <c:v>0.752050786</c:v>
                </c:pt>
                <c:pt idx="492">
                  <c:v>0.740690618</c:v>
                </c:pt>
                <c:pt idx="493">
                  <c:v>0.733961492</c:v>
                </c:pt>
                <c:pt idx="494">
                  <c:v>0.72950974</c:v>
                </c:pt>
                <c:pt idx="495">
                  <c:v>0.730654149</c:v>
                </c:pt>
                <c:pt idx="496">
                  <c:v>0.757814794</c:v>
                </c:pt>
                <c:pt idx="497">
                  <c:v>0.760439305</c:v>
                </c:pt>
                <c:pt idx="498">
                  <c:v>0.758173375</c:v>
                </c:pt>
                <c:pt idx="499">
                  <c:v>0.757578282</c:v>
                </c:pt>
                <c:pt idx="500">
                  <c:v>0.755289941</c:v>
                </c:pt>
                <c:pt idx="501">
                  <c:v>0.763699441</c:v>
                </c:pt>
                <c:pt idx="502">
                  <c:v>0.750897317</c:v>
                </c:pt>
                <c:pt idx="503">
                  <c:v>0.75991848</c:v>
                </c:pt>
                <c:pt idx="504">
                  <c:v>0.759842186</c:v>
                </c:pt>
                <c:pt idx="505">
                  <c:v>0.750114708</c:v>
                </c:pt>
                <c:pt idx="506">
                  <c:v>0.737922935</c:v>
                </c:pt>
                <c:pt idx="507">
                  <c:v>0.734302788</c:v>
                </c:pt>
                <c:pt idx="508">
                  <c:v>0.759668617</c:v>
                </c:pt>
                <c:pt idx="509">
                  <c:v>0.766168861</c:v>
                </c:pt>
                <c:pt idx="510">
                  <c:v>0.767122536</c:v>
                </c:pt>
                <c:pt idx="511">
                  <c:v>0.772016792</c:v>
                </c:pt>
                <c:pt idx="512">
                  <c:v>0.779569893</c:v>
                </c:pt>
                <c:pt idx="513">
                  <c:v>0.776033669</c:v>
                </c:pt>
                <c:pt idx="514">
                  <c:v>0.763430862</c:v>
                </c:pt>
                <c:pt idx="515">
                  <c:v>0.759715347</c:v>
                </c:pt>
                <c:pt idx="516">
                  <c:v>0.764058619</c:v>
                </c:pt>
                <c:pt idx="517">
                  <c:v>0.769139795</c:v>
                </c:pt>
                <c:pt idx="518">
                  <c:v>0.775491266</c:v>
                </c:pt>
                <c:pt idx="519">
                  <c:v>0.760766535</c:v>
                </c:pt>
                <c:pt idx="520">
                  <c:v>0.77664712</c:v>
                </c:pt>
                <c:pt idx="521">
                  <c:v>0.762988596</c:v>
                </c:pt>
                <c:pt idx="522">
                  <c:v>0.765948801</c:v>
                </c:pt>
                <c:pt idx="523">
                  <c:v>0.766417294</c:v>
                </c:pt>
                <c:pt idx="524">
                  <c:v>0.767842083</c:v>
                </c:pt>
                <c:pt idx="525">
                  <c:v>0.771324902</c:v>
                </c:pt>
                <c:pt idx="526">
                  <c:v>0.768883495</c:v>
                </c:pt>
                <c:pt idx="527">
                  <c:v>0.779648571</c:v>
                </c:pt>
                <c:pt idx="528">
                  <c:v>0.78067091</c:v>
                </c:pt>
                <c:pt idx="529">
                  <c:v>0.785931377</c:v>
                </c:pt>
                <c:pt idx="530">
                  <c:v>0.793186932</c:v>
                </c:pt>
                <c:pt idx="531">
                  <c:v>0.792317181</c:v>
                </c:pt>
                <c:pt idx="532">
                  <c:v>0.800844936</c:v>
                </c:pt>
                <c:pt idx="533">
                  <c:v>0.815714626</c:v>
                </c:pt>
                <c:pt idx="534">
                  <c:v>0.809901028</c:v>
                </c:pt>
                <c:pt idx="535">
                  <c:v>0.797621994</c:v>
                </c:pt>
                <c:pt idx="536">
                  <c:v>0.802359848</c:v>
                </c:pt>
                <c:pt idx="537">
                  <c:v>0.803756981</c:v>
                </c:pt>
                <c:pt idx="538">
                  <c:v>0.806778221</c:v>
                </c:pt>
                <c:pt idx="539">
                  <c:v>0.814628868</c:v>
                </c:pt>
                <c:pt idx="540">
                  <c:v>0.814522057</c:v>
                </c:pt>
                <c:pt idx="541">
                  <c:v>0.834060936</c:v>
                </c:pt>
                <c:pt idx="542">
                  <c:v>0.832571297</c:v>
                </c:pt>
                <c:pt idx="543">
                  <c:v>0.820135384</c:v>
                </c:pt>
                <c:pt idx="544">
                  <c:v>0.81281498</c:v>
                </c:pt>
                <c:pt idx="545">
                  <c:v>0.817880898</c:v>
                </c:pt>
                <c:pt idx="546">
                  <c:v>0.80367878</c:v>
                </c:pt>
                <c:pt idx="547">
                  <c:v>0.807928352</c:v>
                </c:pt>
                <c:pt idx="548">
                  <c:v>0.826814919</c:v>
                </c:pt>
                <c:pt idx="549">
                  <c:v>0.837160378</c:v>
                </c:pt>
                <c:pt idx="550">
                  <c:v>0.83436039</c:v>
                </c:pt>
                <c:pt idx="551">
                  <c:v>0.828962593</c:v>
                </c:pt>
                <c:pt idx="552">
                  <c:v>0.826089172</c:v>
                </c:pt>
                <c:pt idx="553">
                  <c:v>0.823972015</c:v>
                </c:pt>
                <c:pt idx="554">
                  <c:v>0.826768188</c:v>
                </c:pt>
                <c:pt idx="555">
                  <c:v>0.829296737</c:v>
                </c:pt>
                <c:pt idx="556">
                  <c:v>0.822527556</c:v>
                </c:pt>
                <c:pt idx="557">
                  <c:v>0.814867644</c:v>
                </c:pt>
                <c:pt idx="558">
                  <c:v>0.813029914</c:v>
                </c:pt>
                <c:pt idx="559">
                  <c:v>0.810222297</c:v>
                </c:pt>
                <c:pt idx="560">
                  <c:v>0.820430427</c:v>
                </c:pt>
                <c:pt idx="561">
                  <c:v>0.824618964</c:v>
                </c:pt>
                <c:pt idx="562">
                  <c:v>0.829143195</c:v>
                </c:pt>
                <c:pt idx="563">
                  <c:v>0.838494925</c:v>
                </c:pt>
                <c:pt idx="564">
                  <c:v>0.851030021</c:v>
                </c:pt>
                <c:pt idx="565">
                  <c:v>0.851495414</c:v>
                </c:pt>
                <c:pt idx="566">
                  <c:v>0.848992972</c:v>
                </c:pt>
                <c:pt idx="567">
                  <c:v>0.844357877</c:v>
                </c:pt>
                <c:pt idx="568">
                  <c:v>0.83883038</c:v>
                </c:pt>
                <c:pt idx="569">
                  <c:v>0.842034726</c:v>
                </c:pt>
                <c:pt idx="570">
                  <c:v>0.836378007</c:v>
                </c:pt>
                <c:pt idx="571">
                  <c:v>0.828992753</c:v>
                </c:pt>
                <c:pt idx="572">
                  <c:v>0.82422152</c:v>
                </c:pt>
                <c:pt idx="573">
                  <c:v>0.833903222</c:v>
                </c:pt>
                <c:pt idx="574">
                  <c:v>0.842570214</c:v>
                </c:pt>
                <c:pt idx="575">
                  <c:v>0.833205132</c:v>
                </c:pt>
                <c:pt idx="576">
                  <c:v>0.818709283</c:v>
                </c:pt>
                <c:pt idx="577">
                  <c:v>0.833901315</c:v>
                </c:pt>
                <c:pt idx="578">
                  <c:v>0.847233682</c:v>
                </c:pt>
                <c:pt idx="579">
                  <c:v>0.844502358</c:v>
                </c:pt>
                <c:pt idx="580">
                  <c:v>0.836378484</c:v>
                </c:pt>
                <c:pt idx="581">
                  <c:v>0.857015996</c:v>
                </c:pt>
                <c:pt idx="582">
                  <c:v>0.854277997</c:v>
                </c:pt>
                <c:pt idx="583">
                  <c:v>0.862162976</c:v>
                </c:pt>
                <c:pt idx="584">
                  <c:v>0.869685559</c:v>
                </c:pt>
                <c:pt idx="585">
                  <c:v>0.877574353</c:v>
                </c:pt>
                <c:pt idx="586">
                  <c:v>0.891017346</c:v>
                </c:pt>
                <c:pt idx="587">
                  <c:v>0.884463696</c:v>
                </c:pt>
                <c:pt idx="588">
                  <c:v>0.876742749</c:v>
                </c:pt>
                <c:pt idx="589">
                  <c:v>0.877246289</c:v>
                </c:pt>
                <c:pt idx="590">
                  <c:v>0.873992352</c:v>
                </c:pt>
                <c:pt idx="591">
                  <c:v>0.875844388</c:v>
                </c:pt>
                <c:pt idx="592">
                  <c:v>0.897542386</c:v>
                </c:pt>
                <c:pt idx="593">
                  <c:v>0.88849297</c:v>
                </c:pt>
                <c:pt idx="594">
                  <c:v>0.88144341</c:v>
                </c:pt>
                <c:pt idx="595">
                  <c:v>0.879855065</c:v>
                </c:pt>
                <c:pt idx="596">
                  <c:v>0.904658227</c:v>
                </c:pt>
                <c:pt idx="597">
                  <c:v>0.906115441</c:v>
                </c:pt>
                <c:pt idx="598">
                  <c:v>0.90399447</c:v>
                </c:pt>
                <c:pt idx="599">
                  <c:v>0.900147347</c:v>
                </c:pt>
                <c:pt idx="600">
                  <c:v>0.908020883</c:v>
                </c:pt>
                <c:pt idx="601">
                  <c:v>0.888199716</c:v>
                </c:pt>
                <c:pt idx="602">
                  <c:v>0.895317941</c:v>
                </c:pt>
                <c:pt idx="603">
                  <c:v>0.899052529</c:v>
                </c:pt>
                <c:pt idx="604">
                  <c:v>0.910244851</c:v>
                </c:pt>
                <c:pt idx="605">
                  <c:v>0.901177316</c:v>
                </c:pt>
                <c:pt idx="606">
                  <c:v>0.9001092</c:v>
                </c:pt>
                <c:pt idx="607">
                  <c:v>0.913642793</c:v>
                </c:pt>
                <c:pt idx="608">
                  <c:v>0.912161736</c:v>
                </c:pt>
                <c:pt idx="609">
                  <c:v>0.90297976</c:v>
                </c:pt>
                <c:pt idx="610">
                  <c:v>0.916146188</c:v>
                </c:pt>
                <c:pt idx="611">
                  <c:v>0.912903695</c:v>
                </c:pt>
                <c:pt idx="612">
                  <c:v>0.914181619</c:v>
                </c:pt>
                <c:pt idx="613">
                  <c:v>0.923519998</c:v>
                </c:pt>
                <c:pt idx="614">
                  <c:v>0.931118875</c:v>
                </c:pt>
                <c:pt idx="615">
                  <c:v>0.934124141</c:v>
                </c:pt>
                <c:pt idx="616">
                  <c:v>0.933056026</c:v>
                </c:pt>
                <c:pt idx="617">
                  <c:v>0.922123103</c:v>
                </c:pt>
                <c:pt idx="618">
                  <c:v>0.924045711</c:v>
                </c:pt>
                <c:pt idx="619">
                  <c:v>0.935337214</c:v>
                </c:pt>
                <c:pt idx="620">
                  <c:v>0.950088649</c:v>
                </c:pt>
                <c:pt idx="621">
                  <c:v>0.950996547</c:v>
                </c:pt>
                <c:pt idx="622">
                  <c:v>0.960134654</c:v>
                </c:pt>
                <c:pt idx="623">
                  <c:v>0.94386497</c:v>
                </c:pt>
                <c:pt idx="624">
                  <c:v>0.936662822</c:v>
                </c:pt>
                <c:pt idx="625">
                  <c:v>0.936739116</c:v>
                </c:pt>
                <c:pt idx="626">
                  <c:v>0.934053569</c:v>
                </c:pt>
                <c:pt idx="627">
                  <c:v>0.91891685</c:v>
                </c:pt>
                <c:pt idx="628">
                  <c:v>0.929466395</c:v>
                </c:pt>
                <c:pt idx="629">
                  <c:v>0.934028773</c:v>
                </c:pt>
                <c:pt idx="630">
                  <c:v>0.933517604</c:v>
                </c:pt>
                <c:pt idx="631">
                  <c:v>0.941219478</c:v>
                </c:pt>
                <c:pt idx="632">
                  <c:v>0.946632533</c:v>
                </c:pt>
                <c:pt idx="633">
                  <c:v>0.945724635</c:v>
                </c:pt>
                <c:pt idx="634">
                  <c:v>0.950431972</c:v>
                </c:pt>
                <c:pt idx="635">
                  <c:v>0.957313685</c:v>
                </c:pt>
                <c:pt idx="636">
                  <c:v>0.953315883</c:v>
                </c:pt>
                <c:pt idx="637">
                  <c:v>0.958126216</c:v>
                </c:pt>
                <c:pt idx="638">
                  <c:v>0.961818843</c:v>
                </c:pt>
                <c:pt idx="639">
                  <c:v>0.973341136</c:v>
                </c:pt>
                <c:pt idx="640">
                  <c:v>0.973805099</c:v>
                </c:pt>
                <c:pt idx="641">
                  <c:v>0.962872176</c:v>
                </c:pt>
                <c:pt idx="642">
                  <c:v>0.959702163</c:v>
                </c:pt>
                <c:pt idx="643">
                  <c:v>0.961708694</c:v>
                </c:pt>
                <c:pt idx="644">
                  <c:v>0.969954162</c:v>
                </c:pt>
                <c:pt idx="645">
                  <c:v>0.969420104</c:v>
                </c:pt>
                <c:pt idx="646">
                  <c:v>0.971660285</c:v>
                </c:pt>
                <c:pt idx="647">
                  <c:v>0.984714179</c:v>
                </c:pt>
                <c:pt idx="648">
                  <c:v>0.986694007</c:v>
                </c:pt>
                <c:pt idx="649">
                  <c:v>0.971801429</c:v>
                </c:pt>
                <c:pt idx="650">
                  <c:v>0.981719642</c:v>
                </c:pt>
                <c:pt idx="651">
                  <c:v>0.986417441</c:v>
                </c:pt>
                <c:pt idx="652">
                  <c:v>0.982663779</c:v>
                </c:pt>
                <c:pt idx="653">
                  <c:v>0.970427184</c:v>
                </c:pt>
                <c:pt idx="654">
                  <c:v>0.955145507</c:v>
                </c:pt>
                <c:pt idx="655">
                  <c:v>0.962618499</c:v>
                </c:pt>
                <c:pt idx="656">
                  <c:v>0.976133375</c:v>
                </c:pt>
                <c:pt idx="657">
                  <c:v>0.991203337</c:v>
                </c:pt>
                <c:pt idx="658">
                  <c:v>0.987678556</c:v>
                </c:pt>
                <c:pt idx="659">
                  <c:v>0.986461668</c:v>
                </c:pt>
                <c:pt idx="660">
                  <c:v>0.995677977</c:v>
                </c:pt>
                <c:pt idx="661">
                  <c:v>0.994541197</c:v>
                </c:pt>
                <c:pt idx="662">
                  <c:v>0.993801146</c:v>
                </c:pt>
                <c:pt idx="663">
                  <c:v>0.991268187</c:v>
                </c:pt>
                <c:pt idx="664">
                  <c:v>0.995803862</c:v>
                </c:pt>
                <c:pt idx="665">
                  <c:v>0.99248126</c:v>
                </c:pt>
                <c:pt idx="666">
                  <c:v>0.994159727</c:v>
                </c:pt>
                <c:pt idx="667">
                  <c:v>0.991300611</c:v>
                </c:pt>
                <c:pt idx="668">
                  <c:v>0.975409536</c:v>
                </c:pt>
                <c:pt idx="669">
                  <c:v>0.978165655</c:v>
                </c:pt>
                <c:pt idx="670">
                  <c:v>0.977829962</c:v>
                </c:pt>
                <c:pt idx="671">
                  <c:v>0.994851141</c:v>
                </c:pt>
                <c:pt idx="672">
                  <c:v>0.992882757</c:v>
                </c:pt>
                <c:pt idx="673">
                  <c:v>0.977120428</c:v>
                </c:pt>
                <c:pt idx="674">
                  <c:v>0.965180426</c:v>
                </c:pt>
                <c:pt idx="675">
                  <c:v>0.978188543</c:v>
                </c:pt>
                <c:pt idx="676">
                  <c:v>0.989289312</c:v>
                </c:pt>
                <c:pt idx="677">
                  <c:v>0.992219</c:v>
                </c:pt>
                <c:pt idx="678">
                  <c:v>0.982789068</c:v>
                </c:pt>
                <c:pt idx="679">
                  <c:v>0.990761786</c:v>
                </c:pt>
                <c:pt idx="680">
                  <c:v>1.005669622</c:v>
                </c:pt>
                <c:pt idx="681">
                  <c:v>1.004416018</c:v>
                </c:pt>
                <c:pt idx="682">
                  <c:v>1.003531008</c:v>
                </c:pt>
                <c:pt idx="683">
                  <c:v>1.003168612</c:v>
                </c:pt>
                <c:pt idx="684">
                  <c:v>1.001495867</c:v>
                </c:pt>
                <c:pt idx="685">
                  <c:v>1.008764772</c:v>
                </c:pt>
                <c:pt idx="686">
                  <c:v>1.008772402</c:v>
                </c:pt>
                <c:pt idx="687">
                  <c:v>1.013845949</c:v>
                </c:pt>
                <c:pt idx="688">
                  <c:v>1.013372927</c:v>
                </c:pt>
                <c:pt idx="689">
                  <c:v>1.018238573</c:v>
                </c:pt>
                <c:pt idx="690">
                  <c:v>1.01575139</c:v>
                </c:pt>
                <c:pt idx="691">
                  <c:v>0.998476534</c:v>
                </c:pt>
                <c:pt idx="692">
                  <c:v>1.011095552</c:v>
                </c:pt>
                <c:pt idx="693">
                  <c:v>1.007387667</c:v>
                </c:pt>
                <c:pt idx="694">
                  <c:v>1.018419771</c:v>
                </c:pt>
                <c:pt idx="695">
                  <c:v>1.024218111</c:v>
                </c:pt>
                <c:pt idx="696">
                  <c:v>1.019182711</c:v>
                </c:pt>
                <c:pt idx="697">
                  <c:v>1.021201162</c:v>
                </c:pt>
                <c:pt idx="698">
                  <c:v>1.012047796</c:v>
                </c:pt>
                <c:pt idx="699">
                  <c:v>1.01413825</c:v>
                </c:pt>
                <c:pt idx="700">
                  <c:v>1.028584509</c:v>
                </c:pt>
                <c:pt idx="701">
                  <c:v>1.038556128</c:v>
                </c:pt>
                <c:pt idx="702">
                  <c:v>1.029313116</c:v>
                </c:pt>
                <c:pt idx="703">
                  <c:v>1.035073309</c:v>
                </c:pt>
                <c:pt idx="704">
                  <c:v>1.022027044</c:v>
                </c:pt>
                <c:pt idx="705">
                  <c:v>1.023316412</c:v>
                </c:pt>
                <c:pt idx="706">
                  <c:v>1.031271486</c:v>
                </c:pt>
                <c:pt idx="707">
                  <c:v>1.035315065</c:v>
                </c:pt>
                <c:pt idx="708">
                  <c:v>1.048788576</c:v>
                </c:pt>
                <c:pt idx="709">
                  <c:v>1.051931887</c:v>
                </c:pt>
                <c:pt idx="710">
                  <c:v>1.046011477</c:v>
                </c:pt>
                <c:pt idx="711">
                  <c:v>1.044394045</c:v>
                </c:pt>
                <c:pt idx="712">
                  <c:v>1.049253969</c:v>
                </c:pt>
                <c:pt idx="713">
                  <c:v>1.046934633</c:v>
                </c:pt>
                <c:pt idx="714">
                  <c:v>1.032515078</c:v>
                </c:pt>
                <c:pt idx="715">
                  <c:v>1.039534121</c:v>
                </c:pt>
                <c:pt idx="716">
                  <c:v>1.050688295</c:v>
                </c:pt>
                <c:pt idx="717">
                  <c:v>1.046776323</c:v>
                </c:pt>
                <c:pt idx="718">
                  <c:v>1.051178484</c:v>
                </c:pt>
                <c:pt idx="719">
                  <c:v>1.06432107</c:v>
                </c:pt>
                <c:pt idx="720">
                  <c:v>1.070935755</c:v>
                </c:pt>
                <c:pt idx="721">
                  <c:v>1.061620264</c:v>
                </c:pt>
                <c:pt idx="722">
                  <c:v>1.054334192</c:v>
                </c:pt>
                <c:pt idx="723">
                  <c:v>1.050133257</c:v>
                </c:pt>
                <c:pt idx="724">
                  <c:v>1.0493398</c:v>
                </c:pt>
                <c:pt idx="725">
                  <c:v>1.059471636</c:v>
                </c:pt>
                <c:pt idx="726">
                  <c:v>1.0624471</c:v>
                </c:pt>
                <c:pt idx="727">
                  <c:v>1.060701876</c:v>
                </c:pt>
                <c:pt idx="728">
                  <c:v>1.054178743</c:v>
                </c:pt>
                <c:pt idx="729">
                  <c:v>1.0682092</c:v>
                </c:pt>
                <c:pt idx="730">
                  <c:v>1.078569918</c:v>
                </c:pt>
                <c:pt idx="731">
                  <c:v>1.065599947</c:v>
                </c:pt>
                <c:pt idx="732">
                  <c:v>1.041712313</c:v>
                </c:pt>
                <c:pt idx="733">
                  <c:v>1.059046297</c:v>
                </c:pt>
                <c:pt idx="734">
                  <c:v>1.078082113</c:v>
                </c:pt>
                <c:pt idx="735">
                  <c:v>1.078228979</c:v>
                </c:pt>
                <c:pt idx="736">
                  <c:v>1.067872076</c:v>
                </c:pt>
                <c:pt idx="737">
                  <c:v>1.067189722</c:v>
                </c:pt>
                <c:pt idx="738">
                  <c:v>1.069627314</c:v>
                </c:pt>
                <c:pt idx="739">
                  <c:v>1.08039525</c:v>
                </c:pt>
                <c:pt idx="740">
                  <c:v>1.083637743</c:v>
                </c:pt>
                <c:pt idx="741">
                  <c:v>1.085133104</c:v>
                </c:pt>
                <c:pt idx="742">
                  <c:v>1.076389818</c:v>
                </c:pt>
                <c:pt idx="743">
                  <c:v>1.073368578</c:v>
                </c:pt>
                <c:pt idx="744">
                  <c:v>1.085957079</c:v>
                </c:pt>
                <c:pt idx="745">
                  <c:v>1.110493212</c:v>
                </c:pt>
                <c:pt idx="746">
                  <c:v>1.098804979</c:v>
                </c:pt>
                <c:pt idx="747">
                  <c:v>1.096227913</c:v>
                </c:pt>
                <c:pt idx="748">
                  <c:v>1.099054604</c:v>
                </c:pt>
                <c:pt idx="749">
                  <c:v>1.111749916</c:v>
                </c:pt>
                <c:pt idx="750">
                  <c:v>1.106094627</c:v>
                </c:pt>
                <c:pt idx="751">
                  <c:v>1.097923546</c:v>
                </c:pt>
                <c:pt idx="752">
                  <c:v>1.087837486</c:v>
                </c:pt>
                <c:pt idx="753">
                  <c:v>1.103797226</c:v>
                </c:pt>
                <c:pt idx="754">
                  <c:v>1.113922386</c:v>
                </c:pt>
                <c:pt idx="755">
                  <c:v>1.105695992</c:v>
                </c:pt>
                <c:pt idx="756">
                  <c:v>1.111505775</c:v>
                </c:pt>
                <c:pt idx="757">
                  <c:v>1.112997322</c:v>
                </c:pt>
                <c:pt idx="758">
                  <c:v>1.108816414</c:v>
                </c:pt>
                <c:pt idx="759">
                  <c:v>1.100006371</c:v>
                </c:pt>
                <c:pt idx="760">
                  <c:v>1.1076968</c:v>
                </c:pt>
                <c:pt idx="761">
                  <c:v>1.102981834</c:v>
                </c:pt>
                <c:pt idx="762">
                  <c:v>1.113182335</c:v>
                </c:pt>
                <c:pt idx="763">
                  <c:v>1.118728905</c:v>
                </c:pt>
                <c:pt idx="764">
                  <c:v>1.126177101</c:v>
                </c:pt>
                <c:pt idx="765">
                  <c:v>1.12134388</c:v>
                </c:pt>
                <c:pt idx="766">
                  <c:v>1.124639778</c:v>
                </c:pt>
                <c:pt idx="767">
                  <c:v>1.115278511</c:v>
                </c:pt>
                <c:pt idx="768">
                  <c:v>1.125532417</c:v>
                </c:pt>
                <c:pt idx="769">
                  <c:v>1.124265938</c:v>
                </c:pt>
                <c:pt idx="770">
                  <c:v>1.117491035</c:v>
                </c:pt>
                <c:pt idx="771">
                  <c:v>1.108514099</c:v>
                </c:pt>
                <c:pt idx="772">
                  <c:v>1.119775085</c:v>
                </c:pt>
                <c:pt idx="773">
                  <c:v>1.126806526</c:v>
                </c:pt>
                <c:pt idx="774">
                  <c:v>1.124777107</c:v>
                </c:pt>
                <c:pt idx="775">
                  <c:v>1.117670326</c:v>
                </c:pt>
                <c:pt idx="776">
                  <c:v>1.118356972</c:v>
                </c:pt>
                <c:pt idx="777">
                  <c:v>1.118814735</c:v>
                </c:pt>
                <c:pt idx="778">
                  <c:v>1.123689919</c:v>
                </c:pt>
                <c:pt idx="779">
                  <c:v>1.129053383</c:v>
                </c:pt>
                <c:pt idx="780">
                  <c:v>1.122576027</c:v>
                </c:pt>
                <c:pt idx="781">
                  <c:v>1.117098122</c:v>
                </c:pt>
                <c:pt idx="782">
                  <c:v>1.121114998</c:v>
                </c:pt>
                <c:pt idx="783">
                  <c:v>1.126333504</c:v>
                </c:pt>
                <c:pt idx="784">
                  <c:v>1.117517738</c:v>
                </c:pt>
                <c:pt idx="785">
                  <c:v>1.135389595</c:v>
                </c:pt>
                <c:pt idx="786">
                  <c:v>1.149618416</c:v>
                </c:pt>
                <c:pt idx="787">
                  <c:v>1.151884346</c:v>
                </c:pt>
                <c:pt idx="788">
                  <c:v>1.148191719</c:v>
                </c:pt>
                <c:pt idx="789">
                  <c:v>1.146599083</c:v>
                </c:pt>
                <c:pt idx="790">
                  <c:v>1.149481087</c:v>
                </c:pt>
                <c:pt idx="791">
                  <c:v>1.147588997</c:v>
                </c:pt>
                <c:pt idx="792">
                  <c:v>1.145803719</c:v>
                </c:pt>
                <c:pt idx="793">
                  <c:v>1.146368294</c:v>
                </c:pt>
                <c:pt idx="794">
                  <c:v>1.154033928</c:v>
                </c:pt>
                <c:pt idx="795">
                  <c:v>1.157212048</c:v>
                </c:pt>
                <c:pt idx="796">
                  <c:v>1.166607647</c:v>
                </c:pt>
                <c:pt idx="797">
                  <c:v>1.1768997</c:v>
                </c:pt>
                <c:pt idx="798">
                  <c:v>1.162083416</c:v>
                </c:pt>
                <c:pt idx="799">
                  <c:v>1.153700619</c:v>
                </c:pt>
                <c:pt idx="800">
                  <c:v>1.172142773</c:v>
                </c:pt>
                <c:pt idx="801">
                  <c:v>1.166684895</c:v>
                </c:pt>
                <c:pt idx="802">
                  <c:v>1.17127779</c:v>
                </c:pt>
                <c:pt idx="803">
                  <c:v>1.157632618</c:v>
                </c:pt>
                <c:pt idx="804">
                  <c:v>1.169397144</c:v>
                </c:pt>
                <c:pt idx="805">
                  <c:v>1.179300098</c:v>
                </c:pt>
                <c:pt idx="806">
                  <c:v>1.172128468</c:v>
                </c:pt>
                <c:pt idx="807">
                  <c:v>1.161828785</c:v>
                </c:pt>
                <c:pt idx="808">
                  <c:v>1.182222157</c:v>
                </c:pt>
                <c:pt idx="809">
                  <c:v>1.184793262</c:v>
                </c:pt>
                <c:pt idx="810">
                  <c:v>1.18230608</c:v>
                </c:pt>
                <c:pt idx="811">
                  <c:v>1.179322987</c:v>
                </c:pt>
                <c:pt idx="812">
                  <c:v>1.181772022</c:v>
                </c:pt>
                <c:pt idx="813">
                  <c:v>1.180997639</c:v>
                </c:pt>
                <c:pt idx="814">
                  <c:v>1.174464016</c:v>
                </c:pt>
                <c:pt idx="815">
                  <c:v>1.18512991</c:v>
                </c:pt>
                <c:pt idx="816">
                  <c:v>1.181845455</c:v>
                </c:pt>
                <c:pt idx="817">
                  <c:v>1.194734364</c:v>
                </c:pt>
                <c:pt idx="818">
                  <c:v>1.198533802</c:v>
                </c:pt>
                <c:pt idx="819">
                  <c:v>1.193225651</c:v>
                </c:pt>
                <c:pt idx="820">
                  <c:v>1.201223164</c:v>
                </c:pt>
                <c:pt idx="821">
                  <c:v>1.193319111</c:v>
                </c:pt>
                <c:pt idx="822">
                  <c:v>1.203267841</c:v>
                </c:pt>
                <c:pt idx="823">
                  <c:v>1.213041096</c:v>
                </c:pt>
                <c:pt idx="824">
                  <c:v>1.208005695</c:v>
                </c:pt>
                <c:pt idx="825">
                  <c:v>1.199438839</c:v>
                </c:pt>
                <c:pt idx="826">
                  <c:v>1.187761097</c:v>
                </c:pt>
                <c:pt idx="827">
                  <c:v>1.188882618</c:v>
                </c:pt>
                <c:pt idx="828">
                  <c:v>1.206964283</c:v>
                </c:pt>
                <c:pt idx="829">
                  <c:v>1.21001318</c:v>
                </c:pt>
                <c:pt idx="830">
                  <c:v>1.2165592</c:v>
                </c:pt>
                <c:pt idx="831">
                  <c:v>1.22614172</c:v>
                </c:pt>
                <c:pt idx="832">
                  <c:v>1.214525967</c:v>
                </c:pt>
                <c:pt idx="833">
                  <c:v>1.210045605</c:v>
                </c:pt>
                <c:pt idx="834">
                  <c:v>1.210194378</c:v>
                </c:pt>
                <c:pt idx="835">
                  <c:v>1.208561687</c:v>
                </c:pt>
                <c:pt idx="836">
                  <c:v>1.220041065</c:v>
                </c:pt>
                <c:pt idx="837">
                  <c:v>1.224302082</c:v>
                </c:pt>
                <c:pt idx="838">
                  <c:v>1.233701495999999</c:v>
                </c:pt>
                <c:pt idx="839">
                  <c:v>1.222119122</c:v>
                </c:pt>
                <c:pt idx="840">
                  <c:v>1.220577984</c:v>
                </c:pt>
                <c:pt idx="841">
                  <c:v>1.221143513</c:v>
                </c:pt>
                <c:pt idx="842">
                  <c:v>1.214811115</c:v>
                </c:pt>
                <c:pt idx="843">
                  <c:v>1.222764758999999</c:v>
                </c:pt>
                <c:pt idx="844">
                  <c:v>1.214845448</c:v>
                </c:pt>
                <c:pt idx="845">
                  <c:v>1.213289051</c:v>
                </c:pt>
                <c:pt idx="846">
                  <c:v>1.218995838</c:v>
                </c:pt>
                <c:pt idx="847">
                  <c:v>1.225969105</c:v>
                </c:pt>
                <c:pt idx="848">
                  <c:v>1.220479755</c:v>
                </c:pt>
                <c:pt idx="849">
                  <c:v>1.210321216999999</c:v>
                </c:pt>
                <c:pt idx="850">
                  <c:v>1.222501545</c:v>
                </c:pt>
                <c:pt idx="851">
                  <c:v>1.22924593</c:v>
                </c:pt>
                <c:pt idx="852">
                  <c:v>1.230497866</c:v>
                </c:pt>
                <c:pt idx="853">
                  <c:v>1.239943056</c:v>
                </c:pt>
                <c:pt idx="854">
                  <c:v>1.248528032</c:v>
                </c:pt>
                <c:pt idx="855">
                  <c:v>1.23488286</c:v>
                </c:pt>
                <c:pt idx="856">
                  <c:v>1.235934762999999</c:v>
                </c:pt>
                <c:pt idx="857">
                  <c:v>1.229175119</c:v>
                </c:pt>
                <c:pt idx="858">
                  <c:v>1.236373453</c:v>
                </c:pt>
                <c:pt idx="859">
                  <c:v>1.259414225</c:v>
                </c:pt>
                <c:pt idx="860">
                  <c:v>1.243209390999999</c:v>
                </c:pt>
                <c:pt idx="861">
                  <c:v>1.256469278</c:v>
                </c:pt>
                <c:pt idx="862">
                  <c:v>1.255805521</c:v>
                </c:pt>
                <c:pt idx="863">
                  <c:v>1.248050241</c:v>
                </c:pt>
                <c:pt idx="864">
                  <c:v>1.254085093</c:v>
                </c:pt>
                <c:pt idx="865">
                  <c:v>1.257936029</c:v>
                </c:pt>
                <c:pt idx="866">
                  <c:v>1.261430292</c:v>
                </c:pt>
                <c:pt idx="867">
                  <c:v>1.26554635</c:v>
                </c:pt>
                <c:pt idx="868">
                  <c:v>1.27063611</c:v>
                </c:pt>
                <c:pt idx="869">
                  <c:v>1.257647066</c:v>
                </c:pt>
                <c:pt idx="870">
                  <c:v>1.262769250999999</c:v>
                </c:pt>
                <c:pt idx="871">
                  <c:v>1.264218836</c:v>
                </c:pt>
                <c:pt idx="872">
                  <c:v>1.258466749</c:v>
                </c:pt>
                <c:pt idx="873">
                  <c:v>1.254468946</c:v>
                </c:pt>
                <c:pt idx="874">
                  <c:v>1.270624189</c:v>
                </c:pt>
                <c:pt idx="875">
                  <c:v>1.272340803</c:v>
                </c:pt>
                <c:pt idx="876">
                  <c:v>1.261049299</c:v>
                </c:pt>
                <c:pt idx="877">
                  <c:v>1.264413862</c:v>
                </c:pt>
                <c:pt idx="878">
                  <c:v>1.27972415</c:v>
                </c:pt>
                <c:pt idx="879">
                  <c:v>1.275192289</c:v>
                </c:pt>
                <c:pt idx="880">
                  <c:v>1.270166426</c:v>
                </c:pt>
                <c:pt idx="881">
                  <c:v>1.269678144</c:v>
                </c:pt>
                <c:pt idx="882">
                  <c:v>1.269960432</c:v>
                </c:pt>
                <c:pt idx="883">
                  <c:v>1.272905378</c:v>
                </c:pt>
                <c:pt idx="884">
                  <c:v>1.2723141</c:v>
                </c:pt>
                <c:pt idx="885">
                  <c:v>1.276304274</c:v>
                </c:pt>
                <c:pt idx="886">
                  <c:v>1.28314784</c:v>
                </c:pt>
                <c:pt idx="887">
                  <c:v>1.287740736</c:v>
                </c:pt>
                <c:pt idx="888">
                  <c:v>1.291662245</c:v>
                </c:pt>
                <c:pt idx="889">
                  <c:v>1.292959242</c:v>
                </c:pt>
                <c:pt idx="890">
                  <c:v>1.282438307</c:v>
                </c:pt>
                <c:pt idx="891">
                  <c:v>1.296716719</c:v>
                </c:pt>
                <c:pt idx="892">
                  <c:v>1.301355391</c:v>
                </c:pt>
                <c:pt idx="893">
                  <c:v>1.306213408</c:v>
                </c:pt>
                <c:pt idx="894">
                  <c:v>1.306106596</c:v>
                </c:pt>
                <c:pt idx="895">
                  <c:v>1.289508848</c:v>
                </c:pt>
                <c:pt idx="896">
                  <c:v>1.294618635</c:v>
                </c:pt>
                <c:pt idx="897">
                  <c:v>1.306480436</c:v>
                </c:pt>
                <c:pt idx="898">
                  <c:v>1.305766134</c:v>
                </c:pt>
                <c:pt idx="899">
                  <c:v>1.313822775</c:v>
                </c:pt>
                <c:pt idx="900">
                  <c:v>1.320017843</c:v>
                </c:pt>
                <c:pt idx="901">
                  <c:v>1.309199362</c:v>
                </c:pt>
                <c:pt idx="902">
                  <c:v>1.304896383</c:v>
                </c:pt>
                <c:pt idx="903">
                  <c:v>1.301516562</c:v>
                </c:pt>
                <c:pt idx="904">
                  <c:v>1.291029959</c:v>
                </c:pt>
                <c:pt idx="905">
                  <c:v>1.303603201</c:v>
                </c:pt>
                <c:pt idx="906">
                  <c:v>1.302977591</c:v>
                </c:pt>
                <c:pt idx="907">
                  <c:v>1.310526876</c:v>
                </c:pt>
                <c:pt idx="908">
                  <c:v>1.315745382</c:v>
                </c:pt>
                <c:pt idx="909">
                  <c:v>1.312384396</c:v>
                </c:pt>
                <c:pt idx="910">
                  <c:v>1.315802364</c:v>
                </c:pt>
                <c:pt idx="911">
                  <c:v>1.316977291</c:v>
                </c:pt>
                <c:pt idx="912">
                  <c:v>1.324209957</c:v>
                </c:pt>
                <c:pt idx="913">
                  <c:v>1.328425198</c:v>
                </c:pt>
                <c:pt idx="914">
                  <c:v>1.332545071</c:v>
                </c:pt>
                <c:pt idx="915">
                  <c:v>1.324752121</c:v>
                </c:pt>
                <c:pt idx="916">
                  <c:v>1.316672592</c:v>
                </c:pt>
                <c:pt idx="917">
                  <c:v>1.329135208</c:v>
                </c:pt>
                <c:pt idx="918">
                  <c:v>1.333033829</c:v>
                </c:pt>
                <c:pt idx="919">
                  <c:v>1.342318802</c:v>
                </c:pt>
                <c:pt idx="920">
                  <c:v>1.341021805</c:v>
                </c:pt>
                <c:pt idx="921">
                  <c:v>1.336344986</c:v>
                </c:pt>
                <c:pt idx="922">
                  <c:v>1.337517529</c:v>
                </c:pt>
                <c:pt idx="923">
                  <c:v>1.327507763</c:v>
                </c:pt>
                <c:pt idx="924">
                  <c:v>1.320492535</c:v>
                </c:pt>
                <c:pt idx="925">
                  <c:v>1.327065258</c:v>
                </c:pt>
                <c:pt idx="926">
                  <c:v>1.341074972</c:v>
                </c:pt>
                <c:pt idx="927">
                  <c:v>1.333704977</c:v>
                </c:pt>
                <c:pt idx="928">
                  <c:v>1.340718298</c:v>
                </c:pt>
                <c:pt idx="929">
                  <c:v>1.335751562</c:v>
                </c:pt>
                <c:pt idx="930">
                  <c:v>1.334317236</c:v>
                </c:pt>
                <c:pt idx="931">
                  <c:v>1.332505255</c:v>
                </c:pt>
                <c:pt idx="932">
                  <c:v>1.346547155</c:v>
                </c:pt>
                <c:pt idx="933">
                  <c:v>1.348752289</c:v>
                </c:pt>
                <c:pt idx="934">
                  <c:v>1.350709229</c:v>
                </c:pt>
                <c:pt idx="935">
                  <c:v>1.34350708</c:v>
                </c:pt>
                <c:pt idx="936">
                  <c:v>1.338204651</c:v>
                </c:pt>
                <c:pt idx="937">
                  <c:v>1.347830086</c:v>
                </c:pt>
                <c:pt idx="938">
                  <c:v>1.351934699999999</c:v>
                </c:pt>
                <c:pt idx="939">
                  <c:v>1.338407784</c:v>
                </c:pt>
                <c:pt idx="940">
                  <c:v>1.343549995</c:v>
                </c:pt>
                <c:pt idx="941">
                  <c:v>1.349172859</c:v>
                </c:pt>
                <c:pt idx="942">
                  <c:v>1.352092533</c:v>
                </c:pt>
                <c:pt idx="943">
                  <c:v>1.350753574</c:v>
                </c:pt>
                <c:pt idx="944">
                  <c:v>1.359653263</c:v>
                </c:pt>
                <c:pt idx="945">
                  <c:v>1.361024647</c:v>
                </c:pt>
                <c:pt idx="946">
                  <c:v>1.374276905</c:v>
                </c:pt>
                <c:pt idx="947">
                  <c:v>1.373300343</c:v>
                </c:pt>
                <c:pt idx="948">
                  <c:v>1.370202808</c:v>
                </c:pt>
                <c:pt idx="949">
                  <c:v>1.364263325</c:v>
                </c:pt>
                <c:pt idx="950">
                  <c:v>1.36494997</c:v>
                </c:pt>
                <c:pt idx="951">
                  <c:v>1.363084583</c:v>
                </c:pt>
                <c:pt idx="952">
                  <c:v>1.372117786</c:v>
                </c:pt>
                <c:pt idx="953">
                  <c:v>1.38083437</c:v>
                </c:pt>
                <c:pt idx="954">
                  <c:v>1.390966206</c:v>
                </c:pt>
                <c:pt idx="955">
                  <c:v>1.384881763</c:v>
                </c:pt>
                <c:pt idx="956">
                  <c:v>1.379644184</c:v>
                </c:pt>
                <c:pt idx="957">
                  <c:v>1.38571003</c:v>
                </c:pt>
                <c:pt idx="958">
                  <c:v>1.388197212</c:v>
                </c:pt>
                <c:pt idx="959">
                  <c:v>1.38488224</c:v>
                </c:pt>
                <c:pt idx="960">
                  <c:v>1.398166924</c:v>
                </c:pt>
                <c:pt idx="961">
                  <c:v>1.400013237</c:v>
                </c:pt>
                <c:pt idx="962">
                  <c:v>1.400998382999999</c:v>
                </c:pt>
                <c:pt idx="963">
                  <c:v>1.393445282</c:v>
                </c:pt>
                <c:pt idx="964">
                  <c:v>1.388318329</c:v>
                </c:pt>
                <c:pt idx="965">
                  <c:v>1.376057892</c:v>
                </c:pt>
                <c:pt idx="966">
                  <c:v>1.376389771</c:v>
                </c:pt>
                <c:pt idx="967">
                  <c:v>1.392419128</c:v>
                </c:pt>
                <c:pt idx="968">
                  <c:v>1.38792923</c:v>
                </c:pt>
                <c:pt idx="969">
                  <c:v>1.388009338</c:v>
                </c:pt>
                <c:pt idx="970">
                  <c:v>1.394929199</c:v>
                </c:pt>
                <c:pt idx="971">
                  <c:v>1.404090195</c:v>
                </c:pt>
                <c:pt idx="972">
                  <c:v>1.387294083</c:v>
                </c:pt>
                <c:pt idx="973">
                  <c:v>1.388598709</c:v>
                </c:pt>
                <c:pt idx="974">
                  <c:v>1.406512527</c:v>
                </c:pt>
                <c:pt idx="975">
                  <c:v>1.403559952</c:v>
                </c:pt>
                <c:pt idx="976">
                  <c:v>1.393786697</c:v>
                </c:pt>
                <c:pt idx="977">
                  <c:v>1.388171463</c:v>
                </c:pt>
                <c:pt idx="978">
                  <c:v>1.380915909</c:v>
                </c:pt>
                <c:pt idx="979">
                  <c:v>1.386086731</c:v>
                </c:pt>
                <c:pt idx="980">
                  <c:v>1.402940063</c:v>
                </c:pt>
                <c:pt idx="981">
                  <c:v>1.410748749</c:v>
                </c:pt>
                <c:pt idx="982">
                  <c:v>1.406106262</c:v>
                </c:pt>
                <c:pt idx="983">
                  <c:v>1.409741669</c:v>
                </c:pt>
                <c:pt idx="984">
                  <c:v>1.410725861</c:v>
                </c:pt>
                <c:pt idx="985">
                  <c:v>1.414372711</c:v>
                </c:pt>
                <c:pt idx="986">
                  <c:v>1.410149841</c:v>
                </c:pt>
                <c:pt idx="987">
                  <c:v>1.410134583</c:v>
                </c:pt>
                <c:pt idx="988">
                  <c:v>1.410378723</c:v>
                </c:pt>
                <c:pt idx="989">
                  <c:v>1.424886017</c:v>
                </c:pt>
                <c:pt idx="990">
                  <c:v>1.430650024</c:v>
                </c:pt>
                <c:pt idx="991">
                  <c:v>1.426600723</c:v>
                </c:pt>
                <c:pt idx="992">
                  <c:v>1.436246185</c:v>
                </c:pt>
                <c:pt idx="993">
                  <c:v>1.425458221</c:v>
                </c:pt>
                <c:pt idx="994">
                  <c:v>1.425336151</c:v>
                </c:pt>
                <c:pt idx="995">
                  <c:v>1.438725739</c:v>
                </c:pt>
                <c:pt idx="996">
                  <c:v>1.446836739</c:v>
                </c:pt>
                <c:pt idx="997">
                  <c:v>1.440071373</c:v>
                </c:pt>
                <c:pt idx="998">
                  <c:v>1.437223701</c:v>
                </c:pt>
                <c:pt idx="999">
                  <c:v>1.430513649</c:v>
                </c:pt>
                <c:pt idx="1000">
                  <c:v>1.428011208</c:v>
                </c:pt>
                <c:pt idx="1001">
                  <c:v>1.435220985</c:v>
                </c:pt>
                <c:pt idx="1002">
                  <c:v>1.434492378</c:v>
                </c:pt>
                <c:pt idx="1003">
                  <c:v>1.438429146</c:v>
                </c:pt>
                <c:pt idx="1004">
                  <c:v>1.44001606</c:v>
                </c:pt>
                <c:pt idx="1005">
                  <c:v>1.450926093999999</c:v>
                </c:pt>
                <c:pt idx="1006">
                  <c:v>1.454607277</c:v>
                </c:pt>
                <c:pt idx="1007">
                  <c:v>1.432272224</c:v>
                </c:pt>
                <c:pt idx="1008">
                  <c:v>1.433141975</c:v>
                </c:pt>
                <c:pt idx="1009">
                  <c:v>1.442198067</c:v>
                </c:pt>
                <c:pt idx="1010">
                  <c:v>1.446647911</c:v>
                </c:pt>
                <c:pt idx="1011">
                  <c:v>1.448291092</c:v>
                </c:pt>
                <c:pt idx="1012">
                  <c:v>1.456605225</c:v>
                </c:pt>
                <c:pt idx="1013">
                  <c:v>1.451138763</c:v>
                </c:pt>
                <c:pt idx="1014">
                  <c:v>1.451108246</c:v>
                </c:pt>
                <c:pt idx="1015">
                  <c:v>1.442075043</c:v>
                </c:pt>
                <c:pt idx="1016">
                  <c:v>1.444043427</c:v>
                </c:pt>
                <c:pt idx="1017">
                  <c:v>1.446584015</c:v>
                </c:pt>
                <c:pt idx="1018">
                  <c:v>1.438084869</c:v>
                </c:pt>
                <c:pt idx="1019">
                  <c:v>1.449147491</c:v>
                </c:pt>
                <c:pt idx="1020">
                  <c:v>1.46206501</c:v>
                </c:pt>
                <c:pt idx="1021">
                  <c:v>1.456403999</c:v>
                </c:pt>
                <c:pt idx="1022">
                  <c:v>1.449581175</c:v>
                </c:pt>
                <c:pt idx="1023">
                  <c:v>1.435573605999999</c:v>
                </c:pt>
                <c:pt idx="1024">
                  <c:v>1.435314207</c:v>
                </c:pt>
                <c:pt idx="1025">
                  <c:v>1.438728361</c:v>
                </c:pt>
                <c:pt idx="1026">
                  <c:v>1.440315275</c:v>
                </c:pt>
                <c:pt idx="1027">
                  <c:v>1.439530878</c:v>
                </c:pt>
                <c:pt idx="1028">
                  <c:v>1.449986963</c:v>
                </c:pt>
                <c:pt idx="1029">
                  <c:v>1.464597254</c:v>
                </c:pt>
                <c:pt idx="1030">
                  <c:v>1.466901331</c:v>
                </c:pt>
                <c:pt idx="1031">
                  <c:v>1.47131875</c:v>
                </c:pt>
                <c:pt idx="1032">
                  <c:v>1.472299128</c:v>
                </c:pt>
                <c:pt idx="1033">
                  <c:v>1.492471247</c:v>
                </c:pt>
                <c:pt idx="1034">
                  <c:v>1.49582818</c:v>
                </c:pt>
                <c:pt idx="1035">
                  <c:v>1.474298029</c:v>
                </c:pt>
                <c:pt idx="1036">
                  <c:v>1.475507288</c:v>
                </c:pt>
                <c:pt idx="1037">
                  <c:v>1.468236475</c:v>
                </c:pt>
                <c:pt idx="1038">
                  <c:v>1.46836236</c:v>
                </c:pt>
                <c:pt idx="1039">
                  <c:v>1.484292536</c:v>
                </c:pt>
                <c:pt idx="1040">
                  <c:v>1.477377443</c:v>
                </c:pt>
                <c:pt idx="1041">
                  <c:v>1.470744638</c:v>
                </c:pt>
                <c:pt idx="1042">
                  <c:v>1.46133378</c:v>
                </c:pt>
                <c:pt idx="1043">
                  <c:v>1.465270548</c:v>
                </c:pt>
                <c:pt idx="1044">
                  <c:v>1.486688166</c:v>
                </c:pt>
                <c:pt idx="1045">
                  <c:v>1.48650506</c:v>
                </c:pt>
                <c:pt idx="1046">
                  <c:v>1.487956553</c:v>
                </c:pt>
                <c:pt idx="1047">
                  <c:v>1.489459543</c:v>
                </c:pt>
                <c:pt idx="1048">
                  <c:v>1.490179329</c:v>
                </c:pt>
                <c:pt idx="1049">
                  <c:v>1.494165688</c:v>
                </c:pt>
                <c:pt idx="1050">
                  <c:v>1.504099159</c:v>
                </c:pt>
                <c:pt idx="1051">
                  <c:v>1.503275185</c:v>
                </c:pt>
                <c:pt idx="1052">
                  <c:v>1.496166496</c:v>
                </c:pt>
                <c:pt idx="1053">
                  <c:v>1.493568687</c:v>
                </c:pt>
                <c:pt idx="1054">
                  <c:v>1.484539298999999</c:v>
                </c:pt>
                <c:pt idx="1055">
                  <c:v>1.48037365</c:v>
                </c:pt>
                <c:pt idx="1056">
                  <c:v>1.494620829</c:v>
                </c:pt>
                <c:pt idx="1057">
                  <c:v>1.516792803</c:v>
                </c:pt>
                <c:pt idx="1058">
                  <c:v>1.514690905</c:v>
                </c:pt>
                <c:pt idx="1059">
                  <c:v>1.518438845</c:v>
                </c:pt>
                <c:pt idx="1060">
                  <c:v>1.517504243999999</c:v>
                </c:pt>
                <c:pt idx="1061">
                  <c:v>1.505594759</c:v>
                </c:pt>
                <c:pt idx="1062">
                  <c:v>1.503691225</c:v>
                </c:pt>
                <c:pt idx="1063">
                  <c:v>1.508787661</c:v>
                </c:pt>
                <c:pt idx="1064">
                  <c:v>1.510807543</c:v>
                </c:pt>
                <c:pt idx="1065">
                  <c:v>1.519337206</c:v>
                </c:pt>
                <c:pt idx="1066">
                  <c:v>1.510775595</c:v>
                </c:pt>
                <c:pt idx="1067">
                  <c:v>1.509963064</c:v>
                </c:pt>
                <c:pt idx="1068">
                  <c:v>1.506560354</c:v>
                </c:pt>
                <c:pt idx="1069">
                  <c:v>1.510664968</c:v>
                </c:pt>
                <c:pt idx="1070">
                  <c:v>1.522208242</c:v>
                </c:pt>
                <c:pt idx="1071">
                  <c:v>1.528925924</c:v>
                </c:pt>
                <c:pt idx="1072">
                  <c:v>1.532710104</c:v>
                </c:pt>
                <c:pt idx="1073">
                  <c:v>1.51927474</c:v>
                </c:pt>
                <c:pt idx="1074">
                  <c:v>1.514925985</c:v>
                </c:pt>
                <c:pt idx="1075">
                  <c:v>1.528998404</c:v>
                </c:pt>
                <c:pt idx="1076">
                  <c:v>1.522673635</c:v>
                </c:pt>
                <c:pt idx="1077">
                  <c:v>1.507773428</c:v>
                </c:pt>
                <c:pt idx="1078">
                  <c:v>1.50280097</c:v>
                </c:pt>
                <c:pt idx="1079">
                  <c:v>1.509301213999999</c:v>
                </c:pt>
                <c:pt idx="1080">
                  <c:v>1.522162466</c:v>
                </c:pt>
                <c:pt idx="1081">
                  <c:v>1.523751287</c:v>
                </c:pt>
                <c:pt idx="1082">
                  <c:v>1.540177374</c:v>
                </c:pt>
                <c:pt idx="1083">
                  <c:v>1.543193846</c:v>
                </c:pt>
                <c:pt idx="1084">
                  <c:v>1.53369525</c:v>
                </c:pt>
                <c:pt idx="1085">
                  <c:v>1.534641294</c:v>
                </c:pt>
                <c:pt idx="1086">
                  <c:v>1.518178968</c:v>
                </c:pt>
                <c:pt idx="1087">
                  <c:v>1.528310804</c:v>
                </c:pt>
                <c:pt idx="1088">
                  <c:v>1.535055189</c:v>
                </c:pt>
                <c:pt idx="1089">
                  <c:v>1.529211073</c:v>
                </c:pt>
                <c:pt idx="1090">
                  <c:v>1.541048079</c:v>
                </c:pt>
                <c:pt idx="1091">
                  <c:v>1.535715132</c:v>
                </c:pt>
                <c:pt idx="1092">
                  <c:v>1.538690596</c:v>
                </c:pt>
                <c:pt idx="1093">
                  <c:v>1.552618055</c:v>
                </c:pt>
                <c:pt idx="1094">
                  <c:v>1.544652967</c:v>
                </c:pt>
                <c:pt idx="1095">
                  <c:v>1.546445875</c:v>
                </c:pt>
                <c:pt idx="1096">
                  <c:v>1.54934886</c:v>
                </c:pt>
                <c:pt idx="1097">
                  <c:v>1.530725508</c:v>
                </c:pt>
                <c:pt idx="1098">
                  <c:v>1.535547285</c:v>
                </c:pt>
                <c:pt idx="1099">
                  <c:v>1.550850897</c:v>
                </c:pt>
                <c:pt idx="1100">
                  <c:v>1.55468276</c:v>
                </c:pt>
                <c:pt idx="1101">
                  <c:v>1.559794455</c:v>
                </c:pt>
                <c:pt idx="1102">
                  <c:v>1.576045065</c:v>
                </c:pt>
                <c:pt idx="1103">
                  <c:v>1.561205893</c:v>
                </c:pt>
                <c:pt idx="1104">
                  <c:v>1.559036283</c:v>
                </c:pt>
                <c:pt idx="1105">
                  <c:v>1.567169218</c:v>
                </c:pt>
                <c:pt idx="1106">
                  <c:v>1.564361601</c:v>
                </c:pt>
                <c:pt idx="1107">
                  <c:v>1.564775496</c:v>
                </c:pt>
                <c:pt idx="1108">
                  <c:v>1.563755064</c:v>
                </c:pt>
                <c:pt idx="1109">
                  <c:v>1.575508146</c:v>
                </c:pt>
                <c:pt idx="1110">
                  <c:v>1.585311918</c:v>
                </c:pt>
                <c:pt idx="1111">
                  <c:v>1.587623625</c:v>
                </c:pt>
                <c:pt idx="1112">
                  <c:v>1.5837498</c:v>
                </c:pt>
                <c:pt idx="1113">
                  <c:v>1.569795637</c:v>
                </c:pt>
                <c:pt idx="1114">
                  <c:v>1.558240919</c:v>
                </c:pt>
                <c:pt idx="1115">
                  <c:v>1.56780055</c:v>
                </c:pt>
                <c:pt idx="1116">
                  <c:v>1.576986341</c:v>
                </c:pt>
                <c:pt idx="1117">
                  <c:v>1.575101881</c:v>
                </c:pt>
                <c:pt idx="1118">
                  <c:v>1.565862684</c:v>
                </c:pt>
                <c:pt idx="1119">
                  <c:v>1.569768934</c:v>
                </c:pt>
                <c:pt idx="1120">
                  <c:v>1.586183577</c:v>
                </c:pt>
                <c:pt idx="1121">
                  <c:v>1.594354658</c:v>
                </c:pt>
                <c:pt idx="1122">
                  <c:v>1.590784578</c:v>
                </c:pt>
                <c:pt idx="1123">
                  <c:v>1.583948641</c:v>
                </c:pt>
                <c:pt idx="1124">
                  <c:v>1.590610056</c:v>
                </c:pt>
                <c:pt idx="1125">
                  <c:v>1.589741735</c:v>
                </c:pt>
                <c:pt idx="1126">
                  <c:v>1.595196753</c:v>
                </c:pt>
                <c:pt idx="1127">
                  <c:v>1.605851202</c:v>
                </c:pt>
                <c:pt idx="1128">
                  <c:v>1.602224379</c:v>
                </c:pt>
                <c:pt idx="1129">
                  <c:v>1.597608595</c:v>
                </c:pt>
                <c:pt idx="1130">
                  <c:v>1.596147566</c:v>
                </c:pt>
                <c:pt idx="1131">
                  <c:v>1.597722559</c:v>
                </c:pt>
                <c:pt idx="1132">
                  <c:v>1.603322535</c:v>
                </c:pt>
                <c:pt idx="1133">
                  <c:v>1.59859231</c:v>
                </c:pt>
                <c:pt idx="1134">
                  <c:v>1.602056055</c:v>
                </c:pt>
                <c:pt idx="1135">
                  <c:v>1.59159997</c:v>
                </c:pt>
                <c:pt idx="1136">
                  <c:v>1.601016073</c:v>
                </c:pt>
                <c:pt idx="1137">
                  <c:v>1.615685492</c:v>
                </c:pt>
                <c:pt idx="1138">
                  <c:v>1.606308966</c:v>
                </c:pt>
                <c:pt idx="1139">
                  <c:v>1.598710089</c:v>
                </c:pt>
                <c:pt idx="1140">
                  <c:v>1.609555273</c:v>
                </c:pt>
                <c:pt idx="1141">
                  <c:v>1.602177649</c:v>
                </c:pt>
                <c:pt idx="1142">
                  <c:v>1.613392859</c:v>
                </c:pt>
                <c:pt idx="1143">
                  <c:v>1.620194464</c:v>
                </c:pt>
                <c:pt idx="1144">
                  <c:v>1.627507238</c:v>
                </c:pt>
                <c:pt idx="1145">
                  <c:v>1.624321966</c:v>
                </c:pt>
                <c:pt idx="1146">
                  <c:v>1.616295843</c:v>
                </c:pt>
                <c:pt idx="1147">
                  <c:v>1.610339193</c:v>
                </c:pt>
                <c:pt idx="1148">
                  <c:v>1.609259634</c:v>
                </c:pt>
                <c:pt idx="1149">
                  <c:v>1.609049826</c:v>
                </c:pt>
                <c:pt idx="1150">
                  <c:v>1.616919546</c:v>
                </c:pt>
                <c:pt idx="1151">
                  <c:v>1.610150366</c:v>
                </c:pt>
                <c:pt idx="1152">
                  <c:v>1.61892417</c:v>
                </c:pt>
                <c:pt idx="1153">
                  <c:v>1.629086523</c:v>
                </c:pt>
                <c:pt idx="1154">
                  <c:v>1.620068579</c:v>
                </c:pt>
                <c:pt idx="1155">
                  <c:v>1.631104498</c:v>
                </c:pt>
                <c:pt idx="1156">
                  <c:v>1.623883276</c:v>
                </c:pt>
                <c:pt idx="1157">
                  <c:v>1.619060545</c:v>
                </c:pt>
                <c:pt idx="1158">
                  <c:v>1.62617877</c:v>
                </c:pt>
                <c:pt idx="1159">
                  <c:v>1.645534544</c:v>
                </c:pt>
                <c:pt idx="1160">
                  <c:v>1.632637053</c:v>
                </c:pt>
                <c:pt idx="1161">
                  <c:v>1.643862753</c:v>
                </c:pt>
                <c:pt idx="1162">
                  <c:v>1.633078604</c:v>
                </c:pt>
                <c:pt idx="1163">
                  <c:v>1.63023284</c:v>
                </c:pt>
                <c:pt idx="1164">
                  <c:v>1.636496572</c:v>
                </c:pt>
                <c:pt idx="1165">
                  <c:v>1.630037336</c:v>
                </c:pt>
                <c:pt idx="1166">
                  <c:v>1.628227262</c:v>
                </c:pt>
                <c:pt idx="1167">
                  <c:v>1.627605467</c:v>
                </c:pt>
                <c:pt idx="1168">
                  <c:v>1.634456663</c:v>
                </c:pt>
                <c:pt idx="1169">
                  <c:v>1.643675356</c:v>
                </c:pt>
                <c:pt idx="1170">
                  <c:v>1.626825838</c:v>
                </c:pt>
                <c:pt idx="1171">
                  <c:v>1.623426943</c:v>
                </c:pt>
                <c:pt idx="1172">
                  <c:v>1.637033968</c:v>
                </c:pt>
                <c:pt idx="1173">
                  <c:v>1.645704775</c:v>
                </c:pt>
                <c:pt idx="1174">
                  <c:v>1.658979921</c:v>
                </c:pt>
                <c:pt idx="1175">
                  <c:v>1.66744092</c:v>
                </c:pt>
                <c:pt idx="1176">
                  <c:v>1.664305239</c:v>
                </c:pt>
                <c:pt idx="1177">
                  <c:v>1.669035463</c:v>
                </c:pt>
                <c:pt idx="1178">
                  <c:v>1.671844988</c:v>
                </c:pt>
                <c:pt idx="1179">
                  <c:v>1.668999224</c:v>
                </c:pt>
                <c:pt idx="1180">
                  <c:v>1.656845598</c:v>
                </c:pt>
                <c:pt idx="1181">
                  <c:v>1.67157033</c:v>
                </c:pt>
                <c:pt idx="1182">
                  <c:v>1.672226458</c:v>
                </c:pt>
                <c:pt idx="1183">
                  <c:v>1.674939661</c:v>
                </c:pt>
                <c:pt idx="1184">
                  <c:v>1.684766321</c:v>
                </c:pt>
                <c:pt idx="1185">
                  <c:v>1.698430567</c:v>
                </c:pt>
                <c:pt idx="1186">
                  <c:v>1.697433023</c:v>
                </c:pt>
                <c:pt idx="1187">
                  <c:v>1.69120553</c:v>
                </c:pt>
                <c:pt idx="1188">
                  <c:v>1.688344507</c:v>
                </c:pt>
                <c:pt idx="1189">
                  <c:v>1.688329248</c:v>
                </c:pt>
                <c:pt idx="1190">
                  <c:v>1.686589746</c:v>
                </c:pt>
                <c:pt idx="1191">
                  <c:v>1.683629541</c:v>
                </c:pt>
                <c:pt idx="1192">
                  <c:v>1.697583704</c:v>
                </c:pt>
                <c:pt idx="1193">
                  <c:v>1.711652308</c:v>
                </c:pt>
                <c:pt idx="1194">
                  <c:v>1.720518618</c:v>
                </c:pt>
                <c:pt idx="1195">
                  <c:v>1.722198992</c:v>
                </c:pt>
                <c:pt idx="1196">
                  <c:v>1.707672625</c:v>
                </c:pt>
                <c:pt idx="1197">
                  <c:v>1.706005602</c:v>
                </c:pt>
                <c:pt idx="1198">
                  <c:v>1.712811975</c:v>
                </c:pt>
                <c:pt idx="1199">
                  <c:v>1.710408716</c:v>
                </c:pt>
                <c:pt idx="1200">
                  <c:v>1.710439234</c:v>
                </c:pt>
                <c:pt idx="1201">
                  <c:v>1.689092188</c:v>
                </c:pt>
                <c:pt idx="1202">
                  <c:v>1.692151575</c:v>
                </c:pt>
                <c:pt idx="1203">
                  <c:v>1.710063486</c:v>
                </c:pt>
                <c:pt idx="1204">
                  <c:v>1.701987772</c:v>
                </c:pt>
                <c:pt idx="1205">
                  <c:v>1.693586855</c:v>
                </c:pt>
                <c:pt idx="1206">
                  <c:v>1.703560381</c:v>
                </c:pt>
                <c:pt idx="1207">
                  <c:v>1.7057195</c:v>
                </c:pt>
                <c:pt idx="1208">
                  <c:v>1.711609392</c:v>
                </c:pt>
                <c:pt idx="1209">
                  <c:v>1.715340166</c:v>
                </c:pt>
                <c:pt idx="1210">
                  <c:v>1.728577166</c:v>
                </c:pt>
                <c:pt idx="1211">
                  <c:v>1.74036458</c:v>
                </c:pt>
                <c:pt idx="1212">
                  <c:v>1.732819109</c:v>
                </c:pt>
                <c:pt idx="1213">
                  <c:v>1.715362101</c:v>
                </c:pt>
                <c:pt idx="1214">
                  <c:v>1.717628031</c:v>
                </c:pt>
                <c:pt idx="1215">
                  <c:v>1.725745707</c:v>
                </c:pt>
                <c:pt idx="1216">
                  <c:v>1.735728769</c:v>
                </c:pt>
                <c:pt idx="1217">
                  <c:v>1.720012217</c:v>
                </c:pt>
                <c:pt idx="1218">
                  <c:v>1.716346292</c:v>
                </c:pt>
                <c:pt idx="1219">
                  <c:v>1.713754206</c:v>
                </c:pt>
                <c:pt idx="1220">
                  <c:v>1.732614069</c:v>
                </c:pt>
                <c:pt idx="1221">
                  <c:v>1.737039118</c:v>
                </c:pt>
                <c:pt idx="1222">
                  <c:v>1.744164972</c:v>
                </c:pt>
                <c:pt idx="1223">
                  <c:v>1.739947824</c:v>
                </c:pt>
                <c:pt idx="1224">
                  <c:v>1.738414316</c:v>
                </c:pt>
                <c:pt idx="1225">
                  <c:v>1.724761515</c:v>
                </c:pt>
                <c:pt idx="1226">
                  <c:v>1.724670439</c:v>
                </c:pt>
                <c:pt idx="1227">
                  <c:v>1.73108676</c:v>
                </c:pt>
                <c:pt idx="1228">
                  <c:v>1.731548338</c:v>
                </c:pt>
                <c:pt idx="1229">
                  <c:v>1.734890013</c:v>
                </c:pt>
                <c:pt idx="1230">
                  <c:v>1.747577696</c:v>
                </c:pt>
                <c:pt idx="1231">
                  <c:v>1.742614775</c:v>
                </c:pt>
                <c:pt idx="1232">
                  <c:v>1.739578276</c:v>
                </c:pt>
                <c:pt idx="1233">
                  <c:v>1.74084857</c:v>
                </c:pt>
                <c:pt idx="1234">
                  <c:v>1.743054895</c:v>
                </c:pt>
                <c:pt idx="1235">
                  <c:v>1.736524134</c:v>
                </c:pt>
                <c:pt idx="1236">
                  <c:v>1.737239389</c:v>
                </c:pt>
                <c:pt idx="1237">
                  <c:v>1.745353251</c:v>
                </c:pt>
                <c:pt idx="1238">
                  <c:v>1.734466105</c:v>
                </c:pt>
                <c:pt idx="1239">
                  <c:v>1.732717066</c:v>
                </c:pt>
                <c:pt idx="1240">
                  <c:v>1.73393014</c:v>
                </c:pt>
                <c:pt idx="1241">
                  <c:v>1.742892771</c:v>
                </c:pt>
                <c:pt idx="1242">
                  <c:v>1.745845346</c:v>
                </c:pt>
                <c:pt idx="1243">
                  <c:v>1.746415644</c:v>
                </c:pt>
                <c:pt idx="1244">
                  <c:v>1.74891427</c:v>
                </c:pt>
                <c:pt idx="1245">
                  <c:v>1.740621119</c:v>
                </c:pt>
                <c:pt idx="1246">
                  <c:v>1.734334497</c:v>
                </c:pt>
                <c:pt idx="1247">
                  <c:v>1.743894129</c:v>
                </c:pt>
                <c:pt idx="1248">
                  <c:v>1.754674463</c:v>
                </c:pt>
                <c:pt idx="1249">
                  <c:v>1.755109339</c:v>
                </c:pt>
                <c:pt idx="1250">
                  <c:v>1.761574535</c:v>
                </c:pt>
                <c:pt idx="1251">
                  <c:v>1.761305599</c:v>
                </c:pt>
                <c:pt idx="1252">
                  <c:v>1.757178097</c:v>
                </c:pt>
                <c:pt idx="1253">
                  <c:v>1.758856564</c:v>
                </c:pt>
                <c:pt idx="1254">
                  <c:v>1.756750851</c:v>
                </c:pt>
                <c:pt idx="1255">
                  <c:v>1.762030392</c:v>
                </c:pt>
                <c:pt idx="1256">
                  <c:v>1.765753536</c:v>
                </c:pt>
                <c:pt idx="1257">
                  <c:v>1.763998775</c:v>
                </c:pt>
                <c:pt idx="1258">
                  <c:v>1.765359192</c:v>
                </c:pt>
                <c:pt idx="1259">
                  <c:v>1.773198395</c:v>
                </c:pt>
                <c:pt idx="1260">
                  <c:v>1.772649078</c:v>
                </c:pt>
                <c:pt idx="1261">
                  <c:v>1.779637604</c:v>
                </c:pt>
                <c:pt idx="1262">
                  <c:v>1.786830215</c:v>
                </c:pt>
                <c:pt idx="1263">
                  <c:v>1.771861343</c:v>
                </c:pt>
                <c:pt idx="1264">
                  <c:v>1.76674202</c:v>
                </c:pt>
                <c:pt idx="1265">
                  <c:v>1.779925613</c:v>
                </c:pt>
                <c:pt idx="1266">
                  <c:v>1.789691238</c:v>
                </c:pt>
                <c:pt idx="1267">
                  <c:v>1.785933762</c:v>
                </c:pt>
                <c:pt idx="1268">
                  <c:v>1.774729996</c:v>
                </c:pt>
                <c:pt idx="1269">
                  <c:v>1.788447647</c:v>
                </c:pt>
                <c:pt idx="1270">
                  <c:v>1.794322281</c:v>
                </c:pt>
                <c:pt idx="1271">
                  <c:v>1.801150589</c:v>
                </c:pt>
                <c:pt idx="1272">
                  <c:v>1.798320084</c:v>
                </c:pt>
                <c:pt idx="1273">
                  <c:v>1.799115448</c:v>
                </c:pt>
                <c:pt idx="1274">
                  <c:v>1.786954193</c:v>
                </c:pt>
                <c:pt idx="1275">
                  <c:v>1.783292084</c:v>
                </c:pt>
                <c:pt idx="1276">
                  <c:v>1.790074615</c:v>
                </c:pt>
                <c:pt idx="1277">
                  <c:v>1.792758255</c:v>
                </c:pt>
                <c:pt idx="1278">
                  <c:v>1.81045845</c:v>
                </c:pt>
                <c:pt idx="1279">
                  <c:v>1.801730423</c:v>
                </c:pt>
                <c:pt idx="1280">
                  <c:v>1.801348953</c:v>
                </c:pt>
                <c:pt idx="1281">
                  <c:v>1.80391243</c:v>
                </c:pt>
                <c:pt idx="1282">
                  <c:v>1.804888992</c:v>
                </c:pt>
                <c:pt idx="1283">
                  <c:v>1.800134211</c:v>
                </c:pt>
                <c:pt idx="1284">
                  <c:v>1.80101922</c:v>
                </c:pt>
                <c:pt idx="1285">
                  <c:v>1.809381037</c:v>
                </c:pt>
                <c:pt idx="1286">
                  <c:v>1.809772997</c:v>
                </c:pt>
                <c:pt idx="1287">
                  <c:v>1.805462389</c:v>
                </c:pt>
                <c:pt idx="1288">
                  <c:v>1.803823023</c:v>
                </c:pt>
                <c:pt idx="1289">
                  <c:v>1.816632776</c:v>
                </c:pt>
                <c:pt idx="1290">
                  <c:v>1.807271509</c:v>
                </c:pt>
                <c:pt idx="1291">
                  <c:v>1.816072016</c:v>
                </c:pt>
                <c:pt idx="1292">
                  <c:v>1.812799006</c:v>
                </c:pt>
                <c:pt idx="1293">
                  <c:v>1.822583704</c:v>
                </c:pt>
                <c:pt idx="1294">
                  <c:v>1.823468714</c:v>
                </c:pt>
                <c:pt idx="1295">
                  <c:v>1.818624048</c:v>
                </c:pt>
                <c:pt idx="1296">
                  <c:v>1.808423548</c:v>
                </c:pt>
                <c:pt idx="1297">
                  <c:v>1.831311731</c:v>
                </c:pt>
                <c:pt idx="1298">
                  <c:v>1.824002771</c:v>
                </c:pt>
                <c:pt idx="1299">
                  <c:v>1.826116114</c:v>
                </c:pt>
                <c:pt idx="1300">
                  <c:v>1.821599512</c:v>
                </c:pt>
                <c:pt idx="1301">
                  <c:v>1.819707422</c:v>
                </c:pt>
                <c:pt idx="1302">
                  <c:v>1.829395323</c:v>
                </c:pt>
                <c:pt idx="1303">
                  <c:v>1.840976744</c:v>
                </c:pt>
                <c:pt idx="1304">
                  <c:v>1.84567359</c:v>
                </c:pt>
                <c:pt idx="1305">
                  <c:v>1.838891058</c:v>
                </c:pt>
                <c:pt idx="1306">
                  <c:v>1.832053213</c:v>
                </c:pt>
                <c:pt idx="1307">
                  <c:v>1.828757315</c:v>
                </c:pt>
                <c:pt idx="1308">
                  <c:v>1.826521902</c:v>
                </c:pt>
                <c:pt idx="1309">
                  <c:v>1.828261404</c:v>
                </c:pt>
                <c:pt idx="1310">
                  <c:v>1.841620474</c:v>
                </c:pt>
                <c:pt idx="1311">
                  <c:v>1.835140257</c:v>
                </c:pt>
                <c:pt idx="1312">
                  <c:v>1.826488523</c:v>
                </c:pt>
                <c:pt idx="1313">
                  <c:v>1.838768034</c:v>
                </c:pt>
                <c:pt idx="1314">
                  <c:v>1.839935331</c:v>
                </c:pt>
                <c:pt idx="1315">
                  <c:v>1.83399394</c:v>
                </c:pt>
                <c:pt idx="1316">
                  <c:v>1.833669691</c:v>
                </c:pt>
                <c:pt idx="1317">
                  <c:v>1.824319868</c:v>
                </c:pt>
                <c:pt idx="1318">
                  <c:v>1.845300703</c:v>
                </c:pt>
                <c:pt idx="1319">
                  <c:v>1.862466841</c:v>
                </c:pt>
                <c:pt idx="1320">
                  <c:v>1.860155134</c:v>
                </c:pt>
                <c:pt idx="1321">
                  <c:v>1.867988615</c:v>
                </c:pt>
                <c:pt idx="1322">
                  <c:v>1.866672544</c:v>
                </c:pt>
                <c:pt idx="1323">
                  <c:v>1.861789732</c:v>
                </c:pt>
                <c:pt idx="1324">
                  <c:v>1.861600904</c:v>
                </c:pt>
                <c:pt idx="1325">
                  <c:v>1.865650444</c:v>
                </c:pt>
                <c:pt idx="1326">
                  <c:v>1.860943108</c:v>
                </c:pt>
                <c:pt idx="1327">
                  <c:v>1.866413383</c:v>
                </c:pt>
                <c:pt idx="1328">
                  <c:v>1.867093353</c:v>
                </c:pt>
                <c:pt idx="1329">
                  <c:v>1.873519211</c:v>
                </c:pt>
                <c:pt idx="1330">
                  <c:v>1.86389473</c:v>
                </c:pt>
                <c:pt idx="1331">
                  <c:v>1.862040787</c:v>
                </c:pt>
                <c:pt idx="1332">
                  <c:v>1.871459274</c:v>
                </c:pt>
                <c:pt idx="1333">
                  <c:v>1.868346481</c:v>
                </c:pt>
                <c:pt idx="1334">
                  <c:v>1.870391159</c:v>
                </c:pt>
                <c:pt idx="1335">
                  <c:v>1.861396103</c:v>
                </c:pt>
                <c:pt idx="1336">
                  <c:v>1.869849472</c:v>
                </c:pt>
                <c:pt idx="1337">
                  <c:v>1.875510483</c:v>
                </c:pt>
                <c:pt idx="1338">
                  <c:v>1.877784042</c:v>
                </c:pt>
                <c:pt idx="1339">
                  <c:v>1.87967804</c:v>
                </c:pt>
                <c:pt idx="1340">
                  <c:v>1.87790802</c:v>
                </c:pt>
                <c:pt idx="1341">
                  <c:v>1.868134766</c:v>
                </c:pt>
                <c:pt idx="1342">
                  <c:v>1.871020584</c:v>
                </c:pt>
                <c:pt idx="1343">
                  <c:v>1.872103958</c:v>
                </c:pt>
                <c:pt idx="1344">
                  <c:v>1.878644257</c:v>
                </c:pt>
                <c:pt idx="1345">
                  <c:v>1.882809906</c:v>
                </c:pt>
                <c:pt idx="1346">
                  <c:v>1.877263336</c:v>
                </c:pt>
                <c:pt idx="1347">
                  <c:v>1.865163116</c:v>
                </c:pt>
                <c:pt idx="1348">
                  <c:v>1.892277985</c:v>
                </c:pt>
                <c:pt idx="1349">
                  <c:v>1.88200882</c:v>
                </c:pt>
                <c:pt idx="1350">
                  <c:v>1.881963043</c:v>
                </c:pt>
                <c:pt idx="1351">
                  <c:v>1.904996185</c:v>
                </c:pt>
                <c:pt idx="1352">
                  <c:v>1.898970871</c:v>
                </c:pt>
                <c:pt idx="1353">
                  <c:v>1.887816696</c:v>
                </c:pt>
                <c:pt idx="1354">
                  <c:v>1.888167648</c:v>
                </c:pt>
                <c:pt idx="1355">
                  <c:v>1.896090775</c:v>
                </c:pt>
                <c:pt idx="1356">
                  <c:v>1.910815506</c:v>
                </c:pt>
                <c:pt idx="1357">
                  <c:v>1.904620438</c:v>
                </c:pt>
                <c:pt idx="1358">
                  <c:v>1.899005203</c:v>
                </c:pt>
                <c:pt idx="1359">
                  <c:v>1.904127388</c:v>
                </c:pt>
                <c:pt idx="1360">
                  <c:v>1.907820015</c:v>
                </c:pt>
                <c:pt idx="1361">
                  <c:v>1.910139351</c:v>
                </c:pt>
                <c:pt idx="1362">
                  <c:v>1.919624596</c:v>
                </c:pt>
                <c:pt idx="1363">
                  <c:v>1.915843039</c:v>
                </c:pt>
                <c:pt idx="1364">
                  <c:v>1.901804953</c:v>
                </c:pt>
                <c:pt idx="1365">
                  <c:v>1.891882925</c:v>
                </c:pt>
                <c:pt idx="1366">
                  <c:v>1.893439322</c:v>
                </c:pt>
                <c:pt idx="1367">
                  <c:v>1.894638567</c:v>
                </c:pt>
                <c:pt idx="1368">
                  <c:v>1.915863542999999</c:v>
                </c:pt>
                <c:pt idx="1369">
                  <c:v>1.925568132</c:v>
                </c:pt>
                <c:pt idx="1370">
                  <c:v>1.921707659</c:v>
                </c:pt>
                <c:pt idx="1371">
                  <c:v>1.915787249</c:v>
                </c:pt>
                <c:pt idx="1372">
                  <c:v>1.904953508</c:v>
                </c:pt>
                <c:pt idx="1373">
                  <c:v>1.914185076</c:v>
                </c:pt>
                <c:pt idx="1374">
                  <c:v>1.910782366</c:v>
                </c:pt>
                <c:pt idx="1375">
                  <c:v>1.916565447</c:v>
                </c:pt>
                <c:pt idx="1376">
                  <c:v>1.923401383999999</c:v>
                </c:pt>
                <c:pt idx="1377">
                  <c:v>1.914856462</c:v>
                </c:pt>
                <c:pt idx="1378">
                  <c:v>1.918449907</c:v>
                </c:pt>
                <c:pt idx="1379">
                  <c:v>1.931038408</c:v>
                </c:pt>
                <c:pt idx="1380">
                  <c:v>1.92910531</c:v>
                </c:pt>
                <c:pt idx="1381">
                  <c:v>1.9274154</c:v>
                </c:pt>
                <c:pt idx="1382">
                  <c:v>1.926919489</c:v>
                </c:pt>
                <c:pt idx="1383">
                  <c:v>1.925637751</c:v>
                </c:pt>
                <c:pt idx="1384">
                  <c:v>1.935998468</c:v>
                </c:pt>
                <c:pt idx="1385">
                  <c:v>1.926820307</c:v>
                </c:pt>
                <c:pt idx="1386">
                  <c:v>1.935777454</c:v>
                </c:pt>
                <c:pt idx="1387">
                  <c:v>1.93409708</c:v>
                </c:pt>
                <c:pt idx="1388">
                  <c:v>1.936152248</c:v>
                </c:pt>
                <c:pt idx="1389">
                  <c:v>1.929481296999999</c:v>
                </c:pt>
                <c:pt idx="1390">
                  <c:v>1.930656223</c:v>
                </c:pt>
                <c:pt idx="1391">
                  <c:v>1.942649632</c:v>
                </c:pt>
                <c:pt idx="1392">
                  <c:v>1.954749851</c:v>
                </c:pt>
                <c:pt idx="1393">
                  <c:v>1.960960178</c:v>
                </c:pt>
                <c:pt idx="1394">
                  <c:v>1.952323704</c:v>
                </c:pt>
                <c:pt idx="1395">
                  <c:v>1.938373356</c:v>
                </c:pt>
                <c:pt idx="1396">
                  <c:v>1.933528689999999</c:v>
                </c:pt>
                <c:pt idx="1397">
                  <c:v>1.939189701</c:v>
                </c:pt>
                <c:pt idx="1398">
                  <c:v>1.93866518</c:v>
                </c:pt>
                <c:pt idx="1399">
                  <c:v>1.947282581</c:v>
                </c:pt>
                <c:pt idx="1400">
                  <c:v>1.937810687999999</c:v>
                </c:pt>
                <c:pt idx="1401">
                  <c:v>1.944173603</c:v>
                </c:pt>
                <c:pt idx="1402">
                  <c:v>1.954248219</c:v>
                </c:pt>
                <c:pt idx="1403">
                  <c:v>1.944520741</c:v>
                </c:pt>
                <c:pt idx="1404">
                  <c:v>1.949324397999987</c:v>
                </c:pt>
                <c:pt idx="1405">
                  <c:v>1.947688847</c:v>
                </c:pt>
                <c:pt idx="1406">
                  <c:v>1.944343357</c:v>
                </c:pt>
                <c:pt idx="1407">
                  <c:v>1.961089878</c:v>
                </c:pt>
                <c:pt idx="1408">
                  <c:v>1.981624392999987</c:v>
                </c:pt>
                <c:pt idx="1409">
                  <c:v>1.985202579</c:v>
                </c:pt>
                <c:pt idx="1410">
                  <c:v>1.969928532</c:v>
                </c:pt>
                <c:pt idx="1411">
                  <c:v>1.96172884</c:v>
                </c:pt>
                <c:pt idx="1412">
                  <c:v>1.955358295</c:v>
                </c:pt>
                <c:pt idx="1413">
                  <c:v>1.96434</c:v>
                </c:pt>
                <c:pt idx="1414">
                  <c:v>1.972877293</c:v>
                </c:pt>
                <c:pt idx="1415">
                  <c:v>1.970542698</c:v>
                </c:pt>
                <c:pt idx="1416">
                  <c:v>1.972327976</c:v>
                </c:pt>
                <c:pt idx="1417">
                  <c:v>1.981048374</c:v>
                </c:pt>
                <c:pt idx="1418">
                  <c:v>1.985060005</c:v>
                </c:pt>
                <c:pt idx="1419">
                  <c:v>1.982763557</c:v>
                </c:pt>
                <c:pt idx="1420">
                  <c:v>1.975981026</c:v>
                </c:pt>
                <c:pt idx="1421">
                  <c:v>1.968191414</c:v>
                </c:pt>
                <c:pt idx="1422">
                  <c:v>1.978903084</c:v>
                </c:pt>
                <c:pt idx="1423">
                  <c:v>1.984884529</c:v>
                </c:pt>
                <c:pt idx="1424">
                  <c:v>1.985041885</c:v>
                </c:pt>
                <c:pt idx="1425">
                  <c:v>1.984809189</c:v>
                </c:pt>
                <c:pt idx="1426">
                  <c:v>1.987258224</c:v>
                </c:pt>
                <c:pt idx="1427">
                  <c:v>1.981169968</c:v>
                </c:pt>
                <c:pt idx="1428">
                  <c:v>1.985490112</c:v>
                </c:pt>
                <c:pt idx="1429">
                  <c:v>1.983948975</c:v>
                </c:pt>
                <c:pt idx="1430">
                  <c:v>1.991950302</c:v>
                </c:pt>
                <c:pt idx="1431">
                  <c:v>1.996079712</c:v>
                </c:pt>
                <c:pt idx="1432">
                  <c:v>1.98438385</c:v>
                </c:pt>
                <c:pt idx="1433">
                  <c:v>1.983396796999999</c:v>
                </c:pt>
                <c:pt idx="1434">
                  <c:v>1.998997002</c:v>
                </c:pt>
                <c:pt idx="1435">
                  <c:v>2.000591545</c:v>
                </c:pt>
                <c:pt idx="1436">
                  <c:v>1.996639042</c:v>
                </c:pt>
                <c:pt idx="1437">
                  <c:v>1.994006901</c:v>
                </c:pt>
                <c:pt idx="1438">
                  <c:v>2.004281788</c:v>
                </c:pt>
                <c:pt idx="1439">
                  <c:v>2.004636555</c:v>
                </c:pt>
                <c:pt idx="1440">
                  <c:v>2.000125198</c:v>
                </c:pt>
                <c:pt idx="1441">
                  <c:v>1.996791153</c:v>
                </c:pt>
                <c:pt idx="1442">
                  <c:v>1.985965042</c:v>
                </c:pt>
                <c:pt idx="1443">
                  <c:v>1.99468544</c:v>
                </c:pt>
                <c:pt idx="1444">
                  <c:v>1.996562271</c:v>
                </c:pt>
                <c:pt idx="1445">
                  <c:v>2.002682952999999</c:v>
                </c:pt>
                <c:pt idx="1446">
                  <c:v>1.99918869</c:v>
                </c:pt>
                <c:pt idx="1447">
                  <c:v>1.99544838</c:v>
                </c:pt>
                <c:pt idx="1448">
                  <c:v>2.013312607</c:v>
                </c:pt>
                <c:pt idx="1449">
                  <c:v>2.024466782</c:v>
                </c:pt>
                <c:pt idx="1450">
                  <c:v>2.028197079000001</c:v>
                </c:pt>
                <c:pt idx="1451">
                  <c:v>2.027643948</c:v>
                </c:pt>
                <c:pt idx="1452">
                  <c:v>2.023691921</c:v>
                </c:pt>
                <c:pt idx="1453">
                  <c:v>2.031229763</c:v>
                </c:pt>
                <c:pt idx="1454">
                  <c:v>2.047571926</c:v>
                </c:pt>
                <c:pt idx="1455">
                  <c:v>2.052829532999999</c:v>
                </c:pt>
                <c:pt idx="1456">
                  <c:v>2.040698795</c:v>
                </c:pt>
                <c:pt idx="1457">
                  <c:v>2.038154392</c:v>
                </c:pt>
                <c:pt idx="1458">
                  <c:v>2.026916294</c:v>
                </c:pt>
                <c:pt idx="1459">
                  <c:v>2.039297848</c:v>
                </c:pt>
                <c:pt idx="1460">
                  <c:v>2.049956112</c:v>
                </c:pt>
                <c:pt idx="1461">
                  <c:v>2.043207912</c:v>
                </c:pt>
                <c:pt idx="1462">
                  <c:v>2.035822658999999</c:v>
                </c:pt>
                <c:pt idx="1463">
                  <c:v>2.043120174</c:v>
                </c:pt>
                <c:pt idx="1464">
                  <c:v>2.039322643</c:v>
                </c:pt>
                <c:pt idx="1465">
                  <c:v>2.043130665</c:v>
                </c:pt>
                <c:pt idx="1466">
                  <c:v>2.047899036</c:v>
                </c:pt>
                <c:pt idx="1467">
                  <c:v>2.054408102</c:v>
                </c:pt>
                <c:pt idx="1468">
                  <c:v>2.061665564</c:v>
                </c:pt>
                <c:pt idx="1469">
                  <c:v>2.042729406</c:v>
                </c:pt>
                <c:pt idx="1470">
                  <c:v>2.033703833</c:v>
                </c:pt>
                <c:pt idx="1471">
                  <c:v>2.041139631</c:v>
                </c:pt>
                <c:pt idx="1472">
                  <c:v>2.037637739</c:v>
                </c:pt>
                <c:pt idx="1473">
                  <c:v>2.041875868</c:v>
                </c:pt>
                <c:pt idx="1474">
                  <c:v>2.046907454</c:v>
                </c:pt>
                <c:pt idx="1475">
                  <c:v>2.036365538</c:v>
                </c:pt>
                <c:pt idx="1476">
                  <c:v>2.035413771</c:v>
                </c:pt>
                <c:pt idx="1477">
                  <c:v>2.029715805</c:v>
                </c:pt>
                <c:pt idx="1478">
                  <c:v>2.025346069</c:v>
                </c:pt>
                <c:pt idx="1479">
                  <c:v>2.032758502999999</c:v>
                </c:pt>
                <c:pt idx="1480">
                  <c:v>2.047055035</c:v>
                </c:pt>
                <c:pt idx="1481">
                  <c:v>2.048081188</c:v>
                </c:pt>
                <c:pt idx="1482">
                  <c:v>2.031388073</c:v>
                </c:pt>
                <c:pt idx="1483">
                  <c:v>2.036957531</c:v>
                </c:pt>
                <c:pt idx="1484">
                  <c:v>2.044899731</c:v>
                </c:pt>
                <c:pt idx="1485">
                  <c:v>2.042881756</c:v>
                </c:pt>
                <c:pt idx="1486">
                  <c:v>2.046898632</c:v>
                </c:pt>
                <c:pt idx="1487">
                  <c:v>2.052363186</c:v>
                </c:pt>
                <c:pt idx="1488">
                  <c:v>2.05996397</c:v>
                </c:pt>
                <c:pt idx="1489">
                  <c:v>2.061634808</c:v>
                </c:pt>
                <c:pt idx="1490">
                  <c:v>2.055672435999996</c:v>
                </c:pt>
                <c:pt idx="1491">
                  <c:v>2.058684138999999</c:v>
                </c:pt>
                <c:pt idx="1492">
                  <c:v>2.080565243</c:v>
                </c:pt>
                <c:pt idx="1493">
                  <c:v>2.089470654</c:v>
                </c:pt>
                <c:pt idx="1494">
                  <c:v>2.073204784</c:v>
                </c:pt>
                <c:pt idx="1495">
                  <c:v>2.068499355</c:v>
                </c:pt>
                <c:pt idx="1496">
                  <c:v>2.065706997</c:v>
                </c:pt>
                <c:pt idx="1497">
                  <c:v>2.089907436</c:v>
                </c:pt>
                <c:pt idx="1498">
                  <c:v>2.087748318</c:v>
                </c:pt>
                <c:pt idx="1499">
                  <c:v>2.071276455</c:v>
                </c:pt>
                <c:pt idx="1500">
                  <c:v>2.074625759</c:v>
                </c:pt>
                <c:pt idx="1501">
                  <c:v>2.068533688</c:v>
                </c:pt>
                <c:pt idx="1502">
                  <c:v>2.065964489</c:v>
                </c:pt>
                <c:pt idx="1503">
                  <c:v>2.083182125</c:v>
                </c:pt>
                <c:pt idx="1504">
                  <c:v>2.080515652</c:v>
                </c:pt>
                <c:pt idx="1505">
                  <c:v>2.077555447</c:v>
                </c:pt>
                <c:pt idx="1506">
                  <c:v>2.090426235</c:v>
                </c:pt>
                <c:pt idx="1507">
                  <c:v>2.08394125</c:v>
                </c:pt>
                <c:pt idx="1508">
                  <c:v>2.090246944</c:v>
                </c:pt>
                <c:pt idx="1509">
                  <c:v>2.103743343</c:v>
                </c:pt>
                <c:pt idx="1510">
                  <c:v>2.110487728</c:v>
                </c:pt>
                <c:pt idx="1511">
                  <c:v>2.101575642</c:v>
                </c:pt>
                <c:pt idx="1512">
                  <c:v>2.098249226</c:v>
                </c:pt>
                <c:pt idx="1513">
                  <c:v>2.104774265</c:v>
                </c:pt>
                <c:pt idx="1514">
                  <c:v>2.091395168</c:v>
                </c:pt>
                <c:pt idx="1515">
                  <c:v>2.081988125</c:v>
                </c:pt>
                <c:pt idx="1516">
                  <c:v>2.081126003</c:v>
                </c:pt>
                <c:pt idx="1517">
                  <c:v>2.100909023</c:v>
                </c:pt>
                <c:pt idx="1518">
                  <c:v>2.100283413</c:v>
                </c:pt>
                <c:pt idx="1519">
                  <c:v>2.107104092</c:v>
                </c:pt>
                <c:pt idx="1520">
                  <c:v>2.117556362</c:v>
                </c:pt>
                <c:pt idx="1521">
                  <c:v>2.114764004</c:v>
                </c:pt>
                <c:pt idx="1522">
                  <c:v>2.129782467</c:v>
                </c:pt>
                <c:pt idx="1523">
                  <c:v>2.11150816</c:v>
                </c:pt>
                <c:pt idx="1524">
                  <c:v>2.106489925</c:v>
                </c:pt>
                <c:pt idx="1525">
                  <c:v>2.113447932999999</c:v>
                </c:pt>
                <c:pt idx="1526">
                  <c:v>2.115303307</c:v>
                </c:pt>
                <c:pt idx="1527">
                  <c:v>2.12181881</c:v>
                </c:pt>
                <c:pt idx="1528">
                  <c:v>2.121746807</c:v>
                </c:pt>
                <c:pt idx="1529">
                  <c:v>2.125355511</c:v>
                </c:pt>
                <c:pt idx="1530">
                  <c:v>2.117619305</c:v>
                </c:pt>
                <c:pt idx="1531">
                  <c:v>2.119255809999999</c:v>
                </c:pt>
                <c:pt idx="1532">
                  <c:v>2.115547923999999</c:v>
                </c:pt>
                <c:pt idx="1533">
                  <c:v>2.134131222</c:v>
                </c:pt>
                <c:pt idx="1534">
                  <c:v>2.136160641</c:v>
                </c:pt>
                <c:pt idx="1535">
                  <c:v>2.138922482</c:v>
                </c:pt>
                <c:pt idx="1536">
                  <c:v>2.138858823999997</c:v>
                </c:pt>
                <c:pt idx="1537">
                  <c:v>2.131694822</c:v>
                </c:pt>
                <c:pt idx="1538">
                  <c:v>2.135173826</c:v>
                </c:pt>
                <c:pt idx="1539">
                  <c:v>2.142410784</c:v>
                </c:pt>
                <c:pt idx="1540">
                  <c:v>2.142410784</c:v>
                </c:pt>
                <c:pt idx="1541">
                  <c:v>2.1456075</c:v>
                </c:pt>
                <c:pt idx="1542">
                  <c:v>2.143963366</c:v>
                </c:pt>
                <c:pt idx="1543">
                  <c:v>2.144749193</c:v>
                </c:pt>
                <c:pt idx="1544">
                  <c:v>2.152817278</c:v>
                </c:pt>
                <c:pt idx="1545">
                  <c:v>2.148582964</c:v>
                </c:pt>
                <c:pt idx="1546">
                  <c:v>2.143890886</c:v>
                </c:pt>
                <c:pt idx="1547">
                  <c:v>2.141907244</c:v>
                </c:pt>
                <c:pt idx="1548">
                  <c:v>2.1298528</c:v>
                </c:pt>
                <c:pt idx="1549">
                  <c:v>2.13615468</c:v>
                </c:pt>
                <c:pt idx="1550">
                  <c:v>2.133753328</c:v>
                </c:pt>
                <c:pt idx="1551">
                  <c:v>2.130534678</c:v>
                </c:pt>
                <c:pt idx="1552">
                  <c:v>2.148089914</c:v>
                </c:pt>
                <c:pt idx="1553">
                  <c:v>2.154265908999999</c:v>
                </c:pt>
                <c:pt idx="1554">
                  <c:v>2.140113382</c:v>
                </c:pt>
                <c:pt idx="1555">
                  <c:v>2.14569047</c:v>
                </c:pt>
                <c:pt idx="1556">
                  <c:v>2.149482279</c:v>
                </c:pt>
                <c:pt idx="1557">
                  <c:v>2.143180399000001</c:v>
                </c:pt>
                <c:pt idx="1558">
                  <c:v>2.137858896</c:v>
                </c:pt>
                <c:pt idx="1559">
                  <c:v>2.148412256</c:v>
                </c:pt>
                <c:pt idx="1560">
                  <c:v>2.136971025</c:v>
                </c:pt>
                <c:pt idx="1561">
                  <c:v>2.138847857</c:v>
                </c:pt>
                <c:pt idx="1562">
                  <c:v>2.161064653</c:v>
                </c:pt>
                <c:pt idx="1563">
                  <c:v>2.162041216</c:v>
                </c:pt>
                <c:pt idx="1564">
                  <c:v>2.167533426</c:v>
                </c:pt>
                <c:pt idx="1565">
                  <c:v>2.158950357</c:v>
                </c:pt>
                <c:pt idx="1566">
                  <c:v>2.160941629</c:v>
                </c:pt>
                <c:pt idx="1567">
                  <c:v>2.159053354</c:v>
                </c:pt>
                <c:pt idx="1568">
                  <c:v>2.170726328</c:v>
                </c:pt>
                <c:pt idx="1569">
                  <c:v>2.163039713000001</c:v>
                </c:pt>
                <c:pt idx="1570">
                  <c:v>2.148391275</c:v>
                </c:pt>
                <c:pt idx="1571">
                  <c:v>2.14348176</c:v>
                </c:pt>
                <c:pt idx="1572">
                  <c:v>2.139646082</c:v>
                </c:pt>
                <c:pt idx="1573">
                  <c:v>2.140286951</c:v>
                </c:pt>
                <c:pt idx="1574">
                  <c:v>2.15075448</c:v>
                </c:pt>
                <c:pt idx="1575">
                  <c:v>2.153731852</c:v>
                </c:pt>
                <c:pt idx="1576">
                  <c:v>2.152118235</c:v>
                </c:pt>
                <c:pt idx="1577">
                  <c:v>2.158023386</c:v>
                </c:pt>
                <c:pt idx="1578">
                  <c:v>2.151565103999999</c:v>
                </c:pt>
                <c:pt idx="1579">
                  <c:v>2.158787279000001</c:v>
                </c:pt>
                <c:pt idx="1580">
                  <c:v>2.158314257</c:v>
                </c:pt>
                <c:pt idx="1581">
                  <c:v>2.147526293000001</c:v>
                </c:pt>
                <c:pt idx="1582">
                  <c:v>2.144695787</c:v>
                </c:pt>
                <c:pt idx="1583">
                  <c:v>2.166012316</c:v>
                </c:pt>
                <c:pt idx="1584">
                  <c:v>2.169788866</c:v>
                </c:pt>
                <c:pt idx="1585">
                  <c:v>2.169155626</c:v>
                </c:pt>
                <c:pt idx="1586">
                  <c:v>2.180199175</c:v>
                </c:pt>
                <c:pt idx="1587">
                  <c:v>2.188592463</c:v>
                </c:pt>
                <c:pt idx="1588">
                  <c:v>2.184163599</c:v>
                </c:pt>
                <c:pt idx="1589">
                  <c:v>2.180696993</c:v>
                </c:pt>
                <c:pt idx="1590">
                  <c:v>2.188984423</c:v>
                </c:pt>
                <c:pt idx="1591">
                  <c:v>2.193813114</c:v>
                </c:pt>
                <c:pt idx="1592">
                  <c:v>2.185603886</c:v>
                </c:pt>
                <c:pt idx="1593">
                  <c:v>2.1874893</c:v>
                </c:pt>
                <c:pt idx="1594">
                  <c:v>2.198794155</c:v>
                </c:pt>
                <c:pt idx="1595">
                  <c:v>2.196112422999999</c:v>
                </c:pt>
                <c:pt idx="1596">
                  <c:v>2.188921719</c:v>
                </c:pt>
                <c:pt idx="1597">
                  <c:v>2.175097256</c:v>
                </c:pt>
                <c:pt idx="1598">
                  <c:v>2.17579916</c:v>
                </c:pt>
                <c:pt idx="1599">
                  <c:v>2.179312496</c:v>
                </c:pt>
                <c:pt idx="1600">
                  <c:v>2.194624691</c:v>
                </c:pt>
                <c:pt idx="1601">
                  <c:v>2.204771786</c:v>
                </c:pt>
                <c:pt idx="1602">
                  <c:v>2.193800716</c:v>
                </c:pt>
                <c:pt idx="1603">
                  <c:v>2.191748408999999</c:v>
                </c:pt>
                <c:pt idx="1604">
                  <c:v>2.190652636999999</c:v>
                </c:pt>
                <c:pt idx="1605">
                  <c:v>2.19018343</c:v>
                </c:pt>
                <c:pt idx="1606">
                  <c:v>2.206403522</c:v>
                </c:pt>
                <c:pt idx="1607">
                  <c:v>2.213941364</c:v>
                </c:pt>
                <c:pt idx="1608">
                  <c:v>2.209554462</c:v>
                </c:pt>
                <c:pt idx="1609">
                  <c:v>2.213891773000001</c:v>
                </c:pt>
                <c:pt idx="1610">
                  <c:v>2.218507557</c:v>
                </c:pt>
                <c:pt idx="1611">
                  <c:v>2.207755833</c:v>
                </c:pt>
                <c:pt idx="1612">
                  <c:v>2.208434849</c:v>
                </c:pt>
                <c:pt idx="1613">
                  <c:v>2.203862934</c:v>
                </c:pt>
                <c:pt idx="1614">
                  <c:v>2.210435658</c:v>
                </c:pt>
                <c:pt idx="1615">
                  <c:v>2.203607349000001</c:v>
                </c:pt>
                <c:pt idx="1616">
                  <c:v>2.187731533</c:v>
                </c:pt>
                <c:pt idx="1617">
                  <c:v>2.196604519</c:v>
                </c:pt>
                <c:pt idx="1618">
                  <c:v>2.212143688</c:v>
                </c:pt>
                <c:pt idx="1619">
                  <c:v>2.204224377</c:v>
                </c:pt>
                <c:pt idx="1620">
                  <c:v>2.212401657</c:v>
                </c:pt>
                <c:pt idx="1621">
                  <c:v>2.221770554</c:v>
                </c:pt>
                <c:pt idx="1622">
                  <c:v>2.222056656</c:v>
                </c:pt>
                <c:pt idx="1623">
                  <c:v>2.211308746</c:v>
                </c:pt>
                <c:pt idx="1624">
                  <c:v>2.211995392</c:v>
                </c:pt>
                <c:pt idx="1625">
                  <c:v>2.221486359</c:v>
                </c:pt>
                <c:pt idx="1626">
                  <c:v>2.229514389</c:v>
                </c:pt>
                <c:pt idx="1627">
                  <c:v>2.227595596</c:v>
                </c:pt>
                <c:pt idx="1628">
                  <c:v>2.221431046</c:v>
                </c:pt>
                <c:pt idx="1629">
                  <c:v>2.225994854</c:v>
                </c:pt>
                <c:pt idx="1630">
                  <c:v>2.235138683</c:v>
                </c:pt>
                <c:pt idx="1631">
                  <c:v>2.236350327</c:v>
                </c:pt>
                <c:pt idx="1632">
                  <c:v>2.242293625</c:v>
                </c:pt>
                <c:pt idx="1633">
                  <c:v>2.245595961</c:v>
                </c:pt>
                <c:pt idx="1634">
                  <c:v>2.23540309</c:v>
                </c:pt>
                <c:pt idx="1635">
                  <c:v>2.228328733</c:v>
                </c:pt>
                <c:pt idx="1636">
                  <c:v>2.213951139</c:v>
                </c:pt>
                <c:pt idx="1637">
                  <c:v>2.236366301</c:v>
                </c:pt>
                <c:pt idx="1638">
                  <c:v>2.241452246</c:v>
                </c:pt>
                <c:pt idx="1639">
                  <c:v>2.246640234</c:v>
                </c:pt>
                <c:pt idx="1640">
                  <c:v>2.254275351</c:v>
                </c:pt>
                <c:pt idx="1641">
                  <c:v>2.260729818</c:v>
                </c:pt>
                <c:pt idx="1642">
                  <c:v>2.245482473</c:v>
                </c:pt>
                <c:pt idx="1643">
                  <c:v>2.243317871</c:v>
                </c:pt>
                <c:pt idx="1644">
                  <c:v>2.245652466</c:v>
                </c:pt>
                <c:pt idx="1645">
                  <c:v>2.256341248</c:v>
                </c:pt>
                <c:pt idx="1646">
                  <c:v>2.258858948</c:v>
                </c:pt>
                <c:pt idx="1647">
                  <c:v>2.258885651</c:v>
                </c:pt>
                <c:pt idx="1648">
                  <c:v>2.256005554</c:v>
                </c:pt>
                <c:pt idx="1649">
                  <c:v>2.259403972999999</c:v>
                </c:pt>
                <c:pt idx="1650">
                  <c:v>2.272183208</c:v>
                </c:pt>
                <c:pt idx="1651">
                  <c:v>2.269696026</c:v>
                </c:pt>
                <c:pt idx="1652">
                  <c:v>2.249157696</c:v>
                </c:pt>
                <c:pt idx="1653">
                  <c:v>2.253918438</c:v>
                </c:pt>
                <c:pt idx="1654">
                  <c:v>2.260769634</c:v>
                </c:pt>
                <c:pt idx="1655">
                  <c:v>2.251797466</c:v>
                </c:pt>
                <c:pt idx="1656">
                  <c:v>2.264973431</c:v>
                </c:pt>
                <c:pt idx="1657">
                  <c:v>2.275456219</c:v>
                </c:pt>
                <c:pt idx="1658">
                  <c:v>2.288262157</c:v>
                </c:pt>
                <c:pt idx="1659">
                  <c:v>2.28266695</c:v>
                </c:pt>
                <c:pt idx="1660">
                  <c:v>2.270131855</c:v>
                </c:pt>
                <c:pt idx="1661">
                  <c:v>2.267812519</c:v>
                </c:pt>
                <c:pt idx="1662">
                  <c:v>2.263568668</c:v>
                </c:pt>
                <c:pt idx="1663">
                  <c:v>2.262962132</c:v>
                </c:pt>
                <c:pt idx="1664">
                  <c:v>2.278932838</c:v>
                </c:pt>
                <c:pt idx="1665">
                  <c:v>2.291141777</c:v>
                </c:pt>
                <c:pt idx="1666">
                  <c:v>2.286388664</c:v>
                </c:pt>
                <c:pt idx="1667">
                  <c:v>2.303478508</c:v>
                </c:pt>
                <c:pt idx="1668">
                  <c:v>2.299351006</c:v>
                </c:pt>
                <c:pt idx="1669">
                  <c:v>2.301788597</c:v>
                </c:pt>
                <c:pt idx="1670">
                  <c:v>2.293819695</c:v>
                </c:pt>
                <c:pt idx="1671">
                  <c:v>2.295543938</c:v>
                </c:pt>
                <c:pt idx="1672">
                  <c:v>2.295341759000001</c:v>
                </c:pt>
                <c:pt idx="1673">
                  <c:v>2.298733025</c:v>
                </c:pt>
                <c:pt idx="1674">
                  <c:v>2.30410984</c:v>
                </c:pt>
                <c:pt idx="1675">
                  <c:v>2.304521828</c:v>
                </c:pt>
                <c:pt idx="1676">
                  <c:v>2.294784336</c:v>
                </c:pt>
                <c:pt idx="1677">
                  <c:v>2.299117832</c:v>
                </c:pt>
                <c:pt idx="1678">
                  <c:v>2.298560886</c:v>
                </c:pt>
                <c:pt idx="1679">
                  <c:v>2.308875828</c:v>
                </c:pt>
                <c:pt idx="1680">
                  <c:v>2.297799854</c:v>
                </c:pt>
                <c:pt idx="1681">
                  <c:v>2.297763615</c:v>
                </c:pt>
                <c:pt idx="1682">
                  <c:v>2.306555538</c:v>
                </c:pt>
                <c:pt idx="1683">
                  <c:v>2.29304388</c:v>
                </c:pt>
                <c:pt idx="1684">
                  <c:v>2.305991917</c:v>
                </c:pt>
                <c:pt idx="1685">
                  <c:v>2.313255099999997</c:v>
                </c:pt>
                <c:pt idx="1686">
                  <c:v>2.318961887</c:v>
                </c:pt>
                <c:pt idx="1687">
                  <c:v>2.316875248</c:v>
                </c:pt>
                <c:pt idx="1688">
                  <c:v>2.318561344</c:v>
                </c:pt>
                <c:pt idx="1689">
                  <c:v>2.31288126</c:v>
                </c:pt>
                <c:pt idx="1690">
                  <c:v>2.325092106</c:v>
                </c:pt>
                <c:pt idx="1691">
                  <c:v>2.314502506</c:v>
                </c:pt>
                <c:pt idx="1692">
                  <c:v>2.301166325</c:v>
                </c:pt>
                <c:pt idx="1693">
                  <c:v>2.304405478999999</c:v>
                </c:pt>
                <c:pt idx="1694">
                  <c:v>2.314567832999999</c:v>
                </c:pt>
                <c:pt idx="1695">
                  <c:v>2.308422356</c:v>
                </c:pt>
                <c:pt idx="1696">
                  <c:v>2.316631584</c:v>
                </c:pt>
                <c:pt idx="1697">
                  <c:v>2.323572426</c:v>
                </c:pt>
                <c:pt idx="1698">
                  <c:v>2.314905433999987</c:v>
                </c:pt>
                <c:pt idx="1699">
                  <c:v>2.310884743</c:v>
                </c:pt>
                <c:pt idx="1700">
                  <c:v>2.307747154</c:v>
                </c:pt>
                <c:pt idx="1701">
                  <c:v>2.309127598</c:v>
                </c:pt>
                <c:pt idx="1702">
                  <c:v>2.312353878</c:v>
                </c:pt>
                <c:pt idx="1703">
                  <c:v>2.327353268</c:v>
                </c:pt>
                <c:pt idx="1704">
                  <c:v>2.322111874</c:v>
                </c:pt>
                <c:pt idx="1705">
                  <c:v>2.326352862999999</c:v>
                </c:pt>
                <c:pt idx="1706">
                  <c:v>2.326346188</c:v>
                </c:pt>
                <c:pt idx="1707">
                  <c:v>2.335069208</c:v>
                </c:pt>
                <c:pt idx="1708">
                  <c:v>2.337884455</c:v>
                </c:pt>
                <c:pt idx="1709">
                  <c:v>2.332576302999999</c:v>
                </c:pt>
                <c:pt idx="1710">
                  <c:v>2.338199167</c:v>
                </c:pt>
                <c:pt idx="1711">
                  <c:v>2.333980112</c:v>
                </c:pt>
                <c:pt idx="1712">
                  <c:v>2.32942441</c:v>
                </c:pt>
                <c:pt idx="1713">
                  <c:v>2.337923555</c:v>
                </c:pt>
                <c:pt idx="1714">
                  <c:v>2.347414522</c:v>
                </c:pt>
                <c:pt idx="1715">
                  <c:v>2.358110932999999</c:v>
                </c:pt>
                <c:pt idx="1716">
                  <c:v>2.354412346</c:v>
                </c:pt>
                <c:pt idx="1717">
                  <c:v>2.343220024</c:v>
                </c:pt>
                <c:pt idx="1718">
                  <c:v>2.341900138999999</c:v>
                </c:pt>
                <c:pt idx="1719">
                  <c:v>2.349605826999999</c:v>
                </c:pt>
                <c:pt idx="1720">
                  <c:v>2.357738762</c:v>
                </c:pt>
                <c:pt idx="1721">
                  <c:v>2.353212623999997</c:v>
                </c:pt>
                <c:pt idx="1722">
                  <c:v>2.355348853999998</c:v>
                </c:pt>
                <c:pt idx="1723">
                  <c:v>2.358034401</c:v>
                </c:pt>
                <c:pt idx="1724">
                  <c:v>2.345281868</c:v>
                </c:pt>
                <c:pt idx="1725">
                  <c:v>2.347166328</c:v>
                </c:pt>
                <c:pt idx="1726">
                  <c:v>2.353040962</c:v>
                </c:pt>
                <c:pt idx="1727">
                  <c:v>2.351320057</c:v>
                </c:pt>
                <c:pt idx="1728">
                  <c:v>2.365232258</c:v>
                </c:pt>
                <c:pt idx="1729">
                  <c:v>2.343213825</c:v>
                </c:pt>
                <c:pt idx="1730">
                  <c:v>2.341184406</c:v>
                </c:pt>
                <c:pt idx="1731">
                  <c:v>2.356885699999987</c:v>
                </c:pt>
                <c:pt idx="1732">
                  <c:v>2.370828418999999</c:v>
                </c:pt>
                <c:pt idx="1733">
                  <c:v>2.371400622999999</c:v>
                </c:pt>
                <c:pt idx="1734">
                  <c:v>2.371454028999999</c:v>
                </c:pt>
                <c:pt idx="1735">
                  <c:v>2.365239887</c:v>
                </c:pt>
                <c:pt idx="1736">
                  <c:v>2.358335285</c:v>
                </c:pt>
                <c:pt idx="1737">
                  <c:v>2.36828783</c:v>
                </c:pt>
                <c:pt idx="1738">
                  <c:v>2.365730076</c:v>
                </c:pt>
                <c:pt idx="1739">
                  <c:v>2.376197605</c:v>
                </c:pt>
                <c:pt idx="1740">
                  <c:v>2.37802866</c:v>
                </c:pt>
                <c:pt idx="1741">
                  <c:v>2.367584019</c:v>
                </c:pt>
                <c:pt idx="1742">
                  <c:v>2.373885898999999</c:v>
                </c:pt>
                <c:pt idx="1743">
                  <c:v>2.371957808</c:v>
                </c:pt>
                <c:pt idx="1744">
                  <c:v>2.370981245</c:v>
                </c:pt>
                <c:pt idx="1745">
                  <c:v>2.362222699999998</c:v>
                </c:pt>
                <c:pt idx="1746">
                  <c:v>2.352525739999999</c:v>
                </c:pt>
                <c:pt idx="1747">
                  <c:v>2.353349714</c:v>
                </c:pt>
                <c:pt idx="1748">
                  <c:v>2.349248914999992</c:v>
                </c:pt>
                <c:pt idx="1749">
                  <c:v>2.363348036</c:v>
                </c:pt>
                <c:pt idx="1750">
                  <c:v>2.372457532999999</c:v>
                </c:pt>
                <c:pt idx="1751">
                  <c:v>2.394308118999999</c:v>
                </c:pt>
                <c:pt idx="1752">
                  <c:v>2.377162962</c:v>
                </c:pt>
                <c:pt idx="1753">
                  <c:v>2.362880735</c:v>
                </c:pt>
                <c:pt idx="1754">
                  <c:v>2.369678525999999</c:v>
                </c:pt>
                <c:pt idx="1755">
                  <c:v>2.370883969999999</c:v>
                </c:pt>
                <c:pt idx="1756">
                  <c:v>2.359981565</c:v>
                </c:pt>
                <c:pt idx="1757">
                  <c:v>2.369823483999998</c:v>
                </c:pt>
                <c:pt idx="1758">
                  <c:v>2.39634326</c:v>
                </c:pt>
                <c:pt idx="1759">
                  <c:v>2.380659131999999</c:v>
                </c:pt>
                <c:pt idx="1760">
                  <c:v>2.387321501</c:v>
                </c:pt>
                <c:pt idx="1761">
                  <c:v>2.378580122</c:v>
                </c:pt>
                <c:pt idx="1762">
                  <c:v>2.380655316999999</c:v>
                </c:pt>
                <c:pt idx="1763">
                  <c:v>2.381475476999999</c:v>
                </c:pt>
                <c:pt idx="1764">
                  <c:v>2.382162122999999</c:v>
                </c:pt>
                <c:pt idx="1765">
                  <c:v>2.38950923</c:v>
                </c:pt>
                <c:pt idx="1766">
                  <c:v>2.397390394</c:v>
                </c:pt>
                <c:pt idx="1767">
                  <c:v>2.394735365</c:v>
                </c:pt>
                <c:pt idx="1768">
                  <c:v>2.404895811</c:v>
                </c:pt>
                <c:pt idx="1769">
                  <c:v>2.400226622</c:v>
                </c:pt>
                <c:pt idx="1770">
                  <c:v>2.390434294</c:v>
                </c:pt>
                <c:pt idx="1771">
                  <c:v>2.394428282</c:v>
                </c:pt>
                <c:pt idx="1772">
                  <c:v>2.390102414999998</c:v>
                </c:pt>
                <c:pt idx="1773">
                  <c:v>2.389678983999997</c:v>
                </c:pt>
                <c:pt idx="1774">
                  <c:v>2.401588469</c:v>
                </c:pt>
                <c:pt idx="1775">
                  <c:v>2.420566587</c:v>
                </c:pt>
                <c:pt idx="1776">
                  <c:v>2.421638517</c:v>
                </c:pt>
                <c:pt idx="1777">
                  <c:v>2.420375853</c:v>
                </c:pt>
                <c:pt idx="1778">
                  <c:v>2.420604734</c:v>
                </c:pt>
                <c:pt idx="1779">
                  <c:v>2.431039838999999</c:v>
                </c:pt>
                <c:pt idx="1780">
                  <c:v>2.444749861</c:v>
                </c:pt>
                <c:pt idx="1781">
                  <c:v>2.439859418999998</c:v>
                </c:pt>
                <c:pt idx="1782">
                  <c:v>2.423669844</c:v>
                </c:pt>
                <c:pt idx="1783">
                  <c:v>2.421411543</c:v>
                </c:pt>
                <c:pt idx="1784">
                  <c:v>2.416955975999997</c:v>
                </c:pt>
                <c:pt idx="1785">
                  <c:v>2.4196873</c:v>
                </c:pt>
                <c:pt idx="1786">
                  <c:v>2.433777599</c:v>
                </c:pt>
                <c:pt idx="1787">
                  <c:v>2.414246348999999</c:v>
                </c:pt>
                <c:pt idx="1788">
                  <c:v>2.423332958</c:v>
                </c:pt>
                <c:pt idx="1789">
                  <c:v>2.425345211</c:v>
                </c:pt>
                <c:pt idx="1790">
                  <c:v>2.424612789</c:v>
                </c:pt>
                <c:pt idx="1791">
                  <c:v>2.416235713999999</c:v>
                </c:pt>
                <c:pt idx="1792">
                  <c:v>2.42195776</c:v>
                </c:pt>
                <c:pt idx="1793">
                  <c:v>2.419787197</c:v>
                </c:pt>
                <c:pt idx="1794">
                  <c:v>2.434275416999998</c:v>
                </c:pt>
                <c:pt idx="1795">
                  <c:v>2.43748167</c:v>
                </c:pt>
                <c:pt idx="1796">
                  <c:v>2.44315794</c:v>
                </c:pt>
                <c:pt idx="1797">
                  <c:v>2.434384136</c:v>
                </c:pt>
                <c:pt idx="1798">
                  <c:v>2.460781841</c:v>
                </c:pt>
                <c:pt idx="1799">
                  <c:v>2.448516636</c:v>
                </c:pt>
                <c:pt idx="1800">
                  <c:v>2.446990757</c:v>
                </c:pt>
                <c:pt idx="1801">
                  <c:v>2.445785313</c:v>
                </c:pt>
                <c:pt idx="1802">
                  <c:v>2.456970005</c:v>
                </c:pt>
                <c:pt idx="1803">
                  <c:v>2.463813572</c:v>
                </c:pt>
                <c:pt idx="1804">
                  <c:v>2.446208744</c:v>
                </c:pt>
                <c:pt idx="1805">
                  <c:v>2.44373682</c:v>
                </c:pt>
                <c:pt idx="1806">
                  <c:v>2.451457767</c:v>
                </c:pt>
                <c:pt idx="1807">
                  <c:v>2.466045169999997</c:v>
                </c:pt>
                <c:pt idx="1808">
                  <c:v>2.464366703</c:v>
                </c:pt>
                <c:pt idx="1809">
                  <c:v>2.442653446</c:v>
                </c:pt>
                <c:pt idx="1810">
                  <c:v>2.46578577</c:v>
                </c:pt>
                <c:pt idx="1811">
                  <c:v>2.447124271</c:v>
                </c:pt>
                <c:pt idx="1812">
                  <c:v>2.457454472</c:v>
                </c:pt>
                <c:pt idx="1813">
                  <c:v>2.458705692</c:v>
                </c:pt>
                <c:pt idx="1814">
                  <c:v>2.468791752</c:v>
                </c:pt>
                <c:pt idx="1815">
                  <c:v>2.459186344</c:v>
                </c:pt>
                <c:pt idx="1816">
                  <c:v>2.454364567</c:v>
                </c:pt>
                <c:pt idx="1817">
                  <c:v>2.454280643</c:v>
                </c:pt>
                <c:pt idx="1818">
                  <c:v>2.457322388</c:v>
                </c:pt>
                <c:pt idx="1819">
                  <c:v>2.460241585</c:v>
                </c:pt>
                <c:pt idx="1820">
                  <c:v>2.469877987</c:v>
                </c:pt>
                <c:pt idx="1821">
                  <c:v>2.476843623999987</c:v>
                </c:pt>
                <c:pt idx="1822">
                  <c:v>2.491699962999999</c:v>
                </c:pt>
                <c:pt idx="1823">
                  <c:v>2.487297802</c:v>
                </c:pt>
                <c:pt idx="1824">
                  <c:v>2.488220959</c:v>
                </c:pt>
                <c:pt idx="1825">
                  <c:v>2.483453541</c:v>
                </c:pt>
                <c:pt idx="1826">
                  <c:v>2.494748858999999</c:v>
                </c:pt>
                <c:pt idx="1827">
                  <c:v>2.490461139999998</c:v>
                </c:pt>
                <c:pt idx="1828">
                  <c:v>2.49889925</c:v>
                </c:pt>
                <c:pt idx="1829">
                  <c:v>2.494249133999987</c:v>
                </c:pt>
                <c:pt idx="1830">
                  <c:v>2.498773365</c:v>
                </c:pt>
                <c:pt idx="1831">
                  <c:v>2.508203297</c:v>
                </c:pt>
                <c:pt idx="1832">
                  <c:v>2.503656178</c:v>
                </c:pt>
                <c:pt idx="1833">
                  <c:v>2.501443652999999</c:v>
                </c:pt>
                <c:pt idx="1834">
                  <c:v>2.497293262</c:v>
                </c:pt>
                <c:pt idx="1835">
                  <c:v>2.495843677999999</c:v>
                </c:pt>
                <c:pt idx="1836">
                  <c:v>2.493139057</c:v>
                </c:pt>
                <c:pt idx="1837">
                  <c:v>2.504068165</c:v>
                </c:pt>
                <c:pt idx="1838">
                  <c:v>2.5194557</c:v>
                </c:pt>
                <c:pt idx="1839">
                  <c:v>2.532185345</c:v>
                </c:pt>
                <c:pt idx="1840">
                  <c:v>2.529379635</c:v>
                </c:pt>
                <c:pt idx="1841">
                  <c:v>2.525610714</c:v>
                </c:pt>
                <c:pt idx="1842">
                  <c:v>2.513830929</c:v>
                </c:pt>
                <c:pt idx="1843">
                  <c:v>2.513708858</c:v>
                </c:pt>
                <c:pt idx="1844">
                  <c:v>2.520193844</c:v>
                </c:pt>
                <c:pt idx="1845">
                  <c:v>2.53171423</c:v>
                </c:pt>
                <c:pt idx="1846">
                  <c:v>2.524401455</c:v>
                </c:pt>
                <c:pt idx="1847">
                  <c:v>2.531595974</c:v>
                </c:pt>
                <c:pt idx="1848">
                  <c:v>2.514323025</c:v>
                </c:pt>
                <c:pt idx="1849">
                  <c:v>2.529673367</c:v>
                </c:pt>
                <c:pt idx="1850">
                  <c:v>2.549258022</c:v>
                </c:pt>
                <c:pt idx="1851">
                  <c:v>2.540537624</c:v>
                </c:pt>
                <c:pt idx="1852">
                  <c:v>2.525266438</c:v>
                </c:pt>
                <c:pt idx="1853">
                  <c:v>2.524465351</c:v>
                </c:pt>
                <c:pt idx="1854">
                  <c:v>2.513631611</c:v>
                </c:pt>
                <c:pt idx="1855">
                  <c:v>2.527547626</c:v>
                </c:pt>
                <c:pt idx="1856">
                  <c:v>2.515462665999999</c:v>
                </c:pt>
                <c:pt idx="1857">
                  <c:v>2.532407551</c:v>
                </c:pt>
                <c:pt idx="1858">
                  <c:v>2.528844624</c:v>
                </c:pt>
                <c:pt idx="1859">
                  <c:v>2.523015766</c:v>
                </c:pt>
                <c:pt idx="1860">
                  <c:v>2.529874592</c:v>
                </c:pt>
                <c:pt idx="1861">
                  <c:v>2.52586153</c:v>
                </c:pt>
                <c:pt idx="1862">
                  <c:v>2.525417118</c:v>
                </c:pt>
                <c:pt idx="1863">
                  <c:v>2.520808964</c:v>
                </c:pt>
                <c:pt idx="1864">
                  <c:v>2.53269556</c:v>
                </c:pt>
                <c:pt idx="1865">
                  <c:v>2.537730961</c:v>
                </c:pt>
                <c:pt idx="1866">
                  <c:v>2.527629642</c:v>
                </c:pt>
                <c:pt idx="1867">
                  <c:v>2.527831821</c:v>
                </c:pt>
                <c:pt idx="1868">
                  <c:v>2.540946751</c:v>
                </c:pt>
                <c:pt idx="1869">
                  <c:v>2.543815403</c:v>
                </c:pt>
                <c:pt idx="1870">
                  <c:v>2.52797678</c:v>
                </c:pt>
                <c:pt idx="1871">
                  <c:v>2.547668247</c:v>
                </c:pt>
                <c:pt idx="1872">
                  <c:v>2.539565829999999</c:v>
                </c:pt>
                <c:pt idx="1873">
                  <c:v>2.539047031</c:v>
                </c:pt>
                <c:pt idx="1874">
                  <c:v>2.555000095</c:v>
                </c:pt>
                <c:pt idx="1875">
                  <c:v>2.569702415</c:v>
                </c:pt>
                <c:pt idx="1876">
                  <c:v>2.545485764</c:v>
                </c:pt>
                <c:pt idx="1877">
                  <c:v>2.531585007</c:v>
                </c:pt>
                <c:pt idx="1878">
                  <c:v>2.537047653</c:v>
                </c:pt>
                <c:pt idx="1879">
                  <c:v>2.539534836</c:v>
                </c:pt>
                <c:pt idx="1880">
                  <c:v>2.549788742</c:v>
                </c:pt>
                <c:pt idx="1881">
                  <c:v>2.543647079</c:v>
                </c:pt>
                <c:pt idx="1882">
                  <c:v>2.545295029</c:v>
                </c:pt>
                <c:pt idx="1883">
                  <c:v>2.550799637</c:v>
                </c:pt>
                <c:pt idx="1884">
                  <c:v>2.552729874</c:v>
                </c:pt>
                <c:pt idx="1885">
                  <c:v>2.556819228999999</c:v>
                </c:pt>
                <c:pt idx="1886">
                  <c:v>2.564914017</c:v>
                </c:pt>
                <c:pt idx="1887">
                  <c:v>2.570842056</c:v>
                </c:pt>
                <c:pt idx="1888">
                  <c:v>2.575467377</c:v>
                </c:pt>
                <c:pt idx="1889">
                  <c:v>2.589444427</c:v>
                </c:pt>
                <c:pt idx="1890">
                  <c:v>2.579221039</c:v>
                </c:pt>
                <c:pt idx="1891">
                  <c:v>2.572331696</c:v>
                </c:pt>
                <c:pt idx="1892">
                  <c:v>2.558842925999997</c:v>
                </c:pt>
                <c:pt idx="1893">
                  <c:v>2.567084579000001</c:v>
                </c:pt>
                <c:pt idx="1894">
                  <c:v>2.569426804</c:v>
                </c:pt>
                <c:pt idx="1895">
                  <c:v>2.572257308999999</c:v>
                </c:pt>
                <c:pt idx="1896">
                  <c:v>2.57264164</c:v>
                </c:pt>
                <c:pt idx="1897">
                  <c:v>2.571512488999999</c:v>
                </c:pt>
                <c:pt idx="1898">
                  <c:v>2.572000771</c:v>
                </c:pt>
                <c:pt idx="1899">
                  <c:v>2.549994736</c:v>
                </c:pt>
                <c:pt idx="1900">
                  <c:v>2.554175644</c:v>
                </c:pt>
                <c:pt idx="1901">
                  <c:v>2.543650894</c:v>
                </c:pt>
                <c:pt idx="1902">
                  <c:v>2.560357361</c:v>
                </c:pt>
                <c:pt idx="1903">
                  <c:v>2.548974304</c:v>
                </c:pt>
                <c:pt idx="1904">
                  <c:v>2.561798363</c:v>
                </c:pt>
                <c:pt idx="1905">
                  <c:v>2.566284447</c:v>
                </c:pt>
                <c:pt idx="1906">
                  <c:v>2.569885521</c:v>
                </c:pt>
                <c:pt idx="1907">
                  <c:v>2.587866096</c:v>
                </c:pt>
                <c:pt idx="1908">
                  <c:v>2.593821793</c:v>
                </c:pt>
                <c:pt idx="1909">
                  <c:v>2.597232132</c:v>
                </c:pt>
                <c:pt idx="1910">
                  <c:v>2.593203812</c:v>
                </c:pt>
                <c:pt idx="1911">
                  <c:v>2.592852858999999</c:v>
                </c:pt>
                <c:pt idx="1912">
                  <c:v>2.592509537</c:v>
                </c:pt>
                <c:pt idx="1913">
                  <c:v>2.596484451</c:v>
                </c:pt>
                <c:pt idx="1914">
                  <c:v>2.592458991999996</c:v>
                </c:pt>
                <c:pt idx="1915">
                  <c:v>2.589758186</c:v>
                </c:pt>
                <c:pt idx="1916">
                  <c:v>2.585268288</c:v>
                </c:pt>
                <c:pt idx="1917">
                  <c:v>2.592508582999999</c:v>
                </c:pt>
                <c:pt idx="1918">
                  <c:v>2.586292534</c:v>
                </c:pt>
                <c:pt idx="1919">
                  <c:v>2.57387188</c:v>
                </c:pt>
                <c:pt idx="1920">
                  <c:v>2.569309025</c:v>
                </c:pt>
                <c:pt idx="1921">
                  <c:v>2.572571783</c:v>
                </c:pt>
                <c:pt idx="1922">
                  <c:v>2.604310064</c:v>
                </c:pt>
                <c:pt idx="1923">
                  <c:v>2.601029425</c:v>
                </c:pt>
                <c:pt idx="1924">
                  <c:v>2.601678877</c:v>
                </c:pt>
                <c:pt idx="1925">
                  <c:v>2.598466902</c:v>
                </c:pt>
                <c:pt idx="1926">
                  <c:v>2.604326277</c:v>
                </c:pt>
                <c:pt idx="1927">
                  <c:v>2.613852529999999</c:v>
                </c:pt>
                <c:pt idx="1928">
                  <c:v>2.614165334999999</c:v>
                </c:pt>
                <c:pt idx="1929">
                  <c:v>2.603762655</c:v>
                </c:pt>
                <c:pt idx="1930">
                  <c:v>2.610857992</c:v>
                </c:pt>
                <c:pt idx="1931">
                  <c:v>2.608126669000001</c:v>
                </c:pt>
                <c:pt idx="1932">
                  <c:v>2.601824789</c:v>
                </c:pt>
                <c:pt idx="1933">
                  <c:v>2.617571859000001</c:v>
                </c:pt>
                <c:pt idx="1934">
                  <c:v>2.603254108</c:v>
                </c:pt>
                <c:pt idx="1935">
                  <c:v>2.608541279</c:v>
                </c:pt>
                <c:pt idx="1936">
                  <c:v>2.616123943</c:v>
                </c:pt>
                <c:pt idx="1937">
                  <c:v>2.627186565</c:v>
                </c:pt>
                <c:pt idx="1938">
                  <c:v>2.617811947</c:v>
                </c:pt>
                <c:pt idx="1939">
                  <c:v>2.614599972</c:v>
                </c:pt>
                <c:pt idx="1940">
                  <c:v>2.625113277</c:v>
                </c:pt>
                <c:pt idx="1941">
                  <c:v>2.622671871</c:v>
                </c:pt>
                <c:pt idx="1942">
                  <c:v>2.621535091</c:v>
                </c:pt>
                <c:pt idx="1943">
                  <c:v>2.608923702</c:v>
                </c:pt>
                <c:pt idx="1944">
                  <c:v>2.613863735</c:v>
                </c:pt>
                <c:pt idx="1945">
                  <c:v>2.607195644</c:v>
                </c:pt>
                <c:pt idx="1946">
                  <c:v>2.60762289</c:v>
                </c:pt>
                <c:pt idx="1947">
                  <c:v>2.619971066</c:v>
                </c:pt>
                <c:pt idx="1948">
                  <c:v>2.646834164</c:v>
                </c:pt>
                <c:pt idx="1949">
                  <c:v>2.632742671999999</c:v>
                </c:pt>
                <c:pt idx="1950">
                  <c:v>2.642569332</c:v>
                </c:pt>
                <c:pt idx="1951">
                  <c:v>2.641730099</c:v>
                </c:pt>
                <c:pt idx="1952">
                  <c:v>2.641252308</c:v>
                </c:pt>
                <c:pt idx="1953">
                  <c:v>2.636826544</c:v>
                </c:pt>
                <c:pt idx="1954">
                  <c:v>2.632203130999997</c:v>
                </c:pt>
                <c:pt idx="1955">
                  <c:v>2.639273672</c:v>
                </c:pt>
                <c:pt idx="1956">
                  <c:v>2.631094961</c:v>
                </c:pt>
                <c:pt idx="1957">
                  <c:v>2.632899312999999</c:v>
                </c:pt>
                <c:pt idx="1958">
                  <c:v>2.633105307</c:v>
                </c:pt>
                <c:pt idx="1959">
                  <c:v>2.621016531</c:v>
                </c:pt>
                <c:pt idx="1960">
                  <c:v>2.625315695</c:v>
                </c:pt>
                <c:pt idx="1961">
                  <c:v>2.630526571</c:v>
                </c:pt>
                <c:pt idx="1962">
                  <c:v>2.649432211</c:v>
                </c:pt>
                <c:pt idx="1963">
                  <c:v>2.647971182</c:v>
                </c:pt>
                <c:pt idx="1964">
                  <c:v>2.657389669</c:v>
                </c:pt>
                <c:pt idx="1965">
                  <c:v>2.660479574</c:v>
                </c:pt>
                <c:pt idx="1966">
                  <c:v>2.660269766</c:v>
                </c:pt>
                <c:pt idx="1967">
                  <c:v>2.645911245</c:v>
                </c:pt>
                <c:pt idx="1968">
                  <c:v>2.645278006</c:v>
                </c:pt>
                <c:pt idx="1969">
                  <c:v>2.644507437</c:v>
                </c:pt>
                <c:pt idx="1970">
                  <c:v>2.662268667</c:v>
                </c:pt>
                <c:pt idx="1971">
                  <c:v>2.650885611</c:v>
                </c:pt>
                <c:pt idx="1972">
                  <c:v>2.657416372</c:v>
                </c:pt>
                <c:pt idx="1973">
                  <c:v>2.664008169</c:v>
                </c:pt>
                <c:pt idx="1974">
                  <c:v>2.653693228</c:v>
                </c:pt>
                <c:pt idx="1975">
                  <c:v>2.659949330999999</c:v>
                </c:pt>
                <c:pt idx="1976">
                  <c:v>2.661116629</c:v>
                </c:pt>
                <c:pt idx="1977">
                  <c:v>2.649642018999999</c:v>
                </c:pt>
                <c:pt idx="1978">
                  <c:v>2.648646382999999</c:v>
                </c:pt>
                <c:pt idx="1979">
                  <c:v>2.648043661</c:v>
                </c:pt>
                <c:pt idx="1980">
                  <c:v>2.656489400999999</c:v>
                </c:pt>
                <c:pt idx="1981">
                  <c:v>2.652712851</c:v>
                </c:pt>
                <c:pt idx="1982">
                  <c:v>2.655142812999999</c:v>
                </c:pt>
                <c:pt idx="1983">
                  <c:v>2.672054318999999</c:v>
                </c:pt>
                <c:pt idx="1984">
                  <c:v>2.682575254</c:v>
                </c:pt>
                <c:pt idx="1985">
                  <c:v>2.678190498</c:v>
                </c:pt>
                <c:pt idx="1986">
                  <c:v>2.669691353</c:v>
                </c:pt>
                <c:pt idx="1987">
                  <c:v>2.678161888</c:v>
                </c:pt>
                <c:pt idx="1988">
                  <c:v>2.684482841</c:v>
                </c:pt>
                <c:pt idx="1989">
                  <c:v>2.680774956</c:v>
                </c:pt>
                <c:pt idx="1990">
                  <c:v>2.680013924</c:v>
                </c:pt>
                <c:pt idx="1991">
                  <c:v>2.686575203</c:v>
                </c:pt>
                <c:pt idx="1992">
                  <c:v>2.690649299999999</c:v>
                </c:pt>
                <c:pt idx="1993">
                  <c:v>2.689451485</c:v>
                </c:pt>
                <c:pt idx="1994">
                  <c:v>2.695722847</c:v>
                </c:pt>
                <c:pt idx="1995">
                  <c:v>2.688558846</c:v>
                </c:pt>
                <c:pt idx="1996">
                  <c:v>2.684576302</c:v>
                </c:pt>
                <c:pt idx="1997">
                  <c:v>2.685003548</c:v>
                </c:pt>
                <c:pt idx="1998">
                  <c:v>2.669756203</c:v>
                </c:pt>
                <c:pt idx="1999">
                  <c:v>2.678301125</c:v>
                </c:pt>
                <c:pt idx="2000">
                  <c:v>2.672510413999999</c:v>
                </c:pt>
                <c:pt idx="2001">
                  <c:v>2.67717865</c:v>
                </c:pt>
                <c:pt idx="2002">
                  <c:v>2.677766113</c:v>
                </c:pt>
                <c:pt idx="2003">
                  <c:v>2.678040771</c:v>
                </c:pt>
                <c:pt idx="2004">
                  <c:v>2.689724712</c:v>
                </c:pt>
                <c:pt idx="2005">
                  <c:v>2.699032574</c:v>
                </c:pt>
                <c:pt idx="2006">
                  <c:v>2.68779829</c:v>
                </c:pt>
                <c:pt idx="2007">
                  <c:v>2.69579771</c:v>
                </c:pt>
                <c:pt idx="2008">
                  <c:v>2.698620586</c:v>
                </c:pt>
                <c:pt idx="2009">
                  <c:v>2.694680004</c:v>
                </c:pt>
                <c:pt idx="2010">
                  <c:v>2.686993389</c:v>
                </c:pt>
                <c:pt idx="2011">
                  <c:v>2.686154156</c:v>
                </c:pt>
                <c:pt idx="2012">
                  <c:v>2.693241863</c:v>
                </c:pt>
                <c:pt idx="2013">
                  <c:v>2.694565563</c:v>
                </c:pt>
                <c:pt idx="2014">
                  <c:v>2.702663212</c:v>
                </c:pt>
                <c:pt idx="2015">
                  <c:v>2.700538425</c:v>
                </c:pt>
                <c:pt idx="2016">
                  <c:v>2.691531925</c:v>
                </c:pt>
                <c:pt idx="2017">
                  <c:v>2.690643100999999</c:v>
                </c:pt>
                <c:pt idx="2018">
                  <c:v>2.697654514</c:v>
                </c:pt>
                <c:pt idx="2019">
                  <c:v>2.699399738</c:v>
                </c:pt>
                <c:pt idx="2020">
                  <c:v>2.716695576</c:v>
                </c:pt>
                <c:pt idx="2021">
                  <c:v>2.717794209</c:v>
                </c:pt>
                <c:pt idx="2022">
                  <c:v>2.713964252</c:v>
                </c:pt>
                <c:pt idx="2023">
                  <c:v>2.714727192</c:v>
                </c:pt>
                <c:pt idx="2024">
                  <c:v>2.70454958</c:v>
                </c:pt>
                <c:pt idx="2025">
                  <c:v>2.710332661</c:v>
                </c:pt>
                <c:pt idx="2026">
                  <c:v>2.706258564</c:v>
                </c:pt>
                <c:pt idx="2027">
                  <c:v>2.711751728</c:v>
                </c:pt>
                <c:pt idx="2028">
                  <c:v>2.723211555</c:v>
                </c:pt>
                <c:pt idx="2029">
                  <c:v>2.717214851</c:v>
                </c:pt>
                <c:pt idx="2030">
                  <c:v>2.727194099</c:v>
                </c:pt>
                <c:pt idx="2031">
                  <c:v>2.730764656</c:v>
                </c:pt>
                <c:pt idx="2032">
                  <c:v>2.736044196999999</c:v>
                </c:pt>
                <c:pt idx="2033">
                  <c:v>2.718170433</c:v>
                </c:pt>
                <c:pt idx="2034">
                  <c:v>2.721939354</c:v>
                </c:pt>
                <c:pt idx="2035">
                  <c:v>2.723457603</c:v>
                </c:pt>
                <c:pt idx="2036">
                  <c:v>2.723152428</c:v>
                </c:pt>
                <c:pt idx="2037">
                  <c:v>2.712135582</c:v>
                </c:pt>
                <c:pt idx="2038">
                  <c:v>2.724708824</c:v>
                </c:pt>
                <c:pt idx="2039">
                  <c:v>2.738546638</c:v>
                </c:pt>
                <c:pt idx="2040">
                  <c:v>2.727148323</c:v>
                </c:pt>
                <c:pt idx="2041">
                  <c:v>2.720678596</c:v>
                </c:pt>
                <c:pt idx="2042">
                  <c:v>2.714680938999999</c:v>
                </c:pt>
                <c:pt idx="2043">
                  <c:v>2.730656891</c:v>
                </c:pt>
                <c:pt idx="2044">
                  <c:v>2.728373795</c:v>
                </c:pt>
                <c:pt idx="2045">
                  <c:v>2.734185486</c:v>
                </c:pt>
                <c:pt idx="2046">
                  <c:v>2.75682786</c:v>
                </c:pt>
                <c:pt idx="2047">
                  <c:v>2.764867573</c:v>
                </c:pt>
                <c:pt idx="2048">
                  <c:v>2.754292755</c:v>
                </c:pt>
                <c:pt idx="2049">
                  <c:v>2.738309174</c:v>
                </c:pt>
                <c:pt idx="2050">
                  <c:v>2.726918488</c:v>
                </c:pt>
                <c:pt idx="2051">
                  <c:v>2.730313568</c:v>
                </c:pt>
                <c:pt idx="2052">
                  <c:v>2.739690094</c:v>
                </c:pt>
                <c:pt idx="2053">
                  <c:v>2.755513458</c:v>
                </c:pt>
                <c:pt idx="2054">
                  <c:v>2.746449738</c:v>
                </c:pt>
                <c:pt idx="2055">
                  <c:v>2.765233307</c:v>
                </c:pt>
                <c:pt idx="2056">
                  <c:v>2.762056856</c:v>
                </c:pt>
                <c:pt idx="2057">
                  <c:v>2.774237185</c:v>
                </c:pt>
                <c:pt idx="2058">
                  <c:v>2.755201845</c:v>
                </c:pt>
                <c:pt idx="2059">
                  <c:v>2.763514071</c:v>
                </c:pt>
                <c:pt idx="2060">
                  <c:v>2.769159822</c:v>
                </c:pt>
                <c:pt idx="2061">
                  <c:v>2.780230074</c:v>
                </c:pt>
                <c:pt idx="2062">
                  <c:v>2.792055634999996</c:v>
                </c:pt>
                <c:pt idx="2063">
                  <c:v>2.781034975</c:v>
                </c:pt>
                <c:pt idx="2064">
                  <c:v>2.771132021</c:v>
                </c:pt>
                <c:pt idx="2065">
                  <c:v>2.776438265</c:v>
                </c:pt>
                <c:pt idx="2066">
                  <c:v>2.773153811</c:v>
                </c:pt>
                <c:pt idx="2067">
                  <c:v>2.776258973999996</c:v>
                </c:pt>
                <c:pt idx="2068">
                  <c:v>2.793631105</c:v>
                </c:pt>
                <c:pt idx="2069">
                  <c:v>2.780102282</c:v>
                </c:pt>
                <c:pt idx="2070">
                  <c:v>2.772778063</c:v>
                </c:pt>
                <c:pt idx="2071">
                  <c:v>2.775188951</c:v>
                </c:pt>
                <c:pt idx="2072">
                  <c:v>2.783035784</c:v>
                </c:pt>
                <c:pt idx="2073">
                  <c:v>2.78346303</c:v>
                </c:pt>
                <c:pt idx="2074">
                  <c:v>2.784439592</c:v>
                </c:pt>
                <c:pt idx="2075">
                  <c:v>2.796829729</c:v>
                </c:pt>
                <c:pt idx="2076">
                  <c:v>2.796799212</c:v>
                </c:pt>
                <c:pt idx="2077">
                  <c:v>2.781433611</c:v>
                </c:pt>
                <c:pt idx="2078">
                  <c:v>2.783508806</c:v>
                </c:pt>
                <c:pt idx="2079">
                  <c:v>2.797928362</c:v>
                </c:pt>
                <c:pt idx="2080">
                  <c:v>2.794079332</c:v>
                </c:pt>
                <c:pt idx="2081">
                  <c:v>2.789947062</c:v>
                </c:pt>
                <c:pt idx="2082">
                  <c:v>2.777007608</c:v>
                </c:pt>
                <c:pt idx="2083">
                  <c:v>2.787993937</c:v>
                </c:pt>
                <c:pt idx="2084">
                  <c:v>2.785642176</c:v>
                </c:pt>
                <c:pt idx="2085">
                  <c:v>2.783811121</c:v>
                </c:pt>
                <c:pt idx="2086">
                  <c:v>2.794621973</c:v>
                </c:pt>
                <c:pt idx="2087">
                  <c:v>2.796287088</c:v>
                </c:pt>
                <c:pt idx="2088">
                  <c:v>2.784392862</c:v>
                </c:pt>
                <c:pt idx="2089">
                  <c:v>2.780514269</c:v>
                </c:pt>
                <c:pt idx="2090">
                  <c:v>2.792431383</c:v>
                </c:pt>
                <c:pt idx="2091">
                  <c:v>2.798758059</c:v>
                </c:pt>
                <c:pt idx="2092">
                  <c:v>2.788197069</c:v>
                </c:pt>
                <c:pt idx="2093">
                  <c:v>2.785587816</c:v>
                </c:pt>
                <c:pt idx="2094">
                  <c:v>2.791202574</c:v>
                </c:pt>
                <c:pt idx="2095">
                  <c:v>2.800815610999999</c:v>
                </c:pt>
                <c:pt idx="2096">
                  <c:v>2.809108763</c:v>
                </c:pt>
                <c:pt idx="2097">
                  <c:v>2.802150755</c:v>
                </c:pt>
                <c:pt idx="2098">
                  <c:v>2.799985914</c:v>
                </c:pt>
                <c:pt idx="2099">
                  <c:v>2.798692732</c:v>
                </c:pt>
                <c:pt idx="2100">
                  <c:v>2.79770854</c:v>
                </c:pt>
                <c:pt idx="2101">
                  <c:v>2.789306669</c:v>
                </c:pt>
                <c:pt idx="2102">
                  <c:v>2.798843412</c:v>
                </c:pt>
                <c:pt idx="2103">
                  <c:v>2.80718997</c:v>
                </c:pt>
                <c:pt idx="2104">
                  <c:v>2.810916928999999</c:v>
                </c:pt>
                <c:pt idx="2105">
                  <c:v>2.804264097</c:v>
                </c:pt>
                <c:pt idx="2106">
                  <c:v>2.818698911999999</c:v>
                </c:pt>
                <c:pt idx="2107">
                  <c:v>2.824810057</c:v>
                </c:pt>
                <c:pt idx="2108">
                  <c:v>2.805156736</c:v>
                </c:pt>
                <c:pt idx="2109">
                  <c:v>2.804649382</c:v>
                </c:pt>
                <c:pt idx="2110">
                  <c:v>2.80618289</c:v>
                </c:pt>
                <c:pt idx="2111">
                  <c:v>2.818475752</c:v>
                </c:pt>
                <c:pt idx="2112">
                  <c:v>2.822483091</c:v>
                </c:pt>
                <c:pt idx="2113">
                  <c:v>2.815818814999996</c:v>
                </c:pt>
                <c:pt idx="2114">
                  <c:v>2.823219328</c:v>
                </c:pt>
                <c:pt idx="2115">
                  <c:v>2.843894987</c:v>
                </c:pt>
                <c:pt idx="2116">
                  <c:v>2.843376188</c:v>
                </c:pt>
                <c:pt idx="2117">
                  <c:v>2.837013273</c:v>
                </c:pt>
                <c:pt idx="2118">
                  <c:v>2.840866117</c:v>
                </c:pt>
                <c:pt idx="2119">
                  <c:v>2.838671236</c:v>
                </c:pt>
                <c:pt idx="2120">
                  <c:v>2.834805993999987</c:v>
                </c:pt>
                <c:pt idx="2121">
                  <c:v>2.841049222999999</c:v>
                </c:pt>
                <c:pt idx="2122">
                  <c:v>2.848686247</c:v>
                </c:pt>
                <c:pt idx="2123">
                  <c:v>2.843772917</c:v>
                </c:pt>
                <c:pt idx="2124">
                  <c:v>2.840263395</c:v>
                </c:pt>
                <c:pt idx="2125">
                  <c:v>2.829294233</c:v>
                </c:pt>
                <c:pt idx="2126">
                  <c:v>2.824632672999999</c:v>
                </c:pt>
                <c:pt idx="2127">
                  <c:v>2.829076796</c:v>
                </c:pt>
                <c:pt idx="2128">
                  <c:v>2.827993422</c:v>
                </c:pt>
                <c:pt idx="2129">
                  <c:v>2.850942639999987</c:v>
                </c:pt>
                <c:pt idx="2130">
                  <c:v>2.845846204999999</c:v>
                </c:pt>
                <c:pt idx="2131">
                  <c:v>2.84691432</c:v>
                </c:pt>
                <c:pt idx="2132">
                  <c:v>2.851163892999999</c:v>
                </c:pt>
                <c:pt idx="2133">
                  <c:v>2.849760084</c:v>
                </c:pt>
                <c:pt idx="2134">
                  <c:v>2.831571608</c:v>
                </c:pt>
                <c:pt idx="2135">
                  <c:v>2.826414136999999</c:v>
                </c:pt>
                <c:pt idx="2136">
                  <c:v>2.833280592</c:v>
                </c:pt>
                <c:pt idx="2137">
                  <c:v>2.8321667</c:v>
                </c:pt>
                <c:pt idx="2138">
                  <c:v>2.837480574</c:v>
                </c:pt>
                <c:pt idx="2139">
                  <c:v>2.852540997999998</c:v>
                </c:pt>
                <c:pt idx="2140">
                  <c:v>2.858934431</c:v>
                </c:pt>
                <c:pt idx="2141">
                  <c:v>2.852098493999987</c:v>
                </c:pt>
                <c:pt idx="2142">
                  <c:v>2.858196764</c:v>
                </c:pt>
                <c:pt idx="2143">
                  <c:v>2.856888322999997</c:v>
                </c:pt>
                <c:pt idx="2144">
                  <c:v>2.869553118</c:v>
                </c:pt>
                <c:pt idx="2145">
                  <c:v>2.872440843999997</c:v>
                </c:pt>
                <c:pt idx="2146">
                  <c:v>2.881565598999999</c:v>
                </c:pt>
                <c:pt idx="2147">
                  <c:v>2.871403246</c:v>
                </c:pt>
                <c:pt idx="2148">
                  <c:v>2.862912682999999</c:v>
                </c:pt>
                <c:pt idx="2149">
                  <c:v>2.877393274</c:v>
                </c:pt>
                <c:pt idx="2150">
                  <c:v>2.882053881</c:v>
                </c:pt>
                <c:pt idx="2151">
                  <c:v>2.889657526</c:v>
                </c:pt>
                <c:pt idx="2152">
                  <c:v>2.892629174999997</c:v>
                </c:pt>
                <c:pt idx="2153">
                  <c:v>2.882566004</c:v>
                </c:pt>
                <c:pt idx="2154">
                  <c:v>2.872327356</c:v>
                </c:pt>
                <c:pt idx="2155">
                  <c:v>2.853971033</c:v>
                </c:pt>
                <c:pt idx="2156">
                  <c:v>2.872235803999998</c:v>
                </c:pt>
                <c:pt idx="2157">
                  <c:v>2.8725982</c:v>
                </c:pt>
                <c:pt idx="2158">
                  <c:v>2.875436334999998</c:v>
                </c:pt>
                <c:pt idx="2159">
                  <c:v>2.871705561</c:v>
                </c:pt>
                <c:pt idx="2160">
                  <c:v>2.87362936</c:v>
                </c:pt>
                <c:pt idx="2161">
                  <c:v>2.879641322999999</c:v>
                </c:pt>
                <c:pt idx="2162">
                  <c:v>2.888262538999999</c:v>
                </c:pt>
                <c:pt idx="2163">
                  <c:v>2.902544765</c:v>
                </c:pt>
                <c:pt idx="2164">
                  <c:v>2.911768702999999</c:v>
                </c:pt>
                <c:pt idx="2165">
                  <c:v>2.893572598</c:v>
                </c:pt>
                <c:pt idx="2166">
                  <c:v>2.893283633999998</c:v>
                </c:pt>
                <c:pt idx="2167">
                  <c:v>2.889941959</c:v>
                </c:pt>
                <c:pt idx="2168">
                  <c:v>2.894359378999999</c:v>
                </c:pt>
                <c:pt idx="2169">
                  <c:v>2.896819858999999</c:v>
                </c:pt>
                <c:pt idx="2170">
                  <c:v>2.897640257</c:v>
                </c:pt>
                <c:pt idx="2171">
                  <c:v>2.897239714</c:v>
                </c:pt>
                <c:pt idx="2172">
                  <c:v>2.899314909</c:v>
                </c:pt>
                <c:pt idx="2173">
                  <c:v>2.886604338</c:v>
                </c:pt>
                <c:pt idx="2174">
                  <c:v>2.892372159999998</c:v>
                </c:pt>
                <c:pt idx="2175">
                  <c:v>2.891732244</c:v>
                </c:pt>
                <c:pt idx="2176">
                  <c:v>2.899910955</c:v>
                </c:pt>
                <c:pt idx="2177">
                  <c:v>2.897946386</c:v>
                </c:pt>
                <c:pt idx="2178">
                  <c:v>2.900948553</c:v>
                </c:pt>
                <c:pt idx="2179">
                  <c:v>2.897450475999999</c:v>
                </c:pt>
                <c:pt idx="2180">
                  <c:v>2.880742102</c:v>
                </c:pt>
                <c:pt idx="2181">
                  <c:v>2.886021643</c:v>
                </c:pt>
                <c:pt idx="2182">
                  <c:v>2.903676062</c:v>
                </c:pt>
                <c:pt idx="2183">
                  <c:v>2.891603737</c:v>
                </c:pt>
                <c:pt idx="2184">
                  <c:v>2.887850075</c:v>
                </c:pt>
                <c:pt idx="2185">
                  <c:v>2.873613624999999</c:v>
                </c:pt>
                <c:pt idx="2186">
                  <c:v>2.877962378999999</c:v>
                </c:pt>
                <c:pt idx="2187">
                  <c:v>2.883196144</c:v>
                </c:pt>
                <c:pt idx="2188">
                  <c:v>2.909250526</c:v>
                </c:pt>
                <c:pt idx="2189">
                  <c:v>2.905382422999999</c:v>
                </c:pt>
                <c:pt idx="2190">
                  <c:v>2.920698432999999</c:v>
                </c:pt>
                <c:pt idx="2191">
                  <c:v>2.948309212</c:v>
                </c:pt>
                <c:pt idx="2192">
                  <c:v>2.942953377</c:v>
                </c:pt>
                <c:pt idx="2193">
                  <c:v>2.926983624</c:v>
                </c:pt>
                <c:pt idx="2194">
                  <c:v>2.911556988</c:v>
                </c:pt>
                <c:pt idx="2195">
                  <c:v>2.91279295</c:v>
                </c:pt>
                <c:pt idx="2196">
                  <c:v>2.907971172</c:v>
                </c:pt>
                <c:pt idx="2197">
                  <c:v>2.908027201</c:v>
                </c:pt>
                <c:pt idx="2198">
                  <c:v>2.914847878999999</c:v>
                </c:pt>
                <c:pt idx="2199">
                  <c:v>2.92750123</c:v>
                </c:pt>
                <c:pt idx="2200">
                  <c:v>2.928283243</c:v>
                </c:pt>
                <c:pt idx="2201">
                  <c:v>2.92454484</c:v>
                </c:pt>
                <c:pt idx="2202">
                  <c:v>2.915999918</c:v>
                </c:pt>
                <c:pt idx="2203">
                  <c:v>2.902206925999998</c:v>
                </c:pt>
                <c:pt idx="2204">
                  <c:v>2.917667894</c:v>
                </c:pt>
                <c:pt idx="2205">
                  <c:v>2.929432421</c:v>
                </c:pt>
                <c:pt idx="2206">
                  <c:v>2.933331041</c:v>
                </c:pt>
                <c:pt idx="2207">
                  <c:v>2.925768403999998</c:v>
                </c:pt>
                <c:pt idx="2208">
                  <c:v>2.931429414999998</c:v>
                </c:pt>
                <c:pt idx="2209">
                  <c:v>2.945833712</c:v>
                </c:pt>
                <c:pt idx="2210">
                  <c:v>2.94282773</c:v>
                </c:pt>
                <c:pt idx="2211">
                  <c:v>2.95341733</c:v>
                </c:pt>
                <c:pt idx="2212">
                  <c:v>2.940958529</c:v>
                </c:pt>
                <c:pt idx="2213">
                  <c:v>2.938578157</c:v>
                </c:pt>
                <c:pt idx="2214">
                  <c:v>2.946619538999999</c:v>
                </c:pt>
                <c:pt idx="2215">
                  <c:v>2.943268805</c:v>
                </c:pt>
                <c:pt idx="2216">
                  <c:v>2.934655218</c:v>
                </c:pt>
                <c:pt idx="2217">
                  <c:v>2.934170752</c:v>
                </c:pt>
                <c:pt idx="2218">
                  <c:v>2.934803990999999</c:v>
                </c:pt>
                <c:pt idx="2219">
                  <c:v>2.942647008999999</c:v>
                </c:pt>
                <c:pt idx="2220">
                  <c:v>2.959734945</c:v>
                </c:pt>
                <c:pt idx="2221">
                  <c:v>2.963254004</c:v>
                </c:pt>
                <c:pt idx="2222">
                  <c:v>2.958231955</c:v>
                </c:pt>
                <c:pt idx="2223">
                  <c:v>2.949656515</c:v>
                </c:pt>
                <c:pt idx="2224">
                  <c:v>2.943721323</c:v>
                </c:pt>
                <c:pt idx="2225">
                  <c:v>2.941432505</c:v>
                </c:pt>
                <c:pt idx="2226">
                  <c:v>2.940127878</c:v>
                </c:pt>
                <c:pt idx="2227">
                  <c:v>2.937375574</c:v>
                </c:pt>
                <c:pt idx="2228">
                  <c:v>2.949353962</c:v>
                </c:pt>
                <c:pt idx="2229">
                  <c:v>2.950231342</c:v>
                </c:pt>
                <c:pt idx="2230">
                  <c:v>2.942920475</c:v>
                </c:pt>
                <c:pt idx="2231">
                  <c:v>2.96780756</c:v>
                </c:pt>
                <c:pt idx="2232">
                  <c:v>2.957187443</c:v>
                </c:pt>
                <c:pt idx="2233">
                  <c:v>2.943851261</c:v>
                </c:pt>
                <c:pt idx="2234">
                  <c:v>2.950637608</c:v>
                </c:pt>
                <c:pt idx="2235">
                  <c:v>2.965209751</c:v>
                </c:pt>
                <c:pt idx="2236">
                  <c:v>2.972038058999999</c:v>
                </c:pt>
                <c:pt idx="2237">
                  <c:v>2.97492197</c:v>
                </c:pt>
                <c:pt idx="2238">
                  <c:v>2.98156908</c:v>
                </c:pt>
                <c:pt idx="2239">
                  <c:v>2.985172062</c:v>
                </c:pt>
                <c:pt idx="2240">
                  <c:v>2.981296329</c:v>
                </c:pt>
                <c:pt idx="2241">
                  <c:v>2.967490702</c:v>
                </c:pt>
                <c:pt idx="2242">
                  <c:v>2.960069208</c:v>
                </c:pt>
                <c:pt idx="2243">
                  <c:v>2.95916894</c:v>
                </c:pt>
                <c:pt idx="2244">
                  <c:v>2.963441401</c:v>
                </c:pt>
                <c:pt idx="2245">
                  <c:v>2.951837091</c:v>
                </c:pt>
                <c:pt idx="2246">
                  <c:v>2.96167901</c:v>
                </c:pt>
                <c:pt idx="2247">
                  <c:v>2.954354792</c:v>
                </c:pt>
                <c:pt idx="2248">
                  <c:v>2.957477121</c:v>
                </c:pt>
                <c:pt idx="2249">
                  <c:v>2.967599897</c:v>
                </c:pt>
                <c:pt idx="2250">
                  <c:v>2.962451962999999</c:v>
                </c:pt>
                <c:pt idx="2251">
                  <c:v>2.96942523</c:v>
                </c:pt>
                <c:pt idx="2252">
                  <c:v>2.976457623999996</c:v>
                </c:pt>
                <c:pt idx="2253">
                  <c:v>2.968494444</c:v>
                </c:pt>
                <c:pt idx="2254">
                  <c:v>2.969181089</c:v>
                </c:pt>
                <c:pt idx="2255">
                  <c:v>2.978015928</c:v>
                </c:pt>
                <c:pt idx="2256">
                  <c:v>2.960903196</c:v>
                </c:pt>
                <c:pt idx="2257">
                  <c:v>2.964062243</c:v>
                </c:pt>
                <c:pt idx="2258">
                  <c:v>2.96397069</c:v>
                </c:pt>
                <c:pt idx="2259">
                  <c:v>2.976955918999999</c:v>
                </c:pt>
                <c:pt idx="2260">
                  <c:v>2.994484453</c:v>
                </c:pt>
                <c:pt idx="2261">
                  <c:v>3.00075963</c:v>
                </c:pt>
                <c:pt idx="2262">
                  <c:v>3.001419573</c:v>
                </c:pt>
                <c:pt idx="2263">
                  <c:v>2.999332932999999</c:v>
                </c:pt>
                <c:pt idx="2264">
                  <c:v>3.001991777</c:v>
                </c:pt>
                <c:pt idx="2265">
                  <c:v>2.99793294</c:v>
                </c:pt>
                <c:pt idx="2266">
                  <c:v>3.010933428</c:v>
                </c:pt>
                <c:pt idx="2267">
                  <c:v>3.010208634999997</c:v>
                </c:pt>
                <c:pt idx="2268">
                  <c:v>3.011078385999999</c:v>
                </c:pt>
                <c:pt idx="2269">
                  <c:v>3.003742723</c:v>
                </c:pt>
                <c:pt idx="2270">
                  <c:v>3.007403879</c:v>
                </c:pt>
                <c:pt idx="2271">
                  <c:v>3.004066019</c:v>
                </c:pt>
                <c:pt idx="2272">
                  <c:v>3.000289469</c:v>
                </c:pt>
                <c:pt idx="2273">
                  <c:v>3.00707963</c:v>
                </c:pt>
                <c:pt idx="2274">
                  <c:v>3.015613822999999</c:v>
                </c:pt>
                <c:pt idx="2275">
                  <c:v>3.017521172</c:v>
                </c:pt>
                <c:pt idx="2276">
                  <c:v>3.02799633</c:v>
                </c:pt>
                <c:pt idx="2277">
                  <c:v>3.015249995999997</c:v>
                </c:pt>
                <c:pt idx="2278">
                  <c:v>3.021536617</c:v>
                </c:pt>
                <c:pt idx="2279">
                  <c:v>3.022497921</c:v>
                </c:pt>
                <c:pt idx="2280">
                  <c:v>3.018839626</c:v>
                </c:pt>
                <c:pt idx="2281">
                  <c:v>3.023478298</c:v>
                </c:pt>
                <c:pt idx="2282">
                  <c:v>3.016725329999999</c:v>
                </c:pt>
                <c:pt idx="2283">
                  <c:v>3.022126942</c:v>
                </c:pt>
                <c:pt idx="2284">
                  <c:v>3.01862505</c:v>
                </c:pt>
                <c:pt idx="2285">
                  <c:v>3.024118214</c:v>
                </c:pt>
                <c:pt idx="2286">
                  <c:v>3.023002415</c:v>
                </c:pt>
                <c:pt idx="2287">
                  <c:v>3.019737988</c:v>
                </c:pt>
                <c:pt idx="2288">
                  <c:v>3.014061718</c:v>
                </c:pt>
                <c:pt idx="2289">
                  <c:v>3.024693279</c:v>
                </c:pt>
                <c:pt idx="2290">
                  <c:v>3.028231649000001</c:v>
                </c:pt>
                <c:pt idx="2291">
                  <c:v>3.03221014</c:v>
                </c:pt>
                <c:pt idx="2292">
                  <c:v>3.038273602</c:v>
                </c:pt>
                <c:pt idx="2293">
                  <c:v>3.044065266</c:v>
                </c:pt>
                <c:pt idx="2294">
                  <c:v>3.047635822</c:v>
                </c:pt>
                <c:pt idx="2295">
                  <c:v>3.033769398</c:v>
                </c:pt>
                <c:pt idx="2296">
                  <c:v>3.032858638999997</c:v>
                </c:pt>
                <c:pt idx="2297">
                  <c:v>3.041146069</c:v>
                </c:pt>
                <c:pt idx="2298">
                  <c:v>3.054424553</c:v>
                </c:pt>
                <c:pt idx="2299">
                  <c:v>3.049061089</c:v>
                </c:pt>
                <c:pt idx="2300">
                  <c:v>3.048698692</c:v>
                </c:pt>
                <c:pt idx="2301">
                  <c:v>3.046699791</c:v>
                </c:pt>
                <c:pt idx="2302">
                  <c:v>3.060516624</c:v>
                </c:pt>
                <c:pt idx="2303">
                  <c:v>3.061416893000001</c:v>
                </c:pt>
                <c:pt idx="2304">
                  <c:v>3.08397892</c:v>
                </c:pt>
                <c:pt idx="2305">
                  <c:v>3.098569182999999</c:v>
                </c:pt>
                <c:pt idx="2306">
                  <c:v>3.084985046</c:v>
                </c:pt>
                <c:pt idx="2307">
                  <c:v>3.072896271</c:v>
                </c:pt>
                <c:pt idx="2308">
                  <c:v>3.076652793999997</c:v>
                </c:pt>
                <c:pt idx="2309">
                  <c:v>3.078758507</c:v>
                </c:pt>
                <c:pt idx="2310">
                  <c:v>3.083454399</c:v>
                </c:pt>
                <c:pt idx="2311">
                  <c:v>3.064319878</c:v>
                </c:pt>
                <c:pt idx="2312">
                  <c:v>3.064781456</c:v>
                </c:pt>
                <c:pt idx="2313">
                  <c:v>3.075569419999999</c:v>
                </c:pt>
                <c:pt idx="2314">
                  <c:v>3.083431511</c:v>
                </c:pt>
                <c:pt idx="2315">
                  <c:v>3.072208671999999</c:v>
                </c:pt>
                <c:pt idx="2316">
                  <c:v>3.071941643000001</c:v>
                </c:pt>
                <c:pt idx="2317">
                  <c:v>3.085968285</c:v>
                </c:pt>
                <c:pt idx="2318">
                  <c:v>3.081299095</c:v>
                </c:pt>
                <c:pt idx="2319">
                  <c:v>3.080650597</c:v>
                </c:pt>
                <c:pt idx="2320">
                  <c:v>3.069420128</c:v>
                </c:pt>
                <c:pt idx="2321">
                  <c:v>3.081981926</c:v>
                </c:pt>
                <c:pt idx="2322">
                  <c:v>3.087291985</c:v>
                </c:pt>
                <c:pt idx="2323">
                  <c:v>3.08117321</c:v>
                </c:pt>
                <c:pt idx="2324">
                  <c:v>3.081539421</c:v>
                </c:pt>
                <c:pt idx="2325">
                  <c:v>3.086956291</c:v>
                </c:pt>
                <c:pt idx="2326">
                  <c:v>3.080395012</c:v>
                </c:pt>
                <c:pt idx="2327">
                  <c:v>3.075950890000001</c:v>
                </c:pt>
                <c:pt idx="2328">
                  <c:v>3.062927513</c:v>
                </c:pt>
                <c:pt idx="2329">
                  <c:v>3.076275138999998</c:v>
                </c:pt>
                <c:pt idx="2330">
                  <c:v>3.082315712000001</c:v>
                </c:pt>
                <c:pt idx="2331">
                  <c:v>3.080573349000001</c:v>
                </c:pt>
                <c:pt idx="2332">
                  <c:v>3.086142807</c:v>
                </c:pt>
                <c:pt idx="2333">
                  <c:v>3.084543495</c:v>
                </c:pt>
                <c:pt idx="2334">
                  <c:v>3.082186012</c:v>
                </c:pt>
                <c:pt idx="2335">
                  <c:v>3.085451393</c:v>
                </c:pt>
                <c:pt idx="2336">
                  <c:v>3.093094139000001</c:v>
                </c:pt>
                <c:pt idx="2337">
                  <c:v>3.087051659</c:v>
                </c:pt>
                <c:pt idx="2338">
                  <c:v>3.080574303000001</c:v>
                </c:pt>
                <c:pt idx="2339">
                  <c:v>3.082363396</c:v>
                </c:pt>
                <c:pt idx="2340">
                  <c:v>3.084979324</c:v>
                </c:pt>
                <c:pt idx="2341">
                  <c:v>3.086596756</c:v>
                </c:pt>
                <c:pt idx="2342">
                  <c:v>3.092524796</c:v>
                </c:pt>
                <c:pt idx="2343">
                  <c:v>3.088465958</c:v>
                </c:pt>
                <c:pt idx="2344">
                  <c:v>3.097895889</c:v>
                </c:pt>
                <c:pt idx="2345">
                  <c:v>3.103628426</c:v>
                </c:pt>
                <c:pt idx="2346">
                  <c:v>3.103010445000001</c:v>
                </c:pt>
                <c:pt idx="2347">
                  <c:v>3.102369576</c:v>
                </c:pt>
                <c:pt idx="2348">
                  <c:v>3.108970909</c:v>
                </c:pt>
                <c:pt idx="2349">
                  <c:v>3.097482948000001</c:v>
                </c:pt>
                <c:pt idx="2350">
                  <c:v>3.097851067000001</c:v>
                </c:pt>
                <c:pt idx="2351">
                  <c:v>3.094761162</c:v>
                </c:pt>
                <c:pt idx="2352">
                  <c:v>3.111263542000001</c:v>
                </c:pt>
                <c:pt idx="2353">
                  <c:v>3.12440136</c:v>
                </c:pt>
                <c:pt idx="2354">
                  <c:v>3.120205192999999</c:v>
                </c:pt>
                <c:pt idx="2355">
                  <c:v>3.121891289000001</c:v>
                </c:pt>
                <c:pt idx="2356">
                  <c:v>3.134525566000001</c:v>
                </c:pt>
                <c:pt idx="2357">
                  <c:v>3.135715752</c:v>
                </c:pt>
                <c:pt idx="2358">
                  <c:v>3.133205681000001</c:v>
                </c:pt>
                <c:pt idx="2359">
                  <c:v>3.128916054</c:v>
                </c:pt>
                <c:pt idx="2360">
                  <c:v>3.116671828999999</c:v>
                </c:pt>
                <c:pt idx="2361">
                  <c:v>3.139964371</c:v>
                </c:pt>
                <c:pt idx="2362">
                  <c:v>3.144795685</c:v>
                </c:pt>
                <c:pt idx="2363">
                  <c:v>3.132657318000001</c:v>
                </c:pt>
                <c:pt idx="2364">
                  <c:v>3.137204437</c:v>
                </c:pt>
                <c:pt idx="2365">
                  <c:v>3.137753754</c:v>
                </c:pt>
                <c:pt idx="2366">
                  <c:v>3.118031769000001</c:v>
                </c:pt>
                <c:pt idx="2367">
                  <c:v>3.119557648000001</c:v>
                </c:pt>
                <c:pt idx="2368">
                  <c:v>3.141707687</c:v>
                </c:pt>
                <c:pt idx="2369">
                  <c:v>3.142150192</c:v>
                </c:pt>
                <c:pt idx="2370">
                  <c:v>3.131224899</c:v>
                </c:pt>
                <c:pt idx="2371">
                  <c:v>3.132293015</c:v>
                </c:pt>
                <c:pt idx="2372">
                  <c:v>3.131864815</c:v>
                </c:pt>
                <c:pt idx="2373">
                  <c:v>3.144590645</c:v>
                </c:pt>
                <c:pt idx="2374">
                  <c:v>3.152549057</c:v>
                </c:pt>
                <c:pt idx="2375">
                  <c:v>3.163268356000001</c:v>
                </c:pt>
                <c:pt idx="2376">
                  <c:v>3.168662338</c:v>
                </c:pt>
                <c:pt idx="2377">
                  <c:v>3.169293671</c:v>
                </c:pt>
                <c:pt idx="2378">
                  <c:v>3.166180878</c:v>
                </c:pt>
                <c:pt idx="2379">
                  <c:v>3.147427826</c:v>
                </c:pt>
                <c:pt idx="2380">
                  <c:v>3.143262177</c:v>
                </c:pt>
                <c:pt idx="2381">
                  <c:v>3.161389618</c:v>
                </c:pt>
                <c:pt idx="2382">
                  <c:v>3.163159637000001</c:v>
                </c:pt>
                <c:pt idx="2383">
                  <c:v>3.150040894</c:v>
                </c:pt>
                <c:pt idx="2384">
                  <c:v>3.158479004</c:v>
                </c:pt>
                <c:pt idx="2385">
                  <c:v>3.157265929999999</c:v>
                </c:pt>
                <c:pt idx="2386">
                  <c:v>3.15779808</c:v>
                </c:pt>
                <c:pt idx="2387">
                  <c:v>3.173541336</c:v>
                </c:pt>
                <c:pt idx="2388">
                  <c:v>3.166892319</c:v>
                </c:pt>
                <c:pt idx="2389">
                  <c:v>3.15717247</c:v>
                </c:pt>
                <c:pt idx="2390">
                  <c:v>3.159468917999999</c:v>
                </c:pt>
                <c:pt idx="2391">
                  <c:v>3.171412735000001</c:v>
                </c:pt>
                <c:pt idx="2392">
                  <c:v>3.179436474</c:v>
                </c:pt>
                <c:pt idx="2393">
                  <c:v>3.188515453</c:v>
                </c:pt>
                <c:pt idx="2394">
                  <c:v>3.172733097</c:v>
                </c:pt>
                <c:pt idx="2395">
                  <c:v>3.163973598</c:v>
                </c:pt>
                <c:pt idx="2396">
                  <c:v>3.174196987</c:v>
                </c:pt>
                <c:pt idx="2397">
                  <c:v>3.17328146</c:v>
                </c:pt>
                <c:pt idx="2398">
                  <c:v>3.175267010000001</c:v>
                </c:pt>
                <c:pt idx="2399">
                  <c:v>3.167736797</c:v>
                </c:pt>
                <c:pt idx="2400">
                  <c:v>3.16928175</c:v>
                </c:pt>
                <c:pt idx="2401">
                  <c:v>3.169663219</c:v>
                </c:pt>
                <c:pt idx="2402">
                  <c:v>3.176359921</c:v>
                </c:pt>
                <c:pt idx="2403">
                  <c:v>3.184034615</c:v>
                </c:pt>
                <c:pt idx="2404">
                  <c:v>3.182264595</c:v>
                </c:pt>
                <c:pt idx="2405">
                  <c:v>3.18220356</c:v>
                </c:pt>
                <c:pt idx="2406">
                  <c:v>3.19232872</c:v>
                </c:pt>
                <c:pt idx="2407">
                  <c:v>3.192034988</c:v>
                </c:pt>
                <c:pt idx="2408">
                  <c:v>3.185416489</c:v>
                </c:pt>
                <c:pt idx="2409">
                  <c:v>3.176444321</c:v>
                </c:pt>
                <c:pt idx="2410">
                  <c:v>3.181532173</c:v>
                </c:pt>
                <c:pt idx="2411">
                  <c:v>3.189594536</c:v>
                </c:pt>
                <c:pt idx="2412">
                  <c:v>3.180752068</c:v>
                </c:pt>
                <c:pt idx="2413">
                  <c:v>3.188610344000001</c:v>
                </c:pt>
                <c:pt idx="2414">
                  <c:v>3.189586906000001</c:v>
                </c:pt>
                <c:pt idx="2415">
                  <c:v>3.183913021</c:v>
                </c:pt>
                <c:pt idx="2416">
                  <c:v>3.188240795</c:v>
                </c:pt>
                <c:pt idx="2417">
                  <c:v>3.193840771</c:v>
                </c:pt>
                <c:pt idx="2418">
                  <c:v>3.191551952</c:v>
                </c:pt>
                <c:pt idx="2419">
                  <c:v>3.197640209</c:v>
                </c:pt>
                <c:pt idx="2420">
                  <c:v>3.21148756</c:v>
                </c:pt>
                <c:pt idx="2421">
                  <c:v>3.204264431</c:v>
                </c:pt>
                <c:pt idx="2422">
                  <c:v>3.194304256</c:v>
                </c:pt>
                <c:pt idx="2423">
                  <c:v>3.186594753</c:v>
                </c:pt>
                <c:pt idx="2424">
                  <c:v>3.200205593000001</c:v>
                </c:pt>
                <c:pt idx="2425">
                  <c:v>3.193684368</c:v>
                </c:pt>
                <c:pt idx="2426">
                  <c:v>3.206562786</c:v>
                </c:pt>
                <c:pt idx="2427">
                  <c:v>3.204937725</c:v>
                </c:pt>
                <c:pt idx="2428">
                  <c:v>3.205881863</c:v>
                </c:pt>
                <c:pt idx="2429">
                  <c:v>3.201351910000001</c:v>
                </c:pt>
                <c:pt idx="2430">
                  <c:v>3.201876431000001</c:v>
                </c:pt>
                <c:pt idx="2431">
                  <c:v>3.204363613</c:v>
                </c:pt>
                <c:pt idx="2432">
                  <c:v>3.204180508</c:v>
                </c:pt>
                <c:pt idx="2433">
                  <c:v>3.197611599</c:v>
                </c:pt>
                <c:pt idx="2434">
                  <c:v>3.190134792</c:v>
                </c:pt>
                <c:pt idx="2435">
                  <c:v>3.205637722</c:v>
                </c:pt>
                <c:pt idx="2436">
                  <c:v>3.211794643</c:v>
                </c:pt>
                <c:pt idx="2437">
                  <c:v>3.215471058</c:v>
                </c:pt>
                <c:pt idx="2438">
                  <c:v>3.203668385</c:v>
                </c:pt>
                <c:pt idx="2439">
                  <c:v>3.200814991000001</c:v>
                </c:pt>
                <c:pt idx="2440">
                  <c:v>3.212730675</c:v>
                </c:pt>
                <c:pt idx="2441">
                  <c:v>3.21833065</c:v>
                </c:pt>
                <c:pt idx="2442">
                  <c:v>3.210853844</c:v>
                </c:pt>
                <c:pt idx="2443">
                  <c:v>3.214142112999999</c:v>
                </c:pt>
                <c:pt idx="2444">
                  <c:v>3.222151070000001</c:v>
                </c:pt>
                <c:pt idx="2445">
                  <c:v>3.227909355</c:v>
                </c:pt>
                <c:pt idx="2446">
                  <c:v>3.218296318</c:v>
                </c:pt>
                <c:pt idx="2447">
                  <c:v>3.212833672</c:v>
                </c:pt>
                <c:pt idx="2448">
                  <c:v>3.216587334000001</c:v>
                </c:pt>
                <c:pt idx="2449">
                  <c:v>3.213493614</c:v>
                </c:pt>
                <c:pt idx="2450">
                  <c:v>3.209381371</c:v>
                </c:pt>
                <c:pt idx="2451">
                  <c:v>3.211059837000001</c:v>
                </c:pt>
                <c:pt idx="2452">
                  <c:v>3.214073448000001</c:v>
                </c:pt>
                <c:pt idx="2453">
                  <c:v>3.218406944</c:v>
                </c:pt>
                <c:pt idx="2454">
                  <c:v>3.22072628</c:v>
                </c:pt>
                <c:pt idx="2455">
                  <c:v>3.233604698000001</c:v>
                </c:pt>
                <c:pt idx="2456">
                  <c:v>3.230018883</c:v>
                </c:pt>
                <c:pt idx="2457">
                  <c:v>3.223770409</c:v>
                </c:pt>
                <c:pt idx="2458">
                  <c:v>3.231228142</c:v>
                </c:pt>
                <c:pt idx="2459">
                  <c:v>3.236118584000001</c:v>
                </c:pt>
                <c:pt idx="2460">
                  <c:v>3.244312553000001</c:v>
                </c:pt>
                <c:pt idx="2461">
                  <c:v>3.253223686</c:v>
                </c:pt>
                <c:pt idx="2462">
                  <c:v>3.240318565</c:v>
                </c:pt>
                <c:pt idx="2463">
                  <c:v>3.228340416</c:v>
                </c:pt>
                <c:pt idx="2464">
                  <c:v>3.230201988</c:v>
                </c:pt>
                <c:pt idx="2465">
                  <c:v>3.247841148</c:v>
                </c:pt>
                <c:pt idx="2466">
                  <c:v>3.254776268</c:v>
                </c:pt>
                <c:pt idx="2467">
                  <c:v>3.241791039000001</c:v>
                </c:pt>
                <c:pt idx="2468">
                  <c:v>3.225273399000001</c:v>
                </c:pt>
                <c:pt idx="2469">
                  <c:v>3.226326256</c:v>
                </c:pt>
                <c:pt idx="2470">
                  <c:v>3.237037926</c:v>
                </c:pt>
                <c:pt idx="2471">
                  <c:v>3.255775719</c:v>
                </c:pt>
                <c:pt idx="2472">
                  <c:v>3.254772453</c:v>
                </c:pt>
                <c:pt idx="2473">
                  <c:v>3.242046622999999</c:v>
                </c:pt>
                <c:pt idx="2474">
                  <c:v>3.231128006</c:v>
                </c:pt>
                <c:pt idx="2475">
                  <c:v>3.245379715</c:v>
                </c:pt>
                <c:pt idx="2476">
                  <c:v>3.237948685</c:v>
                </c:pt>
                <c:pt idx="2477">
                  <c:v>3.25841835</c:v>
                </c:pt>
                <c:pt idx="2478">
                  <c:v>3.255926399000001</c:v>
                </c:pt>
                <c:pt idx="2479">
                  <c:v>3.266088753</c:v>
                </c:pt>
                <c:pt idx="2480">
                  <c:v>3.270117073000001</c:v>
                </c:pt>
                <c:pt idx="2481">
                  <c:v>3.264189034</c:v>
                </c:pt>
                <c:pt idx="2482">
                  <c:v>3.242460518000001</c:v>
                </c:pt>
                <c:pt idx="2483">
                  <c:v>3.261923103</c:v>
                </c:pt>
                <c:pt idx="2484">
                  <c:v>3.274328499</c:v>
                </c:pt>
                <c:pt idx="2485">
                  <c:v>3.268057137</c:v>
                </c:pt>
                <c:pt idx="2486">
                  <c:v>3.273397713</c:v>
                </c:pt>
                <c:pt idx="2487">
                  <c:v>3.27368763</c:v>
                </c:pt>
                <c:pt idx="2488">
                  <c:v>3.260549812</c:v>
                </c:pt>
                <c:pt idx="2489">
                  <c:v>3.275247841000001</c:v>
                </c:pt>
                <c:pt idx="2490">
                  <c:v>3.250831871</c:v>
                </c:pt>
                <c:pt idx="2491">
                  <c:v>3.244118004000001</c:v>
                </c:pt>
                <c:pt idx="2492">
                  <c:v>3.243873863</c:v>
                </c:pt>
                <c:pt idx="2493">
                  <c:v>3.275711327000001</c:v>
                </c:pt>
                <c:pt idx="2494">
                  <c:v>3.275253563000001</c:v>
                </c:pt>
                <c:pt idx="2495">
                  <c:v>3.274605064</c:v>
                </c:pt>
                <c:pt idx="2496">
                  <c:v>3.284004478</c:v>
                </c:pt>
                <c:pt idx="2497">
                  <c:v>3.281814842</c:v>
                </c:pt>
                <c:pt idx="2498">
                  <c:v>3.294521599000001</c:v>
                </c:pt>
                <c:pt idx="2499">
                  <c:v>3.295177727</c:v>
                </c:pt>
                <c:pt idx="2500">
                  <c:v>3.291538506</c:v>
                </c:pt>
                <c:pt idx="2501">
                  <c:v>3.283785133</c:v>
                </c:pt>
                <c:pt idx="2502">
                  <c:v>3.286310463</c:v>
                </c:pt>
                <c:pt idx="2503">
                  <c:v>3.282343178000001</c:v>
                </c:pt>
                <c:pt idx="2504">
                  <c:v>3.278463631</c:v>
                </c:pt>
                <c:pt idx="2505">
                  <c:v>3.281271248</c:v>
                </c:pt>
                <c:pt idx="2506">
                  <c:v>3.283521919</c:v>
                </c:pt>
                <c:pt idx="2507">
                  <c:v>3.285475044</c:v>
                </c:pt>
                <c:pt idx="2508">
                  <c:v>3.295500069</c:v>
                </c:pt>
                <c:pt idx="2509">
                  <c:v>3.28709486</c:v>
                </c:pt>
                <c:pt idx="2510">
                  <c:v>3.284998684</c:v>
                </c:pt>
                <c:pt idx="2511">
                  <c:v>3.268549709</c:v>
                </c:pt>
                <c:pt idx="2512">
                  <c:v>3.259020596</c:v>
                </c:pt>
                <c:pt idx="2513">
                  <c:v>3.253466396</c:v>
                </c:pt>
                <c:pt idx="2514">
                  <c:v>3.267878323000001</c:v>
                </c:pt>
                <c:pt idx="2515">
                  <c:v>3.272356777000001</c:v>
                </c:pt>
                <c:pt idx="2516">
                  <c:v>3.27168539</c:v>
                </c:pt>
                <c:pt idx="2517">
                  <c:v>3.276072292</c:v>
                </c:pt>
                <c:pt idx="2518">
                  <c:v>3.285950451000001</c:v>
                </c:pt>
                <c:pt idx="2519">
                  <c:v>3.285576611000001</c:v>
                </c:pt>
                <c:pt idx="2520">
                  <c:v>3.271954327</c:v>
                </c:pt>
                <c:pt idx="2521">
                  <c:v>3.268475323000001</c:v>
                </c:pt>
                <c:pt idx="2522">
                  <c:v>3.259876994999999</c:v>
                </c:pt>
                <c:pt idx="2523">
                  <c:v>3.273480206</c:v>
                </c:pt>
                <c:pt idx="2524">
                  <c:v>3.275936871</c:v>
                </c:pt>
                <c:pt idx="2525">
                  <c:v>3.292904644</c:v>
                </c:pt>
                <c:pt idx="2526">
                  <c:v>3.274502544000001</c:v>
                </c:pt>
                <c:pt idx="2527">
                  <c:v>3.290768413999999</c:v>
                </c:pt>
                <c:pt idx="2528">
                  <c:v>3.279751568</c:v>
                </c:pt>
                <c:pt idx="2529">
                  <c:v>3.288273602</c:v>
                </c:pt>
                <c:pt idx="2530">
                  <c:v>3.28880003</c:v>
                </c:pt>
                <c:pt idx="2531">
                  <c:v>3.298611431</c:v>
                </c:pt>
                <c:pt idx="2532">
                  <c:v>3.293240337</c:v>
                </c:pt>
                <c:pt idx="2533">
                  <c:v>3.298052578</c:v>
                </c:pt>
                <c:pt idx="2534">
                  <c:v>3.31441</c:v>
                </c:pt>
                <c:pt idx="2535">
                  <c:v>3.30816534</c:v>
                </c:pt>
                <c:pt idx="2536">
                  <c:v>3.312758235999996</c:v>
                </c:pt>
                <c:pt idx="2537">
                  <c:v>3.306782989999998</c:v>
                </c:pt>
                <c:pt idx="2538">
                  <c:v>3.3071492</c:v>
                </c:pt>
                <c:pt idx="2539">
                  <c:v>3.315205841</c:v>
                </c:pt>
                <c:pt idx="2540">
                  <c:v>3.326977997</c:v>
                </c:pt>
                <c:pt idx="2541">
                  <c:v>3.310491829</c:v>
                </c:pt>
                <c:pt idx="2542">
                  <c:v>3.312860756</c:v>
                </c:pt>
                <c:pt idx="2543">
                  <c:v>3.317529945</c:v>
                </c:pt>
                <c:pt idx="2544">
                  <c:v>3.325948981999999</c:v>
                </c:pt>
                <c:pt idx="2545">
                  <c:v>3.303762703</c:v>
                </c:pt>
                <c:pt idx="2546">
                  <c:v>3.328348426999999</c:v>
                </c:pt>
                <c:pt idx="2547">
                  <c:v>3.33536747</c:v>
                </c:pt>
                <c:pt idx="2548">
                  <c:v>3.329847125999997</c:v>
                </c:pt>
                <c:pt idx="2549">
                  <c:v>3.32829073</c:v>
                </c:pt>
                <c:pt idx="2550">
                  <c:v>3.324979572</c:v>
                </c:pt>
                <c:pt idx="2551">
                  <c:v>3.330228595999999</c:v>
                </c:pt>
                <c:pt idx="2552">
                  <c:v>3.335195332</c:v>
                </c:pt>
                <c:pt idx="2553">
                  <c:v>3.327192097</c:v>
                </c:pt>
                <c:pt idx="2554">
                  <c:v>3.332685260999999</c:v>
                </c:pt>
                <c:pt idx="2555">
                  <c:v>3.3415201</c:v>
                </c:pt>
                <c:pt idx="2556">
                  <c:v>3.340039997</c:v>
                </c:pt>
                <c:pt idx="2557">
                  <c:v>3.337852745</c:v>
                </c:pt>
                <c:pt idx="2558">
                  <c:v>3.343162804</c:v>
                </c:pt>
                <c:pt idx="2559">
                  <c:v>3.349480896</c:v>
                </c:pt>
                <c:pt idx="2560">
                  <c:v>3.349519043</c:v>
                </c:pt>
                <c:pt idx="2561">
                  <c:v>3.350220947</c:v>
                </c:pt>
                <c:pt idx="2562">
                  <c:v>3.352071075</c:v>
                </c:pt>
                <c:pt idx="2563">
                  <c:v>3.336064605999998</c:v>
                </c:pt>
                <c:pt idx="2564">
                  <c:v>3.334130554000001</c:v>
                </c:pt>
                <c:pt idx="2565">
                  <c:v>3.335091858</c:v>
                </c:pt>
                <c:pt idx="2566">
                  <c:v>3.332268981999992</c:v>
                </c:pt>
                <c:pt idx="2567">
                  <c:v>3.331315308000001</c:v>
                </c:pt>
                <c:pt idx="2568">
                  <c:v>3.326108246</c:v>
                </c:pt>
                <c:pt idx="2569">
                  <c:v>3.329762726</c:v>
                </c:pt>
                <c:pt idx="2570">
                  <c:v>3.354710846000001</c:v>
                </c:pt>
                <c:pt idx="2571">
                  <c:v>3.352528838999999</c:v>
                </c:pt>
                <c:pt idx="2572">
                  <c:v>3.362698822</c:v>
                </c:pt>
                <c:pt idx="2573">
                  <c:v>3.363351135</c:v>
                </c:pt>
                <c:pt idx="2574">
                  <c:v>3.366616516000001</c:v>
                </c:pt>
                <c:pt idx="2575">
                  <c:v>3.364663391000001</c:v>
                </c:pt>
                <c:pt idx="2576">
                  <c:v>3.353661804000001</c:v>
                </c:pt>
                <c:pt idx="2577">
                  <c:v>3.337925224</c:v>
                </c:pt>
                <c:pt idx="2578">
                  <c:v>3.342651633999996</c:v>
                </c:pt>
                <c:pt idx="2579">
                  <c:v>3.356766013999997</c:v>
                </c:pt>
                <c:pt idx="2580">
                  <c:v>3.366763382</c:v>
                </c:pt>
                <c:pt idx="2581">
                  <c:v>3.355937271</c:v>
                </c:pt>
                <c:pt idx="2582">
                  <c:v>3.361110001</c:v>
                </c:pt>
                <c:pt idx="2583">
                  <c:v>3.360121994</c:v>
                </c:pt>
                <c:pt idx="2584">
                  <c:v>3.365818291</c:v>
                </c:pt>
                <c:pt idx="2585">
                  <c:v>3.375942496999996</c:v>
                </c:pt>
                <c:pt idx="2586">
                  <c:v>3.377775458999999</c:v>
                </c:pt>
                <c:pt idx="2587">
                  <c:v>3.371076851000001</c:v>
                </c:pt>
                <c:pt idx="2588">
                  <c:v>3.374342232</c:v>
                </c:pt>
                <c:pt idx="2589">
                  <c:v>3.376575737</c:v>
                </c:pt>
                <c:pt idx="2590">
                  <c:v>3.378132132999999</c:v>
                </c:pt>
                <c:pt idx="2591">
                  <c:v>3.373096733000001</c:v>
                </c:pt>
                <c:pt idx="2592">
                  <c:v>3.382160454</c:v>
                </c:pt>
                <c:pt idx="2593">
                  <c:v>3.388550072</c:v>
                </c:pt>
                <c:pt idx="2594">
                  <c:v>3.389454155</c:v>
                </c:pt>
                <c:pt idx="2595">
                  <c:v>3.40967205</c:v>
                </c:pt>
                <c:pt idx="2596">
                  <c:v>3.394840508000001</c:v>
                </c:pt>
                <c:pt idx="2597">
                  <c:v>3.388401299</c:v>
                </c:pt>
                <c:pt idx="2598">
                  <c:v>3.404262810000001</c:v>
                </c:pt>
                <c:pt idx="2599">
                  <c:v>3.409927635</c:v>
                </c:pt>
                <c:pt idx="2600">
                  <c:v>3.418047218</c:v>
                </c:pt>
                <c:pt idx="2601">
                  <c:v>3.414781837</c:v>
                </c:pt>
                <c:pt idx="2602">
                  <c:v>3.419702797</c:v>
                </c:pt>
                <c:pt idx="2603">
                  <c:v>3.424108772</c:v>
                </c:pt>
                <c:pt idx="2604">
                  <c:v>3.419462470999997</c:v>
                </c:pt>
                <c:pt idx="2605">
                  <c:v>3.416508942</c:v>
                </c:pt>
                <c:pt idx="2606">
                  <c:v>3.415753155</c:v>
                </c:pt>
                <c:pt idx="2607">
                  <c:v>3.42000845</c:v>
                </c:pt>
                <c:pt idx="2608">
                  <c:v>3.414473323999998</c:v>
                </c:pt>
                <c:pt idx="2609">
                  <c:v>3.416846065999997</c:v>
                </c:pt>
                <c:pt idx="2610">
                  <c:v>3.421530514</c:v>
                </c:pt>
                <c:pt idx="2611">
                  <c:v>3.44161108</c:v>
                </c:pt>
                <c:pt idx="2612">
                  <c:v>3.431875972999999</c:v>
                </c:pt>
                <c:pt idx="2613">
                  <c:v>3.444288998</c:v>
                </c:pt>
                <c:pt idx="2614">
                  <c:v>3.431340961</c:v>
                </c:pt>
                <c:pt idx="2615">
                  <c:v>3.418866900999999</c:v>
                </c:pt>
                <c:pt idx="2616">
                  <c:v>3.427511005</c:v>
                </c:pt>
                <c:pt idx="2617">
                  <c:v>3.430501728</c:v>
                </c:pt>
                <c:pt idx="2618">
                  <c:v>3.426488667</c:v>
                </c:pt>
                <c:pt idx="2619">
                  <c:v>3.422460346</c:v>
                </c:pt>
                <c:pt idx="2620">
                  <c:v>3.425237446000001</c:v>
                </c:pt>
                <c:pt idx="2621">
                  <c:v>3.425163059</c:v>
                </c:pt>
                <c:pt idx="2622">
                  <c:v>3.4317663</c:v>
                </c:pt>
                <c:pt idx="2623">
                  <c:v>3.438098698</c:v>
                </c:pt>
                <c:pt idx="2624">
                  <c:v>3.434489993999998</c:v>
                </c:pt>
                <c:pt idx="2625">
                  <c:v>3.423671513</c:v>
                </c:pt>
                <c:pt idx="2626">
                  <c:v>3.433879642</c:v>
                </c:pt>
                <c:pt idx="2627">
                  <c:v>3.435146121999999</c:v>
                </c:pt>
                <c:pt idx="2628">
                  <c:v>3.439582614999999</c:v>
                </c:pt>
                <c:pt idx="2629">
                  <c:v>3.438094883000001</c:v>
                </c:pt>
                <c:pt idx="2630">
                  <c:v>3.453307896</c:v>
                </c:pt>
                <c:pt idx="2631">
                  <c:v>3.445939808</c:v>
                </c:pt>
                <c:pt idx="2632">
                  <c:v>3.461976795</c:v>
                </c:pt>
                <c:pt idx="2633">
                  <c:v>3.45498064</c:v>
                </c:pt>
                <c:pt idx="2634">
                  <c:v>3.463098316</c:v>
                </c:pt>
                <c:pt idx="2635">
                  <c:v>3.449605732</c:v>
                </c:pt>
                <c:pt idx="2636">
                  <c:v>3.445050982999999</c:v>
                </c:pt>
                <c:pt idx="2637">
                  <c:v>3.435785083999999</c:v>
                </c:pt>
                <c:pt idx="2638">
                  <c:v>3.44257906</c:v>
                </c:pt>
                <c:pt idx="2639">
                  <c:v>3.440032749000001</c:v>
                </c:pt>
                <c:pt idx="2640">
                  <c:v>3.442497044</c:v>
                </c:pt>
                <c:pt idx="2641">
                  <c:v>3.445804863</c:v>
                </c:pt>
                <c:pt idx="2642">
                  <c:v>3.439976006</c:v>
                </c:pt>
                <c:pt idx="2643">
                  <c:v>3.430066376</c:v>
                </c:pt>
                <c:pt idx="2644">
                  <c:v>3.436337738000001</c:v>
                </c:pt>
                <c:pt idx="2645">
                  <c:v>3.44337204</c:v>
                </c:pt>
                <c:pt idx="2646">
                  <c:v>3.437497406</c:v>
                </c:pt>
                <c:pt idx="2647">
                  <c:v>3.427461891</c:v>
                </c:pt>
                <c:pt idx="2648">
                  <c:v>3.426042823999996</c:v>
                </c:pt>
                <c:pt idx="2649">
                  <c:v>3.43478611</c:v>
                </c:pt>
                <c:pt idx="2650">
                  <c:v>3.438997536</c:v>
                </c:pt>
                <c:pt idx="2651">
                  <c:v>3.441980629000001</c:v>
                </c:pt>
                <c:pt idx="2652">
                  <c:v>3.446649818</c:v>
                </c:pt>
                <c:pt idx="2653">
                  <c:v>3.467256813000001</c:v>
                </c:pt>
                <c:pt idx="2654">
                  <c:v>3.461111336</c:v>
                </c:pt>
                <c:pt idx="2655">
                  <c:v>3.453194408</c:v>
                </c:pt>
                <c:pt idx="2656">
                  <c:v>3.446874886000001</c:v>
                </c:pt>
                <c:pt idx="2657">
                  <c:v>3.454830437</c:v>
                </c:pt>
                <c:pt idx="2658">
                  <c:v>3.466104774000001</c:v>
                </c:pt>
                <c:pt idx="2659">
                  <c:v>3.459516792</c:v>
                </c:pt>
                <c:pt idx="2660">
                  <c:v>3.448042182999999</c:v>
                </c:pt>
                <c:pt idx="2661">
                  <c:v>3.473325996000001</c:v>
                </c:pt>
                <c:pt idx="2662">
                  <c:v>3.485853462000001</c:v>
                </c:pt>
                <c:pt idx="2663">
                  <c:v>3.475899962999999</c:v>
                </c:pt>
                <c:pt idx="2664">
                  <c:v>3.471422462</c:v>
                </c:pt>
                <c:pt idx="2665">
                  <c:v>3.472154884</c:v>
                </c:pt>
                <c:pt idx="2666">
                  <c:v>3.467281609</c:v>
                </c:pt>
                <c:pt idx="2667">
                  <c:v>3.46764782</c:v>
                </c:pt>
                <c:pt idx="2668">
                  <c:v>3.4853442</c:v>
                </c:pt>
                <c:pt idx="2669">
                  <c:v>3.501270561</c:v>
                </c:pt>
                <c:pt idx="2670">
                  <c:v>3.484054832</c:v>
                </c:pt>
                <c:pt idx="2671">
                  <c:v>3.483528404</c:v>
                </c:pt>
                <c:pt idx="2672">
                  <c:v>3.477016716</c:v>
                </c:pt>
                <c:pt idx="2673">
                  <c:v>3.45895031</c:v>
                </c:pt>
                <c:pt idx="2674">
                  <c:v>3.456325798</c:v>
                </c:pt>
                <c:pt idx="2675">
                  <c:v>3.469757347</c:v>
                </c:pt>
                <c:pt idx="2676">
                  <c:v>3.47009304</c:v>
                </c:pt>
                <c:pt idx="2677">
                  <c:v>3.487518578</c:v>
                </c:pt>
                <c:pt idx="2678">
                  <c:v>3.481258658999999</c:v>
                </c:pt>
                <c:pt idx="2679">
                  <c:v>3.478641777</c:v>
                </c:pt>
                <c:pt idx="2680">
                  <c:v>3.482976227</c:v>
                </c:pt>
                <c:pt idx="2681">
                  <c:v>3.487000732</c:v>
                </c:pt>
                <c:pt idx="2682">
                  <c:v>3.488709717</c:v>
                </c:pt>
                <c:pt idx="2683">
                  <c:v>3.486455230999999</c:v>
                </c:pt>
                <c:pt idx="2684">
                  <c:v>3.487859038999999</c:v>
                </c:pt>
                <c:pt idx="2685">
                  <c:v>3.508245735</c:v>
                </c:pt>
                <c:pt idx="2686">
                  <c:v>3.503912239</c:v>
                </c:pt>
                <c:pt idx="2687">
                  <c:v>3.511974602</c:v>
                </c:pt>
                <c:pt idx="2688">
                  <c:v>3.505901604</c:v>
                </c:pt>
                <c:pt idx="2689">
                  <c:v>3.517803459</c:v>
                </c:pt>
                <c:pt idx="2690">
                  <c:v>3.505485802</c:v>
                </c:pt>
                <c:pt idx="2691">
                  <c:v>3.514571457000001</c:v>
                </c:pt>
                <c:pt idx="2692">
                  <c:v>3.516108780000001</c:v>
                </c:pt>
                <c:pt idx="2693">
                  <c:v>3.520030289</c:v>
                </c:pt>
                <c:pt idx="2694">
                  <c:v>3.506633072000001</c:v>
                </c:pt>
                <c:pt idx="2695">
                  <c:v>3.504390030000001</c:v>
                </c:pt>
                <c:pt idx="2696">
                  <c:v>3.493197708</c:v>
                </c:pt>
                <c:pt idx="2697">
                  <c:v>3.50640419</c:v>
                </c:pt>
                <c:pt idx="2698">
                  <c:v>3.500790863000001</c:v>
                </c:pt>
                <c:pt idx="2699">
                  <c:v>3.500111847</c:v>
                </c:pt>
                <c:pt idx="2700">
                  <c:v>3.502431183000001</c:v>
                </c:pt>
                <c:pt idx="2701">
                  <c:v>3.500676422000001</c:v>
                </c:pt>
                <c:pt idx="2702">
                  <c:v>3.497578888</c:v>
                </c:pt>
                <c:pt idx="2703">
                  <c:v>3.50600174</c:v>
                </c:pt>
                <c:pt idx="2704">
                  <c:v>3.506448058999999</c:v>
                </c:pt>
                <c:pt idx="2705">
                  <c:v>3.516091614</c:v>
                </c:pt>
                <c:pt idx="2706">
                  <c:v>3.521809845</c:v>
                </c:pt>
                <c:pt idx="2707">
                  <c:v>3.529698638999999</c:v>
                </c:pt>
                <c:pt idx="2708">
                  <c:v>3.538648872</c:v>
                </c:pt>
                <c:pt idx="2709">
                  <c:v>3.529768257000001</c:v>
                </c:pt>
                <c:pt idx="2710">
                  <c:v>3.518820076</c:v>
                </c:pt>
                <c:pt idx="2711">
                  <c:v>3.524137764</c:v>
                </c:pt>
                <c:pt idx="2712">
                  <c:v>3.528379707</c:v>
                </c:pt>
                <c:pt idx="2713">
                  <c:v>3.534023552</c:v>
                </c:pt>
                <c:pt idx="2714">
                  <c:v>3.543993263000001</c:v>
                </c:pt>
                <c:pt idx="2715">
                  <c:v>3.537142067</c:v>
                </c:pt>
                <c:pt idx="2716">
                  <c:v>3.539575844000001</c:v>
                </c:pt>
                <c:pt idx="2717">
                  <c:v>3.540277748</c:v>
                </c:pt>
                <c:pt idx="2718">
                  <c:v>3.547467022</c:v>
                </c:pt>
                <c:pt idx="2719">
                  <c:v>3.547185211</c:v>
                </c:pt>
                <c:pt idx="2720">
                  <c:v>3.556247024999998</c:v>
                </c:pt>
                <c:pt idx="2721">
                  <c:v>3.551730423</c:v>
                </c:pt>
                <c:pt idx="2722">
                  <c:v>3.554141312</c:v>
                </c:pt>
                <c:pt idx="2723">
                  <c:v>3.549197464000001</c:v>
                </c:pt>
                <c:pt idx="2724">
                  <c:v>3.554899482999999</c:v>
                </c:pt>
                <c:pt idx="2725">
                  <c:v>3.551817207</c:v>
                </c:pt>
                <c:pt idx="2726">
                  <c:v>3.567579536</c:v>
                </c:pt>
                <c:pt idx="2727">
                  <c:v>3.556730537</c:v>
                </c:pt>
                <c:pt idx="2728">
                  <c:v>3.541842728000001</c:v>
                </c:pt>
                <c:pt idx="2729">
                  <c:v>3.541803627</c:v>
                </c:pt>
                <c:pt idx="2730">
                  <c:v>3.557916908</c:v>
                </c:pt>
                <c:pt idx="2731">
                  <c:v>3.566248207</c:v>
                </c:pt>
                <c:pt idx="2732">
                  <c:v>3.570455818</c:v>
                </c:pt>
                <c:pt idx="2733">
                  <c:v>3.562035351</c:v>
                </c:pt>
                <c:pt idx="2734">
                  <c:v>3.575966625</c:v>
                </c:pt>
                <c:pt idx="2735">
                  <c:v>3.575732975</c:v>
                </c:pt>
                <c:pt idx="2736">
                  <c:v>3.55714777</c:v>
                </c:pt>
                <c:pt idx="2737">
                  <c:v>3.556270389999999</c:v>
                </c:pt>
                <c:pt idx="2738">
                  <c:v>3.552615909999997</c:v>
                </c:pt>
                <c:pt idx="2739">
                  <c:v>3.557353764</c:v>
                </c:pt>
                <c:pt idx="2740">
                  <c:v>3.567058353</c:v>
                </c:pt>
                <c:pt idx="2741">
                  <c:v>3.565717487000001</c:v>
                </c:pt>
                <c:pt idx="2742">
                  <c:v>3.556855945999998</c:v>
                </c:pt>
                <c:pt idx="2743">
                  <c:v>3.55729845</c:v>
                </c:pt>
                <c:pt idx="2744">
                  <c:v>3.558580666</c:v>
                </c:pt>
                <c:pt idx="2745">
                  <c:v>3.551710873</c:v>
                </c:pt>
                <c:pt idx="2746">
                  <c:v>3.545349865</c:v>
                </c:pt>
                <c:pt idx="2747">
                  <c:v>3.537015705</c:v>
                </c:pt>
                <c:pt idx="2748">
                  <c:v>3.551374226</c:v>
                </c:pt>
                <c:pt idx="2749">
                  <c:v>3.558179646</c:v>
                </c:pt>
                <c:pt idx="2750">
                  <c:v>3.545366077000001</c:v>
                </c:pt>
                <c:pt idx="2751">
                  <c:v>3.54096487</c:v>
                </c:pt>
                <c:pt idx="2752">
                  <c:v>3.527716427000001</c:v>
                </c:pt>
                <c:pt idx="2753">
                  <c:v>3.532229214</c:v>
                </c:pt>
                <c:pt idx="2754">
                  <c:v>3.549273281</c:v>
                </c:pt>
                <c:pt idx="2755">
                  <c:v>3.552729397</c:v>
                </c:pt>
                <c:pt idx="2756">
                  <c:v>3.553259639999998</c:v>
                </c:pt>
                <c:pt idx="2757">
                  <c:v>3.567801266</c:v>
                </c:pt>
                <c:pt idx="2758">
                  <c:v>3.581717281</c:v>
                </c:pt>
                <c:pt idx="2759">
                  <c:v>3.562609462999999</c:v>
                </c:pt>
                <c:pt idx="2760">
                  <c:v>3.563059597000001</c:v>
                </c:pt>
                <c:pt idx="2761">
                  <c:v>3.573423176</c:v>
                </c:pt>
                <c:pt idx="2762">
                  <c:v>3.571656017</c:v>
                </c:pt>
                <c:pt idx="2763">
                  <c:v>3.57300642</c:v>
                </c:pt>
                <c:pt idx="2764">
                  <c:v>3.555092602</c:v>
                </c:pt>
                <c:pt idx="2765">
                  <c:v>3.547039776</c:v>
                </c:pt>
                <c:pt idx="2766">
                  <c:v>3.55567625</c:v>
                </c:pt>
                <c:pt idx="2767">
                  <c:v>3.567726879000001</c:v>
                </c:pt>
                <c:pt idx="2768">
                  <c:v>3.564179211</c:v>
                </c:pt>
                <c:pt idx="2769">
                  <c:v>3.568962841</c:v>
                </c:pt>
                <c:pt idx="2770">
                  <c:v>3.56715086</c:v>
                </c:pt>
                <c:pt idx="2771">
                  <c:v>3.570759563</c:v>
                </c:pt>
                <c:pt idx="2772">
                  <c:v>3.573902874</c:v>
                </c:pt>
                <c:pt idx="2773">
                  <c:v>3.56982687</c:v>
                </c:pt>
                <c:pt idx="2774">
                  <c:v>3.562922268</c:v>
                </c:pt>
                <c:pt idx="2775">
                  <c:v>3.579462795</c:v>
                </c:pt>
                <c:pt idx="2776">
                  <c:v>3.602198391</c:v>
                </c:pt>
                <c:pt idx="2777">
                  <c:v>3.605806618</c:v>
                </c:pt>
                <c:pt idx="2778">
                  <c:v>3.605562477</c:v>
                </c:pt>
                <c:pt idx="2779">
                  <c:v>3.600496559000001</c:v>
                </c:pt>
                <c:pt idx="2780">
                  <c:v>3.598032742</c:v>
                </c:pt>
                <c:pt idx="2781">
                  <c:v>3.590388088</c:v>
                </c:pt>
                <c:pt idx="2782">
                  <c:v>3.593615322000001</c:v>
                </c:pt>
                <c:pt idx="2783">
                  <c:v>3.603228359</c:v>
                </c:pt>
                <c:pt idx="2784">
                  <c:v>3.614882259</c:v>
                </c:pt>
                <c:pt idx="2785">
                  <c:v>3.618283062000001</c:v>
                </c:pt>
                <c:pt idx="2786">
                  <c:v>3.613941936000001</c:v>
                </c:pt>
                <c:pt idx="2787">
                  <c:v>3.608195095</c:v>
                </c:pt>
                <c:pt idx="2788">
                  <c:v>3.611902981</c:v>
                </c:pt>
                <c:pt idx="2789">
                  <c:v>3.609181194</c:v>
                </c:pt>
                <c:pt idx="2790">
                  <c:v>3.604928761</c:v>
                </c:pt>
                <c:pt idx="2791">
                  <c:v>3.611852435999987</c:v>
                </c:pt>
                <c:pt idx="2792">
                  <c:v>3.617337971</c:v>
                </c:pt>
                <c:pt idx="2793">
                  <c:v>3.629308491000001</c:v>
                </c:pt>
                <c:pt idx="2794">
                  <c:v>3.627187519</c:v>
                </c:pt>
                <c:pt idx="2795">
                  <c:v>3.604983597</c:v>
                </c:pt>
                <c:pt idx="2796">
                  <c:v>3.595141678</c:v>
                </c:pt>
                <c:pt idx="2797">
                  <c:v>3.603530197</c:v>
                </c:pt>
                <c:pt idx="2798">
                  <c:v>3.614539413</c:v>
                </c:pt>
                <c:pt idx="2799">
                  <c:v>3.625418929999999</c:v>
                </c:pt>
                <c:pt idx="2800">
                  <c:v>3.624247818000001</c:v>
                </c:pt>
                <c:pt idx="2801">
                  <c:v>3.625016479</c:v>
                </c:pt>
                <c:pt idx="2802">
                  <c:v>3.627635269000001</c:v>
                </c:pt>
                <c:pt idx="2803">
                  <c:v>3.62446907</c:v>
                </c:pt>
                <c:pt idx="2804">
                  <c:v>3.620806007</c:v>
                </c:pt>
                <c:pt idx="2805">
                  <c:v>3.624085693</c:v>
                </c:pt>
                <c:pt idx="2806">
                  <c:v>3.628096848</c:v>
                </c:pt>
                <c:pt idx="2807">
                  <c:v>3.630767136</c:v>
                </c:pt>
                <c:pt idx="2808">
                  <c:v>3.621672897</c:v>
                </c:pt>
                <c:pt idx="2809">
                  <c:v>3.629584579000001</c:v>
                </c:pt>
                <c:pt idx="2810">
                  <c:v>3.619834213</c:v>
                </c:pt>
                <c:pt idx="2811">
                  <c:v>3.615660933999996</c:v>
                </c:pt>
                <c:pt idx="2812">
                  <c:v>3.619002608999999</c:v>
                </c:pt>
                <c:pt idx="2813">
                  <c:v>3.621985703</c:v>
                </c:pt>
                <c:pt idx="2814">
                  <c:v>3.616471558000001</c:v>
                </c:pt>
                <c:pt idx="2815">
                  <c:v>3.635457306</c:v>
                </c:pt>
                <c:pt idx="2816">
                  <c:v>3.644151001</c:v>
                </c:pt>
                <c:pt idx="2817">
                  <c:v>3.634503632</c:v>
                </c:pt>
                <c:pt idx="2818">
                  <c:v>3.644433289</c:v>
                </c:pt>
                <c:pt idx="2819">
                  <c:v>3.656152038999999</c:v>
                </c:pt>
                <c:pt idx="2820">
                  <c:v>3.657682686</c:v>
                </c:pt>
                <c:pt idx="2821">
                  <c:v>3.656263618</c:v>
                </c:pt>
                <c:pt idx="2822">
                  <c:v>3.655382422999999</c:v>
                </c:pt>
                <c:pt idx="2823">
                  <c:v>3.652391701</c:v>
                </c:pt>
                <c:pt idx="2824">
                  <c:v>3.648958472999999</c:v>
                </c:pt>
                <c:pt idx="2825">
                  <c:v>3.650316505</c:v>
                </c:pt>
                <c:pt idx="2826">
                  <c:v>3.656099586</c:v>
                </c:pt>
                <c:pt idx="2827">
                  <c:v>3.654192238</c:v>
                </c:pt>
                <c:pt idx="2828">
                  <c:v>3.663458138</c:v>
                </c:pt>
                <c:pt idx="2829">
                  <c:v>3.654249458000001</c:v>
                </c:pt>
                <c:pt idx="2830">
                  <c:v>3.65083149</c:v>
                </c:pt>
                <c:pt idx="2831">
                  <c:v>3.665638237</c:v>
                </c:pt>
                <c:pt idx="2832">
                  <c:v>3.667789726</c:v>
                </c:pt>
                <c:pt idx="2833">
                  <c:v>3.676952628999999</c:v>
                </c:pt>
                <c:pt idx="2834">
                  <c:v>3.669559746</c:v>
                </c:pt>
                <c:pt idx="2835">
                  <c:v>3.665828972</c:v>
                </c:pt>
                <c:pt idx="2836">
                  <c:v>3.664852408999999</c:v>
                </c:pt>
                <c:pt idx="2837">
                  <c:v>3.666435509</c:v>
                </c:pt>
                <c:pt idx="2838">
                  <c:v>3.643492012</c:v>
                </c:pt>
                <c:pt idx="2839">
                  <c:v>3.658720284</c:v>
                </c:pt>
                <c:pt idx="2840">
                  <c:v>3.686186104</c:v>
                </c:pt>
                <c:pt idx="2841">
                  <c:v>3.692221432</c:v>
                </c:pt>
                <c:pt idx="2842">
                  <c:v>3.669356136</c:v>
                </c:pt>
                <c:pt idx="2843">
                  <c:v>3.665480404</c:v>
                </c:pt>
                <c:pt idx="2844">
                  <c:v>3.66467741</c:v>
                </c:pt>
                <c:pt idx="2845">
                  <c:v>3.66329649</c:v>
                </c:pt>
                <c:pt idx="2846">
                  <c:v>3.66593626</c:v>
                </c:pt>
                <c:pt idx="2847">
                  <c:v>3.679430752</c:v>
                </c:pt>
                <c:pt idx="2848">
                  <c:v>3.674179344</c:v>
                </c:pt>
                <c:pt idx="2849">
                  <c:v>3.674343376</c:v>
                </c:pt>
                <c:pt idx="2850">
                  <c:v>3.675144463</c:v>
                </c:pt>
                <c:pt idx="2851">
                  <c:v>3.672104149</c:v>
                </c:pt>
                <c:pt idx="2852">
                  <c:v>3.68040493</c:v>
                </c:pt>
                <c:pt idx="2853">
                  <c:v>3.694036751</c:v>
                </c:pt>
                <c:pt idx="2854">
                  <c:v>3.702909737000001</c:v>
                </c:pt>
                <c:pt idx="2855">
                  <c:v>3.696081428999999</c:v>
                </c:pt>
                <c:pt idx="2856">
                  <c:v>3.690809517</c:v>
                </c:pt>
                <c:pt idx="2857">
                  <c:v>3.689077644</c:v>
                </c:pt>
                <c:pt idx="2858">
                  <c:v>3.686640053</c:v>
                </c:pt>
                <c:pt idx="2859">
                  <c:v>3.70128849</c:v>
                </c:pt>
                <c:pt idx="2860">
                  <c:v>3.708940773</c:v>
                </c:pt>
                <c:pt idx="2861">
                  <c:v>3.711797981</c:v>
                </c:pt>
                <c:pt idx="2862">
                  <c:v>3.70400074</c:v>
                </c:pt>
                <c:pt idx="2863">
                  <c:v>3.70327404</c:v>
                </c:pt>
                <c:pt idx="2864">
                  <c:v>3.693783073</c:v>
                </c:pt>
                <c:pt idx="2865">
                  <c:v>3.699772148</c:v>
                </c:pt>
                <c:pt idx="2866">
                  <c:v>3.700729637</c:v>
                </c:pt>
                <c:pt idx="2867">
                  <c:v>3.692648200999998</c:v>
                </c:pt>
                <c:pt idx="2868">
                  <c:v>3.690786629000001</c:v>
                </c:pt>
                <c:pt idx="2869">
                  <c:v>3.68723896</c:v>
                </c:pt>
                <c:pt idx="2870">
                  <c:v>3.702039986</c:v>
                </c:pt>
                <c:pt idx="2871">
                  <c:v>3.693262367</c:v>
                </c:pt>
                <c:pt idx="2872">
                  <c:v>3.693369179</c:v>
                </c:pt>
                <c:pt idx="2873">
                  <c:v>3.715132027</c:v>
                </c:pt>
                <c:pt idx="2874">
                  <c:v>3.694868355</c:v>
                </c:pt>
                <c:pt idx="2875">
                  <c:v>3.725971489</c:v>
                </c:pt>
                <c:pt idx="2876">
                  <c:v>3.694256096</c:v>
                </c:pt>
                <c:pt idx="2877">
                  <c:v>3.704780846</c:v>
                </c:pt>
                <c:pt idx="2878">
                  <c:v>3.688118248</c:v>
                </c:pt>
                <c:pt idx="2879">
                  <c:v>3.704952507000001</c:v>
                </c:pt>
                <c:pt idx="2880">
                  <c:v>3.713791161</c:v>
                </c:pt>
                <c:pt idx="2881">
                  <c:v>3.6938937</c:v>
                </c:pt>
                <c:pt idx="2882">
                  <c:v>3.69679287</c:v>
                </c:pt>
                <c:pt idx="2883">
                  <c:v>3.712509422</c:v>
                </c:pt>
                <c:pt idx="2884">
                  <c:v>3.710640221</c:v>
                </c:pt>
                <c:pt idx="2885">
                  <c:v>3.707390099000001</c:v>
                </c:pt>
                <c:pt idx="2886">
                  <c:v>3.704670696</c:v>
                </c:pt>
                <c:pt idx="2887">
                  <c:v>3.725575237</c:v>
                </c:pt>
                <c:pt idx="2888">
                  <c:v>3.729037075</c:v>
                </c:pt>
                <c:pt idx="2889">
                  <c:v>3.751943378</c:v>
                </c:pt>
                <c:pt idx="2890">
                  <c:v>3.747884541</c:v>
                </c:pt>
                <c:pt idx="2891">
                  <c:v>3.723394184</c:v>
                </c:pt>
                <c:pt idx="2892">
                  <c:v>3.724374561</c:v>
                </c:pt>
                <c:pt idx="2893">
                  <c:v>3.731041698</c:v>
                </c:pt>
                <c:pt idx="2894">
                  <c:v>3.733708172</c:v>
                </c:pt>
                <c:pt idx="2895">
                  <c:v>3.736251621</c:v>
                </c:pt>
                <c:pt idx="2896">
                  <c:v>3.732551365</c:v>
                </c:pt>
                <c:pt idx="2897">
                  <c:v>3.715882092</c:v>
                </c:pt>
                <c:pt idx="2898">
                  <c:v>3.733872204</c:v>
                </c:pt>
                <c:pt idx="2899">
                  <c:v>3.729512005</c:v>
                </c:pt>
                <c:pt idx="2900">
                  <c:v>3.732197552</c:v>
                </c:pt>
                <c:pt idx="2901">
                  <c:v>3.74714735</c:v>
                </c:pt>
                <c:pt idx="2902">
                  <c:v>3.744156628</c:v>
                </c:pt>
                <c:pt idx="2903">
                  <c:v>3.748490124</c:v>
                </c:pt>
                <c:pt idx="2904">
                  <c:v>3.744470387000001</c:v>
                </c:pt>
                <c:pt idx="2905">
                  <c:v>3.737321644</c:v>
                </c:pt>
                <c:pt idx="2906">
                  <c:v>3.733732014</c:v>
                </c:pt>
                <c:pt idx="2907">
                  <c:v>3.734609394</c:v>
                </c:pt>
                <c:pt idx="2908">
                  <c:v>3.737520008</c:v>
                </c:pt>
                <c:pt idx="2909">
                  <c:v>3.742852955</c:v>
                </c:pt>
                <c:pt idx="2910">
                  <c:v>3.744221478</c:v>
                </c:pt>
                <c:pt idx="2911">
                  <c:v>3.755926876</c:v>
                </c:pt>
                <c:pt idx="2912">
                  <c:v>3.760077267</c:v>
                </c:pt>
                <c:pt idx="2913">
                  <c:v>3.738119869</c:v>
                </c:pt>
                <c:pt idx="2914">
                  <c:v>3.760550289</c:v>
                </c:pt>
                <c:pt idx="2915">
                  <c:v>3.764578609</c:v>
                </c:pt>
                <c:pt idx="2916">
                  <c:v>3.750448970999999</c:v>
                </c:pt>
                <c:pt idx="2917">
                  <c:v>3.746329098</c:v>
                </c:pt>
                <c:pt idx="2918">
                  <c:v>3.760374813000001</c:v>
                </c:pt>
                <c:pt idx="2919">
                  <c:v>3.761099606</c:v>
                </c:pt>
                <c:pt idx="2920">
                  <c:v>3.752615718999999</c:v>
                </c:pt>
                <c:pt idx="2921">
                  <c:v>3.75423315</c:v>
                </c:pt>
                <c:pt idx="2922">
                  <c:v>3.770140438</c:v>
                </c:pt>
                <c:pt idx="2923">
                  <c:v>3.762861996</c:v>
                </c:pt>
                <c:pt idx="2924">
                  <c:v>3.773054867</c:v>
                </c:pt>
                <c:pt idx="2925">
                  <c:v>3.78447607</c:v>
                </c:pt>
                <c:pt idx="2926">
                  <c:v>3.77271059</c:v>
                </c:pt>
                <c:pt idx="2927">
                  <c:v>3.781244068</c:v>
                </c:pt>
                <c:pt idx="2928">
                  <c:v>3.761461048</c:v>
                </c:pt>
                <c:pt idx="2929">
                  <c:v>3.774015217</c:v>
                </c:pt>
                <c:pt idx="2930">
                  <c:v>3.782075672</c:v>
                </c:pt>
                <c:pt idx="2931">
                  <c:v>3.786153584</c:v>
                </c:pt>
                <c:pt idx="2932">
                  <c:v>3.787946491</c:v>
                </c:pt>
                <c:pt idx="2933">
                  <c:v>3.796624928</c:v>
                </c:pt>
                <c:pt idx="2934">
                  <c:v>3.79445055</c:v>
                </c:pt>
                <c:pt idx="2935">
                  <c:v>3.791537075</c:v>
                </c:pt>
                <c:pt idx="2936">
                  <c:v>3.778666286</c:v>
                </c:pt>
                <c:pt idx="2937">
                  <c:v>3.766787319</c:v>
                </c:pt>
                <c:pt idx="2938">
                  <c:v>3.781817226</c:v>
                </c:pt>
                <c:pt idx="2939">
                  <c:v>3.802904873</c:v>
                </c:pt>
                <c:pt idx="2940">
                  <c:v>3.787302761</c:v>
                </c:pt>
                <c:pt idx="2941">
                  <c:v>3.781271725</c:v>
                </c:pt>
                <c:pt idx="2942">
                  <c:v>3.784323483</c:v>
                </c:pt>
                <c:pt idx="2943">
                  <c:v>3.785429745</c:v>
                </c:pt>
                <c:pt idx="2944">
                  <c:v>3.785023003</c:v>
                </c:pt>
                <c:pt idx="2945">
                  <c:v>3.790957241</c:v>
                </c:pt>
                <c:pt idx="2946">
                  <c:v>3.807377605</c:v>
                </c:pt>
                <c:pt idx="2947">
                  <c:v>3.830830364</c:v>
                </c:pt>
                <c:pt idx="2948">
                  <c:v>3.827029018</c:v>
                </c:pt>
                <c:pt idx="2949">
                  <c:v>3.825960902999999</c:v>
                </c:pt>
                <c:pt idx="2950">
                  <c:v>3.822603969999998</c:v>
                </c:pt>
                <c:pt idx="2951">
                  <c:v>3.823550014</c:v>
                </c:pt>
                <c:pt idx="2952">
                  <c:v>3.819277554</c:v>
                </c:pt>
                <c:pt idx="2953">
                  <c:v>3.823794155</c:v>
                </c:pt>
                <c:pt idx="2954">
                  <c:v>3.807596951</c:v>
                </c:pt>
                <c:pt idx="2955">
                  <c:v>3.807749538</c:v>
                </c:pt>
                <c:pt idx="2956">
                  <c:v>3.800810604</c:v>
                </c:pt>
                <c:pt idx="2957">
                  <c:v>3.809443264</c:v>
                </c:pt>
                <c:pt idx="2958">
                  <c:v>3.830958156999999</c:v>
                </c:pt>
                <c:pt idx="2959">
                  <c:v>3.852485446999998</c:v>
                </c:pt>
                <c:pt idx="2960">
                  <c:v>3.847320347</c:v>
                </c:pt>
                <c:pt idx="2961">
                  <c:v>3.839378147000001</c:v>
                </c:pt>
                <c:pt idx="2962">
                  <c:v>3.838622836999999</c:v>
                </c:pt>
                <c:pt idx="2963">
                  <c:v>3.843047886</c:v>
                </c:pt>
                <c:pt idx="2964">
                  <c:v>3.846465854999999</c:v>
                </c:pt>
                <c:pt idx="2965">
                  <c:v>3.832950381999999</c:v>
                </c:pt>
                <c:pt idx="2966">
                  <c:v>3.820422916</c:v>
                </c:pt>
                <c:pt idx="2967">
                  <c:v>3.826617984999999</c:v>
                </c:pt>
                <c:pt idx="2968">
                  <c:v>3.826839237000001</c:v>
                </c:pt>
                <c:pt idx="2969">
                  <c:v>3.832433490999997</c:v>
                </c:pt>
                <c:pt idx="2970">
                  <c:v>3.839322833999998</c:v>
                </c:pt>
                <c:pt idx="2971">
                  <c:v>3.855512408999999</c:v>
                </c:pt>
                <c:pt idx="2972">
                  <c:v>3.853095798</c:v>
                </c:pt>
                <c:pt idx="2973">
                  <c:v>3.835771351</c:v>
                </c:pt>
                <c:pt idx="2974">
                  <c:v>3.827806263</c:v>
                </c:pt>
                <c:pt idx="2975">
                  <c:v>3.823350697</c:v>
                </c:pt>
                <c:pt idx="2976">
                  <c:v>3.815978793999998</c:v>
                </c:pt>
                <c:pt idx="2977">
                  <c:v>3.825042514999998</c:v>
                </c:pt>
                <c:pt idx="2978">
                  <c:v>3.836536198</c:v>
                </c:pt>
                <c:pt idx="2979">
                  <c:v>3.839144973999998</c:v>
                </c:pt>
                <c:pt idx="2980">
                  <c:v>3.832782058999999</c:v>
                </c:pt>
                <c:pt idx="2981">
                  <c:v>3.838778763</c:v>
                </c:pt>
                <c:pt idx="2982">
                  <c:v>3.845050124999997</c:v>
                </c:pt>
                <c:pt idx="2983">
                  <c:v>3.852534561000001</c:v>
                </c:pt>
                <c:pt idx="2984">
                  <c:v>3.841784744</c:v>
                </c:pt>
                <c:pt idx="2985">
                  <c:v>3.84007576</c:v>
                </c:pt>
                <c:pt idx="2986">
                  <c:v>3.856051712</c:v>
                </c:pt>
                <c:pt idx="2987">
                  <c:v>3.852258948999998</c:v>
                </c:pt>
                <c:pt idx="2988">
                  <c:v>3.857244759</c:v>
                </c:pt>
                <c:pt idx="2989">
                  <c:v>3.853521614</c:v>
                </c:pt>
                <c:pt idx="2990">
                  <c:v>3.842108039999998</c:v>
                </c:pt>
                <c:pt idx="2991">
                  <c:v>3.858267097000001</c:v>
                </c:pt>
                <c:pt idx="2992">
                  <c:v>3.857122688</c:v>
                </c:pt>
                <c:pt idx="2993">
                  <c:v>3.865983753</c:v>
                </c:pt>
                <c:pt idx="2994">
                  <c:v>3.863549976</c:v>
                </c:pt>
                <c:pt idx="2995">
                  <c:v>3.847444324</c:v>
                </c:pt>
                <c:pt idx="2996">
                  <c:v>3.855325488999999</c:v>
                </c:pt>
                <c:pt idx="2997">
                  <c:v>3.853982716</c:v>
                </c:pt>
                <c:pt idx="2998">
                  <c:v>3.875031738000001</c:v>
                </c:pt>
                <c:pt idx="2999">
                  <c:v>3.871596602999999</c:v>
                </c:pt>
                <c:pt idx="3000">
                  <c:v>3.88449028</c:v>
                </c:pt>
                <c:pt idx="3001">
                  <c:v>3.882064132999999</c:v>
                </c:pt>
                <c:pt idx="3002">
                  <c:v>3.877211838</c:v>
                </c:pt>
                <c:pt idx="3003">
                  <c:v>3.86552742</c:v>
                </c:pt>
                <c:pt idx="3004">
                  <c:v>3.861266402999999</c:v>
                </c:pt>
                <c:pt idx="3005">
                  <c:v>3.877421646</c:v>
                </c:pt>
                <c:pt idx="3006">
                  <c:v>3.8691819</c:v>
                </c:pt>
                <c:pt idx="3007">
                  <c:v>3.869765549</c:v>
                </c:pt>
                <c:pt idx="3008">
                  <c:v>3.844313889</c:v>
                </c:pt>
                <c:pt idx="3009">
                  <c:v>3.859328537000001</c:v>
                </c:pt>
                <c:pt idx="3010">
                  <c:v>3.859648971999996</c:v>
                </c:pt>
                <c:pt idx="3011">
                  <c:v>3.857075958</c:v>
                </c:pt>
                <c:pt idx="3012">
                  <c:v>3.877278594999999</c:v>
                </c:pt>
                <c:pt idx="3013">
                  <c:v>3.890622405999998</c:v>
                </c:pt>
                <c:pt idx="3014">
                  <c:v>3.880292206</c:v>
                </c:pt>
                <c:pt idx="3015">
                  <c:v>3.869193344</c:v>
                </c:pt>
                <c:pt idx="3016">
                  <c:v>3.863410263</c:v>
                </c:pt>
                <c:pt idx="3017">
                  <c:v>3.844016342000001</c:v>
                </c:pt>
                <c:pt idx="3018">
                  <c:v>3.869773178</c:v>
                </c:pt>
                <c:pt idx="3019">
                  <c:v>3.863911896</c:v>
                </c:pt>
                <c:pt idx="3020">
                  <c:v>3.872144012000001</c:v>
                </c:pt>
                <c:pt idx="3021">
                  <c:v>3.877301483</c:v>
                </c:pt>
                <c:pt idx="3022">
                  <c:v>3.867642669999999</c:v>
                </c:pt>
                <c:pt idx="3023">
                  <c:v>3.872465400999987</c:v>
                </c:pt>
                <c:pt idx="3024">
                  <c:v>3.874849585999998</c:v>
                </c:pt>
                <c:pt idx="3025">
                  <c:v>3.871427326</c:v>
                </c:pt>
                <c:pt idx="3026">
                  <c:v>3.867809563000001</c:v>
                </c:pt>
                <c:pt idx="3027">
                  <c:v>3.869579582</c:v>
                </c:pt>
                <c:pt idx="3028">
                  <c:v>3.871200828999999</c:v>
                </c:pt>
                <c:pt idx="3029">
                  <c:v>3.86904171</c:v>
                </c:pt>
                <c:pt idx="3030">
                  <c:v>3.882647781</c:v>
                </c:pt>
                <c:pt idx="3031">
                  <c:v>3.901599197</c:v>
                </c:pt>
                <c:pt idx="3032">
                  <c:v>3.900340347</c:v>
                </c:pt>
                <c:pt idx="3033">
                  <c:v>3.882201462</c:v>
                </c:pt>
                <c:pt idx="3034">
                  <c:v>3.874774246</c:v>
                </c:pt>
                <c:pt idx="3035">
                  <c:v>3.877284317</c:v>
                </c:pt>
                <c:pt idx="3036">
                  <c:v>3.888224869</c:v>
                </c:pt>
                <c:pt idx="3037">
                  <c:v>3.884196548</c:v>
                </c:pt>
                <c:pt idx="3038">
                  <c:v>3.897639542</c:v>
                </c:pt>
                <c:pt idx="3039">
                  <c:v>3.886531143</c:v>
                </c:pt>
                <c:pt idx="3040">
                  <c:v>3.896670608999999</c:v>
                </c:pt>
                <c:pt idx="3041">
                  <c:v>3.895236282</c:v>
                </c:pt>
                <c:pt idx="3042">
                  <c:v>3.904635696000001</c:v>
                </c:pt>
                <c:pt idx="3043">
                  <c:v>3.913037567</c:v>
                </c:pt>
                <c:pt idx="3044">
                  <c:v>3.93026474</c:v>
                </c:pt>
                <c:pt idx="3045">
                  <c:v>3.942088393999998</c:v>
                </c:pt>
                <c:pt idx="3046">
                  <c:v>3.942378311000001</c:v>
                </c:pt>
                <c:pt idx="3047">
                  <c:v>3.92431572</c:v>
                </c:pt>
                <c:pt idx="3048">
                  <c:v>3.923587112</c:v>
                </c:pt>
                <c:pt idx="3049">
                  <c:v>3.918078689999998</c:v>
                </c:pt>
                <c:pt idx="3050">
                  <c:v>3.914553908999999</c:v>
                </c:pt>
                <c:pt idx="3051">
                  <c:v>3.916379242000001</c:v>
                </c:pt>
                <c:pt idx="3052">
                  <c:v>3.910672454999998</c:v>
                </c:pt>
                <c:pt idx="3053">
                  <c:v>3.917744904</c:v>
                </c:pt>
                <c:pt idx="3054">
                  <c:v>3.924794464000001</c:v>
                </c:pt>
                <c:pt idx="3055">
                  <c:v>3.92358139</c:v>
                </c:pt>
                <c:pt idx="3056">
                  <c:v>3.927192001</c:v>
                </c:pt>
                <c:pt idx="3057">
                  <c:v>3.942717819</c:v>
                </c:pt>
                <c:pt idx="3058">
                  <c:v>3.952533035</c:v>
                </c:pt>
                <c:pt idx="3059">
                  <c:v>3.950042037999999</c:v>
                </c:pt>
                <c:pt idx="3060">
                  <c:v>3.947486191</c:v>
                </c:pt>
                <c:pt idx="3061">
                  <c:v>3.92985466</c:v>
                </c:pt>
                <c:pt idx="3062">
                  <c:v>3.962386398</c:v>
                </c:pt>
                <c:pt idx="3063">
                  <c:v>3.945929794</c:v>
                </c:pt>
                <c:pt idx="3064">
                  <c:v>3.948371201</c:v>
                </c:pt>
                <c:pt idx="3065">
                  <c:v>3.953311234</c:v>
                </c:pt>
                <c:pt idx="3066">
                  <c:v>3.927706985</c:v>
                </c:pt>
                <c:pt idx="3067">
                  <c:v>3.909289627000001</c:v>
                </c:pt>
                <c:pt idx="3068">
                  <c:v>3.921152382</c:v>
                </c:pt>
                <c:pt idx="3069">
                  <c:v>3.93089035</c:v>
                </c:pt>
                <c:pt idx="3070">
                  <c:v>3.937085418999999</c:v>
                </c:pt>
                <c:pt idx="3071">
                  <c:v>3.946152954</c:v>
                </c:pt>
                <c:pt idx="3072">
                  <c:v>3.95666626</c:v>
                </c:pt>
                <c:pt idx="3073">
                  <c:v>3.934296875</c:v>
                </c:pt>
                <c:pt idx="3074">
                  <c:v>3.950379638999999</c:v>
                </c:pt>
                <c:pt idx="3075">
                  <c:v>3.951031952</c:v>
                </c:pt>
                <c:pt idx="3076">
                  <c:v>3.944020061000001</c:v>
                </c:pt>
                <c:pt idx="3077">
                  <c:v>3.954945353999999</c:v>
                </c:pt>
                <c:pt idx="3078">
                  <c:v>3.969029217</c:v>
                </c:pt>
                <c:pt idx="3079">
                  <c:v>3.976361065</c:v>
                </c:pt>
                <c:pt idx="3080">
                  <c:v>3.961895732999999</c:v>
                </c:pt>
                <c:pt idx="3081">
                  <c:v>3.951830654</c:v>
                </c:pt>
                <c:pt idx="3082">
                  <c:v>3.954401760000001</c:v>
                </c:pt>
                <c:pt idx="3083">
                  <c:v>3.955050259</c:v>
                </c:pt>
                <c:pt idx="3084">
                  <c:v>3.959849148</c:v>
                </c:pt>
                <c:pt idx="3085">
                  <c:v>3.975840358999999</c:v>
                </c:pt>
                <c:pt idx="3086">
                  <c:v>3.966181545</c:v>
                </c:pt>
                <c:pt idx="3087">
                  <c:v>3.96791151</c:v>
                </c:pt>
                <c:pt idx="3088">
                  <c:v>3.956400661</c:v>
                </c:pt>
                <c:pt idx="3089">
                  <c:v>3.973521023</c:v>
                </c:pt>
                <c:pt idx="3090">
                  <c:v>3.984560757</c:v>
                </c:pt>
                <c:pt idx="3091">
                  <c:v>3.983998089</c:v>
                </c:pt>
                <c:pt idx="3092">
                  <c:v>3.992012768</c:v>
                </c:pt>
                <c:pt idx="3093">
                  <c:v>3.979531078</c:v>
                </c:pt>
                <c:pt idx="3094">
                  <c:v>3.978554516</c:v>
                </c:pt>
                <c:pt idx="3095">
                  <c:v>3.991077213</c:v>
                </c:pt>
                <c:pt idx="3096">
                  <c:v>3.992553501000001</c:v>
                </c:pt>
                <c:pt idx="3097">
                  <c:v>3.982189922</c:v>
                </c:pt>
                <c:pt idx="3098">
                  <c:v>3.978516369</c:v>
                </c:pt>
                <c:pt idx="3099">
                  <c:v>3.976227551</c:v>
                </c:pt>
                <c:pt idx="3100">
                  <c:v>3.988171368</c:v>
                </c:pt>
                <c:pt idx="3101">
                  <c:v>3.994038372</c:v>
                </c:pt>
                <c:pt idx="3102">
                  <c:v>4.002322941</c:v>
                </c:pt>
                <c:pt idx="3103">
                  <c:v>4.00284174</c:v>
                </c:pt>
                <c:pt idx="3104">
                  <c:v>4.008273868999997</c:v>
                </c:pt>
                <c:pt idx="3105">
                  <c:v>3.994556217</c:v>
                </c:pt>
                <c:pt idx="3106">
                  <c:v>3.995109348000001</c:v>
                </c:pt>
                <c:pt idx="3107">
                  <c:v>3.994041232999999</c:v>
                </c:pt>
                <c:pt idx="3108">
                  <c:v>4.001518040000001</c:v>
                </c:pt>
                <c:pt idx="3109">
                  <c:v>4.009589938999997</c:v>
                </c:pt>
                <c:pt idx="3110">
                  <c:v>4.011878756999997</c:v>
                </c:pt>
                <c:pt idx="3111">
                  <c:v>3.998946933999997</c:v>
                </c:pt>
                <c:pt idx="3112">
                  <c:v>4.003753452</c:v>
                </c:pt>
                <c:pt idx="3113">
                  <c:v>3.996742038999999</c:v>
                </c:pt>
                <c:pt idx="3114">
                  <c:v>3.990974216000001</c:v>
                </c:pt>
                <c:pt idx="3115">
                  <c:v>4.004577426999984</c:v>
                </c:pt>
                <c:pt idx="3116">
                  <c:v>4.00792482399998</c:v>
                </c:pt>
                <c:pt idx="3117">
                  <c:v>4.000478535</c:v>
                </c:pt>
                <c:pt idx="3118">
                  <c:v>4.008619099</c:v>
                </c:pt>
                <c:pt idx="3119">
                  <c:v>4.006917743999997</c:v>
                </c:pt>
                <c:pt idx="3120">
                  <c:v>4.009214191</c:v>
                </c:pt>
                <c:pt idx="3121">
                  <c:v>4.021650105</c:v>
                </c:pt>
                <c:pt idx="3122">
                  <c:v>4.010648518</c:v>
                </c:pt>
                <c:pt idx="3123">
                  <c:v>4.01431444199998</c:v>
                </c:pt>
                <c:pt idx="3124">
                  <c:v>4.008363514</c:v>
                </c:pt>
                <c:pt idx="3125">
                  <c:v>4.017183094</c:v>
                </c:pt>
                <c:pt idx="3126">
                  <c:v>4.020845202999986</c:v>
                </c:pt>
                <c:pt idx="3127">
                  <c:v>4.00842454899998</c:v>
                </c:pt>
                <c:pt idx="3128">
                  <c:v>4.015794543999986</c:v>
                </c:pt>
                <c:pt idx="3129">
                  <c:v>4.018037585999997</c:v>
                </c:pt>
                <c:pt idx="3130">
                  <c:v>4.020849017999997</c:v>
                </c:pt>
                <c:pt idx="3131">
                  <c:v>4.008233814</c:v>
                </c:pt>
                <c:pt idx="3132">
                  <c:v>4.011137752999997</c:v>
                </c:pt>
                <c:pt idx="3133">
                  <c:v>4.019758968000001</c:v>
                </c:pt>
                <c:pt idx="3134">
                  <c:v>4.028630046999984</c:v>
                </c:pt>
                <c:pt idx="3135">
                  <c:v>4.027756480999997</c:v>
                </c:pt>
                <c:pt idx="3136">
                  <c:v>4.022991923999986</c:v>
                </c:pt>
                <c:pt idx="3137">
                  <c:v>4.018795756999986</c:v>
                </c:pt>
                <c:pt idx="3138">
                  <c:v>4.024260310999997</c:v>
                </c:pt>
                <c:pt idx="3139">
                  <c:v>4.014162806999984</c:v>
                </c:pt>
                <c:pt idx="3140">
                  <c:v>4.024653225000001</c:v>
                </c:pt>
                <c:pt idx="3141">
                  <c:v>4.040239601</c:v>
                </c:pt>
                <c:pt idx="3142">
                  <c:v>4.035288124</c:v>
                </c:pt>
                <c:pt idx="3143">
                  <c:v>4.034393578</c:v>
                </c:pt>
                <c:pt idx="3144">
                  <c:v>4.028824119999986</c:v>
                </c:pt>
                <c:pt idx="3145">
                  <c:v>4.023964195</c:v>
                </c:pt>
                <c:pt idx="3146">
                  <c:v>4.033361702</c:v>
                </c:pt>
                <c:pt idx="3147">
                  <c:v>4.045740395</c:v>
                </c:pt>
                <c:pt idx="3148">
                  <c:v>4.032399445</c:v>
                </c:pt>
                <c:pt idx="3149">
                  <c:v>4.032681732</c:v>
                </c:pt>
                <c:pt idx="3150">
                  <c:v>4.024609833</c:v>
                </c:pt>
                <c:pt idx="3151">
                  <c:v>4.041958122</c:v>
                </c:pt>
                <c:pt idx="3152">
                  <c:v>4.043201714</c:v>
                </c:pt>
                <c:pt idx="3153">
                  <c:v>4.038913994</c:v>
                </c:pt>
                <c:pt idx="3154">
                  <c:v>4.038913994</c:v>
                </c:pt>
                <c:pt idx="3155">
                  <c:v>4.049076347000001</c:v>
                </c:pt>
                <c:pt idx="3156">
                  <c:v>4.056171684</c:v>
                </c:pt>
                <c:pt idx="3157">
                  <c:v>4.048958092</c:v>
                </c:pt>
                <c:pt idx="3158">
                  <c:v>4.044143944</c:v>
                </c:pt>
                <c:pt idx="3159">
                  <c:v>4.038940697</c:v>
                </c:pt>
                <c:pt idx="3160">
                  <c:v>4.056392937</c:v>
                </c:pt>
                <c:pt idx="3161">
                  <c:v>4.058014659999977</c:v>
                </c:pt>
                <c:pt idx="3162">
                  <c:v>4.057099133</c:v>
                </c:pt>
                <c:pt idx="3163">
                  <c:v>4.079781322</c:v>
                </c:pt>
                <c:pt idx="3164">
                  <c:v>4.090691356999997</c:v>
                </c:pt>
                <c:pt idx="3165">
                  <c:v>4.079232006</c:v>
                </c:pt>
                <c:pt idx="3166">
                  <c:v>4.062958507999975</c:v>
                </c:pt>
                <c:pt idx="3167">
                  <c:v>4.068390635999997</c:v>
                </c:pt>
                <c:pt idx="3168">
                  <c:v>4.076641827</c:v>
                </c:pt>
                <c:pt idx="3169">
                  <c:v>4.081524638999987</c:v>
                </c:pt>
                <c:pt idx="3170">
                  <c:v>4.085888652999997</c:v>
                </c:pt>
                <c:pt idx="3171">
                  <c:v>4.073059826000001</c:v>
                </c:pt>
                <c:pt idx="3172">
                  <c:v>4.080336361000001</c:v>
                </c:pt>
                <c:pt idx="3173">
                  <c:v>4.091076640999997</c:v>
                </c:pt>
                <c:pt idx="3174">
                  <c:v>4.081925182</c:v>
                </c:pt>
                <c:pt idx="3175">
                  <c:v>4.081269054</c:v>
                </c:pt>
                <c:pt idx="3176">
                  <c:v>4.086205273</c:v>
                </c:pt>
                <c:pt idx="3177">
                  <c:v>4.099468975</c:v>
                </c:pt>
                <c:pt idx="3178">
                  <c:v>4.089108256999986</c:v>
                </c:pt>
                <c:pt idx="3179">
                  <c:v>4.094357281000001</c:v>
                </c:pt>
                <c:pt idx="3180">
                  <c:v>4.090966015</c:v>
                </c:pt>
                <c:pt idx="3181">
                  <c:v>4.086109905</c:v>
                </c:pt>
                <c:pt idx="3182">
                  <c:v>4.098816185</c:v>
                </c:pt>
                <c:pt idx="3183">
                  <c:v>4.097053795</c:v>
                </c:pt>
                <c:pt idx="3184">
                  <c:v>4.093643456</c:v>
                </c:pt>
                <c:pt idx="3185">
                  <c:v>4.087934760999978</c:v>
                </c:pt>
                <c:pt idx="3186">
                  <c:v>4.092756537999978</c:v>
                </c:pt>
                <c:pt idx="3187">
                  <c:v>4.088346748</c:v>
                </c:pt>
                <c:pt idx="3188">
                  <c:v>4.099333076000001</c:v>
                </c:pt>
                <c:pt idx="3189">
                  <c:v>4.102117804999983</c:v>
                </c:pt>
                <c:pt idx="3190">
                  <c:v>4.083906440999997</c:v>
                </c:pt>
                <c:pt idx="3191">
                  <c:v>4.065244942000001</c:v>
                </c:pt>
                <c:pt idx="3192">
                  <c:v>4.076521187</c:v>
                </c:pt>
                <c:pt idx="3193">
                  <c:v>4.090948372000001</c:v>
                </c:pt>
                <c:pt idx="3194">
                  <c:v>4.081121712</c:v>
                </c:pt>
                <c:pt idx="3195">
                  <c:v>4.103651314</c:v>
                </c:pt>
                <c:pt idx="3196">
                  <c:v>4.105688362</c:v>
                </c:pt>
                <c:pt idx="3197">
                  <c:v>4.09081485699997</c:v>
                </c:pt>
                <c:pt idx="3198">
                  <c:v>4.073889046000001</c:v>
                </c:pt>
                <c:pt idx="3199">
                  <c:v>4.087919501999984</c:v>
                </c:pt>
                <c:pt idx="3200">
                  <c:v>4.085447577999984</c:v>
                </c:pt>
                <c:pt idx="3201">
                  <c:v>4.078199654</c:v>
                </c:pt>
                <c:pt idx="3202">
                  <c:v>4.093214302000001</c:v>
                </c:pt>
                <c:pt idx="3203">
                  <c:v>4.098127632000001</c:v>
                </c:pt>
                <c:pt idx="3204">
                  <c:v>4.102957038999978</c:v>
                </c:pt>
                <c:pt idx="3205">
                  <c:v>4.120634345999984</c:v>
                </c:pt>
                <c:pt idx="3206">
                  <c:v>4.114412574999974</c:v>
                </c:pt>
                <c:pt idx="3207">
                  <c:v>4.106439856999983</c:v>
                </c:pt>
                <c:pt idx="3208">
                  <c:v>4.114603310000001</c:v>
                </c:pt>
                <c:pt idx="3209">
                  <c:v>4.099893837000001</c:v>
                </c:pt>
                <c:pt idx="3210">
                  <c:v>4.099573402</c:v>
                </c:pt>
                <c:pt idx="3211">
                  <c:v>4.110712317999984</c:v>
                </c:pt>
                <c:pt idx="3212">
                  <c:v>4.114862708999997</c:v>
                </c:pt>
                <c:pt idx="3213">
                  <c:v>4.125314979999973</c:v>
                </c:pt>
                <c:pt idx="3214">
                  <c:v>4.127931861999968</c:v>
                </c:pt>
                <c:pt idx="3215">
                  <c:v>4.116796761000001</c:v>
                </c:pt>
                <c:pt idx="3216">
                  <c:v>4.113195685999997</c:v>
                </c:pt>
                <c:pt idx="3217">
                  <c:v>4.102548865999985</c:v>
                </c:pt>
                <c:pt idx="3218">
                  <c:v>4.117716102999986</c:v>
                </c:pt>
                <c:pt idx="3219">
                  <c:v>4.101251868999986</c:v>
                </c:pt>
                <c:pt idx="3220">
                  <c:v>4.107462196</c:v>
                </c:pt>
                <c:pt idx="3221">
                  <c:v>4.115183144</c:v>
                </c:pt>
                <c:pt idx="3222">
                  <c:v>4.104868201999997</c:v>
                </c:pt>
                <c:pt idx="3223">
                  <c:v>4.114816932999974</c:v>
                </c:pt>
                <c:pt idx="3224">
                  <c:v>4.124857215999977</c:v>
                </c:pt>
                <c:pt idx="3225">
                  <c:v>4.131273537</c:v>
                </c:pt>
                <c:pt idx="3226">
                  <c:v>4.124727515999984</c:v>
                </c:pt>
                <c:pt idx="3227">
                  <c:v>4.139253883</c:v>
                </c:pt>
                <c:pt idx="3228">
                  <c:v>4.127805976999966</c:v>
                </c:pt>
                <c:pt idx="3229">
                  <c:v>4.126646308999997</c:v>
                </c:pt>
                <c:pt idx="3230">
                  <c:v>4.118971137999984</c:v>
                </c:pt>
                <c:pt idx="3231">
                  <c:v>4.123716620999983</c:v>
                </c:pt>
                <c:pt idx="3232">
                  <c:v>4.139463692</c:v>
                </c:pt>
                <c:pt idx="3233">
                  <c:v>4.147596625999986</c:v>
                </c:pt>
                <c:pt idx="3234">
                  <c:v>4.134004859999973</c:v>
                </c:pt>
                <c:pt idx="3235">
                  <c:v>4.152254371999983</c:v>
                </c:pt>
                <c:pt idx="3236">
                  <c:v>4.151230125</c:v>
                </c:pt>
                <c:pt idx="3237">
                  <c:v>4.162781028999977</c:v>
                </c:pt>
                <c:pt idx="3238">
                  <c:v>4.155365256999978</c:v>
                </c:pt>
                <c:pt idx="3239">
                  <c:v>4.140243797</c:v>
                </c:pt>
                <c:pt idx="3240">
                  <c:v>4.183853416</c:v>
                </c:pt>
                <c:pt idx="3241">
                  <c:v>4.134979514999986</c:v>
                </c:pt>
                <c:pt idx="3242">
                  <c:v>4.149011878999978</c:v>
                </c:pt>
                <c:pt idx="3243">
                  <c:v>4.148355751</c:v>
                </c:pt>
                <c:pt idx="3244">
                  <c:v>4.146036415</c:v>
                </c:pt>
                <c:pt idx="3245">
                  <c:v>4.139246254</c:v>
                </c:pt>
                <c:pt idx="3246">
                  <c:v>4.152887610999978</c:v>
                </c:pt>
                <c:pt idx="3247">
                  <c:v>4.140772133</c:v>
                </c:pt>
                <c:pt idx="3248">
                  <c:v>4.136621742</c:v>
                </c:pt>
                <c:pt idx="3249">
                  <c:v>4.137085227999973</c:v>
                </c:pt>
                <c:pt idx="3250">
                  <c:v>4.155395775000001</c:v>
                </c:pt>
                <c:pt idx="3251">
                  <c:v>4.165222435</c:v>
                </c:pt>
                <c:pt idx="3252">
                  <c:v>4.13995388</c:v>
                </c:pt>
                <c:pt idx="3253">
                  <c:v>4.157593039999984</c:v>
                </c:pt>
                <c:pt idx="3254">
                  <c:v>4.162191657999974</c:v>
                </c:pt>
                <c:pt idx="3255">
                  <c:v>4.164457587999975</c:v>
                </c:pt>
                <c:pt idx="3256">
                  <c:v>4.166013985</c:v>
                </c:pt>
                <c:pt idx="3257">
                  <c:v>4.160549431000001</c:v>
                </c:pt>
                <c:pt idx="3258">
                  <c:v>4.178830414</c:v>
                </c:pt>
                <c:pt idx="3259">
                  <c:v>4.174664764</c:v>
                </c:pt>
                <c:pt idx="3260">
                  <c:v>4.164952544999974</c:v>
                </c:pt>
                <c:pt idx="3261">
                  <c:v>4.151139525999988</c:v>
                </c:pt>
                <c:pt idx="3262">
                  <c:v>4.131833344</c:v>
                </c:pt>
                <c:pt idx="3263">
                  <c:v>4.148724822999986</c:v>
                </c:pt>
                <c:pt idx="3264">
                  <c:v>4.163769989</c:v>
                </c:pt>
                <c:pt idx="3265">
                  <c:v>4.157422333</c:v>
                </c:pt>
                <c:pt idx="3266">
                  <c:v>4.142106322999984</c:v>
                </c:pt>
                <c:pt idx="3267">
                  <c:v>4.156571654999997</c:v>
                </c:pt>
                <c:pt idx="3268">
                  <c:v>4.173199921</c:v>
                </c:pt>
                <c:pt idx="3269">
                  <c:v>4.183881072999986</c:v>
                </c:pt>
                <c:pt idx="3270">
                  <c:v>4.175709991</c:v>
                </c:pt>
                <c:pt idx="3271">
                  <c:v>4.176165371000001</c:v>
                </c:pt>
                <c:pt idx="3272">
                  <c:v>4.197283534999986</c:v>
                </c:pt>
                <c:pt idx="3273">
                  <c:v>4.176592616999997</c:v>
                </c:pt>
                <c:pt idx="3274">
                  <c:v>4.182146815999986</c:v>
                </c:pt>
                <c:pt idx="3275">
                  <c:v>4.176440029</c:v>
                </c:pt>
                <c:pt idx="3276">
                  <c:v>4.175331859999984</c:v>
                </c:pt>
                <c:pt idx="3277">
                  <c:v>4.158722667999986</c:v>
                </c:pt>
                <c:pt idx="3278">
                  <c:v>4.184265881</c:v>
                </c:pt>
                <c:pt idx="3279">
                  <c:v>4.174830704000001</c:v>
                </c:pt>
                <c:pt idx="3280">
                  <c:v>4.167834548999964</c:v>
                </c:pt>
                <c:pt idx="3281">
                  <c:v>4.180844573999984</c:v>
                </c:pt>
                <c:pt idx="3282">
                  <c:v>4.195355682000001</c:v>
                </c:pt>
                <c:pt idx="3283">
                  <c:v>4.188957957999977</c:v>
                </c:pt>
                <c:pt idx="3284">
                  <c:v>4.188845425</c:v>
                </c:pt>
                <c:pt idx="3285">
                  <c:v>4.189871577999984</c:v>
                </c:pt>
                <c:pt idx="3286">
                  <c:v>4.197874812999975</c:v>
                </c:pt>
                <c:pt idx="3287">
                  <c:v>4.209875850999997</c:v>
                </c:pt>
                <c:pt idx="3288">
                  <c:v>4.205366878999997</c:v>
                </c:pt>
                <c:pt idx="3289">
                  <c:v>4.203905372999997</c:v>
                </c:pt>
                <c:pt idx="3290">
                  <c:v>4.19751956899997</c:v>
                </c:pt>
                <c:pt idx="3291">
                  <c:v>4.197801856999972</c:v>
                </c:pt>
                <c:pt idx="3292">
                  <c:v>4.200807837999986</c:v>
                </c:pt>
                <c:pt idx="3293">
                  <c:v>4.202310828999984</c:v>
                </c:pt>
                <c:pt idx="3294">
                  <c:v>4.208032875000001</c:v>
                </c:pt>
                <c:pt idx="3295">
                  <c:v>4.204559592999997</c:v>
                </c:pt>
                <c:pt idx="3296">
                  <c:v>4.195118216999973</c:v>
                </c:pt>
                <c:pt idx="3297">
                  <c:v>4.199020652999997</c:v>
                </c:pt>
                <c:pt idx="3298">
                  <c:v>4.207962303</c:v>
                </c:pt>
                <c:pt idx="3299">
                  <c:v>4.215294151</c:v>
                </c:pt>
                <c:pt idx="3300">
                  <c:v>4.228203087</c:v>
                </c:pt>
                <c:pt idx="3301">
                  <c:v>4.213348656</c:v>
                </c:pt>
                <c:pt idx="3302">
                  <c:v>4.210281639000001</c:v>
                </c:pt>
                <c:pt idx="3303">
                  <c:v>4.232651977999997</c:v>
                </c:pt>
                <c:pt idx="3304">
                  <c:v>4.226563721</c:v>
                </c:pt>
                <c:pt idx="3305">
                  <c:v>4.220582274999981</c:v>
                </c:pt>
                <c:pt idx="3306">
                  <c:v>4.216611176000001</c:v>
                </c:pt>
                <c:pt idx="3307">
                  <c:v>4.212602882</c:v>
                </c:pt>
                <c:pt idx="3308">
                  <c:v>4.212320595</c:v>
                </c:pt>
                <c:pt idx="3309">
                  <c:v>4.22092655199998</c:v>
                </c:pt>
                <c:pt idx="3310">
                  <c:v>4.208048134</c:v>
                </c:pt>
                <c:pt idx="3311">
                  <c:v>4.211145667999986</c:v>
                </c:pt>
                <c:pt idx="3312">
                  <c:v>4.208734778999986</c:v>
                </c:pt>
                <c:pt idx="3313">
                  <c:v>4.196329384</c:v>
                </c:pt>
                <c:pt idx="3314">
                  <c:v>4.211588173</c:v>
                </c:pt>
                <c:pt idx="3315">
                  <c:v>4.219873695</c:v>
                </c:pt>
                <c:pt idx="3316">
                  <c:v>4.231249123</c:v>
                </c:pt>
                <c:pt idx="3317">
                  <c:v>4.231230049</c:v>
                </c:pt>
                <c:pt idx="3318">
                  <c:v>4.233282356</c:v>
                </c:pt>
                <c:pt idx="3319">
                  <c:v>4.222593574999986</c:v>
                </c:pt>
                <c:pt idx="3320">
                  <c:v>4.23759487199998</c:v>
                </c:pt>
                <c:pt idx="3321">
                  <c:v>4.239937096</c:v>
                </c:pt>
                <c:pt idx="3322">
                  <c:v>4.240633755</c:v>
                </c:pt>
                <c:pt idx="3323">
                  <c:v>4.236815243000001</c:v>
                </c:pt>
                <c:pt idx="3324">
                  <c:v>4.233423977</c:v>
                </c:pt>
                <c:pt idx="3325">
                  <c:v>4.242766171</c:v>
                </c:pt>
                <c:pt idx="3326">
                  <c:v>4.241717129</c:v>
                </c:pt>
                <c:pt idx="3327">
                  <c:v>4.250319270999986</c:v>
                </c:pt>
                <c:pt idx="3328">
                  <c:v>4.244974879999972</c:v>
                </c:pt>
                <c:pt idx="3329">
                  <c:v>4.240366726</c:v>
                </c:pt>
                <c:pt idx="3330">
                  <c:v>4.241587429</c:v>
                </c:pt>
                <c:pt idx="3331">
                  <c:v>4.244913844999984</c:v>
                </c:pt>
                <c:pt idx="3332">
                  <c:v>4.239786892</c:v>
                </c:pt>
                <c:pt idx="3333">
                  <c:v>4.255045681</c:v>
                </c:pt>
                <c:pt idx="3334">
                  <c:v>4.26132515</c:v>
                </c:pt>
                <c:pt idx="3335">
                  <c:v>4.262941627999984</c:v>
                </c:pt>
                <c:pt idx="3336">
                  <c:v>4.256462364</c:v>
                </c:pt>
                <c:pt idx="3337">
                  <c:v>4.266935615999987</c:v>
                </c:pt>
                <c:pt idx="3338">
                  <c:v>4.272515086999986</c:v>
                </c:pt>
                <c:pt idx="3339">
                  <c:v>4.256172924</c:v>
                </c:pt>
                <c:pt idx="3340">
                  <c:v>4.254250316999986</c:v>
                </c:pt>
                <c:pt idx="3341">
                  <c:v>4.254326611000001</c:v>
                </c:pt>
                <c:pt idx="3342">
                  <c:v>4.245119838999984</c:v>
                </c:pt>
                <c:pt idx="3343">
                  <c:v>4.249087124</c:v>
                </c:pt>
                <c:pt idx="3344">
                  <c:v>4.255427151</c:v>
                </c:pt>
                <c:pt idx="3345">
                  <c:v>4.265480308999984</c:v>
                </c:pt>
                <c:pt idx="3346">
                  <c:v>4.258171348999986</c:v>
                </c:pt>
                <c:pt idx="3347">
                  <c:v>4.251301079</c:v>
                </c:pt>
                <c:pt idx="3348">
                  <c:v>4.268188744000001</c:v>
                </c:pt>
                <c:pt idx="3349">
                  <c:v>4.285690575</c:v>
                </c:pt>
                <c:pt idx="3350">
                  <c:v>4.279215126</c:v>
                </c:pt>
                <c:pt idx="3351">
                  <c:v>4.283548622</c:v>
                </c:pt>
                <c:pt idx="3352">
                  <c:v>4.290331154</c:v>
                </c:pt>
                <c:pt idx="3353">
                  <c:v>4.276701241</c:v>
                </c:pt>
                <c:pt idx="3354">
                  <c:v>4.290744095</c:v>
                </c:pt>
                <c:pt idx="3355">
                  <c:v>4.290244369999997</c:v>
                </c:pt>
                <c:pt idx="3356">
                  <c:v>4.289527206</c:v>
                </c:pt>
                <c:pt idx="3357">
                  <c:v>4.277333527000001</c:v>
                </c:pt>
                <c:pt idx="3358">
                  <c:v>4.272641449</c:v>
                </c:pt>
                <c:pt idx="3359">
                  <c:v>4.287946014</c:v>
                </c:pt>
                <c:pt idx="3360">
                  <c:v>4.282895355</c:v>
                </c:pt>
                <c:pt idx="3361">
                  <c:v>4.283765106</c:v>
                </c:pt>
                <c:pt idx="3362">
                  <c:v>4.275531082</c:v>
                </c:pt>
                <c:pt idx="3363">
                  <c:v>4.291018753</c:v>
                </c:pt>
                <c:pt idx="3364">
                  <c:v>4.292453078999986</c:v>
                </c:pt>
                <c:pt idx="3365">
                  <c:v>4.284030227999983</c:v>
                </c:pt>
                <c:pt idx="3366">
                  <c:v>4.275069504</c:v>
                </c:pt>
                <c:pt idx="3367">
                  <c:v>4.298110274999984</c:v>
                </c:pt>
                <c:pt idx="3368">
                  <c:v>4.298178940000001</c:v>
                </c:pt>
                <c:pt idx="3369">
                  <c:v>4.282260208</c:v>
                </c:pt>
                <c:pt idx="3370">
                  <c:v>4.276332169</c:v>
                </c:pt>
                <c:pt idx="3371">
                  <c:v>4.291537551999986</c:v>
                </c:pt>
                <c:pt idx="3372">
                  <c:v>4.290190964000001</c:v>
                </c:pt>
                <c:pt idx="3373">
                  <c:v>4.294970778999983</c:v>
                </c:pt>
                <c:pt idx="3374">
                  <c:v>4.308245926000001</c:v>
                </c:pt>
                <c:pt idx="3375">
                  <c:v>4.310057429999997</c:v>
                </c:pt>
                <c:pt idx="3376">
                  <c:v>4.309112338999986</c:v>
                </c:pt>
                <c:pt idx="3377">
                  <c:v>4.300805835999986</c:v>
                </c:pt>
                <c:pt idx="3378">
                  <c:v>4.296893864</c:v>
                </c:pt>
                <c:pt idx="3379">
                  <c:v>4.304172305999995</c:v>
                </c:pt>
                <c:pt idx="3380">
                  <c:v>4.298633366000001</c:v>
                </c:pt>
                <c:pt idx="3381">
                  <c:v>4.29599741</c:v>
                </c:pt>
                <c:pt idx="3382">
                  <c:v>4.301864414</c:v>
                </c:pt>
                <c:pt idx="3383">
                  <c:v>4.295383243999997</c:v>
                </c:pt>
                <c:pt idx="3384">
                  <c:v>4.282359866999986</c:v>
                </c:pt>
                <c:pt idx="3385">
                  <c:v>4.27878931</c:v>
                </c:pt>
                <c:pt idx="3386">
                  <c:v>4.290879993</c:v>
                </c:pt>
                <c:pt idx="3387">
                  <c:v>4.289144306</c:v>
                </c:pt>
                <c:pt idx="3388">
                  <c:v>4.285608082</c:v>
                </c:pt>
                <c:pt idx="3389">
                  <c:v>4.291330128</c:v>
                </c:pt>
                <c:pt idx="3390">
                  <c:v>4.302573947999984</c:v>
                </c:pt>
                <c:pt idx="3391">
                  <c:v>4.303062229</c:v>
                </c:pt>
                <c:pt idx="3392">
                  <c:v>4.313121585999998</c:v>
                </c:pt>
                <c:pt idx="3393">
                  <c:v>4.32788732499998</c:v>
                </c:pt>
                <c:pt idx="3394">
                  <c:v>4.323183803999984</c:v>
                </c:pt>
                <c:pt idx="3395">
                  <c:v>4.324156550999968</c:v>
                </c:pt>
                <c:pt idx="3396">
                  <c:v>4.317824153999984</c:v>
                </c:pt>
                <c:pt idx="3397">
                  <c:v>4.314622668999986</c:v>
                </c:pt>
                <c:pt idx="3398">
                  <c:v>4.315862446000001</c:v>
                </c:pt>
                <c:pt idx="3399">
                  <c:v>4.307996539999977</c:v>
                </c:pt>
                <c:pt idx="3400">
                  <c:v>4.312337665999986</c:v>
                </c:pt>
                <c:pt idx="3401">
                  <c:v>4.318802623999997</c:v>
                </c:pt>
                <c:pt idx="3402">
                  <c:v>4.314987925999977</c:v>
                </c:pt>
                <c:pt idx="3403">
                  <c:v>4.31260564799998</c:v>
                </c:pt>
                <c:pt idx="3404">
                  <c:v>4.323820857999975</c:v>
                </c:pt>
                <c:pt idx="3405">
                  <c:v>4.331482676999986</c:v>
                </c:pt>
                <c:pt idx="3406">
                  <c:v>4.328148632</c:v>
                </c:pt>
                <c:pt idx="3407">
                  <c:v>4.324139384999997</c:v>
                </c:pt>
                <c:pt idx="3408">
                  <c:v>4.328994540999973</c:v>
                </c:pt>
                <c:pt idx="3409">
                  <c:v>4.326019076999983</c:v>
                </c:pt>
                <c:pt idx="3410">
                  <c:v>4.318350105</c:v>
                </c:pt>
                <c:pt idx="3411">
                  <c:v>4.326711921999986</c:v>
                </c:pt>
                <c:pt idx="3412">
                  <c:v>4.328298835999996</c:v>
                </c:pt>
                <c:pt idx="3413">
                  <c:v>4.332853584</c:v>
                </c:pt>
                <c:pt idx="3414">
                  <c:v>4.319654732</c:v>
                </c:pt>
                <c:pt idx="3415">
                  <c:v>4.343794136</c:v>
                </c:pt>
                <c:pt idx="3416">
                  <c:v>4.347227364</c:v>
                </c:pt>
                <c:pt idx="3417">
                  <c:v>4.344526557999973</c:v>
                </c:pt>
                <c:pt idx="3418">
                  <c:v>4.336469917</c:v>
                </c:pt>
                <c:pt idx="3419">
                  <c:v>4.348852425</c:v>
                </c:pt>
                <c:pt idx="3420">
                  <c:v>4.353887824999984</c:v>
                </c:pt>
                <c:pt idx="3421">
                  <c:v>4.363421229999984</c:v>
                </c:pt>
                <c:pt idx="3422">
                  <c:v>4.375536708999986</c:v>
                </c:pt>
                <c:pt idx="3423">
                  <c:v>4.36851766599998</c:v>
                </c:pt>
                <c:pt idx="3424">
                  <c:v>4.358982829999975</c:v>
                </c:pt>
                <c:pt idx="3425">
                  <c:v>4.345890789</c:v>
                </c:pt>
                <c:pt idx="3426">
                  <c:v>4.36251905399998</c:v>
                </c:pt>
                <c:pt idx="3427">
                  <c:v>4.374457149999997</c:v>
                </c:pt>
                <c:pt idx="3428">
                  <c:v>4.355990199999995</c:v>
                </c:pt>
                <c:pt idx="3429">
                  <c:v>4.345991878999977</c:v>
                </c:pt>
                <c:pt idx="3430">
                  <c:v>4.344527034999997</c:v>
                </c:pt>
                <c:pt idx="3431">
                  <c:v>4.351591853999997</c:v>
                </c:pt>
                <c:pt idx="3432">
                  <c:v>4.362492351999986</c:v>
                </c:pt>
                <c:pt idx="3433">
                  <c:v>4.350849895</c:v>
                </c:pt>
                <c:pt idx="3434">
                  <c:v>4.361561565000001</c:v>
                </c:pt>
                <c:pt idx="3435">
                  <c:v>4.366219311</c:v>
                </c:pt>
                <c:pt idx="3436">
                  <c:v>4.364443568999977</c:v>
                </c:pt>
                <c:pt idx="3437">
                  <c:v>4.372504024999997</c:v>
                </c:pt>
                <c:pt idx="3438">
                  <c:v>4.371956615</c:v>
                </c:pt>
                <c:pt idx="3439">
                  <c:v>4.375016002999997</c:v>
                </c:pt>
                <c:pt idx="3440">
                  <c:v>4.38223341</c:v>
                </c:pt>
                <c:pt idx="3441">
                  <c:v>4.388111381999997</c:v>
                </c:pt>
                <c:pt idx="3442">
                  <c:v>4.384078293</c:v>
                </c:pt>
                <c:pt idx="3443">
                  <c:v>4.378096847999984</c:v>
                </c:pt>
                <c:pt idx="3444">
                  <c:v>4.379451065</c:v>
                </c:pt>
                <c:pt idx="3445">
                  <c:v>4.380473404</c:v>
                </c:pt>
                <c:pt idx="3446">
                  <c:v>4.383086471999997</c:v>
                </c:pt>
                <c:pt idx="3447">
                  <c:v>4.371840744</c:v>
                </c:pt>
                <c:pt idx="3448">
                  <c:v>4.368445186999997</c:v>
                </c:pt>
                <c:pt idx="3449">
                  <c:v>4.36711194999997</c:v>
                </c:pt>
                <c:pt idx="3450">
                  <c:v>4.375389843000001</c:v>
                </c:pt>
                <c:pt idx="3451">
                  <c:v>4.377060679999997</c:v>
                </c:pt>
                <c:pt idx="3452">
                  <c:v>4.384728222000001</c:v>
                </c:pt>
                <c:pt idx="3453">
                  <c:v>4.389019756000001</c:v>
                </c:pt>
                <c:pt idx="3454">
                  <c:v>4.395703106</c:v>
                </c:pt>
                <c:pt idx="3455">
                  <c:v>4.382717875999983</c:v>
                </c:pt>
                <c:pt idx="3456">
                  <c:v>4.368771343000001</c:v>
                </c:pt>
                <c:pt idx="3457">
                  <c:v>4.386051922</c:v>
                </c:pt>
                <c:pt idx="3458">
                  <c:v>4.390473156</c:v>
                </c:pt>
                <c:pt idx="3459">
                  <c:v>4.367264537999978</c:v>
                </c:pt>
                <c:pt idx="3460">
                  <c:v>4.362564830999974</c:v>
                </c:pt>
                <c:pt idx="3461">
                  <c:v>4.368607310999997</c:v>
                </c:pt>
                <c:pt idx="3462">
                  <c:v>4.371273785</c:v>
                </c:pt>
                <c:pt idx="3463">
                  <c:v>4.369656352999997</c:v>
                </c:pt>
                <c:pt idx="3464">
                  <c:v>4.375637798</c:v>
                </c:pt>
                <c:pt idx="3465">
                  <c:v>4.38444212</c:v>
                </c:pt>
                <c:pt idx="3466">
                  <c:v>4.381306438</c:v>
                </c:pt>
                <c:pt idx="3467">
                  <c:v>4.382734088999986</c:v>
                </c:pt>
                <c:pt idx="3468">
                  <c:v>4.381368427</c:v>
                </c:pt>
                <c:pt idx="3469">
                  <c:v>4.378030566999978</c:v>
                </c:pt>
                <c:pt idx="3470">
                  <c:v>4.391431599000001</c:v>
                </c:pt>
                <c:pt idx="3471">
                  <c:v>4.410093098</c:v>
                </c:pt>
                <c:pt idx="3472">
                  <c:v>4.42441633199998</c:v>
                </c:pt>
                <c:pt idx="3473">
                  <c:v>4.412361889</c:v>
                </c:pt>
                <c:pt idx="3474">
                  <c:v>4.403805522999997</c:v>
                </c:pt>
                <c:pt idx="3475">
                  <c:v>4.39745786699997</c:v>
                </c:pt>
                <c:pt idx="3476">
                  <c:v>4.401341228</c:v>
                </c:pt>
                <c:pt idx="3477">
                  <c:v>4.393242626</c:v>
                </c:pt>
                <c:pt idx="3478">
                  <c:v>4.405617504</c:v>
                </c:pt>
                <c:pt idx="3479">
                  <c:v>4.397025851999977</c:v>
                </c:pt>
                <c:pt idx="3480">
                  <c:v>4.40146616</c:v>
                </c:pt>
                <c:pt idx="3481">
                  <c:v>4.393777161</c:v>
                </c:pt>
                <c:pt idx="3482">
                  <c:v>4.417306212999997</c:v>
                </c:pt>
                <c:pt idx="3483">
                  <c:v>4.422623901</c:v>
                </c:pt>
                <c:pt idx="3484">
                  <c:v>4.408204346000001</c:v>
                </c:pt>
                <c:pt idx="3485">
                  <c:v>4.410741119</c:v>
                </c:pt>
                <c:pt idx="3486">
                  <c:v>4.427106170999984</c:v>
                </c:pt>
                <c:pt idx="3487">
                  <c:v>4.412488250999984</c:v>
                </c:pt>
                <c:pt idx="3488">
                  <c:v>4.407590178999997</c:v>
                </c:pt>
                <c:pt idx="3489">
                  <c:v>4.381314544999986</c:v>
                </c:pt>
                <c:pt idx="3490">
                  <c:v>4.391965178999997</c:v>
                </c:pt>
                <c:pt idx="3491">
                  <c:v>4.395398407</c:v>
                </c:pt>
                <c:pt idx="3492">
                  <c:v>4.403484612000001</c:v>
                </c:pt>
                <c:pt idx="3493">
                  <c:v>4.386118201999997</c:v>
                </c:pt>
                <c:pt idx="3494">
                  <c:v>4.384645728999997</c:v>
                </c:pt>
                <c:pt idx="3495">
                  <c:v>4.383043556</c:v>
                </c:pt>
                <c:pt idx="3496">
                  <c:v>4.399927406000001</c:v>
                </c:pt>
                <c:pt idx="3497">
                  <c:v>4.409220009</c:v>
                </c:pt>
                <c:pt idx="3498">
                  <c:v>4.41739872</c:v>
                </c:pt>
                <c:pt idx="3499">
                  <c:v>4.412595061999986</c:v>
                </c:pt>
                <c:pt idx="3500">
                  <c:v>4.422482757999984</c:v>
                </c:pt>
                <c:pt idx="3501">
                  <c:v>4.430455475</c:v>
                </c:pt>
                <c:pt idx="3502">
                  <c:v>4.43265274</c:v>
                </c:pt>
                <c:pt idx="3503">
                  <c:v>4.429921417</c:v>
                </c:pt>
                <c:pt idx="3504">
                  <c:v>4.419234543</c:v>
                </c:pt>
                <c:pt idx="3505">
                  <c:v>4.422766953</c:v>
                </c:pt>
                <c:pt idx="3506">
                  <c:v>4.418814925999987</c:v>
                </c:pt>
                <c:pt idx="3507">
                  <c:v>4.413420944</c:v>
                </c:pt>
                <c:pt idx="3508">
                  <c:v>4.423620014</c:v>
                </c:pt>
                <c:pt idx="3509">
                  <c:v>4.432515887999984</c:v>
                </c:pt>
                <c:pt idx="3510">
                  <c:v>4.423284321000001</c:v>
                </c:pt>
                <c:pt idx="3511">
                  <c:v>4.412236481</c:v>
                </c:pt>
                <c:pt idx="3512">
                  <c:v>4.432736664</c:v>
                </c:pt>
                <c:pt idx="3513">
                  <c:v>4.440045624</c:v>
                </c:pt>
                <c:pt idx="3514">
                  <c:v>4.435750275</c:v>
                </c:pt>
                <c:pt idx="3515">
                  <c:v>4.436040192</c:v>
                </c:pt>
                <c:pt idx="3516">
                  <c:v>4.435185698999997</c:v>
                </c:pt>
                <c:pt idx="3517">
                  <c:v>4.431039124</c:v>
                </c:pt>
                <c:pt idx="3518">
                  <c:v>4.42483785599998</c:v>
                </c:pt>
                <c:pt idx="3519">
                  <c:v>4.428290157</c:v>
                </c:pt>
                <c:pt idx="3520">
                  <c:v>4.438713818</c:v>
                </c:pt>
                <c:pt idx="3521">
                  <c:v>4.440329342</c:v>
                </c:pt>
                <c:pt idx="3522">
                  <c:v>4.435463219</c:v>
                </c:pt>
                <c:pt idx="3523">
                  <c:v>4.437597065</c:v>
                </c:pt>
                <c:pt idx="3524">
                  <c:v>4.441015034</c:v>
                </c:pt>
                <c:pt idx="3525">
                  <c:v>4.446535853999986</c:v>
                </c:pt>
                <c:pt idx="3526">
                  <c:v>4.440172939</c:v>
                </c:pt>
                <c:pt idx="3527">
                  <c:v>4.423884182</c:v>
                </c:pt>
                <c:pt idx="3528">
                  <c:v>4.433083324</c:v>
                </c:pt>
                <c:pt idx="3529">
                  <c:v>4.427994517999974</c:v>
                </c:pt>
                <c:pt idx="3530">
                  <c:v>4.432015208999986</c:v>
                </c:pt>
                <c:pt idx="3531">
                  <c:v>4.448525218999987</c:v>
                </c:pt>
                <c:pt idx="3532">
                  <c:v>4.443529873</c:v>
                </c:pt>
                <c:pt idx="3533">
                  <c:v>4.437060146</c:v>
                </c:pt>
                <c:pt idx="3534">
                  <c:v>4.438303738</c:v>
                </c:pt>
                <c:pt idx="3535">
                  <c:v>4.430132656</c:v>
                </c:pt>
                <c:pt idx="3536">
                  <c:v>4.448113231999997</c:v>
                </c:pt>
                <c:pt idx="3537">
                  <c:v>4.453629284</c:v>
                </c:pt>
                <c:pt idx="3538">
                  <c:v>4.448317318</c:v>
                </c:pt>
                <c:pt idx="3539">
                  <c:v>4.456755428</c:v>
                </c:pt>
                <c:pt idx="3540">
                  <c:v>4.456995754</c:v>
                </c:pt>
                <c:pt idx="3541">
                  <c:v>4.464995173999986</c:v>
                </c:pt>
                <c:pt idx="3542">
                  <c:v>4.475260525</c:v>
                </c:pt>
                <c:pt idx="3543">
                  <c:v>4.465128689</c:v>
                </c:pt>
                <c:pt idx="3544">
                  <c:v>4.46595647799998</c:v>
                </c:pt>
                <c:pt idx="3545">
                  <c:v>4.470843105</c:v>
                </c:pt>
                <c:pt idx="3546">
                  <c:v>4.456232815</c:v>
                </c:pt>
                <c:pt idx="3547">
                  <c:v>4.457701473</c:v>
                </c:pt>
                <c:pt idx="3548">
                  <c:v>4.464384822999977</c:v>
                </c:pt>
                <c:pt idx="3549">
                  <c:v>4.461512355999996</c:v>
                </c:pt>
                <c:pt idx="3550">
                  <c:v>4.466467648</c:v>
                </c:pt>
                <c:pt idx="3551">
                  <c:v>4.483252316</c:v>
                </c:pt>
                <c:pt idx="3552">
                  <c:v>4.480749874</c:v>
                </c:pt>
                <c:pt idx="3553">
                  <c:v>4.476935177000001</c:v>
                </c:pt>
                <c:pt idx="3554">
                  <c:v>4.476874142</c:v>
                </c:pt>
                <c:pt idx="3555">
                  <c:v>4.478441982</c:v>
                </c:pt>
                <c:pt idx="3556">
                  <c:v>4.473818568999997</c:v>
                </c:pt>
                <c:pt idx="3557">
                  <c:v>4.473471432</c:v>
                </c:pt>
                <c:pt idx="3558">
                  <c:v>4.480582026999997</c:v>
                </c:pt>
                <c:pt idx="3559">
                  <c:v>4.502142696</c:v>
                </c:pt>
                <c:pt idx="3560">
                  <c:v>4.497290401</c:v>
                </c:pt>
                <c:pt idx="3561">
                  <c:v>4.476996212</c:v>
                </c:pt>
                <c:pt idx="3562">
                  <c:v>4.486746578</c:v>
                </c:pt>
                <c:pt idx="3563">
                  <c:v>4.496517925</c:v>
                </c:pt>
                <c:pt idx="3564">
                  <c:v>4.48272398</c:v>
                </c:pt>
                <c:pt idx="3565">
                  <c:v>4.482884197000001</c:v>
                </c:pt>
                <c:pt idx="3566">
                  <c:v>4.496845989</c:v>
                </c:pt>
                <c:pt idx="3567">
                  <c:v>4.511692791</c:v>
                </c:pt>
                <c:pt idx="3568">
                  <c:v>4.522000102999997</c:v>
                </c:pt>
                <c:pt idx="3569">
                  <c:v>4.503033428</c:v>
                </c:pt>
                <c:pt idx="3570">
                  <c:v>4.511814860999977</c:v>
                </c:pt>
                <c:pt idx="3571">
                  <c:v>4.509403973</c:v>
                </c:pt>
                <c:pt idx="3572">
                  <c:v>4.505604534000001</c:v>
                </c:pt>
                <c:pt idx="3573">
                  <c:v>4.503264216999997</c:v>
                </c:pt>
                <c:pt idx="3574">
                  <c:v>4.495222836</c:v>
                </c:pt>
                <c:pt idx="3575">
                  <c:v>4.497305659999986</c:v>
                </c:pt>
                <c:pt idx="3576">
                  <c:v>4.495497494</c:v>
                </c:pt>
                <c:pt idx="3577">
                  <c:v>4.503905087000001</c:v>
                </c:pt>
                <c:pt idx="3578">
                  <c:v>4.504675655000001</c:v>
                </c:pt>
                <c:pt idx="3579">
                  <c:v>4.507642536000001</c:v>
                </c:pt>
                <c:pt idx="3580">
                  <c:v>4.515599995</c:v>
                </c:pt>
                <c:pt idx="3581">
                  <c:v>4.525960711999997</c:v>
                </c:pt>
                <c:pt idx="3582">
                  <c:v>4.520345477999986</c:v>
                </c:pt>
                <c:pt idx="3583">
                  <c:v>4.530286578999986</c:v>
                </c:pt>
                <c:pt idx="3584">
                  <c:v>4.514112262999975</c:v>
                </c:pt>
                <c:pt idx="3585">
                  <c:v>4.514879016999984</c:v>
                </c:pt>
                <c:pt idx="3586">
                  <c:v>4.532190113</c:v>
                </c:pt>
                <c:pt idx="3587">
                  <c:v>4.534882335999995</c:v>
                </c:pt>
                <c:pt idx="3588">
                  <c:v>4.532662182</c:v>
                </c:pt>
                <c:pt idx="3589">
                  <c:v>4.531311779</c:v>
                </c:pt>
                <c:pt idx="3590">
                  <c:v>4.523575095999997</c:v>
                </c:pt>
                <c:pt idx="3591">
                  <c:v>4.524208335999996</c:v>
                </c:pt>
                <c:pt idx="3592">
                  <c:v>4.539360313</c:v>
                </c:pt>
                <c:pt idx="3593">
                  <c:v>4.539068489</c:v>
                </c:pt>
                <c:pt idx="3594">
                  <c:v>4.538694649</c:v>
                </c:pt>
                <c:pt idx="3595">
                  <c:v>4.527929572999983</c:v>
                </c:pt>
                <c:pt idx="3596">
                  <c:v>4.526209145</c:v>
                </c:pt>
                <c:pt idx="3597">
                  <c:v>4.534947662</c:v>
                </c:pt>
                <c:pt idx="3598">
                  <c:v>4.546345978000001</c:v>
                </c:pt>
                <c:pt idx="3599">
                  <c:v>4.543555049999984</c:v>
                </c:pt>
                <c:pt idx="3600">
                  <c:v>4.527716426999978</c:v>
                </c:pt>
                <c:pt idx="3601">
                  <c:v>4.521788387</c:v>
                </c:pt>
                <c:pt idx="3602">
                  <c:v>4.519274502</c:v>
                </c:pt>
                <c:pt idx="3603">
                  <c:v>4.507644444</c:v>
                </c:pt>
                <c:pt idx="3604">
                  <c:v>4.50883462899998</c:v>
                </c:pt>
                <c:pt idx="3605">
                  <c:v>4.525813846999974</c:v>
                </c:pt>
                <c:pt idx="3606">
                  <c:v>4.51608636899998</c:v>
                </c:pt>
                <c:pt idx="3607">
                  <c:v>4.519065647000001</c:v>
                </c:pt>
                <c:pt idx="3608">
                  <c:v>4.52055337899998</c:v>
                </c:pt>
                <c:pt idx="3609">
                  <c:v>4.512592106</c:v>
                </c:pt>
                <c:pt idx="3610">
                  <c:v>4.518329411</c:v>
                </c:pt>
                <c:pt idx="3611">
                  <c:v>4.518577365999988</c:v>
                </c:pt>
                <c:pt idx="3612">
                  <c:v>4.521236210000001</c:v>
                </c:pt>
                <c:pt idx="3613">
                  <c:v>4.541339664</c:v>
                </c:pt>
                <c:pt idx="3614">
                  <c:v>4.543006687</c:v>
                </c:pt>
                <c:pt idx="3615">
                  <c:v>4.531081944</c:v>
                </c:pt>
                <c:pt idx="3616">
                  <c:v>4.542999057999986</c:v>
                </c:pt>
                <c:pt idx="3617">
                  <c:v>4.560524730999984</c:v>
                </c:pt>
                <c:pt idx="3618">
                  <c:v>4.569090633</c:v>
                </c:pt>
                <c:pt idx="3619">
                  <c:v>4.550542622</c:v>
                </c:pt>
                <c:pt idx="3620">
                  <c:v>4.541021137</c:v>
                </c:pt>
                <c:pt idx="3621">
                  <c:v>4.540899067000001</c:v>
                </c:pt>
                <c:pt idx="3622">
                  <c:v>4.53033617</c:v>
                </c:pt>
                <c:pt idx="3623">
                  <c:v>4.526922969999986</c:v>
                </c:pt>
                <c:pt idx="3624">
                  <c:v>4.535307674</c:v>
                </c:pt>
                <c:pt idx="3625">
                  <c:v>4.536436825</c:v>
                </c:pt>
                <c:pt idx="3626">
                  <c:v>4.539679317</c:v>
                </c:pt>
                <c:pt idx="3627">
                  <c:v>4.537237911</c:v>
                </c:pt>
                <c:pt idx="3628">
                  <c:v>4.529928950999997</c:v>
                </c:pt>
                <c:pt idx="3629">
                  <c:v>4.532524852999984</c:v>
                </c:pt>
                <c:pt idx="3630">
                  <c:v>4.531135348999986</c:v>
                </c:pt>
                <c:pt idx="3631">
                  <c:v>4.525577334999986</c:v>
                </c:pt>
                <c:pt idx="3632">
                  <c:v>4.529733448</c:v>
                </c:pt>
                <c:pt idx="3633">
                  <c:v>4.526880053999986</c:v>
                </c:pt>
                <c:pt idx="3634">
                  <c:v>4.538888721</c:v>
                </c:pt>
                <c:pt idx="3635">
                  <c:v>4.521425036999986</c:v>
                </c:pt>
                <c:pt idx="3636">
                  <c:v>4.520972041999986</c:v>
                </c:pt>
                <c:pt idx="3637">
                  <c:v>4.538550166999986</c:v>
                </c:pt>
                <c:pt idx="3638">
                  <c:v>4.549834042000001</c:v>
                </c:pt>
                <c:pt idx="3639">
                  <c:v>4.5393894</c:v>
                </c:pt>
                <c:pt idx="3640">
                  <c:v>4.535299568</c:v>
                </c:pt>
                <c:pt idx="3641">
                  <c:v>4.539922981</c:v>
                </c:pt>
                <c:pt idx="3642">
                  <c:v>4.548422127</c:v>
                </c:pt>
                <c:pt idx="3643">
                  <c:v>4.562521247999975</c:v>
                </c:pt>
                <c:pt idx="3644">
                  <c:v>4.545858649999997</c:v>
                </c:pt>
                <c:pt idx="3645">
                  <c:v>4.549940375999999</c:v>
                </c:pt>
                <c:pt idx="3646">
                  <c:v>4.535002022</c:v>
                </c:pt>
                <c:pt idx="3647">
                  <c:v>4.543039589</c:v>
                </c:pt>
                <c:pt idx="3648">
                  <c:v>4.552866248999984</c:v>
                </c:pt>
                <c:pt idx="3649">
                  <c:v>4.555715827999975</c:v>
                </c:pt>
                <c:pt idx="3650">
                  <c:v>4.551290779</c:v>
                </c:pt>
                <c:pt idx="3651">
                  <c:v>4.552328376999986</c:v>
                </c:pt>
                <c:pt idx="3652">
                  <c:v>4.550739554999997</c:v>
                </c:pt>
                <c:pt idx="3653">
                  <c:v>4.563460616999997</c:v>
                </c:pt>
                <c:pt idx="3654">
                  <c:v>4.552172927999984</c:v>
                </c:pt>
                <c:pt idx="3655">
                  <c:v>4.56596687299998</c:v>
                </c:pt>
                <c:pt idx="3656">
                  <c:v>4.578295975</c:v>
                </c:pt>
                <c:pt idx="3657">
                  <c:v>4.573321609</c:v>
                </c:pt>
                <c:pt idx="3658">
                  <c:v>4.536059647</c:v>
                </c:pt>
                <c:pt idx="3659">
                  <c:v>4.557681350999986</c:v>
                </c:pt>
                <c:pt idx="3660">
                  <c:v>4.572604446000001</c:v>
                </c:pt>
                <c:pt idx="3661">
                  <c:v>4.580233841</c:v>
                </c:pt>
                <c:pt idx="3662">
                  <c:v>4.578768997</c:v>
                </c:pt>
                <c:pt idx="3663">
                  <c:v>4.584491042999997</c:v>
                </c:pt>
                <c:pt idx="3664">
                  <c:v>4.576449661</c:v>
                </c:pt>
                <c:pt idx="3665">
                  <c:v>4.590518264999984</c:v>
                </c:pt>
                <c:pt idx="3666">
                  <c:v>4.577883986999997</c:v>
                </c:pt>
                <c:pt idx="3667">
                  <c:v>4.580233841</c:v>
                </c:pt>
                <c:pt idx="3668">
                  <c:v>4.576617508</c:v>
                </c:pt>
                <c:pt idx="3669">
                  <c:v>4.592700271999984</c:v>
                </c:pt>
                <c:pt idx="3670">
                  <c:v>4.575495987</c:v>
                </c:pt>
                <c:pt idx="3671">
                  <c:v>4.605845717999986</c:v>
                </c:pt>
                <c:pt idx="3672">
                  <c:v>4.598094253999986</c:v>
                </c:pt>
                <c:pt idx="3673">
                  <c:v>4.602122573999981</c:v>
                </c:pt>
                <c:pt idx="3674">
                  <c:v>4.581980971999986</c:v>
                </c:pt>
                <c:pt idx="3675">
                  <c:v>4.601512221999984</c:v>
                </c:pt>
                <c:pt idx="3676">
                  <c:v>4.598365097</c:v>
                </c:pt>
                <c:pt idx="3677">
                  <c:v>4.602210311999986</c:v>
                </c:pt>
                <c:pt idx="3678">
                  <c:v>4.598593978999986</c:v>
                </c:pt>
                <c:pt idx="3679">
                  <c:v>4.602866439999997</c:v>
                </c:pt>
                <c:pt idx="3680">
                  <c:v>4.59606102</c:v>
                </c:pt>
                <c:pt idx="3681">
                  <c:v>4.623545913999984</c:v>
                </c:pt>
                <c:pt idx="3682">
                  <c:v>4.605479506999984</c:v>
                </c:pt>
                <c:pt idx="3683">
                  <c:v>4.592967300000001</c:v>
                </c:pt>
                <c:pt idx="3684">
                  <c:v>4.61471679699998</c:v>
                </c:pt>
                <c:pt idx="3685">
                  <c:v>4.627473145000001</c:v>
                </c:pt>
                <c:pt idx="3686">
                  <c:v>4.62298706099997</c:v>
                </c:pt>
                <c:pt idx="3687">
                  <c:v>4.628907470999978</c:v>
                </c:pt>
                <c:pt idx="3688">
                  <c:v>4.626549987999997</c:v>
                </c:pt>
                <c:pt idx="3689">
                  <c:v>4.631245879999997</c:v>
                </c:pt>
                <c:pt idx="3690">
                  <c:v>4.62881591799997</c:v>
                </c:pt>
                <c:pt idx="3691">
                  <c:v>4.634335785</c:v>
                </c:pt>
                <c:pt idx="3692">
                  <c:v>4.625546721999984</c:v>
                </c:pt>
                <c:pt idx="3693">
                  <c:v>4.613415984999997</c:v>
                </c:pt>
                <c:pt idx="3694">
                  <c:v>4.621556548999972</c:v>
                </c:pt>
                <c:pt idx="3695">
                  <c:v>4.625722198</c:v>
                </c:pt>
                <c:pt idx="3696">
                  <c:v>4.648793488</c:v>
                </c:pt>
                <c:pt idx="3697">
                  <c:v>4.632352142</c:v>
                </c:pt>
                <c:pt idx="3698">
                  <c:v>4.628987578999965</c:v>
                </c:pt>
                <c:pt idx="3699">
                  <c:v>4.633145598999997</c:v>
                </c:pt>
                <c:pt idx="3700">
                  <c:v>4.626767426000001</c:v>
                </c:pt>
                <c:pt idx="3701">
                  <c:v>4.62351730299998</c:v>
                </c:pt>
                <c:pt idx="3702">
                  <c:v>4.61939743</c:v>
                </c:pt>
                <c:pt idx="3703">
                  <c:v>4.632138518999978</c:v>
                </c:pt>
                <c:pt idx="3704">
                  <c:v>4.644406585999987</c:v>
                </c:pt>
                <c:pt idx="3705">
                  <c:v>4.642178801999984</c:v>
                </c:pt>
                <c:pt idx="3706">
                  <c:v>4.629666595</c:v>
                </c:pt>
                <c:pt idx="3707">
                  <c:v>4.642438201999984</c:v>
                </c:pt>
                <c:pt idx="3708">
                  <c:v>4.64511611899998</c:v>
                </c:pt>
                <c:pt idx="3709">
                  <c:v>4.652348785</c:v>
                </c:pt>
                <c:pt idx="3710">
                  <c:v>4.640816955999983</c:v>
                </c:pt>
                <c:pt idx="3711">
                  <c:v>4.638161925999999</c:v>
                </c:pt>
                <c:pt idx="3712">
                  <c:v>4.635125426999984</c:v>
                </c:pt>
                <c:pt idx="3713">
                  <c:v>4.630960732</c:v>
                </c:pt>
                <c:pt idx="3714">
                  <c:v>4.635813025999996</c:v>
                </c:pt>
                <c:pt idx="3715">
                  <c:v>4.638941077999984</c:v>
                </c:pt>
                <c:pt idx="3716">
                  <c:v>4.65941455799997</c:v>
                </c:pt>
                <c:pt idx="3717">
                  <c:v>4.651083259999984</c:v>
                </c:pt>
                <c:pt idx="3718">
                  <c:v>4.651193886000001</c:v>
                </c:pt>
                <c:pt idx="3719">
                  <c:v>4.651685982</c:v>
                </c:pt>
                <c:pt idx="3720">
                  <c:v>4.660209923</c:v>
                </c:pt>
                <c:pt idx="3721">
                  <c:v>4.654777794</c:v>
                </c:pt>
                <c:pt idx="3722">
                  <c:v>4.654629973999997</c:v>
                </c:pt>
                <c:pt idx="3723">
                  <c:v>4.659285811999984</c:v>
                </c:pt>
                <c:pt idx="3724">
                  <c:v>4.670897751</c:v>
                </c:pt>
                <c:pt idx="3725">
                  <c:v>4.659406928999984</c:v>
                </c:pt>
                <c:pt idx="3726">
                  <c:v>4.655981330999975</c:v>
                </c:pt>
                <c:pt idx="3727">
                  <c:v>4.660042075999991</c:v>
                </c:pt>
                <c:pt idx="3728">
                  <c:v>4.677376059999986</c:v>
                </c:pt>
                <c:pt idx="3729">
                  <c:v>4.66860797899998</c:v>
                </c:pt>
                <c:pt idx="3730">
                  <c:v>4.681463509</c:v>
                </c:pt>
                <c:pt idx="3731">
                  <c:v>4.675131111000001</c:v>
                </c:pt>
                <c:pt idx="3732">
                  <c:v>4.678159981</c:v>
                </c:pt>
                <c:pt idx="3733">
                  <c:v>4.671373634</c:v>
                </c:pt>
                <c:pt idx="3734">
                  <c:v>4.672548560999984</c:v>
                </c:pt>
                <c:pt idx="3735">
                  <c:v>4.663175372999977</c:v>
                </c:pt>
                <c:pt idx="3736">
                  <c:v>4.674192218999983</c:v>
                </c:pt>
                <c:pt idx="3737">
                  <c:v>4.678189067999981</c:v>
                </c:pt>
                <c:pt idx="3738">
                  <c:v>4.687725810999981</c:v>
                </c:pt>
                <c:pt idx="3739">
                  <c:v>4.682759074999997</c:v>
                </c:pt>
                <c:pt idx="3740">
                  <c:v>4.684254435999988</c:v>
                </c:pt>
                <c:pt idx="3741">
                  <c:v>4.67137125</c:v>
                </c:pt>
                <c:pt idx="3742">
                  <c:v>4.664443759999984</c:v>
                </c:pt>
                <c:pt idx="3743">
                  <c:v>4.677230625</c:v>
                </c:pt>
                <c:pt idx="3744">
                  <c:v>4.694991855999976</c:v>
                </c:pt>
                <c:pt idx="3745">
                  <c:v>4.699538974999986</c:v>
                </c:pt>
                <c:pt idx="3746">
                  <c:v>4.693538455999988</c:v>
                </c:pt>
                <c:pt idx="3747">
                  <c:v>4.687991885999991</c:v>
                </c:pt>
                <c:pt idx="3748">
                  <c:v>4.69281366299998</c:v>
                </c:pt>
                <c:pt idx="3749">
                  <c:v>4.680447368999986</c:v>
                </c:pt>
                <c:pt idx="3750">
                  <c:v>4.68832901</c:v>
                </c:pt>
                <c:pt idx="3751">
                  <c:v>4.68440750099998</c:v>
                </c:pt>
                <c:pt idx="3752">
                  <c:v>4.680043488</c:v>
                </c:pt>
                <c:pt idx="3753">
                  <c:v>4.687649994</c:v>
                </c:pt>
                <c:pt idx="3754">
                  <c:v>4.682690886999997</c:v>
                </c:pt>
                <c:pt idx="3755">
                  <c:v>4.702740936</c:v>
                </c:pt>
                <c:pt idx="3756">
                  <c:v>4.703152924</c:v>
                </c:pt>
                <c:pt idx="3757">
                  <c:v>4.689986495999999</c:v>
                </c:pt>
                <c:pt idx="3758">
                  <c:v>4.680732039999997</c:v>
                </c:pt>
                <c:pt idx="3759">
                  <c:v>4.687155990999981</c:v>
                </c:pt>
                <c:pt idx="3760">
                  <c:v>4.693259505999999</c:v>
                </c:pt>
                <c:pt idx="3761">
                  <c:v>4.69413688699997</c:v>
                </c:pt>
                <c:pt idx="3762">
                  <c:v>4.689376144</c:v>
                </c:pt>
                <c:pt idx="3763">
                  <c:v>4.691878586</c:v>
                </c:pt>
                <c:pt idx="3764">
                  <c:v>4.692946700999986</c:v>
                </c:pt>
                <c:pt idx="3765">
                  <c:v>4.677680282999997</c:v>
                </c:pt>
                <c:pt idx="3766">
                  <c:v>4.700476913</c:v>
                </c:pt>
                <c:pt idx="3767">
                  <c:v>4.695380477999977</c:v>
                </c:pt>
                <c:pt idx="3768">
                  <c:v>4.701789169</c:v>
                </c:pt>
                <c:pt idx="3769">
                  <c:v>4.703917769999986</c:v>
                </c:pt>
                <c:pt idx="3770">
                  <c:v>4.699843674</c:v>
                </c:pt>
                <c:pt idx="3771">
                  <c:v>4.692961005999995</c:v>
                </c:pt>
                <c:pt idx="3772">
                  <c:v>4.679640083</c:v>
                </c:pt>
                <c:pt idx="3773">
                  <c:v>4.700071602</c:v>
                </c:pt>
                <c:pt idx="3774">
                  <c:v>4.716039925</c:v>
                </c:pt>
                <c:pt idx="3775">
                  <c:v>4.703710823000001</c:v>
                </c:pt>
                <c:pt idx="3776">
                  <c:v>4.729894905</c:v>
                </c:pt>
                <c:pt idx="3777">
                  <c:v>4.706594734</c:v>
                </c:pt>
                <c:pt idx="3778">
                  <c:v>4.716757088</c:v>
                </c:pt>
                <c:pt idx="3779">
                  <c:v>4.703726082</c:v>
                </c:pt>
                <c:pt idx="3780">
                  <c:v>4.700300484</c:v>
                </c:pt>
                <c:pt idx="3781">
                  <c:v>4.712473183</c:v>
                </c:pt>
                <c:pt idx="3782">
                  <c:v>4.723367957999997</c:v>
                </c:pt>
                <c:pt idx="3783">
                  <c:v>4.73506382</c:v>
                </c:pt>
                <c:pt idx="3784">
                  <c:v>4.728895453999997</c:v>
                </c:pt>
                <c:pt idx="3785">
                  <c:v>4.719785956999984</c:v>
                </c:pt>
                <c:pt idx="3786">
                  <c:v>4.720644264000001</c:v>
                </c:pt>
                <c:pt idx="3787">
                  <c:v>4.70002964</c:v>
                </c:pt>
                <c:pt idx="3788">
                  <c:v>4.733690529</c:v>
                </c:pt>
                <c:pt idx="3789">
                  <c:v>4.728287964000001</c:v>
                </c:pt>
                <c:pt idx="3790">
                  <c:v>4.737229614</c:v>
                </c:pt>
                <c:pt idx="3791">
                  <c:v>4.732667236</c:v>
                </c:pt>
                <c:pt idx="3792">
                  <c:v>4.730744629</c:v>
                </c:pt>
                <c:pt idx="3793">
                  <c:v>4.731038361</c:v>
                </c:pt>
                <c:pt idx="3794">
                  <c:v>4.736668854</c:v>
                </c:pt>
                <c:pt idx="3795">
                  <c:v>4.74150589</c:v>
                </c:pt>
                <c:pt idx="3796">
                  <c:v>4.727101592999986</c:v>
                </c:pt>
                <c:pt idx="3797">
                  <c:v>4.726418762000001</c:v>
                </c:pt>
                <c:pt idx="3798">
                  <c:v>4.726555137999984</c:v>
                </c:pt>
                <c:pt idx="3799">
                  <c:v>4.728813437999986</c:v>
                </c:pt>
                <c:pt idx="3800">
                  <c:v>4.737541466000001</c:v>
                </c:pt>
                <c:pt idx="3801">
                  <c:v>4.749439029999999</c:v>
                </c:pt>
                <c:pt idx="3802">
                  <c:v>4.740535525999986</c:v>
                </c:pt>
                <c:pt idx="3803">
                  <c:v>4.728210238999984</c:v>
                </c:pt>
                <c:pt idx="3804">
                  <c:v>4.728027134</c:v>
                </c:pt>
                <c:pt idx="3805">
                  <c:v>4.733966618</c:v>
                </c:pt>
                <c:pt idx="3806">
                  <c:v>4.734111575999983</c:v>
                </c:pt>
                <c:pt idx="3807">
                  <c:v>4.725429325</c:v>
                </c:pt>
                <c:pt idx="3808">
                  <c:v>4.719041615</c:v>
                </c:pt>
                <c:pt idx="3809">
                  <c:v>4.727754383000001</c:v>
                </c:pt>
                <c:pt idx="3810">
                  <c:v>4.727327136999997</c:v>
                </c:pt>
                <c:pt idx="3811">
                  <c:v>4.737096576999981</c:v>
                </c:pt>
                <c:pt idx="3812">
                  <c:v>4.731176167</c:v>
                </c:pt>
                <c:pt idx="3813">
                  <c:v>4.752263813</c:v>
                </c:pt>
                <c:pt idx="3814">
                  <c:v>4.739209919</c:v>
                </c:pt>
                <c:pt idx="3815">
                  <c:v>4.75999239</c:v>
                </c:pt>
                <c:pt idx="3816">
                  <c:v>4.755170611999997</c:v>
                </c:pt>
                <c:pt idx="3817">
                  <c:v>4.746953754</c:v>
                </c:pt>
                <c:pt idx="3818">
                  <c:v>4.744147091</c:v>
                </c:pt>
                <c:pt idx="3819">
                  <c:v>4.754950313999984</c:v>
                </c:pt>
                <c:pt idx="3820">
                  <c:v>4.738882809000001</c:v>
                </c:pt>
                <c:pt idx="3821">
                  <c:v>4.746296673</c:v>
                </c:pt>
                <c:pt idx="3822">
                  <c:v>4.740071086999999</c:v>
                </c:pt>
                <c:pt idx="3823">
                  <c:v>4.744953898999986</c:v>
                </c:pt>
                <c:pt idx="3824">
                  <c:v>4.733540325</c:v>
                </c:pt>
                <c:pt idx="3825">
                  <c:v>4.756779461</c:v>
                </c:pt>
                <c:pt idx="3826">
                  <c:v>4.751717357999997</c:v>
                </c:pt>
                <c:pt idx="3827">
                  <c:v>4.758950024000001</c:v>
                </c:pt>
                <c:pt idx="3828">
                  <c:v>4.752153187</c:v>
                </c:pt>
                <c:pt idx="3829">
                  <c:v>4.750810413</c:v>
                </c:pt>
                <c:pt idx="3830">
                  <c:v>4.761607914</c:v>
                </c:pt>
                <c:pt idx="3831">
                  <c:v>4.774837284</c:v>
                </c:pt>
                <c:pt idx="3832">
                  <c:v>4.764240055</c:v>
                </c:pt>
                <c:pt idx="3833">
                  <c:v>4.764873295</c:v>
                </c:pt>
                <c:pt idx="3834">
                  <c:v>4.745860844</c:v>
                </c:pt>
                <c:pt idx="3835">
                  <c:v>4.741573124</c:v>
                </c:pt>
                <c:pt idx="3836">
                  <c:v>4.745235232999997</c:v>
                </c:pt>
                <c:pt idx="3837">
                  <c:v>4.757335452999997</c:v>
                </c:pt>
                <c:pt idx="3838">
                  <c:v>4.751384525000001</c:v>
                </c:pt>
                <c:pt idx="3839">
                  <c:v>4.745315341999997</c:v>
                </c:pt>
                <c:pt idx="3840">
                  <c:v>4.72551706299998</c:v>
                </c:pt>
                <c:pt idx="3841">
                  <c:v>4.742286472</c:v>
                </c:pt>
                <c:pt idx="3842">
                  <c:v>4.746946602</c:v>
                </c:pt>
                <c:pt idx="3843">
                  <c:v>4.759123116</c:v>
                </c:pt>
                <c:pt idx="3844">
                  <c:v>4.767776755999995</c:v>
                </c:pt>
                <c:pt idx="3845">
                  <c:v>4.786934165999995</c:v>
                </c:pt>
                <c:pt idx="3846">
                  <c:v>4.770626335</c:v>
                </c:pt>
                <c:pt idx="3847">
                  <c:v>4.777736931000001</c:v>
                </c:pt>
                <c:pt idx="3848">
                  <c:v>4.763920097000001</c:v>
                </c:pt>
                <c:pt idx="3849">
                  <c:v>4.769924431000001</c:v>
                </c:pt>
                <c:pt idx="3850">
                  <c:v>4.76665905</c:v>
                </c:pt>
                <c:pt idx="3851">
                  <c:v>4.769207268000001</c:v>
                </c:pt>
                <c:pt idx="3852">
                  <c:v>4.774151114999999</c:v>
                </c:pt>
                <c:pt idx="3853">
                  <c:v>4.773647575</c:v>
                </c:pt>
                <c:pt idx="3854">
                  <c:v>4.790981559999977</c:v>
                </c:pt>
                <c:pt idx="3855">
                  <c:v>4.798321037</c:v>
                </c:pt>
                <c:pt idx="3856">
                  <c:v>4.805156974999984</c:v>
                </c:pt>
                <c:pt idx="3857">
                  <c:v>4.809833794</c:v>
                </c:pt>
                <c:pt idx="3858">
                  <c:v>4.77901104</c:v>
                </c:pt>
                <c:pt idx="3859">
                  <c:v>4.813968925</c:v>
                </c:pt>
                <c:pt idx="3860">
                  <c:v>4.786960868999997</c:v>
                </c:pt>
                <c:pt idx="3861">
                  <c:v>4.803455619999986</c:v>
                </c:pt>
                <c:pt idx="3862">
                  <c:v>4.781269341</c:v>
                </c:pt>
                <c:pt idx="3863">
                  <c:v>4.762439995</c:v>
                </c:pt>
                <c:pt idx="3864">
                  <c:v>4.761555461999986</c:v>
                </c:pt>
                <c:pt idx="3865">
                  <c:v>4.786686687</c:v>
                </c:pt>
                <c:pt idx="3866">
                  <c:v>4.778675823</c:v>
                </c:pt>
                <c:pt idx="3867">
                  <c:v>4.77234724</c:v>
                </c:pt>
                <c:pt idx="3868">
                  <c:v>4.772469311</c:v>
                </c:pt>
                <c:pt idx="3869">
                  <c:v>4.791893749</c:v>
                </c:pt>
                <c:pt idx="3870">
                  <c:v>4.798199444</c:v>
                </c:pt>
                <c:pt idx="3871">
                  <c:v>4.792271404</c:v>
                </c:pt>
                <c:pt idx="3872">
                  <c:v>4.781208782</c:v>
                </c:pt>
                <c:pt idx="3873">
                  <c:v>4.796536235999987</c:v>
                </c:pt>
                <c:pt idx="3874">
                  <c:v>4.816937236999975</c:v>
                </c:pt>
                <c:pt idx="3875">
                  <c:v>4.802220135</c:v>
                </c:pt>
                <c:pt idx="3876">
                  <c:v>4.792088298999986</c:v>
                </c:pt>
                <c:pt idx="3877">
                  <c:v>4.799641399</c:v>
                </c:pt>
                <c:pt idx="3878">
                  <c:v>4.796196728</c:v>
                </c:pt>
                <c:pt idx="3879">
                  <c:v>4.789243488</c:v>
                </c:pt>
                <c:pt idx="3880">
                  <c:v>4.787336139999997</c:v>
                </c:pt>
                <c:pt idx="3881">
                  <c:v>4.772958545999995</c:v>
                </c:pt>
                <c:pt idx="3882">
                  <c:v>4.785354403999999</c:v>
                </c:pt>
                <c:pt idx="3883">
                  <c:v>4.805946139999997</c:v>
                </c:pt>
                <c:pt idx="3884">
                  <c:v>4.804046421000001</c:v>
                </c:pt>
                <c:pt idx="3885">
                  <c:v>4.796447544</c:v>
                </c:pt>
                <c:pt idx="3886">
                  <c:v>4.806292324</c:v>
                </c:pt>
                <c:pt idx="3887">
                  <c:v>4.812823086</c:v>
                </c:pt>
                <c:pt idx="3888">
                  <c:v>4.816599635999998</c:v>
                </c:pt>
                <c:pt idx="3889">
                  <c:v>4.788035183</c:v>
                </c:pt>
                <c:pt idx="3890">
                  <c:v>4.783789425</c:v>
                </c:pt>
                <c:pt idx="3891">
                  <c:v>4.784079342</c:v>
                </c:pt>
                <c:pt idx="3892">
                  <c:v>4.802815227999972</c:v>
                </c:pt>
                <c:pt idx="3893">
                  <c:v>4.798190860999984</c:v>
                </c:pt>
                <c:pt idx="3894">
                  <c:v>4.803333073</c:v>
                </c:pt>
                <c:pt idx="3895">
                  <c:v>4.800876408000001</c:v>
                </c:pt>
                <c:pt idx="3896">
                  <c:v>4.826061038999997</c:v>
                </c:pt>
                <c:pt idx="3897">
                  <c:v>4.815353184</c:v>
                </c:pt>
                <c:pt idx="3898">
                  <c:v>4.815765171000001</c:v>
                </c:pt>
                <c:pt idx="3899">
                  <c:v>4.801116733999997</c:v>
                </c:pt>
                <c:pt idx="3900">
                  <c:v>4.798332005</c:v>
                </c:pt>
                <c:pt idx="3901">
                  <c:v>4.803874282999997</c:v>
                </c:pt>
                <c:pt idx="3902">
                  <c:v>4.803370743</c:v>
                </c:pt>
                <c:pt idx="3903">
                  <c:v>4.80139473</c:v>
                </c:pt>
                <c:pt idx="3904">
                  <c:v>4.81109169</c:v>
                </c:pt>
                <c:pt idx="3905">
                  <c:v>4.814631728999986</c:v>
                </c:pt>
                <c:pt idx="3906">
                  <c:v>4.818751601999997</c:v>
                </c:pt>
                <c:pt idx="3907">
                  <c:v>4.820773392</c:v>
                </c:pt>
                <c:pt idx="3908">
                  <c:v>4.830703049</c:v>
                </c:pt>
                <c:pt idx="3909">
                  <c:v>4.817336348999977</c:v>
                </c:pt>
                <c:pt idx="3910">
                  <c:v>4.82203033399998</c:v>
                </c:pt>
                <c:pt idx="3911">
                  <c:v>4.806004791</c:v>
                </c:pt>
                <c:pt idx="3912">
                  <c:v>4.805033950999986</c:v>
                </c:pt>
                <c:pt idx="3913">
                  <c:v>4.810359267999984</c:v>
                </c:pt>
                <c:pt idx="3914">
                  <c:v>4.810763626</c:v>
                </c:pt>
                <c:pt idx="3915">
                  <c:v>4.807368545999997</c:v>
                </c:pt>
                <c:pt idx="3916">
                  <c:v>4.803523331</c:v>
                </c:pt>
                <c:pt idx="3917">
                  <c:v>4.825984267999962</c:v>
                </c:pt>
                <c:pt idx="3918">
                  <c:v>4.83654335</c:v>
                </c:pt>
                <c:pt idx="3919">
                  <c:v>4.820724753999997</c:v>
                </c:pt>
                <c:pt idx="3920">
                  <c:v>4.834411887999983</c:v>
                </c:pt>
                <c:pt idx="3921">
                  <c:v>4.834755210999984</c:v>
                </c:pt>
                <c:pt idx="3922">
                  <c:v>4.833238868999997</c:v>
                </c:pt>
                <c:pt idx="3923">
                  <c:v>4.846765785</c:v>
                </c:pt>
                <c:pt idx="3924">
                  <c:v>4.840629845</c:v>
                </c:pt>
                <c:pt idx="3925">
                  <c:v>4.833553581</c:v>
                </c:pt>
                <c:pt idx="3926">
                  <c:v>4.837378292</c:v>
                </c:pt>
                <c:pt idx="3927">
                  <c:v>4.844095973999984</c:v>
                </c:pt>
                <c:pt idx="3928">
                  <c:v>4.849835186</c:v>
                </c:pt>
                <c:pt idx="3929">
                  <c:v>4.843403606</c:v>
                </c:pt>
                <c:pt idx="3930">
                  <c:v>4.84772565799998</c:v>
                </c:pt>
                <c:pt idx="3931">
                  <c:v>4.863503245999987</c:v>
                </c:pt>
                <c:pt idx="3932">
                  <c:v>4.859719066999986</c:v>
                </c:pt>
                <c:pt idx="3933">
                  <c:v>4.851025371999997</c:v>
                </c:pt>
                <c:pt idx="3934">
                  <c:v>4.855343609</c:v>
                </c:pt>
                <c:pt idx="3935">
                  <c:v>4.860089091999997</c:v>
                </c:pt>
                <c:pt idx="3936">
                  <c:v>4.857388286999984</c:v>
                </c:pt>
                <c:pt idx="3937">
                  <c:v>4.861475735</c:v>
                </c:pt>
                <c:pt idx="3938">
                  <c:v>4.838389187</c:v>
                </c:pt>
                <c:pt idx="3939">
                  <c:v>4.831324368000001</c:v>
                </c:pt>
                <c:pt idx="3940">
                  <c:v>4.83858755099998</c:v>
                </c:pt>
                <c:pt idx="3941">
                  <c:v>4.845263271</c:v>
                </c:pt>
                <c:pt idx="3942">
                  <c:v>4.857432155999991</c:v>
                </c:pt>
                <c:pt idx="3943">
                  <c:v>4.875414638999978</c:v>
                </c:pt>
                <c:pt idx="3944">
                  <c:v>4.875002651</c:v>
                </c:pt>
                <c:pt idx="3945">
                  <c:v>4.875066071</c:v>
                </c:pt>
                <c:pt idx="3946">
                  <c:v>4.885892181</c:v>
                </c:pt>
                <c:pt idx="3947">
                  <c:v>4.881238251</c:v>
                </c:pt>
                <c:pt idx="3948">
                  <c:v>4.869031218999984</c:v>
                </c:pt>
                <c:pt idx="3949">
                  <c:v>4.878518847999978</c:v>
                </c:pt>
                <c:pt idx="3950">
                  <c:v>4.87371233</c:v>
                </c:pt>
                <c:pt idx="3951">
                  <c:v>4.888250141</c:v>
                </c:pt>
                <c:pt idx="3952">
                  <c:v>4.886792927</c:v>
                </c:pt>
                <c:pt idx="3953">
                  <c:v>4.879930286</c:v>
                </c:pt>
                <c:pt idx="3954">
                  <c:v>4.875438479999997</c:v>
                </c:pt>
                <c:pt idx="3955">
                  <c:v>4.883022099</c:v>
                </c:pt>
                <c:pt idx="3956">
                  <c:v>4.887395648999984</c:v>
                </c:pt>
                <c:pt idx="3957">
                  <c:v>4.888723164</c:v>
                </c:pt>
                <c:pt idx="3958">
                  <c:v>4.892347126000001</c:v>
                </c:pt>
                <c:pt idx="3959">
                  <c:v>4.883764056999997</c:v>
                </c:pt>
                <c:pt idx="3960">
                  <c:v>4.890496998000001</c:v>
                </c:pt>
                <c:pt idx="3961">
                  <c:v>4.893077164</c:v>
                </c:pt>
                <c:pt idx="3962">
                  <c:v>4.899766235</c:v>
                </c:pt>
                <c:pt idx="3963">
                  <c:v>4.898896484</c:v>
                </c:pt>
                <c:pt idx="3964">
                  <c:v>4.877045897999986</c:v>
                </c:pt>
                <c:pt idx="3965">
                  <c:v>4.873005179999997</c:v>
                </c:pt>
                <c:pt idx="3966">
                  <c:v>4.887981681999986</c:v>
                </c:pt>
                <c:pt idx="3967">
                  <c:v>4.885659485</c:v>
                </c:pt>
                <c:pt idx="3968">
                  <c:v>4.90096262</c:v>
                </c:pt>
                <c:pt idx="3969">
                  <c:v>4.896430758999986</c:v>
                </c:pt>
                <c:pt idx="3970">
                  <c:v>4.900642185</c:v>
                </c:pt>
                <c:pt idx="3971">
                  <c:v>4.892719535999986</c:v>
                </c:pt>
                <c:pt idx="3972">
                  <c:v>4.909775047</c:v>
                </c:pt>
                <c:pt idx="3973">
                  <c:v>4.914085654999984</c:v>
                </c:pt>
                <c:pt idx="3974">
                  <c:v>4.91276577</c:v>
                </c:pt>
                <c:pt idx="3975">
                  <c:v>4.902740746</c:v>
                </c:pt>
                <c:pt idx="3976">
                  <c:v>4.894729880999997</c:v>
                </c:pt>
                <c:pt idx="3977">
                  <c:v>4.894250659999981</c:v>
                </c:pt>
                <c:pt idx="3978">
                  <c:v>4.898175983000001</c:v>
                </c:pt>
                <c:pt idx="3979">
                  <c:v>4.896619587</c:v>
                </c:pt>
                <c:pt idx="3980">
                  <c:v>4.902494221</c:v>
                </c:pt>
                <c:pt idx="3981">
                  <c:v>4.914832382</c:v>
                </c:pt>
                <c:pt idx="3982">
                  <c:v>4.919440536000001</c:v>
                </c:pt>
                <c:pt idx="3983">
                  <c:v>4.913184432999997</c:v>
                </c:pt>
                <c:pt idx="3984">
                  <c:v>4.904006270999984</c:v>
                </c:pt>
                <c:pt idx="3985">
                  <c:v>4.918700485</c:v>
                </c:pt>
                <c:pt idx="3986">
                  <c:v>4.930342941</c:v>
                </c:pt>
                <c:pt idx="3987">
                  <c:v>4.946326523</c:v>
                </c:pt>
                <c:pt idx="3988">
                  <c:v>4.93735817</c:v>
                </c:pt>
                <c:pt idx="3989">
                  <c:v>4.920405655000001</c:v>
                </c:pt>
                <c:pt idx="3990">
                  <c:v>4.910075455</c:v>
                </c:pt>
                <c:pt idx="3991">
                  <c:v>4.923106461000001</c:v>
                </c:pt>
                <c:pt idx="3992">
                  <c:v>4.915950088999997</c:v>
                </c:pt>
                <c:pt idx="3993">
                  <c:v>4.915527610999997</c:v>
                </c:pt>
                <c:pt idx="3994">
                  <c:v>4.908434181</c:v>
                </c:pt>
                <c:pt idx="3995">
                  <c:v>4.915582924000001</c:v>
                </c:pt>
                <c:pt idx="3996">
                  <c:v>4.913111000000001</c:v>
                </c:pt>
                <c:pt idx="3997">
                  <c:v>4.920141487</c:v>
                </c:pt>
                <c:pt idx="3998">
                  <c:v>4.936888008</c:v>
                </c:pt>
                <c:pt idx="3999">
                  <c:v>4.929041176</c:v>
                </c:pt>
                <c:pt idx="4000">
                  <c:v>4.924587039999977</c:v>
                </c:pt>
                <c:pt idx="4001">
                  <c:v>4.932258396</c:v>
                </c:pt>
                <c:pt idx="4002">
                  <c:v>4.922569065</c:v>
                </c:pt>
                <c:pt idx="4003">
                  <c:v>4.914024143000001</c:v>
                </c:pt>
                <c:pt idx="4004">
                  <c:v>4.924239902</c:v>
                </c:pt>
                <c:pt idx="4005">
                  <c:v>4.918691425</c:v>
                </c:pt>
                <c:pt idx="4006">
                  <c:v>4.921438006999997</c:v>
                </c:pt>
                <c:pt idx="4007">
                  <c:v>4.919805317000001</c:v>
                </c:pt>
                <c:pt idx="4008">
                  <c:v>4.926748066</c:v>
                </c:pt>
                <c:pt idx="4009">
                  <c:v>4.940236835</c:v>
                </c:pt>
                <c:pt idx="4010">
                  <c:v>4.949407368</c:v>
                </c:pt>
                <c:pt idx="4011">
                  <c:v>4.942558555999991</c:v>
                </c:pt>
                <c:pt idx="4012">
                  <c:v>4.947651176</c:v>
                </c:pt>
                <c:pt idx="4013">
                  <c:v>4.952587395</c:v>
                </c:pt>
                <c:pt idx="4014">
                  <c:v>4.94920948</c:v>
                </c:pt>
                <c:pt idx="4015">
                  <c:v>4.95065239</c:v>
                </c:pt>
                <c:pt idx="4016">
                  <c:v>4.942549973</c:v>
                </c:pt>
                <c:pt idx="4017">
                  <c:v>4.941394119</c:v>
                </c:pt>
                <c:pt idx="4018">
                  <c:v>4.943084029999997</c:v>
                </c:pt>
                <c:pt idx="4019">
                  <c:v>4.956402092</c:v>
                </c:pt>
                <c:pt idx="4020">
                  <c:v>4.956470756999997</c:v>
                </c:pt>
                <c:pt idx="4021">
                  <c:v>4.952186851999977</c:v>
                </c:pt>
                <c:pt idx="4022">
                  <c:v>4.940037041</c:v>
                </c:pt>
                <c:pt idx="4023">
                  <c:v>4.952259331</c:v>
                </c:pt>
                <c:pt idx="4024">
                  <c:v>4.950416355000001</c:v>
                </c:pt>
                <c:pt idx="4025">
                  <c:v>4.952155856999973</c:v>
                </c:pt>
                <c:pt idx="4026">
                  <c:v>4.956284313</c:v>
                </c:pt>
                <c:pt idx="4027">
                  <c:v>4.952828197</c:v>
                </c:pt>
                <c:pt idx="4028">
                  <c:v>4.945839672</c:v>
                </c:pt>
                <c:pt idx="4029">
                  <c:v>4.958794384</c:v>
                </c:pt>
                <c:pt idx="4030">
                  <c:v>4.958640842</c:v>
                </c:pt>
                <c:pt idx="4031">
                  <c:v>4.959047108</c:v>
                </c:pt>
                <c:pt idx="4032">
                  <c:v>4.971458225</c:v>
                </c:pt>
                <c:pt idx="4033">
                  <c:v>4.966630248999997</c:v>
                </c:pt>
                <c:pt idx="4034">
                  <c:v>4.975220947</c:v>
                </c:pt>
                <c:pt idx="4035">
                  <c:v>4.985751896</c:v>
                </c:pt>
                <c:pt idx="4036">
                  <c:v>4.986264973</c:v>
                </c:pt>
                <c:pt idx="4037">
                  <c:v>4.988787441</c:v>
                </c:pt>
                <c:pt idx="4038">
                  <c:v>4.979929714</c:v>
                </c:pt>
                <c:pt idx="4039">
                  <c:v>4.972941189</c:v>
                </c:pt>
                <c:pt idx="4040">
                  <c:v>4.973856716</c:v>
                </c:pt>
                <c:pt idx="4041">
                  <c:v>4.972437649000001</c:v>
                </c:pt>
                <c:pt idx="4042">
                  <c:v>4.97090414</c:v>
                </c:pt>
                <c:pt idx="4043">
                  <c:v>4.970301418</c:v>
                </c:pt>
                <c:pt idx="4044">
                  <c:v>4.977923183</c:v>
                </c:pt>
                <c:pt idx="4045">
                  <c:v>4.973955897999997</c:v>
                </c:pt>
                <c:pt idx="4046">
                  <c:v>4.972071438</c:v>
                </c:pt>
                <c:pt idx="4047">
                  <c:v>4.977334765999998</c:v>
                </c:pt>
                <c:pt idx="4048">
                  <c:v>4.981660633</c:v>
                </c:pt>
                <c:pt idx="4049">
                  <c:v>4.984491138</c:v>
                </c:pt>
                <c:pt idx="4050">
                  <c:v>4.981195239999997</c:v>
                </c:pt>
                <c:pt idx="4051">
                  <c:v>4.978120594</c:v>
                </c:pt>
                <c:pt idx="4052">
                  <c:v>4.971574573999997</c:v>
                </c:pt>
                <c:pt idx="4053">
                  <c:v>4.988405017999997</c:v>
                </c:pt>
                <c:pt idx="4054">
                  <c:v>4.996537952000001</c:v>
                </c:pt>
                <c:pt idx="4055">
                  <c:v>5.003724841999997</c:v>
                </c:pt>
                <c:pt idx="4056">
                  <c:v>4.994600086</c:v>
                </c:pt>
                <c:pt idx="4057">
                  <c:v>4.985654621</c:v>
                </c:pt>
                <c:pt idx="4058">
                  <c:v>4.982348709</c:v>
                </c:pt>
                <c:pt idx="4059">
                  <c:v>4.982493668</c:v>
                </c:pt>
                <c:pt idx="4060">
                  <c:v>4.983943253</c:v>
                </c:pt>
                <c:pt idx="4061">
                  <c:v>5.005340842999997</c:v>
                </c:pt>
                <c:pt idx="4062">
                  <c:v>4.99557521799998</c:v>
                </c:pt>
                <c:pt idx="4063">
                  <c:v>4.990738182</c:v>
                </c:pt>
                <c:pt idx="4064">
                  <c:v>4.995857505999997</c:v>
                </c:pt>
                <c:pt idx="4065">
                  <c:v>4.998506812999997</c:v>
                </c:pt>
                <c:pt idx="4066">
                  <c:v>4.997919349999984</c:v>
                </c:pt>
                <c:pt idx="4067">
                  <c:v>4.993269234</c:v>
                </c:pt>
                <c:pt idx="4068">
                  <c:v>5.001092701</c:v>
                </c:pt>
                <c:pt idx="4069">
                  <c:v>4.99984148</c:v>
                </c:pt>
                <c:pt idx="4070">
                  <c:v>4.996364384</c:v>
                </c:pt>
                <c:pt idx="4071">
                  <c:v>4.999143391</c:v>
                </c:pt>
                <c:pt idx="4072">
                  <c:v>5.018064289000001</c:v>
                </c:pt>
                <c:pt idx="4073">
                  <c:v>5.025365620000001</c:v>
                </c:pt>
                <c:pt idx="4074">
                  <c:v>5.016889362000001</c:v>
                </c:pt>
                <c:pt idx="4075">
                  <c:v>5.002149371999997</c:v>
                </c:pt>
                <c:pt idx="4076">
                  <c:v>4.991033344</c:v>
                </c:pt>
                <c:pt idx="4077">
                  <c:v>5.001577167999997</c:v>
                </c:pt>
                <c:pt idx="4078">
                  <c:v>5.010167865999994</c:v>
                </c:pt>
                <c:pt idx="4079">
                  <c:v>5.012037066999978</c:v>
                </c:pt>
                <c:pt idx="4080">
                  <c:v>5.024148730999986</c:v>
                </c:pt>
                <c:pt idx="4081">
                  <c:v>5.028592853999986</c:v>
                </c:pt>
                <c:pt idx="4082">
                  <c:v>5.034696369000001</c:v>
                </c:pt>
                <c:pt idx="4083">
                  <c:v>5.022329121</c:v>
                </c:pt>
                <c:pt idx="4084">
                  <c:v>5.019755630000001</c:v>
                </c:pt>
                <c:pt idx="4085">
                  <c:v>5.012618332000001</c:v>
                </c:pt>
                <c:pt idx="4086">
                  <c:v>5.000869064</c:v>
                </c:pt>
                <c:pt idx="4087">
                  <c:v>4.992532996999997</c:v>
                </c:pt>
                <c:pt idx="4088">
                  <c:v>5.003545073999997</c:v>
                </c:pt>
                <c:pt idx="4089">
                  <c:v>5.011704712</c:v>
                </c:pt>
                <c:pt idx="4090">
                  <c:v>5.016462593</c:v>
                </c:pt>
                <c:pt idx="4091">
                  <c:v>5.024763373999997</c:v>
                </c:pt>
                <c:pt idx="4092">
                  <c:v>5.022764473000001</c:v>
                </c:pt>
                <c:pt idx="4093">
                  <c:v>5.022037772999984</c:v>
                </c:pt>
                <c:pt idx="4094">
                  <c:v>5.016478805999999</c:v>
                </c:pt>
                <c:pt idx="4095">
                  <c:v>5.020926743</c:v>
                </c:pt>
                <c:pt idx="4096">
                  <c:v>5.037087707999997</c:v>
                </c:pt>
                <c:pt idx="4097">
                  <c:v>5.038109569999997</c:v>
                </c:pt>
                <c:pt idx="4098">
                  <c:v>5.024147777999978</c:v>
                </c:pt>
                <c:pt idx="4099">
                  <c:v>5.022110728999977</c:v>
                </c:pt>
                <c:pt idx="4100">
                  <c:v>5.023087291999997</c:v>
                </c:pt>
                <c:pt idx="4101">
                  <c:v>5.033295422</c:v>
                </c:pt>
                <c:pt idx="4102">
                  <c:v>5.03671339</c:v>
                </c:pt>
                <c:pt idx="4103">
                  <c:v>5.0350807</c:v>
                </c:pt>
                <c:pt idx="4104">
                  <c:v>5.029296188</c:v>
                </c:pt>
                <c:pt idx="4105">
                  <c:v>5.039717941</c:v>
                </c:pt>
                <c:pt idx="4106">
                  <c:v>5.041588097</c:v>
                </c:pt>
                <c:pt idx="4107">
                  <c:v>5.029030113</c:v>
                </c:pt>
                <c:pt idx="4108">
                  <c:v>5.033195763</c:v>
                </c:pt>
                <c:pt idx="4109">
                  <c:v>5.038639812</c:v>
                </c:pt>
                <c:pt idx="4110">
                  <c:v>5.050362376999997</c:v>
                </c:pt>
                <c:pt idx="4111">
                  <c:v>5.050423412</c:v>
                </c:pt>
                <c:pt idx="4112">
                  <c:v>5.031243114</c:v>
                </c:pt>
                <c:pt idx="4113">
                  <c:v>5.028809814000001</c:v>
                </c:pt>
                <c:pt idx="4114">
                  <c:v>5.042069702</c:v>
                </c:pt>
                <c:pt idx="4115">
                  <c:v>5.042376785</c:v>
                </c:pt>
                <c:pt idx="4116">
                  <c:v>5.051409988</c:v>
                </c:pt>
                <c:pt idx="4117">
                  <c:v>5.042208939</c:v>
                </c:pt>
                <c:pt idx="4118">
                  <c:v>5.056781082</c:v>
                </c:pt>
                <c:pt idx="4119">
                  <c:v>5.06865242</c:v>
                </c:pt>
                <c:pt idx="4120">
                  <c:v>5.06046608</c:v>
                </c:pt>
                <c:pt idx="4121">
                  <c:v>5.049464493</c:v>
                </c:pt>
                <c:pt idx="4122">
                  <c:v>5.053340225</c:v>
                </c:pt>
                <c:pt idx="4123">
                  <c:v>5.05322197</c:v>
                </c:pt>
                <c:pt idx="4124">
                  <c:v>5.056571273999986</c:v>
                </c:pt>
                <c:pt idx="4125">
                  <c:v>5.046202927</c:v>
                </c:pt>
                <c:pt idx="4126">
                  <c:v>5.055739669999986</c:v>
                </c:pt>
                <c:pt idx="4127">
                  <c:v>5.057547835999986</c:v>
                </c:pt>
                <c:pt idx="4128">
                  <c:v>5.059012203</c:v>
                </c:pt>
                <c:pt idx="4129">
                  <c:v>5.056257992</c:v>
                </c:pt>
                <c:pt idx="4130">
                  <c:v>5.068938045999987</c:v>
                </c:pt>
                <c:pt idx="4131">
                  <c:v>5.071806698</c:v>
                </c:pt>
                <c:pt idx="4132">
                  <c:v>5.056113032999997</c:v>
                </c:pt>
                <c:pt idx="4133">
                  <c:v>5.061447411</c:v>
                </c:pt>
                <c:pt idx="4134">
                  <c:v>5.068191795</c:v>
                </c:pt>
                <c:pt idx="4135">
                  <c:v>5.061788825999995</c:v>
                </c:pt>
                <c:pt idx="4136">
                  <c:v>5.071249275</c:v>
                </c:pt>
                <c:pt idx="4137">
                  <c:v>5.080312996</c:v>
                </c:pt>
                <c:pt idx="4138">
                  <c:v>5.068105964999984</c:v>
                </c:pt>
                <c:pt idx="4139">
                  <c:v>5.072538165999998</c:v>
                </c:pt>
                <c:pt idx="4140">
                  <c:v>5.081329136</c:v>
                </c:pt>
                <c:pt idx="4141">
                  <c:v>5.086868076</c:v>
                </c:pt>
                <c:pt idx="4142">
                  <c:v>5.084792881</c:v>
                </c:pt>
                <c:pt idx="4143">
                  <c:v>5.083114414000001</c:v>
                </c:pt>
                <c:pt idx="4144">
                  <c:v>5.079827099</c:v>
                </c:pt>
                <c:pt idx="4145">
                  <c:v>5.089943676</c:v>
                </c:pt>
                <c:pt idx="4146">
                  <c:v>5.092215327999984</c:v>
                </c:pt>
                <c:pt idx="4147">
                  <c:v>5.097388057999981</c:v>
                </c:pt>
                <c:pt idx="4148">
                  <c:v>5.090010433000001</c:v>
                </c:pt>
                <c:pt idx="4149">
                  <c:v>5.087683467999997</c:v>
                </c:pt>
                <c:pt idx="4150">
                  <c:v>5.085213451</c:v>
                </c:pt>
                <c:pt idx="4151">
                  <c:v>5.091934947999977</c:v>
                </c:pt>
                <c:pt idx="4152">
                  <c:v>5.097306041999997</c:v>
                </c:pt>
                <c:pt idx="4153">
                  <c:v>5.10570457499998</c:v>
                </c:pt>
                <c:pt idx="4154">
                  <c:v>5.099326401</c:v>
                </c:pt>
                <c:pt idx="4155">
                  <c:v>5.102835921999978</c:v>
                </c:pt>
                <c:pt idx="4156">
                  <c:v>5.102585105999985</c:v>
                </c:pt>
                <c:pt idx="4157">
                  <c:v>5.094515113999984</c:v>
                </c:pt>
                <c:pt idx="4158">
                  <c:v>5.088753014</c:v>
                </c:pt>
                <c:pt idx="4159">
                  <c:v>5.08967617</c:v>
                </c:pt>
                <c:pt idx="4160">
                  <c:v>5.097809105</c:v>
                </c:pt>
                <c:pt idx="4161">
                  <c:v>5.094734458999978</c:v>
                </c:pt>
                <c:pt idx="4162">
                  <c:v>5.090164452000001</c:v>
                </c:pt>
                <c:pt idx="4163">
                  <c:v>5.102417258999973</c:v>
                </c:pt>
                <c:pt idx="4164">
                  <c:v>5.106275825999997</c:v>
                </c:pt>
                <c:pt idx="4165">
                  <c:v>5.106634406999997</c:v>
                </c:pt>
                <c:pt idx="4166">
                  <c:v>5.116547375000001</c:v>
                </c:pt>
                <c:pt idx="4167">
                  <c:v>5.10815504099998</c:v>
                </c:pt>
                <c:pt idx="4168">
                  <c:v>5.107805995999994</c:v>
                </c:pt>
                <c:pt idx="4169">
                  <c:v>5.096586970999983</c:v>
                </c:pt>
                <c:pt idx="4170">
                  <c:v>5.103285580000001</c:v>
                </c:pt>
                <c:pt idx="4171">
                  <c:v>5.104185847999964</c:v>
                </c:pt>
                <c:pt idx="4172">
                  <c:v>5.109068661</c:v>
                </c:pt>
                <c:pt idx="4173">
                  <c:v>5.108954219999974</c:v>
                </c:pt>
                <c:pt idx="4174">
                  <c:v>5.100622921</c:v>
                </c:pt>
                <c:pt idx="4175">
                  <c:v>5.104997425000001</c:v>
                </c:pt>
                <c:pt idx="4176">
                  <c:v>5.111390857999984</c:v>
                </c:pt>
                <c:pt idx="4177">
                  <c:v>5.106920033000001</c:v>
                </c:pt>
                <c:pt idx="4178">
                  <c:v>5.115846423999997</c:v>
                </c:pt>
                <c:pt idx="4179">
                  <c:v>5.122689991000001</c:v>
                </c:pt>
                <c:pt idx="4180">
                  <c:v>5.115083485</c:v>
                </c:pt>
                <c:pt idx="4181">
                  <c:v>5.109422474</c:v>
                </c:pt>
                <c:pt idx="4182">
                  <c:v>5.114305285999987</c:v>
                </c:pt>
                <c:pt idx="4183">
                  <c:v>5.108532695999997</c:v>
                </c:pt>
                <c:pt idx="4184">
                  <c:v>5.105122355999995</c:v>
                </c:pt>
                <c:pt idx="4185">
                  <c:v>5.090901165</c:v>
                </c:pt>
                <c:pt idx="4186">
                  <c:v>5.111706524000001</c:v>
                </c:pt>
                <c:pt idx="4187">
                  <c:v>5.108456401999997</c:v>
                </c:pt>
                <c:pt idx="4188">
                  <c:v>5.100613384</c:v>
                </c:pt>
                <c:pt idx="4189">
                  <c:v>5.100209026</c:v>
                </c:pt>
                <c:pt idx="4190">
                  <c:v>5.106551914000001</c:v>
                </c:pt>
                <c:pt idx="4191">
                  <c:v>5.113982943999984</c:v>
                </c:pt>
                <c:pt idx="4192">
                  <c:v>5.11550882299998</c:v>
                </c:pt>
                <c:pt idx="4193">
                  <c:v>5.114692477999986</c:v>
                </c:pt>
                <c:pt idx="4194">
                  <c:v>5.119300631999997</c:v>
                </c:pt>
                <c:pt idx="4195">
                  <c:v>5.128814486999978</c:v>
                </c:pt>
                <c:pt idx="4196">
                  <c:v>5.12355783499998</c:v>
                </c:pt>
                <c:pt idx="4197">
                  <c:v>5.116396216999984</c:v>
                </c:pt>
                <c:pt idx="4198">
                  <c:v>5.102476386999986</c:v>
                </c:pt>
                <c:pt idx="4199">
                  <c:v>5.113519935999986</c:v>
                </c:pt>
                <c:pt idx="4200">
                  <c:v>5.128507880999984</c:v>
                </c:pt>
                <c:pt idx="4201">
                  <c:v>5.142141608999986</c:v>
                </c:pt>
                <c:pt idx="4202">
                  <c:v>5.141016272999984</c:v>
                </c:pt>
                <c:pt idx="4203">
                  <c:v>5.136232643</c:v>
                </c:pt>
                <c:pt idx="4204">
                  <c:v>5.131524353000001</c:v>
                </c:pt>
                <c:pt idx="4205">
                  <c:v>5.140168457000001</c:v>
                </c:pt>
                <c:pt idx="4206">
                  <c:v>5.140793591</c:v>
                </c:pt>
                <c:pt idx="4207">
                  <c:v>5.134813098999997</c:v>
                </c:pt>
                <c:pt idx="4208">
                  <c:v>5.12223604199998</c:v>
                </c:pt>
                <c:pt idx="4209">
                  <c:v>5.12542512899998</c:v>
                </c:pt>
                <c:pt idx="4210">
                  <c:v>5.135837821999984</c:v>
                </c:pt>
                <c:pt idx="4211">
                  <c:v>5.136844902</c:v>
                </c:pt>
                <c:pt idx="4212">
                  <c:v>5.132694511</c:v>
                </c:pt>
                <c:pt idx="4213">
                  <c:v>5.139007835</c:v>
                </c:pt>
                <c:pt idx="4214">
                  <c:v>5.14523819</c:v>
                </c:pt>
                <c:pt idx="4215">
                  <c:v>5.156022339000001</c:v>
                </c:pt>
                <c:pt idx="4216">
                  <c:v>5.161202698</c:v>
                </c:pt>
                <c:pt idx="4217">
                  <c:v>5.162863998000001</c:v>
                </c:pt>
                <c:pt idx="4218">
                  <c:v>5.159179001</c:v>
                </c:pt>
                <c:pt idx="4219">
                  <c:v>5.157309799</c:v>
                </c:pt>
                <c:pt idx="4220">
                  <c:v>5.158173827999983</c:v>
                </c:pt>
                <c:pt idx="4221">
                  <c:v>5.160523682</c:v>
                </c:pt>
                <c:pt idx="4222">
                  <c:v>5.154959945999983</c:v>
                </c:pt>
                <c:pt idx="4223">
                  <c:v>5.15029457099998</c:v>
                </c:pt>
                <c:pt idx="4224">
                  <c:v>5.145995406999984</c:v>
                </c:pt>
                <c:pt idx="4225">
                  <c:v>5.142810134999986</c:v>
                </c:pt>
                <c:pt idx="4226">
                  <c:v>5.153365402</c:v>
                </c:pt>
                <c:pt idx="4227">
                  <c:v>5.159431247999983</c:v>
                </c:pt>
                <c:pt idx="4228">
                  <c:v>5.150554446999974</c:v>
                </c:pt>
                <c:pt idx="4229">
                  <c:v>5.161372929000001</c:v>
                </c:pt>
                <c:pt idx="4230">
                  <c:v>5.165551928999974</c:v>
                </c:pt>
                <c:pt idx="4231">
                  <c:v>5.166548041999997</c:v>
                </c:pt>
                <c:pt idx="4232">
                  <c:v>5.170820502999997</c:v>
                </c:pt>
                <c:pt idx="4233">
                  <c:v>5.171507149</c:v>
                </c:pt>
                <c:pt idx="4234">
                  <c:v>5.172991065999991</c:v>
                </c:pt>
                <c:pt idx="4235">
                  <c:v>5.169125823999984</c:v>
                </c:pt>
                <c:pt idx="4236">
                  <c:v>5.162041930999984</c:v>
                </c:pt>
                <c:pt idx="4237">
                  <c:v>5.169236450000001</c:v>
                </c:pt>
                <c:pt idx="4238">
                  <c:v>5.16848113999998</c:v>
                </c:pt>
                <c:pt idx="4239">
                  <c:v>5.162172107999984</c:v>
                </c:pt>
                <c:pt idx="4240">
                  <c:v>5.161264210000001</c:v>
                </c:pt>
                <c:pt idx="4241">
                  <c:v>5.160405902999984</c:v>
                </c:pt>
                <c:pt idx="4242">
                  <c:v>5.160177020999984</c:v>
                </c:pt>
                <c:pt idx="4243">
                  <c:v>5.173063068</c:v>
                </c:pt>
                <c:pt idx="4244">
                  <c:v>5.17027071</c:v>
                </c:pt>
                <c:pt idx="4245">
                  <c:v>5.181888370999986</c:v>
                </c:pt>
                <c:pt idx="4246">
                  <c:v>5.184932498999986</c:v>
                </c:pt>
                <c:pt idx="4247">
                  <c:v>5.177325993</c:v>
                </c:pt>
                <c:pt idx="4248">
                  <c:v>5.176887301999997</c:v>
                </c:pt>
                <c:pt idx="4249">
                  <c:v>5.175834445999988</c:v>
                </c:pt>
                <c:pt idx="4250">
                  <c:v>5.187200812999997</c:v>
                </c:pt>
                <c:pt idx="4251">
                  <c:v>5.203892498</c:v>
                </c:pt>
                <c:pt idx="4252">
                  <c:v>5.207691936000001</c:v>
                </c:pt>
                <c:pt idx="4253">
                  <c:v>5.194145946999972</c:v>
                </c:pt>
                <c:pt idx="4254">
                  <c:v>5.190933970999983</c:v>
                </c:pt>
                <c:pt idx="4255">
                  <c:v>5.1898382</c:v>
                </c:pt>
                <c:pt idx="4256">
                  <c:v>5.203723698</c:v>
                </c:pt>
                <c:pt idx="4257">
                  <c:v>5.203910617999984</c:v>
                </c:pt>
                <c:pt idx="4258">
                  <c:v>5.193265705</c:v>
                </c:pt>
                <c:pt idx="4259">
                  <c:v>5.180288105</c:v>
                </c:pt>
                <c:pt idx="4260">
                  <c:v>5.175206928000001</c:v>
                </c:pt>
                <c:pt idx="4261">
                  <c:v>5.179376392</c:v>
                </c:pt>
                <c:pt idx="4262">
                  <c:v>5.189710407000001</c:v>
                </c:pt>
                <c:pt idx="4263">
                  <c:v>5.196140078999984</c:v>
                </c:pt>
                <c:pt idx="4264">
                  <c:v>5.187625674999997</c:v>
                </c:pt>
                <c:pt idx="4265">
                  <c:v>5.179206638</c:v>
                </c:pt>
                <c:pt idx="4266">
                  <c:v>5.183730868999978</c:v>
                </c:pt>
                <c:pt idx="4267">
                  <c:v>5.191915301999981</c:v>
                </c:pt>
                <c:pt idx="4268">
                  <c:v>5.185231953000001</c:v>
                </c:pt>
                <c:pt idx="4269">
                  <c:v>5.205240517</c:v>
                </c:pt>
                <c:pt idx="4270">
                  <c:v>5.209963112</c:v>
                </c:pt>
                <c:pt idx="4271">
                  <c:v>5.21251132999998</c:v>
                </c:pt>
                <c:pt idx="4272">
                  <c:v>5.195745735</c:v>
                </c:pt>
                <c:pt idx="4273">
                  <c:v>5.19753101299998</c:v>
                </c:pt>
                <c:pt idx="4274">
                  <c:v>5.212011604000001</c:v>
                </c:pt>
                <c:pt idx="4275">
                  <c:v>5.215228825</c:v>
                </c:pt>
                <c:pt idx="4276">
                  <c:v>5.20962122</c:v>
                </c:pt>
                <c:pt idx="4277">
                  <c:v>5.201293736</c:v>
                </c:pt>
                <c:pt idx="4278">
                  <c:v>5.195838717999984</c:v>
                </c:pt>
                <c:pt idx="4279">
                  <c:v>5.199401645999997</c:v>
                </c:pt>
                <c:pt idx="4280">
                  <c:v>5.215438633000001</c:v>
                </c:pt>
                <c:pt idx="4281">
                  <c:v>5.213882235999995</c:v>
                </c:pt>
                <c:pt idx="4282">
                  <c:v>5.20640543</c:v>
                </c:pt>
                <c:pt idx="4283">
                  <c:v>5.202573565999995</c:v>
                </c:pt>
                <c:pt idx="4284">
                  <c:v>5.207223682</c:v>
                </c:pt>
                <c:pt idx="4285">
                  <c:v>5.213541775</c:v>
                </c:pt>
                <c:pt idx="4286">
                  <c:v>5.221834926999983</c:v>
                </c:pt>
                <c:pt idx="4287">
                  <c:v>5.223494319999986</c:v>
                </c:pt>
                <c:pt idx="4288">
                  <c:v>5.213291912</c:v>
                </c:pt>
                <c:pt idx="4289">
                  <c:v>5.214070110000001</c:v>
                </c:pt>
                <c:pt idx="4290">
                  <c:v>5.214738635999995</c:v>
                </c:pt>
                <c:pt idx="4291">
                  <c:v>5.211667805</c:v>
                </c:pt>
                <c:pt idx="4292">
                  <c:v>5.217674045999995</c:v>
                </c:pt>
                <c:pt idx="4293">
                  <c:v>5.206775932</c:v>
                </c:pt>
                <c:pt idx="4294">
                  <c:v>5.202396660000001</c:v>
                </c:pt>
                <c:pt idx="4295">
                  <c:v>5.198668747</c:v>
                </c:pt>
                <c:pt idx="4296">
                  <c:v>5.205672531</c:v>
                </c:pt>
                <c:pt idx="4297">
                  <c:v>5.228499679999997</c:v>
                </c:pt>
                <c:pt idx="4298">
                  <c:v>5.231955795</c:v>
                </c:pt>
                <c:pt idx="4299">
                  <c:v>5.234557419000001</c:v>
                </c:pt>
                <c:pt idx="4300">
                  <c:v>5.224486617999974</c:v>
                </c:pt>
                <c:pt idx="4301">
                  <c:v>5.223040847999984</c:v>
                </c:pt>
                <c:pt idx="4302">
                  <c:v>5.233050613</c:v>
                </c:pt>
                <c:pt idx="4303">
                  <c:v>5.239371567</c:v>
                </c:pt>
                <c:pt idx="4304">
                  <c:v>5.234061507999997</c:v>
                </c:pt>
                <c:pt idx="4305">
                  <c:v>5.237056999</c:v>
                </c:pt>
                <c:pt idx="4306">
                  <c:v>5.235813408</c:v>
                </c:pt>
                <c:pt idx="4307">
                  <c:v>5.237812309000001</c:v>
                </c:pt>
                <c:pt idx="4308">
                  <c:v>5.240917473000001</c:v>
                </c:pt>
                <c:pt idx="4309">
                  <c:v>5.23858287799998</c:v>
                </c:pt>
                <c:pt idx="4310">
                  <c:v>5.235363274</c:v>
                </c:pt>
                <c:pt idx="4311">
                  <c:v>5.236217766</c:v>
                </c:pt>
                <c:pt idx="4312">
                  <c:v>5.238415031000001</c:v>
                </c:pt>
                <c:pt idx="4313">
                  <c:v>5.236608772</c:v>
                </c:pt>
                <c:pt idx="4314">
                  <c:v>5.238699226</c:v>
                </c:pt>
                <c:pt idx="4315">
                  <c:v>5.241033821</c:v>
                </c:pt>
                <c:pt idx="4316">
                  <c:v>5.242712287999997</c:v>
                </c:pt>
                <c:pt idx="4317">
                  <c:v>5.238500385</c:v>
                </c:pt>
                <c:pt idx="4318">
                  <c:v>5.240926533000001</c:v>
                </c:pt>
                <c:pt idx="4319">
                  <c:v>5.243406086</c:v>
                </c:pt>
                <c:pt idx="4320">
                  <c:v>5.243348866</c:v>
                </c:pt>
                <c:pt idx="4321">
                  <c:v>5.248780994</c:v>
                </c:pt>
                <c:pt idx="4322">
                  <c:v>5.265291004</c:v>
                </c:pt>
                <c:pt idx="4323">
                  <c:v>5.255451945999996</c:v>
                </c:pt>
                <c:pt idx="4324">
                  <c:v>5.243378429</c:v>
                </c:pt>
                <c:pt idx="4325">
                  <c:v>5.25102499</c:v>
                </c:pt>
                <c:pt idx="4326">
                  <c:v>5.252154139999984</c:v>
                </c:pt>
                <c:pt idx="4327">
                  <c:v>5.252480296999984</c:v>
                </c:pt>
                <c:pt idx="4328">
                  <c:v>5.237782268999986</c:v>
                </c:pt>
                <c:pt idx="4329">
                  <c:v>5.248923092</c:v>
                </c:pt>
                <c:pt idx="4330">
                  <c:v>5.266539364000001</c:v>
                </c:pt>
                <c:pt idx="4331">
                  <c:v>5.261519222</c:v>
                </c:pt>
                <c:pt idx="4332">
                  <c:v>5.257000713</c:v>
                </c:pt>
                <c:pt idx="4333">
                  <c:v>5.246123104</c:v>
                </c:pt>
                <c:pt idx="4334">
                  <c:v>5.241604595</c:v>
                </c:pt>
                <c:pt idx="4335">
                  <c:v>5.24250486399998</c:v>
                </c:pt>
                <c:pt idx="4336">
                  <c:v>5.251759319</c:v>
                </c:pt>
                <c:pt idx="4337">
                  <c:v>5.267842083</c:v>
                </c:pt>
                <c:pt idx="4338">
                  <c:v>5.269154338999983</c:v>
                </c:pt>
                <c:pt idx="4339">
                  <c:v>5.262985972999973</c:v>
                </c:pt>
                <c:pt idx="4340">
                  <c:v>5.256806164</c:v>
                </c:pt>
                <c:pt idx="4341">
                  <c:v>5.256050854000001</c:v>
                </c:pt>
                <c:pt idx="4342">
                  <c:v>5.256195811999997</c:v>
                </c:pt>
                <c:pt idx="4343">
                  <c:v>5.265663891</c:v>
                </c:pt>
                <c:pt idx="4344">
                  <c:v>5.253756313</c:v>
                </c:pt>
                <c:pt idx="4345">
                  <c:v>5.271979122</c:v>
                </c:pt>
                <c:pt idx="4346">
                  <c:v>5.281355647999997</c:v>
                </c:pt>
                <c:pt idx="4347">
                  <c:v>5.276594906000001</c:v>
                </c:pt>
                <c:pt idx="4348">
                  <c:v>5.271651058</c:v>
                </c:pt>
                <c:pt idx="4349">
                  <c:v>5.269057064</c:v>
                </c:pt>
                <c:pt idx="4350">
                  <c:v>5.274832515999996</c:v>
                </c:pt>
                <c:pt idx="4351">
                  <c:v>5.284216670999986</c:v>
                </c:pt>
                <c:pt idx="4352">
                  <c:v>5.278685359999997</c:v>
                </c:pt>
                <c:pt idx="4353">
                  <c:v>5.286061077</c:v>
                </c:pt>
                <c:pt idx="4354">
                  <c:v>5.285328655</c:v>
                </c:pt>
                <c:pt idx="4355">
                  <c:v>5.292919902999997</c:v>
                </c:pt>
                <c:pt idx="4356">
                  <c:v>5.289166241</c:v>
                </c:pt>
                <c:pt idx="4357">
                  <c:v>5.284628657999997</c:v>
                </c:pt>
                <c:pt idx="4358">
                  <c:v>5.290976315</c:v>
                </c:pt>
                <c:pt idx="4359">
                  <c:v>5.288847713</c:v>
                </c:pt>
                <c:pt idx="4360">
                  <c:v>5.290327816</c:v>
                </c:pt>
                <c:pt idx="4361">
                  <c:v>5.296095638000001</c:v>
                </c:pt>
                <c:pt idx="4362">
                  <c:v>5.299803524</c:v>
                </c:pt>
                <c:pt idx="4363">
                  <c:v>5.297606257999984</c:v>
                </c:pt>
                <c:pt idx="4364">
                  <c:v>5.291628628</c:v>
                </c:pt>
                <c:pt idx="4365">
                  <c:v>5.286173611</c:v>
                </c:pt>
                <c:pt idx="4366">
                  <c:v>5.304423122</c:v>
                </c:pt>
                <c:pt idx="4367">
                  <c:v>5.306182651999986</c:v>
                </c:pt>
                <c:pt idx="4368">
                  <c:v>5.298963337</c:v>
                </c:pt>
                <c:pt idx="4369">
                  <c:v>5.315740375999995</c:v>
                </c:pt>
                <c:pt idx="4370">
                  <c:v>5.304387835999983</c:v>
                </c:pt>
                <c:pt idx="4371">
                  <c:v>5.301137714</c:v>
                </c:pt>
                <c:pt idx="4372">
                  <c:v>5.305661945</c:v>
                </c:pt>
                <c:pt idx="4373">
                  <c:v>5.308179645999997</c:v>
                </c:pt>
                <c:pt idx="4374">
                  <c:v>5.302472857999983</c:v>
                </c:pt>
                <c:pt idx="4375">
                  <c:v>5.291634826999986</c:v>
                </c:pt>
                <c:pt idx="4376">
                  <c:v>5.290410308999986</c:v>
                </c:pt>
                <c:pt idx="4377">
                  <c:v>5.287488250999984</c:v>
                </c:pt>
                <c:pt idx="4378">
                  <c:v>5.301457195</c:v>
                </c:pt>
                <c:pt idx="4379">
                  <c:v>5.300087718999986</c:v>
                </c:pt>
                <c:pt idx="4380">
                  <c:v>5.298513203000001</c:v>
                </c:pt>
                <c:pt idx="4381">
                  <c:v>5.291085987000001</c:v>
                </c:pt>
                <c:pt idx="4382">
                  <c:v>5.295671253</c:v>
                </c:pt>
                <c:pt idx="4383">
                  <c:v>5.292199878999984</c:v>
                </c:pt>
                <c:pt idx="4384">
                  <c:v>5.303689747</c:v>
                </c:pt>
                <c:pt idx="4385">
                  <c:v>5.306198864000001</c:v>
                </c:pt>
                <c:pt idx="4386">
                  <c:v>5.311928538999984</c:v>
                </c:pt>
                <c:pt idx="4387">
                  <c:v>5.309515742999986</c:v>
                </c:pt>
                <c:pt idx="4388">
                  <c:v>5.312277584</c:v>
                </c:pt>
                <c:pt idx="4389">
                  <c:v>5.30460622799998</c:v>
                </c:pt>
                <c:pt idx="4390">
                  <c:v>5.297331600000001</c:v>
                </c:pt>
                <c:pt idx="4391">
                  <c:v>5.309170513000001</c:v>
                </c:pt>
                <c:pt idx="4392">
                  <c:v>5.308487682</c:v>
                </c:pt>
                <c:pt idx="4393">
                  <c:v>5.320389537999978</c:v>
                </c:pt>
                <c:pt idx="4394">
                  <c:v>5.32483747499998</c:v>
                </c:pt>
                <c:pt idx="4395">
                  <c:v>5.302193432</c:v>
                </c:pt>
                <c:pt idx="4396">
                  <c:v>5.304081229999977</c:v>
                </c:pt>
                <c:pt idx="4397">
                  <c:v>5.316250114</c:v>
                </c:pt>
                <c:pt idx="4398">
                  <c:v>5.322349814999997</c:v>
                </c:pt>
                <c:pt idx="4399">
                  <c:v>5.331352501</c:v>
                </c:pt>
                <c:pt idx="4400">
                  <c:v>5.334404258999974</c:v>
                </c:pt>
                <c:pt idx="4401">
                  <c:v>5.32689312</c:v>
                </c:pt>
                <c:pt idx="4402">
                  <c:v>5.32785442399998</c:v>
                </c:pt>
                <c:pt idx="4403">
                  <c:v>5.331421165</c:v>
                </c:pt>
                <c:pt idx="4404">
                  <c:v>5.335518149999986</c:v>
                </c:pt>
                <c:pt idx="4405">
                  <c:v>5.32857730899998</c:v>
                </c:pt>
                <c:pt idx="4406">
                  <c:v>5.337047844000001</c:v>
                </c:pt>
                <c:pt idx="4407">
                  <c:v>5.336460381</c:v>
                </c:pt>
                <c:pt idx="4408">
                  <c:v>5.336223869</c:v>
                </c:pt>
                <c:pt idx="4409">
                  <c:v>5.329693108</c:v>
                </c:pt>
                <c:pt idx="4410">
                  <c:v>5.339836388</c:v>
                </c:pt>
                <c:pt idx="4411">
                  <c:v>5.339890270000001</c:v>
                </c:pt>
                <c:pt idx="4412">
                  <c:v>5.342499522999997</c:v>
                </c:pt>
                <c:pt idx="4413">
                  <c:v>5.353031902000001</c:v>
                </c:pt>
                <c:pt idx="4414">
                  <c:v>5.354489116999981</c:v>
                </c:pt>
                <c:pt idx="4415">
                  <c:v>5.345505504999985</c:v>
                </c:pt>
                <c:pt idx="4416">
                  <c:v>5.348695067999997</c:v>
                </c:pt>
                <c:pt idx="4417">
                  <c:v>5.343148499</c:v>
                </c:pt>
                <c:pt idx="4418">
                  <c:v>5.340161591</c:v>
                </c:pt>
                <c:pt idx="4419">
                  <c:v>5.330525665000001</c:v>
                </c:pt>
                <c:pt idx="4420">
                  <c:v>5.343037871999984</c:v>
                </c:pt>
                <c:pt idx="4421">
                  <c:v>5.345311431999997</c:v>
                </c:pt>
                <c:pt idx="4422">
                  <c:v>5.359345703</c:v>
                </c:pt>
                <c:pt idx="4423">
                  <c:v>5.350915221999974</c:v>
                </c:pt>
                <c:pt idx="4424">
                  <c:v>5.353290825</c:v>
                </c:pt>
                <c:pt idx="4425">
                  <c:v>5.350488929999984</c:v>
                </c:pt>
                <c:pt idx="4426">
                  <c:v>5.347391396</c:v>
                </c:pt>
                <c:pt idx="4427">
                  <c:v>5.358011512999984</c:v>
                </c:pt>
                <c:pt idx="4428">
                  <c:v>5.363173752000001</c:v>
                </c:pt>
                <c:pt idx="4429">
                  <c:v>5.346873550000001</c:v>
                </c:pt>
                <c:pt idx="4430">
                  <c:v>5.355325012000001</c:v>
                </c:pt>
                <c:pt idx="4431">
                  <c:v>5.349877625</c:v>
                </c:pt>
                <c:pt idx="4432">
                  <c:v>5.349637299</c:v>
                </c:pt>
                <c:pt idx="4433">
                  <c:v>5.355819015999991</c:v>
                </c:pt>
                <c:pt idx="4434">
                  <c:v>5.364304809999973</c:v>
                </c:pt>
                <c:pt idx="4435">
                  <c:v>5.346635132</c:v>
                </c:pt>
                <c:pt idx="4436">
                  <c:v>5.360154418999978</c:v>
                </c:pt>
                <c:pt idx="4437">
                  <c:v>5.355945853999983</c:v>
                </c:pt>
                <c:pt idx="4438">
                  <c:v>5.348591117999997</c:v>
                </c:pt>
                <c:pt idx="4439">
                  <c:v>5.350736884999997</c:v>
                </c:pt>
                <c:pt idx="4440">
                  <c:v>5.363615302999987</c:v>
                </c:pt>
                <c:pt idx="4441">
                  <c:v>5.37788227099998</c:v>
                </c:pt>
                <c:pt idx="4442">
                  <c:v>5.373071461</c:v>
                </c:pt>
                <c:pt idx="4443">
                  <c:v>5.3750284</c:v>
                </c:pt>
                <c:pt idx="4444">
                  <c:v>5.380285053000001</c:v>
                </c:pt>
                <c:pt idx="4445">
                  <c:v>5.399419574999997</c:v>
                </c:pt>
                <c:pt idx="4446">
                  <c:v>5.396994380999997</c:v>
                </c:pt>
                <c:pt idx="4447">
                  <c:v>5.390944270999975</c:v>
                </c:pt>
                <c:pt idx="4448">
                  <c:v>5.384939937999977</c:v>
                </c:pt>
                <c:pt idx="4449">
                  <c:v>5.394017486999984</c:v>
                </c:pt>
                <c:pt idx="4450">
                  <c:v>5.396706847999981</c:v>
                </c:pt>
                <c:pt idx="4451">
                  <c:v>5.40416172</c:v>
                </c:pt>
                <c:pt idx="4452">
                  <c:v>5.39512851699998</c:v>
                </c:pt>
                <c:pt idx="4453">
                  <c:v>5.387460975999991</c:v>
                </c:pt>
                <c:pt idx="4454">
                  <c:v>5.399124413</c:v>
                </c:pt>
                <c:pt idx="4455">
                  <c:v>5.404201775</c:v>
                </c:pt>
                <c:pt idx="4456">
                  <c:v>5.397999076999978</c:v>
                </c:pt>
                <c:pt idx="4457">
                  <c:v>5.403052597</c:v>
                </c:pt>
                <c:pt idx="4458">
                  <c:v>5.409400253</c:v>
                </c:pt>
                <c:pt idx="4459">
                  <c:v>5.406794815</c:v>
                </c:pt>
                <c:pt idx="4460">
                  <c:v>5.401789932</c:v>
                </c:pt>
                <c:pt idx="4461">
                  <c:v>5.408564835</c:v>
                </c:pt>
                <c:pt idx="4462">
                  <c:v>5.40988472</c:v>
                </c:pt>
                <c:pt idx="4463">
                  <c:v>5.402018813999997</c:v>
                </c:pt>
                <c:pt idx="4464">
                  <c:v>5.418010025</c:v>
                </c:pt>
                <c:pt idx="4465">
                  <c:v>5.4300597</c:v>
                </c:pt>
                <c:pt idx="4466">
                  <c:v>5.420141487</c:v>
                </c:pt>
                <c:pt idx="4467">
                  <c:v>5.427128105</c:v>
                </c:pt>
                <c:pt idx="4468">
                  <c:v>5.409374504</c:v>
                </c:pt>
                <c:pt idx="4469">
                  <c:v>5.409920006</c:v>
                </c:pt>
                <c:pt idx="4470">
                  <c:v>5.412933616999986</c:v>
                </c:pt>
                <c:pt idx="4471">
                  <c:v>5.396438865999986</c:v>
                </c:pt>
                <c:pt idx="4472">
                  <c:v>5.389023094</c:v>
                </c:pt>
                <c:pt idx="4473">
                  <c:v>5.397751121999997</c:v>
                </c:pt>
                <c:pt idx="4474">
                  <c:v>5.410910396999986</c:v>
                </c:pt>
                <c:pt idx="4475">
                  <c:v>5.411978512</c:v>
                </c:pt>
                <c:pt idx="4476">
                  <c:v>5.406452923</c:v>
                </c:pt>
                <c:pt idx="4477">
                  <c:v>5.408962994</c:v>
                </c:pt>
                <c:pt idx="4478">
                  <c:v>5.425503521</c:v>
                </c:pt>
                <c:pt idx="4479">
                  <c:v>5.427354602999986</c:v>
                </c:pt>
                <c:pt idx="4480">
                  <c:v>5.423738269999986</c:v>
                </c:pt>
                <c:pt idx="4481">
                  <c:v>5.427311687</c:v>
                </c:pt>
                <c:pt idx="4482">
                  <c:v>5.426708965</c:v>
                </c:pt>
                <c:pt idx="4483">
                  <c:v>5.439572124</c:v>
                </c:pt>
                <c:pt idx="4484">
                  <c:v>5.452938823999986</c:v>
                </c:pt>
                <c:pt idx="4485">
                  <c:v>5.436718731</c:v>
                </c:pt>
                <c:pt idx="4486">
                  <c:v>5.441708355</c:v>
                </c:pt>
                <c:pt idx="4487">
                  <c:v>5.450924663999987</c:v>
                </c:pt>
                <c:pt idx="4488">
                  <c:v>5.444836406999986</c:v>
                </c:pt>
                <c:pt idx="4489">
                  <c:v>5.440862446</c:v>
                </c:pt>
                <c:pt idx="4490">
                  <c:v>5.433888226000001</c:v>
                </c:pt>
                <c:pt idx="4491">
                  <c:v>5.428080348999984</c:v>
                </c:pt>
                <c:pt idx="4492">
                  <c:v>5.433947353</c:v>
                </c:pt>
                <c:pt idx="4493">
                  <c:v>5.43680933</c:v>
                </c:pt>
                <c:pt idx="4494">
                  <c:v>5.432285099</c:v>
                </c:pt>
                <c:pt idx="4495">
                  <c:v>5.430431156</c:v>
                </c:pt>
                <c:pt idx="4496">
                  <c:v>5.432867794</c:v>
                </c:pt>
                <c:pt idx="4497">
                  <c:v>5.438076763</c:v>
                </c:pt>
                <c:pt idx="4498">
                  <c:v>5.443493633</c:v>
                </c:pt>
                <c:pt idx="4499">
                  <c:v>5.44655302</c:v>
                </c:pt>
                <c:pt idx="4500">
                  <c:v>5.453772335</c:v>
                </c:pt>
                <c:pt idx="4501">
                  <c:v>5.457220820999997</c:v>
                </c:pt>
                <c:pt idx="4502">
                  <c:v>5.444420605</c:v>
                </c:pt>
                <c:pt idx="4503">
                  <c:v>5.446020393</c:v>
                </c:pt>
                <c:pt idx="4504">
                  <c:v>5.439901619</c:v>
                </c:pt>
                <c:pt idx="4505">
                  <c:v>5.447952537999984</c:v>
                </c:pt>
                <c:pt idx="4506">
                  <c:v>5.463522224</c:v>
                </c:pt>
                <c:pt idx="4507">
                  <c:v>5.446586875999987</c:v>
                </c:pt>
                <c:pt idx="4508">
                  <c:v>5.444038657999986</c:v>
                </c:pt>
                <c:pt idx="4509">
                  <c:v>5.445793419</c:v>
                </c:pt>
                <c:pt idx="4510">
                  <c:v>5.463432578999984</c:v>
                </c:pt>
                <c:pt idx="4511">
                  <c:v>5.464329033</c:v>
                </c:pt>
                <c:pt idx="4512">
                  <c:v>5.469181327999986</c:v>
                </c:pt>
                <c:pt idx="4513">
                  <c:v>5.444904593999997</c:v>
                </c:pt>
                <c:pt idx="4514">
                  <c:v>5.453502922</c:v>
                </c:pt>
                <c:pt idx="4515">
                  <c:v>5.467693596</c:v>
                </c:pt>
                <c:pt idx="4516">
                  <c:v>5.474178581</c:v>
                </c:pt>
                <c:pt idx="4517">
                  <c:v>5.471706657</c:v>
                </c:pt>
                <c:pt idx="4518">
                  <c:v>5.475612907</c:v>
                </c:pt>
                <c:pt idx="4519">
                  <c:v>5.468349724</c:v>
                </c:pt>
                <c:pt idx="4520">
                  <c:v>5.464897423</c:v>
                </c:pt>
                <c:pt idx="4521">
                  <c:v>5.481209068</c:v>
                </c:pt>
                <c:pt idx="4522">
                  <c:v>5.477730064</c:v>
                </c:pt>
                <c:pt idx="4523">
                  <c:v>5.464454917999975</c:v>
                </c:pt>
                <c:pt idx="4524">
                  <c:v>5.476864128</c:v>
                </c:pt>
                <c:pt idx="4525">
                  <c:v>5.471325188</c:v>
                </c:pt>
                <c:pt idx="4526">
                  <c:v>5.466465262999997</c:v>
                </c:pt>
                <c:pt idx="4527">
                  <c:v>5.459400444</c:v>
                </c:pt>
                <c:pt idx="4528">
                  <c:v>5.476276665</c:v>
                </c:pt>
                <c:pt idx="4529">
                  <c:v>5.480526236999986</c:v>
                </c:pt>
                <c:pt idx="4530">
                  <c:v>5.480999259999997</c:v>
                </c:pt>
                <c:pt idx="4531">
                  <c:v>5.481449394</c:v>
                </c:pt>
                <c:pt idx="4532">
                  <c:v>5.473140984</c:v>
                </c:pt>
                <c:pt idx="4533">
                  <c:v>5.469341545</c:v>
                </c:pt>
                <c:pt idx="4534">
                  <c:v>5.481006889</c:v>
                </c:pt>
                <c:pt idx="4535">
                  <c:v>5.489654808</c:v>
                </c:pt>
                <c:pt idx="4536">
                  <c:v>5.489746361</c:v>
                </c:pt>
                <c:pt idx="4537">
                  <c:v>5.490581778999986</c:v>
                </c:pt>
                <c:pt idx="4538">
                  <c:v>5.486156731</c:v>
                </c:pt>
                <c:pt idx="4539">
                  <c:v>5.485354691</c:v>
                </c:pt>
                <c:pt idx="4540">
                  <c:v>5.499408035</c:v>
                </c:pt>
                <c:pt idx="4541">
                  <c:v>5.492228775</c:v>
                </c:pt>
                <c:pt idx="4542">
                  <c:v>5.490077286</c:v>
                </c:pt>
                <c:pt idx="4543">
                  <c:v>5.494910506999973</c:v>
                </c:pt>
                <c:pt idx="4544">
                  <c:v>5.489824561999997</c:v>
                </c:pt>
                <c:pt idx="4545">
                  <c:v>5.497877388</c:v>
                </c:pt>
                <c:pt idx="4546">
                  <c:v>5.506300239999997</c:v>
                </c:pt>
                <c:pt idx="4547">
                  <c:v>5.500962524</c:v>
                </c:pt>
                <c:pt idx="4548">
                  <c:v>5.486451416</c:v>
                </c:pt>
                <c:pt idx="4549">
                  <c:v>5.500906257999978</c:v>
                </c:pt>
                <c:pt idx="4550">
                  <c:v>5.502279548999997</c:v>
                </c:pt>
                <c:pt idx="4551">
                  <c:v>5.505687981</c:v>
                </c:pt>
                <c:pt idx="4552">
                  <c:v>5.513580588999984</c:v>
                </c:pt>
                <c:pt idx="4553">
                  <c:v>5.508650093</c:v>
                </c:pt>
                <c:pt idx="4554">
                  <c:v>5.506193428</c:v>
                </c:pt>
                <c:pt idx="4555">
                  <c:v>5.509428291</c:v>
                </c:pt>
                <c:pt idx="4556">
                  <c:v>5.519424706000001</c:v>
                </c:pt>
                <c:pt idx="4557">
                  <c:v>5.511963158</c:v>
                </c:pt>
                <c:pt idx="4558">
                  <c:v>5.504211693</c:v>
                </c:pt>
                <c:pt idx="4559">
                  <c:v>5.501776009</c:v>
                </c:pt>
                <c:pt idx="4560">
                  <c:v>5.504232673999997</c:v>
                </c:pt>
                <c:pt idx="4561">
                  <c:v>5.495764046000001</c:v>
                </c:pt>
                <c:pt idx="4562">
                  <c:v>5.506857185</c:v>
                </c:pt>
                <c:pt idx="4563">
                  <c:v>5.501579551999997</c:v>
                </c:pt>
                <c:pt idx="4564">
                  <c:v>5.504482535999985</c:v>
                </c:pt>
                <c:pt idx="4565">
                  <c:v>5.511170653999997</c:v>
                </c:pt>
                <c:pt idx="4566">
                  <c:v>5.527940062999984</c:v>
                </c:pt>
                <c:pt idx="4567">
                  <c:v>5.523576049999984</c:v>
                </c:pt>
                <c:pt idx="4568">
                  <c:v>5.511063843</c:v>
                </c:pt>
                <c:pt idx="4569">
                  <c:v>5.513368397</c:v>
                </c:pt>
                <c:pt idx="4570">
                  <c:v>5.524354724999986</c:v>
                </c:pt>
                <c:pt idx="4571">
                  <c:v>5.529046803</c:v>
                </c:pt>
                <c:pt idx="4572">
                  <c:v>5.531339436</c:v>
                </c:pt>
                <c:pt idx="4573">
                  <c:v>5.531984119000001</c:v>
                </c:pt>
                <c:pt idx="4574">
                  <c:v>5.531915455</c:v>
                </c:pt>
                <c:pt idx="4575">
                  <c:v>5.54104784</c:v>
                </c:pt>
                <c:pt idx="4576">
                  <c:v>5.538415699000001</c:v>
                </c:pt>
                <c:pt idx="4577">
                  <c:v>5.533407001</c:v>
                </c:pt>
                <c:pt idx="4578">
                  <c:v>5.530538349</c:v>
                </c:pt>
                <c:pt idx="4579">
                  <c:v>5.536447315</c:v>
                </c:pt>
                <c:pt idx="4580">
                  <c:v>5.540462284</c:v>
                </c:pt>
                <c:pt idx="4581">
                  <c:v>5.533031254</c:v>
                </c:pt>
                <c:pt idx="4582">
                  <c:v>5.518194941999984</c:v>
                </c:pt>
                <c:pt idx="4583">
                  <c:v>5.526266842</c:v>
                </c:pt>
                <c:pt idx="4584">
                  <c:v>5.528902797999997</c:v>
                </c:pt>
                <c:pt idx="4585">
                  <c:v>5.537030009999997</c:v>
                </c:pt>
                <c:pt idx="4586">
                  <c:v>5.534887580999997</c:v>
                </c:pt>
                <c:pt idx="4587">
                  <c:v>5.534477977999984</c:v>
                </c:pt>
                <c:pt idx="4588">
                  <c:v>5.536846905</c:v>
                </c:pt>
                <c:pt idx="4589">
                  <c:v>5.538445262999997</c:v>
                </c:pt>
                <c:pt idx="4590">
                  <c:v>5.537972239999986</c:v>
                </c:pt>
                <c:pt idx="4591">
                  <c:v>5.530335216999986</c:v>
                </c:pt>
                <c:pt idx="4592">
                  <c:v>5.525063305</c:v>
                </c:pt>
                <c:pt idx="4593">
                  <c:v>5.522919444999986</c:v>
                </c:pt>
                <c:pt idx="4594">
                  <c:v>5.528345851999986</c:v>
                </c:pt>
                <c:pt idx="4595">
                  <c:v>5.541693478</c:v>
                </c:pt>
                <c:pt idx="4596">
                  <c:v>5.531775265</c:v>
                </c:pt>
                <c:pt idx="4597">
                  <c:v>5.52628973</c:v>
                </c:pt>
                <c:pt idx="4598">
                  <c:v>5.53574255</c:v>
                </c:pt>
                <c:pt idx="4599">
                  <c:v>5.529217987</c:v>
                </c:pt>
                <c:pt idx="4600">
                  <c:v>5.526441840999997</c:v>
                </c:pt>
                <c:pt idx="4601">
                  <c:v>5.536482124</c:v>
                </c:pt>
                <c:pt idx="4602">
                  <c:v>5.543569832</c:v>
                </c:pt>
                <c:pt idx="4603">
                  <c:v>5.547607689</c:v>
                </c:pt>
                <c:pt idx="4604">
                  <c:v>5.552839545999987</c:v>
                </c:pt>
                <c:pt idx="4605">
                  <c:v>5.553930549999977</c:v>
                </c:pt>
                <c:pt idx="4606">
                  <c:v>5.55281284299998</c:v>
                </c:pt>
                <c:pt idx="4607">
                  <c:v>5.552376059999986</c:v>
                </c:pt>
                <c:pt idx="4608">
                  <c:v>5.55124691</c:v>
                </c:pt>
                <c:pt idx="4609">
                  <c:v>5.532123833</c:v>
                </c:pt>
                <c:pt idx="4610">
                  <c:v>5.531421928</c:v>
                </c:pt>
                <c:pt idx="4611">
                  <c:v>5.553371696</c:v>
                </c:pt>
                <c:pt idx="4612">
                  <c:v>5.564686088999986</c:v>
                </c:pt>
                <c:pt idx="4613">
                  <c:v>5.557453423</c:v>
                </c:pt>
                <c:pt idx="4614">
                  <c:v>5.557676582</c:v>
                </c:pt>
                <c:pt idx="4615">
                  <c:v>5.549459724</c:v>
                </c:pt>
                <c:pt idx="4616">
                  <c:v>5.544454841999976</c:v>
                </c:pt>
                <c:pt idx="4617">
                  <c:v>5.560246735</c:v>
                </c:pt>
                <c:pt idx="4618">
                  <c:v>5.57442215</c:v>
                </c:pt>
                <c:pt idx="4619">
                  <c:v>5.563496856999978</c:v>
                </c:pt>
                <c:pt idx="4620">
                  <c:v>5.57211998</c:v>
                </c:pt>
                <c:pt idx="4621">
                  <c:v>5.568557052999984</c:v>
                </c:pt>
                <c:pt idx="4622">
                  <c:v>5.568629532</c:v>
                </c:pt>
                <c:pt idx="4623">
                  <c:v>5.561869888</c:v>
                </c:pt>
                <c:pt idx="4624">
                  <c:v>5.573422699</c:v>
                </c:pt>
                <c:pt idx="4625">
                  <c:v>5.577664642</c:v>
                </c:pt>
                <c:pt idx="4626">
                  <c:v>5.573460846000001</c:v>
                </c:pt>
                <c:pt idx="4627">
                  <c:v>5.573437958</c:v>
                </c:pt>
                <c:pt idx="4628">
                  <c:v>5.579489975</c:v>
                </c:pt>
                <c:pt idx="4629">
                  <c:v>5.582010535999986</c:v>
                </c:pt>
                <c:pt idx="4630">
                  <c:v>5.577913550999984</c:v>
                </c:pt>
                <c:pt idx="4631">
                  <c:v>5.590135840999975</c:v>
                </c:pt>
                <c:pt idx="4632">
                  <c:v>5.589227943</c:v>
                </c:pt>
                <c:pt idx="4633">
                  <c:v>5.581529884</c:v>
                </c:pt>
                <c:pt idx="4634">
                  <c:v>5.577501563999986</c:v>
                </c:pt>
                <c:pt idx="4635">
                  <c:v>5.571241646</c:v>
                </c:pt>
                <c:pt idx="4636">
                  <c:v>5.570403366</c:v>
                </c:pt>
                <c:pt idx="4637">
                  <c:v>5.580403595</c:v>
                </c:pt>
                <c:pt idx="4638">
                  <c:v>5.596837310999997</c:v>
                </c:pt>
                <c:pt idx="4639">
                  <c:v>5.601588515999987</c:v>
                </c:pt>
                <c:pt idx="4640">
                  <c:v>5.614936141999975</c:v>
                </c:pt>
                <c:pt idx="4641">
                  <c:v>5.621711043999986</c:v>
                </c:pt>
                <c:pt idx="4642">
                  <c:v>5.612324981999997</c:v>
                </c:pt>
                <c:pt idx="4643">
                  <c:v>5.60345581099998</c:v>
                </c:pt>
                <c:pt idx="4644">
                  <c:v>5.622330932999978</c:v>
                </c:pt>
                <c:pt idx="4645">
                  <c:v>5.620347290000001</c:v>
                </c:pt>
                <c:pt idx="4646">
                  <c:v>5.614546088999984</c:v>
                </c:pt>
                <c:pt idx="4647">
                  <c:v>5.613004950999978</c:v>
                </c:pt>
                <c:pt idx="4648">
                  <c:v>5.622144965999976</c:v>
                </c:pt>
                <c:pt idx="4649">
                  <c:v>5.605634955999985</c:v>
                </c:pt>
                <c:pt idx="4650">
                  <c:v>5.601278572</c:v>
                </c:pt>
                <c:pt idx="4651">
                  <c:v>5.595665245</c:v>
                </c:pt>
                <c:pt idx="4652">
                  <c:v>5.599052696</c:v>
                </c:pt>
                <c:pt idx="4653">
                  <c:v>5.599865704</c:v>
                </c:pt>
                <c:pt idx="4654">
                  <c:v>5.604721812999986</c:v>
                </c:pt>
                <c:pt idx="4655">
                  <c:v>5.607392101</c:v>
                </c:pt>
                <c:pt idx="4656">
                  <c:v>5.611116198999986</c:v>
                </c:pt>
                <c:pt idx="4657">
                  <c:v>5.620209484</c:v>
                </c:pt>
                <c:pt idx="4658">
                  <c:v>5.62228467899997</c:v>
                </c:pt>
                <c:pt idx="4659">
                  <c:v>5.612029342999997</c:v>
                </c:pt>
                <c:pt idx="4660">
                  <c:v>5.605033188</c:v>
                </c:pt>
                <c:pt idx="4661">
                  <c:v>5.613669662</c:v>
                </c:pt>
                <c:pt idx="4662">
                  <c:v>5.618712691999997</c:v>
                </c:pt>
                <c:pt idx="4663">
                  <c:v>5.618209152</c:v>
                </c:pt>
                <c:pt idx="4664">
                  <c:v>5.619345931999997</c:v>
                </c:pt>
                <c:pt idx="4665">
                  <c:v>5.622403412000001</c:v>
                </c:pt>
                <c:pt idx="4666">
                  <c:v>5.623249321</c:v>
                </c:pt>
                <c:pt idx="4667">
                  <c:v>5.623424796999984</c:v>
                </c:pt>
                <c:pt idx="4668">
                  <c:v>5.611582068999978</c:v>
                </c:pt>
                <c:pt idx="4669">
                  <c:v>5.628717689999984</c:v>
                </c:pt>
                <c:pt idx="4670">
                  <c:v>5.630781440999997</c:v>
                </c:pt>
                <c:pt idx="4671">
                  <c:v>5.621320992</c:v>
                </c:pt>
                <c:pt idx="4672">
                  <c:v>5.616234093</c:v>
                </c:pt>
                <c:pt idx="4673">
                  <c:v>5.620689658999981</c:v>
                </c:pt>
                <c:pt idx="4674">
                  <c:v>5.603218345999997</c:v>
                </c:pt>
                <c:pt idx="4675">
                  <c:v>5.597996024999997</c:v>
                </c:pt>
                <c:pt idx="4676">
                  <c:v>5.617389945999985</c:v>
                </c:pt>
                <c:pt idx="4677">
                  <c:v>5.621189384</c:v>
                </c:pt>
                <c:pt idx="4678">
                  <c:v>5.616993216999984</c:v>
                </c:pt>
                <c:pt idx="4679">
                  <c:v>5.619908599999987</c:v>
                </c:pt>
                <c:pt idx="4680">
                  <c:v>5.627892760999981</c:v>
                </c:pt>
                <c:pt idx="4681">
                  <c:v>5.615290908999997</c:v>
                </c:pt>
                <c:pt idx="4682">
                  <c:v>5.616217880000001</c:v>
                </c:pt>
                <c:pt idx="4683">
                  <c:v>5.621016292999986</c:v>
                </c:pt>
                <c:pt idx="4684">
                  <c:v>5.625639705999998</c:v>
                </c:pt>
                <c:pt idx="4685">
                  <c:v>5.638367443</c:v>
                </c:pt>
                <c:pt idx="4686">
                  <c:v>5.617569714</c:v>
                </c:pt>
                <c:pt idx="4687">
                  <c:v>5.61405637699997</c:v>
                </c:pt>
                <c:pt idx="4688">
                  <c:v>5.627102641999977</c:v>
                </c:pt>
                <c:pt idx="4689">
                  <c:v>5.629444865999983</c:v>
                </c:pt>
                <c:pt idx="4690">
                  <c:v>5.617581157999973</c:v>
                </c:pt>
                <c:pt idx="4691">
                  <c:v>5.613873271999984</c:v>
                </c:pt>
                <c:pt idx="4692">
                  <c:v>5.620991496999986</c:v>
                </c:pt>
                <c:pt idx="4693">
                  <c:v>5.625618724999997</c:v>
                </c:pt>
                <c:pt idx="4694">
                  <c:v>5.647125987999981</c:v>
                </c:pt>
                <c:pt idx="4695">
                  <c:v>5.653069286</c:v>
                </c:pt>
                <c:pt idx="4696">
                  <c:v>5.644873408999997</c:v>
                </c:pt>
                <c:pt idx="4697">
                  <c:v>5.653509884</c:v>
                </c:pt>
                <c:pt idx="4698">
                  <c:v>5.665549067999978</c:v>
                </c:pt>
                <c:pt idx="4699">
                  <c:v>5.64598730099998</c:v>
                </c:pt>
                <c:pt idx="4700">
                  <c:v>5.652365474999997</c:v>
                </c:pt>
                <c:pt idx="4701">
                  <c:v>5.664461879999974</c:v>
                </c:pt>
                <c:pt idx="4702">
                  <c:v>5.648005275999983</c:v>
                </c:pt>
                <c:pt idx="4703">
                  <c:v>5.644055156999975</c:v>
                </c:pt>
                <c:pt idx="4704">
                  <c:v>5.649182109999997</c:v>
                </c:pt>
                <c:pt idx="4705">
                  <c:v>5.653538494</c:v>
                </c:pt>
                <c:pt idx="4706">
                  <c:v>5.659306315999998</c:v>
                </c:pt>
                <c:pt idx="4707">
                  <c:v>5.673378735</c:v>
                </c:pt>
                <c:pt idx="4708">
                  <c:v>5.66171339</c:v>
                </c:pt>
                <c:pt idx="4709">
                  <c:v>5.655329494</c:v>
                </c:pt>
                <c:pt idx="4710">
                  <c:v>5.651194362999984</c:v>
                </c:pt>
                <c:pt idx="4711">
                  <c:v>5.64795186999997</c:v>
                </c:pt>
                <c:pt idx="4712">
                  <c:v>5.652113704999997</c:v>
                </c:pt>
                <c:pt idx="4713">
                  <c:v>5.663819579999974</c:v>
                </c:pt>
                <c:pt idx="4714">
                  <c:v>5.67793395999998</c:v>
                </c:pt>
                <c:pt idx="4715">
                  <c:v>5.677399902</c:v>
                </c:pt>
                <c:pt idx="4716">
                  <c:v>5.682976989999984</c:v>
                </c:pt>
                <c:pt idx="4717">
                  <c:v>5.668557433999984</c:v>
                </c:pt>
                <c:pt idx="4718">
                  <c:v>5.664872436999977</c:v>
                </c:pt>
                <c:pt idx="4719">
                  <c:v>5.658749846999984</c:v>
                </c:pt>
                <c:pt idx="4720">
                  <c:v>5.662516860999964</c:v>
                </c:pt>
                <c:pt idx="4721">
                  <c:v>5.677729874000001</c:v>
                </c:pt>
                <c:pt idx="4722">
                  <c:v>5.681414870999974</c:v>
                </c:pt>
                <c:pt idx="4723">
                  <c:v>5.678515700999984</c:v>
                </c:pt>
                <c:pt idx="4724">
                  <c:v>5.656512526999974</c:v>
                </c:pt>
                <c:pt idx="4725">
                  <c:v>5.659701614</c:v>
                </c:pt>
                <c:pt idx="4726">
                  <c:v>5.683869629</c:v>
                </c:pt>
                <c:pt idx="4727">
                  <c:v>5.67932251</c:v>
                </c:pt>
                <c:pt idx="4728">
                  <c:v>5.66861465499998</c:v>
                </c:pt>
                <c:pt idx="4729">
                  <c:v>5.669675139999997</c:v>
                </c:pt>
                <c:pt idx="4730">
                  <c:v>5.673589019999997</c:v>
                </c:pt>
                <c:pt idx="4731">
                  <c:v>5.682614593999986</c:v>
                </c:pt>
                <c:pt idx="4732">
                  <c:v>5.677155761999981</c:v>
                </c:pt>
                <c:pt idx="4733">
                  <c:v>5.672906188999997</c:v>
                </c:pt>
                <c:pt idx="4734">
                  <c:v>5.670872955</c:v>
                </c:pt>
                <c:pt idx="4735">
                  <c:v>5.668202666999984</c:v>
                </c:pt>
                <c:pt idx="4736">
                  <c:v>5.675069122</c:v>
                </c:pt>
                <c:pt idx="4737">
                  <c:v>5.678326873999997</c:v>
                </c:pt>
                <c:pt idx="4738">
                  <c:v>5.666669158999999</c:v>
                </c:pt>
                <c:pt idx="4739">
                  <c:v>5.660542754999997</c:v>
                </c:pt>
                <c:pt idx="4740">
                  <c:v>5.659289626999997</c:v>
                </c:pt>
                <c:pt idx="4741">
                  <c:v>5.654776839999974</c:v>
                </c:pt>
                <c:pt idx="4742">
                  <c:v>5.654328612999997</c:v>
                </c:pt>
                <c:pt idx="4743">
                  <c:v>5.65812423699997</c:v>
                </c:pt>
                <c:pt idx="4744">
                  <c:v>5.662110595999977</c:v>
                </c:pt>
                <c:pt idx="4745">
                  <c:v>5.670060425</c:v>
                </c:pt>
                <c:pt idx="4746">
                  <c:v>5.665047912999986</c:v>
                </c:pt>
                <c:pt idx="4747">
                  <c:v>5.661050109999997</c:v>
                </c:pt>
                <c:pt idx="4748">
                  <c:v>5.66780593899997</c:v>
                </c:pt>
                <c:pt idx="4749">
                  <c:v>5.682341842999997</c:v>
                </c:pt>
                <c:pt idx="4750">
                  <c:v>5.68337944</c:v>
                </c:pt>
                <c:pt idx="4751">
                  <c:v>5.688906936999977</c:v>
                </c:pt>
                <c:pt idx="4752">
                  <c:v>5.691802292</c:v>
                </c:pt>
                <c:pt idx="4753">
                  <c:v>5.688777236999983</c:v>
                </c:pt>
                <c:pt idx="4754">
                  <c:v>5.68362072</c:v>
                </c:pt>
                <c:pt idx="4755">
                  <c:v>5.680835990999986</c:v>
                </c:pt>
                <c:pt idx="4756">
                  <c:v>5.687612800999984</c:v>
                </c:pt>
                <c:pt idx="4757">
                  <c:v>5.683943062</c:v>
                </c:pt>
                <c:pt idx="4758">
                  <c:v>5.681684760999997</c:v>
                </c:pt>
                <c:pt idx="4759">
                  <c:v>5.673101692</c:v>
                </c:pt>
                <c:pt idx="4760">
                  <c:v>5.676550178999986</c:v>
                </c:pt>
                <c:pt idx="4761">
                  <c:v>5.693365363999997</c:v>
                </c:pt>
                <c:pt idx="4762">
                  <c:v>5.686651497</c:v>
                </c:pt>
                <c:pt idx="4763">
                  <c:v>5.699915198999986</c:v>
                </c:pt>
                <c:pt idx="4764">
                  <c:v>5.708200722</c:v>
                </c:pt>
                <c:pt idx="4765">
                  <c:v>5.704798012</c:v>
                </c:pt>
                <c:pt idx="4766">
                  <c:v>5.70689991</c:v>
                </c:pt>
                <c:pt idx="4767">
                  <c:v>5.71333149</c:v>
                </c:pt>
                <c:pt idx="4768">
                  <c:v>5.703157691999999</c:v>
                </c:pt>
                <c:pt idx="4769">
                  <c:v>5.699327736</c:v>
                </c:pt>
                <c:pt idx="4770">
                  <c:v>5.697126655999981</c:v>
                </c:pt>
                <c:pt idx="4771">
                  <c:v>5.708608894</c:v>
                </c:pt>
                <c:pt idx="4772">
                  <c:v>5.713140755</c:v>
                </c:pt>
                <c:pt idx="4773">
                  <c:v>5.710903912</c:v>
                </c:pt>
                <c:pt idx="4774">
                  <c:v>5.713042049</c:v>
                </c:pt>
                <c:pt idx="4775">
                  <c:v>5.713263302</c:v>
                </c:pt>
                <c:pt idx="4776">
                  <c:v>5.704617766999985</c:v>
                </c:pt>
                <c:pt idx="4777">
                  <c:v>5.702809601</c:v>
                </c:pt>
                <c:pt idx="4778">
                  <c:v>5.696738509999986</c:v>
                </c:pt>
                <c:pt idx="4779">
                  <c:v>5.710669785</c:v>
                </c:pt>
                <c:pt idx="4780">
                  <c:v>5.705310135</c:v>
                </c:pt>
                <c:pt idx="4781">
                  <c:v>5.71116951</c:v>
                </c:pt>
                <c:pt idx="4782">
                  <c:v>5.720008163</c:v>
                </c:pt>
                <c:pt idx="4783">
                  <c:v>5.723222046</c:v>
                </c:pt>
                <c:pt idx="4784">
                  <c:v>5.711877136</c:v>
                </c:pt>
                <c:pt idx="4785">
                  <c:v>5.69919899</c:v>
                </c:pt>
                <c:pt idx="4786">
                  <c:v>5.702784804999986</c:v>
                </c:pt>
                <c:pt idx="4787">
                  <c:v>5.713282851999997</c:v>
                </c:pt>
                <c:pt idx="4788">
                  <c:v>5.729151993</c:v>
                </c:pt>
                <c:pt idx="4789">
                  <c:v>5.739329605</c:v>
                </c:pt>
                <c:pt idx="4790">
                  <c:v>5.731761246</c:v>
                </c:pt>
                <c:pt idx="4791">
                  <c:v>5.738971024</c:v>
                </c:pt>
                <c:pt idx="4792">
                  <c:v>5.745394973999997</c:v>
                </c:pt>
                <c:pt idx="4793">
                  <c:v>5.755481033000001</c:v>
                </c:pt>
                <c:pt idx="4794">
                  <c:v>5.755462914</c:v>
                </c:pt>
                <c:pt idx="4795">
                  <c:v>5.74451473199998</c:v>
                </c:pt>
                <c:pt idx="4796">
                  <c:v>5.742515830999975</c:v>
                </c:pt>
                <c:pt idx="4797">
                  <c:v>5.742546348999986</c:v>
                </c:pt>
                <c:pt idx="4798">
                  <c:v>5.754089621999986</c:v>
                </c:pt>
                <c:pt idx="4799">
                  <c:v>5.747711448999997</c:v>
                </c:pt>
                <c:pt idx="4800">
                  <c:v>5.7365382</c:v>
                </c:pt>
                <c:pt idx="4801">
                  <c:v>5.726162224</c:v>
                </c:pt>
                <c:pt idx="4802">
                  <c:v>5.733196525999999</c:v>
                </c:pt>
                <c:pt idx="4803">
                  <c:v>5.738899498</c:v>
                </c:pt>
                <c:pt idx="4804">
                  <c:v>5.733587531999997</c:v>
                </c:pt>
                <c:pt idx="4805">
                  <c:v>5.730036049000001</c:v>
                </c:pt>
                <c:pt idx="4806">
                  <c:v>5.733082561000001</c:v>
                </c:pt>
                <c:pt idx="4807">
                  <c:v>5.740019588</c:v>
                </c:pt>
                <c:pt idx="4808">
                  <c:v>5.748416691</c:v>
                </c:pt>
                <c:pt idx="4809">
                  <c:v>5.747745304</c:v>
                </c:pt>
                <c:pt idx="4810">
                  <c:v>5.741195469</c:v>
                </c:pt>
                <c:pt idx="4811">
                  <c:v>5.742324618999997</c:v>
                </c:pt>
                <c:pt idx="4812">
                  <c:v>5.749236851</c:v>
                </c:pt>
                <c:pt idx="4813">
                  <c:v>5.749326496</c:v>
                </c:pt>
                <c:pt idx="4814">
                  <c:v>5.76125124</c:v>
                </c:pt>
                <c:pt idx="4815">
                  <c:v>5.763656406</c:v>
                </c:pt>
                <c:pt idx="4816">
                  <c:v>5.747253208</c:v>
                </c:pt>
                <c:pt idx="4817">
                  <c:v>5.743400364</c:v>
                </c:pt>
                <c:pt idx="4818">
                  <c:v>5.750488070999986</c:v>
                </c:pt>
                <c:pt idx="4819">
                  <c:v>5.748420505999999</c:v>
                </c:pt>
                <c:pt idx="4820">
                  <c:v>5.749896793</c:v>
                </c:pt>
                <c:pt idx="4821">
                  <c:v>5.741061954</c:v>
                </c:pt>
                <c:pt idx="4822">
                  <c:v>5.744067935999999</c:v>
                </c:pt>
                <c:pt idx="4823">
                  <c:v>5.768787173999997</c:v>
                </c:pt>
                <c:pt idx="4824">
                  <c:v>5.777698307</c:v>
                </c:pt>
                <c:pt idx="4825">
                  <c:v>5.760982303999997</c:v>
                </c:pt>
                <c:pt idx="4826">
                  <c:v>5.750912456999984</c:v>
                </c:pt>
                <c:pt idx="4827">
                  <c:v>5.754009991</c:v>
                </c:pt>
                <c:pt idx="4828">
                  <c:v>5.754305629999984</c:v>
                </c:pt>
                <c:pt idx="4829">
                  <c:v>5.757042675</c:v>
                </c:pt>
                <c:pt idx="4830">
                  <c:v>5.754112987999984</c:v>
                </c:pt>
                <c:pt idx="4831">
                  <c:v>5.747481135999997</c:v>
                </c:pt>
                <c:pt idx="4832">
                  <c:v>5.762152461999986</c:v>
                </c:pt>
                <c:pt idx="4833">
                  <c:v>5.7685993</c:v>
                </c:pt>
                <c:pt idx="4834">
                  <c:v>5.765745906999986</c:v>
                </c:pt>
                <c:pt idx="4835">
                  <c:v>5.752553729999997</c:v>
                </c:pt>
                <c:pt idx="4836">
                  <c:v>5.757256298000001</c:v>
                </c:pt>
                <c:pt idx="4837">
                  <c:v>5.755783825</c:v>
                </c:pt>
                <c:pt idx="4838">
                  <c:v>5.762100963999984</c:v>
                </c:pt>
                <c:pt idx="4839">
                  <c:v>5.760941295999999</c:v>
                </c:pt>
                <c:pt idx="4840">
                  <c:v>5.760484485999997</c:v>
                </c:pt>
                <c:pt idx="4841">
                  <c:v>5.76105669</c:v>
                </c:pt>
                <c:pt idx="4842">
                  <c:v>5.777131823999997</c:v>
                </c:pt>
                <c:pt idx="4843">
                  <c:v>5.764068394</c:v>
                </c:pt>
                <c:pt idx="4844">
                  <c:v>5.765365390999999</c:v>
                </c:pt>
                <c:pt idx="4845">
                  <c:v>5.768932132999997</c:v>
                </c:pt>
                <c:pt idx="4846">
                  <c:v>5.768192081</c:v>
                </c:pt>
                <c:pt idx="4847">
                  <c:v>5.772022038</c:v>
                </c:pt>
                <c:pt idx="4848">
                  <c:v>5.784377841999997</c:v>
                </c:pt>
                <c:pt idx="4849">
                  <c:v>5.781123905</c:v>
                </c:pt>
                <c:pt idx="4850">
                  <c:v>5.778543262</c:v>
                </c:pt>
                <c:pt idx="4851">
                  <c:v>5.78095129</c:v>
                </c:pt>
                <c:pt idx="4852">
                  <c:v>5.778755932</c:v>
                </c:pt>
                <c:pt idx="4853">
                  <c:v>5.789741306</c:v>
                </c:pt>
                <c:pt idx="4854">
                  <c:v>5.793818740999997</c:v>
                </c:pt>
                <c:pt idx="4855">
                  <c:v>5.781337051</c:v>
                </c:pt>
                <c:pt idx="4856">
                  <c:v>5.775584488000001</c:v>
                </c:pt>
                <c:pt idx="4857">
                  <c:v>5.765422134</c:v>
                </c:pt>
                <c:pt idx="4858">
                  <c:v>5.776742249</c:v>
                </c:pt>
                <c:pt idx="4859">
                  <c:v>5.777219086</c:v>
                </c:pt>
                <c:pt idx="4860">
                  <c:v>5.777634888000001</c:v>
                </c:pt>
                <c:pt idx="4861">
                  <c:v>5.788407593</c:v>
                </c:pt>
                <c:pt idx="4862">
                  <c:v>5.787724761999997</c:v>
                </c:pt>
                <c:pt idx="4863">
                  <c:v>5.7970784</c:v>
                </c:pt>
                <c:pt idx="4864">
                  <c:v>5.810536651999978</c:v>
                </c:pt>
                <c:pt idx="4865">
                  <c:v>5.812781600999984</c:v>
                </c:pt>
                <c:pt idx="4866">
                  <c:v>5.807051925999988</c:v>
                </c:pt>
                <c:pt idx="4867">
                  <c:v>5.809386044</c:v>
                </c:pt>
                <c:pt idx="4868">
                  <c:v>5.801481991</c:v>
                </c:pt>
                <c:pt idx="4869">
                  <c:v>5.803108958999986</c:v>
                </c:pt>
                <c:pt idx="4870">
                  <c:v>5.799515513999986</c:v>
                </c:pt>
                <c:pt idx="4871">
                  <c:v>5.801626949</c:v>
                </c:pt>
                <c:pt idx="4872">
                  <c:v>5.809450893</c:v>
                </c:pt>
                <c:pt idx="4873">
                  <c:v>5.802214413000001</c:v>
                </c:pt>
                <c:pt idx="4874">
                  <c:v>5.807072429999997</c:v>
                </c:pt>
                <c:pt idx="4875">
                  <c:v>5.802021769999997</c:v>
                </c:pt>
                <c:pt idx="4876">
                  <c:v>5.790595798</c:v>
                </c:pt>
                <c:pt idx="4877">
                  <c:v>5.769599705</c:v>
                </c:pt>
                <c:pt idx="4878">
                  <c:v>5.769706515999998</c:v>
                </c:pt>
                <c:pt idx="4879">
                  <c:v>5.781242161</c:v>
                </c:pt>
                <c:pt idx="4880">
                  <c:v>5.802932528999977</c:v>
                </c:pt>
                <c:pt idx="4881">
                  <c:v>5.800239353</c:v>
                </c:pt>
                <c:pt idx="4882">
                  <c:v>5.784190921999997</c:v>
                </c:pt>
                <c:pt idx="4883">
                  <c:v>5.794002799999998</c:v>
                </c:pt>
                <c:pt idx="4884">
                  <c:v>5.804367332</c:v>
                </c:pt>
                <c:pt idx="4885">
                  <c:v>5.809356955999998</c:v>
                </c:pt>
                <c:pt idx="4886">
                  <c:v>5.798733977999986</c:v>
                </c:pt>
                <c:pt idx="4887">
                  <c:v>5.799521713</c:v>
                </c:pt>
                <c:pt idx="4888">
                  <c:v>5.814185409999975</c:v>
                </c:pt>
                <c:pt idx="4889">
                  <c:v>5.817832259999975</c:v>
                </c:pt>
                <c:pt idx="4890">
                  <c:v>5.808158188</c:v>
                </c:pt>
                <c:pt idx="4891">
                  <c:v>5.797721175999999</c:v>
                </c:pt>
                <c:pt idx="4892">
                  <c:v>5.791110305999997</c:v>
                </c:pt>
                <c:pt idx="4893">
                  <c:v>5.803759841999997</c:v>
                </c:pt>
                <c:pt idx="4894">
                  <c:v>5.811965733</c:v>
                </c:pt>
                <c:pt idx="4895">
                  <c:v>5.803626804</c:v>
                </c:pt>
                <c:pt idx="4896">
                  <c:v>5.790542393</c:v>
                </c:pt>
                <c:pt idx="4897">
                  <c:v>5.782584933999981</c:v>
                </c:pt>
                <c:pt idx="4898">
                  <c:v>5.789144306</c:v>
                </c:pt>
                <c:pt idx="4899">
                  <c:v>5.798970965999988</c:v>
                </c:pt>
                <c:pt idx="4900">
                  <c:v>5.808492928000001</c:v>
                </c:pt>
                <c:pt idx="4901">
                  <c:v>5.805034903999986</c:v>
                </c:pt>
                <c:pt idx="4902">
                  <c:v>5.808330802999997</c:v>
                </c:pt>
                <c:pt idx="4903">
                  <c:v>5.818369179</c:v>
                </c:pt>
                <c:pt idx="4904">
                  <c:v>5.821764258999984</c:v>
                </c:pt>
                <c:pt idx="4905">
                  <c:v>5.832414893999986</c:v>
                </c:pt>
                <c:pt idx="4906">
                  <c:v>5.845285683</c:v>
                </c:pt>
                <c:pt idx="4907">
                  <c:v>5.848729401</c:v>
                </c:pt>
                <c:pt idx="4908">
                  <c:v>5.839669495</c:v>
                </c:pt>
                <c:pt idx="4909">
                  <c:v>5.833756714</c:v>
                </c:pt>
                <c:pt idx="4910">
                  <c:v>5.83115509</c:v>
                </c:pt>
                <c:pt idx="4911">
                  <c:v>5.849328308</c:v>
                </c:pt>
                <c:pt idx="4912">
                  <c:v>5.846047668000001</c:v>
                </c:pt>
                <c:pt idx="4913">
                  <c:v>5.842034606999977</c:v>
                </c:pt>
                <c:pt idx="4914">
                  <c:v>5.827080993999984</c:v>
                </c:pt>
                <c:pt idx="4915">
                  <c:v>5.822310714999986</c:v>
                </c:pt>
                <c:pt idx="4916">
                  <c:v>5.824630050999978</c:v>
                </c:pt>
                <c:pt idx="4917">
                  <c:v>5.825629500999997</c:v>
                </c:pt>
                <c:pt idx="4918">
                  <c:v>5.828955916999972</c:v>
                </c:pt>
                <c:pt idx="4919">
                  <c:v>5.840554503999981</c:v>
                </c:pt>
                <c:pt idx="4920">
                  <c:v>5.826714782999997</c:v>
                </c:pt>
                <c:pt idx="4921">
                  <c:v>5.833596497</c:v>
                </c:pt>
                <c:pt idx="4922">
                  <c:v>5.852567939999984</c:v>
                </c:pt>
                <c:pt idx="4923">
                  <c:v>5.843979148999997</c:v>
                </c:pt>
                <c:pt idx="4924">
                  <c:v>5.857233315</c:v>
                </c:pt>
                <c:pt idx="4925">
                  <c:v>5.852920798999997</c:v>
                </c:pt>
                <c:pt idx="4926">
                  <c:v>5.86492088299998</c:v>
                </c:pt>
                <c:pt idx="4927">
                  <c:v>5.873679428</c:v>
                </c:pt>
                <c:pt idx="4928">
                  <c:v>5.872645645</c:v>
                </c:pt>
                <c:pt idx="4929">
                  <c:v>5.875331192</c:v>
                </c:pt>
                <c:pt idx="4930">
                  <c:v>5.864732055999985</c:v>
                </c:pt>
                <c:pt idx="4931">
                  <c:v>5.86448791499998</c:v>
                </c:pt>
                <c:pt idx="4932">
                  <c:v>5.865972785999999</c:v>
                </c:pt>
                <c:pt idx="4933">
                  <c:v>5.851095466999986</c:v>
                </c:pt>
                <c:pt idx="4934">
                  <c:v>5.850225716000001</c:v>
                </c:pt>
                <c:pt idx="4935">
                  <c:v>5.857309607999997</c:v>
                </c:pt>
                <c:pt idx="4936">
                  <c:v>5.862489966999973</c:v>
                </c:pt>
                <c:pt idx="4937">
                  <c:v>5.861681251999986</c:v>
                </c:pt>
                <c:pt idx="4938">
                  <c:v>5.857160834999984</c:v>
                </c:pt>
                <c:pt idx="4939">
                  <c:v>5.86553028099998</c:v>
                </c:pt>
                <c:pt idx="4940">
                  <c:v>5.86557224299998</c:v>
                </c:pt>
                <c:pt idx="4941">
                  <c:v>5.870134620999984</c:v>
                </c:pt>
                <c:pt idx="4942">
                  <c:v>5.875170021000001</c:v>
                </c:pt>
                <c:pt idx="4943">
                  <c:v>5.865637093</c:v>
                </c:pt>
                <c:pt idx="4944">
                  <c:v>5.851545601000001</c:v>
                </c:pt>
                <c:pt idx="4945">
                  <c:v>5.864855079999972</c:v>
                </c:pt>
                <c:pt idx="4946">
                  <c:v>5.874920157999984</c:v>
                </c:pt>
                <c:pt idx="4947">
                  <c:v>5.878540306</c:v>
                </c:pt>
                <c:pt idx="4948">
                  <c:v>5.872402457999997</c:v>
                </c:pt>
                <c:pt idx="4949">
                  <c:v>5.880665092</c:v>
                </c:pt>
                <c:pt idx="4950">
                  <c:v>5.878223686</c:v>
                </c:pt>
                <c:pt idx="4951">
                  <c:v>5.870014457999983</c:v>
                </c:pt>
                <c:pt idx="4952">
                  <c:v>5.867313651999981</c:v>
                </c:pt>
                <c:pt idx="4953">
                  <c:v>5.875805167999986</c:v>
                </c:pt>
                <c:pt idx="4954">
                  <c:v>5.886720924</c:v>
                </c:pt>
                <c:pt idx="4955">
                  <c:v>5.900301247000001</c:v>
                </c:pt>
                <c:pt idx="4956">
                  <c:v>5.878557472000001</c:v>
                </c:pt>
                <c:pt idx="4957">
                  <c:v>5.878389626000001</c:v>
                </c:pt>
                <c:pt idx="4958">
                  <c:v>5.886308936999997</c:v>
                </c:pt>
                <c:pt idx="4959">
                  <c:v>5.895149498</c:v>
                </c:pt>
                <c:pt idx="4960">
                  <c:v>5.891399651</c:v>
                </c:pt>
                <c:pt idx="4961">
                  <c:v>5.885372429</c:v>
                </c:pt>
                <c:pt idx="4962">
                  <c:v>5.879032402</c:v>
                </c:pt>
                <c:pt idx="4963">
                  <c:v>5.883110312999986</c:v>
                </c:pt>
                <c:pt idx="4964">
                  <c:v>5.885432509999986</c:v>
                </c:pt>
                <c:pt idx="4965">
                  <c:v>5.905299454</c:v>
                </c:pt>
                <c:pt idx="4966">
                  <c:v>5.893428116</c:v>
                </c:pt>
                <c:pt idx="4967">
                  <c:v>5.904872207999997</c:v>
                </c:pt>
                <c:pt idx="4968">
                  <c:v>5.911006240999997</c:v>
                </c:pt>
                <c:pt idx="4969">
                  <c:v>5.908538132</c:v>
                </c:pt>
                <c:pt idx="4970">
                  <c:v>5.901271133</c:v>
                </c:pt>
                <c:pt idx="4971">
                  <c:v>5.905890732</c:v>
                </c:pt>
                <c:pt idx="4972">
                  <c:v>5.900534896999984</c:v>
                </c:pt>
                <c:pt idx="4973">
                  <c:v>5.90062645</c:v>
                </c:pt>
                <c:pt idx="4974">
                  <c:v>5.902953415</c:v>
                </c:pt>
                <c:pt idx="4975">
                  <c:v>5.896941452</c:v>
                </c:pt>
                <c:pt idx="4976">
                  <c:v>5.890454558999973</c:v>
                </c:pt>
                <c:pt idx="4977">
                  <c:v>5.889294891</c:v>
                </c:pt>
                <c:pt idx="4978">
                  <c:v>5.892354278999972</c:v>
                </c:pt>
                <c:pt idx="4979">
                  <c:v>5.886739521</c:v>
                </c:pt>
                <c:pt idx="4980">
                  <c:v>5.907465725</c:v>
                </c:pt>
                <c:pt idx="4981">
                  <c:v>5.911272793</c:v>
                </c:pt>
                <c:pt idx="4982">
                  <c:v>5.910233288</c:v>
                </c:pt>
                <c:pt idx="4983">
                  <c:v>5.914444714</c:v>
                </c:pt>
                <c:pt idx="4984">
                  <c:v>5.903610973</c:v>
                </c:pt>
                <c:pt idx="4985">
                  <c:v>5.894837169999978</c:v>
                </c:pt>
                <c:pt idx="4986">
                  <c:v>5.909752636</c:v>
                </c:pt>
                <c:pt idx="4987">
                  <c:v>5.919846325</c:v>
                </c:pt>
                <c:pt idx="4988">
                  <c:v>5.91095808</c:v>
                </c:pt>
                <c:pt idx="4989">
                  <c:v>5.910393505</c:v>
                </c:pt>
                <c:pt idx="4990">
                  <c:v>5.921845225999998</c:v>
                </c:pt>
                <c:pt idx="4991">
                  <c:v>5.915547161</c:v>
                </c:pt>
                <c:pt idx="4992">
                  <c:v>5.910801677999986</c:v>
                </c:pt>
                <c:pt idx="4993">
                  <c:v>5.911135464</c:v>
                </c:pt>
                <c:pt idx="4994">
                  <c:v>5.918745785</c:v>
                </c:pt>
                <c:pt idx="4995">
                  <c:v>5.913050442</c:v>
                </c:pt>
                <c:pt idx="4996">
                  <c:v>5.920412806999981</c:v>
                </c:pt>
                <c:pt idx="4997">
                  <c:v>5.916041164</c:v>
                </c:pt>
                <c:pt idx="4998">
                  <c:v>5.919787197</c:v>
                </c:pt>
                <c:pt idx="4999">
                  <c:v>5.927779941999997</c:v>
                </c:pt>
                <c:pt idx="5000">
                  <c:v>5.94682291</c:v>
                </c:pt>
                <c:pt idx="5001">
                  <c:v>5.933759003</c:v>
                </c:pt>
                <c:pt idx="5002">
                  <c:v>5.925393372</c:v>
                </c:pt>
                <c:pt idx="5003">
                  <c:v>5.936600952</c:v>
                </c:pt>
                <c:pt idx="5004">
                  <c:v>5.934594420999997</c:v>
                </c:pt>
                <c:pt idx="5005">
                  <c:v>5.926343231</c:v>
                </c:pt>
                <c:pt idx="5006">
                  <c:v>5.932416228999986</c:v>
                </c:pt>
                <c:pt idx="5007">
                  <c:v>5.932317047000001</c:v>
                </c:pt>
                <c:pt idx="5008">
                  <c:v>5.922402648999986</c:v>
                </c:pt>
                <c:pt idx="5009">
                  <c:v>5.929740219</c:v>
                </c:pt>
                <c:pt idx="5010">
                  <c:v>5.938430099</c:v>
                </c:pt>
                <c:pt idx="5011">
                  <c:v>5.944808272999997</c:v>
                </c:pt>
                <c:pt idx="5012">
                  <c:v>5.948302536</c:v>
                </c:pt>
                <c:pt idx="5013">
                  <c:v>5.938781052</c:v>
                </c:pt>
                <c:pt idx="5014">
                  <c:v>5.931861191</c:v>
                </c:pt>
                <c:pt idx="5015">
                  <c:v>5.934256821</c:v>
                </c:pt>
                <c:pt idx="5016">
                  <c:v>5.932105330999997</c:v>
                </c:pt>
                <c:pt idx="5017">
                  <c:v>5.928874282999997</c:v>
                </c:pt>
                <c:pt idx="5018">
                  <c:v>5.938763885</c:v>
                </c:pt>
                <c:pt idx="5019">
                  <c:v>5.950223236</c:v>
                </c:pt>
                <c:pt idx="5020">
                  <c:v>5.954205779999997</c:v>
                </c:pt>
                <c:pt idx="5021">
                  <c:v>5.947285918999997</c:v>
                </c:pt>
                <c:pt idx="5022">
                  <c:v>5.931485443</c:v>
                </c:pt>
                <c:pt idx="5023">
                  <c:v>5.933160095</c:v>
                </c:pt>
                <c:pt idx="5024">
                  <c:v>5.937840252</c:v>
                </c:pt>
                <c:pt idx="5025">
                  <c:v>5.935589581</c:v>
                </c:pt>
                <c:pt idx="5026">
                  <c:v>5.931530743</c:v>
                </c:pt>
                <c:pt idx="5027">
                  <c:v>5.945248394</c:v>
                </c:pt>
                <c:pt idx="5028">
                  <c:v>5.949070721</c:v>
                </c:pt>
                <c:pt idx="5029">
                  <c:v>5.950350552000001</c:v>
                </c:pt>
                <c:pt idx="5030">
                  <c:v>5.960055141000001</c:v>
                </c:pt>
                <c:pt idx="5031">
                  <c:v>5.962740688</c:v>
                </c:pt>
                <c:pt idx="5032">
                  <c:v>5.958384304</c:v>
                </c:pt>
                <c:pt idx="5033">
                  <c:v>5.973734646</c:v>
                </c:pt>
                <c:pt idx="5034">
                  <c:v>5.969988612999997</c:v>
                </c:pt>
                <c:pt idx="5035">
                  <c:v>5.962824611999986</c:v>
                </c:pt>
                <c:pt idx="5036">
                  <c:v>5.967860012</c:v>
                </c:pt>
                <c:pt idx="5037">
                  <c:v>5.9576824</c:v>
                </c:pt>
                <c:pt idx="5038">
                  <c:v>5.963675289</c:v>
                </c:pt>
                <c:pt idx="5039">
                  <c:v>5.960974483</c:v>
                </c:pt>
                <c:pt idx="5040">
                  <c:v>5.945486812999997</c:v>
                </c:pt>
                <c:pt idx="5041">
                  <c:v>5.96190526999998</c:v>
                </c:pt>
                <c:pt idx="5042">
                  <c:v>5.972460536999997</c:v>
                </c:pt>
                <c:pt idx="5043">
                  <c:v>5.966341763</c:v>
                </c:pt>
                <c:pt idx="5044">
                  <c:v>5.95220211</c:v>
                </c:pt>
                <c:pt idx="5045">
                  <c:v>5.954994945999985</c:v>
                </c:pt>
                <c:pt idx="5046">
                  <c:v>5.954674510999986</c:v>
                </c:pt>
                <c:pt idx="5047">
                  <c:v>5.976258068</c:v>
                </c:pt>
                <c:pt idx="5048">
                  <c:v>5.966187266999977</c:v>
                </c:pt>
                <c:pt idx="5049">
                  <c:v>5.965704707999997</c:v>
                </c:pt>
                <c:pt idx="5050">
                  <c:v>5.976374416</c:v>
                </c:pt>
                <c:pt idx="5051">
                  <c:v>5.974570065</c:v>
                </c:pt>
                <c:pt idx="5052">
                  <c:v>5.975138454</c:v>
                </c:pt>
                <c:pt idx="5053">
                  <c:v>5.971734791</c:v>
                </c:pt>
                <c:pt idx="5054">
                  <c:v>5.967164783</c:v>
                </c:pt>
                <c:pt idx="5055">
                  <c:v>5.968240527999997</c:v>
                </c:pt>
                <c:pt idx="5056">
                  <c:v>5.973787098</c:v>
                </c:pt>
                <c:pt idx="5057">
                  <c:v>5.982281475</c:v>
                </c:pt>
                <c:pt idx="5058">
                  <c:v>5.975841789</c:v>
                </c:pt>
                <c:pt idx="5059">
                  <c:v>5.981968193</c:v>
                </c:pt>
                <c:pt idx="5060">
                  <c:v>5.991665154</c:v>
                </c:pt>
                <c:pt idx="5061">
                  <c:v>5.988468437</c:v>
                </c:pt>
                <c:pt idx="5062">
                  <c:v>5.992679863</c:v>
                </c:pt>
                <c:pt idx="5063">
                  <c:v>5.998794822999997</c:v>
                </c:pt>
                <c:pt idx="5064">
                  <c:v>5.985719947999997</c:v>
                </c:pt>
                <c:pt idx="5065">
                  <c:v>5.985291748</c:v>
                </c:pt>
                <c:pt idx="5066">
                  <c:v>5.993264465</c:v>
                </c:pt>
                <c:pt idx="5067">
                  <c:v>5.99522522</c:v>
                </c:pt>
                <c:pt idx="5068">
                  <c:v>5.987550048999986</c:v>
                </c:pt>
                <c:pt idx="5069">
                  <c:v>5.984345703</c:v>
                </c:pt>
                <c:pt idx="5070">
                  <c:v>5.995682983</c:v>
                </c:pt>
                <c:pt idx="5071">
                  <c:v>6.001609116</c:v>
                </c:pt>
                <c:pt idx="5072">
                  <c:v>5.999419479</c:v>
                </c:pt>
                <c:pt idx="5073">
                  <c:v>6.008227615</c:v>
                </c:pt>
                <c:pt idx="5074">
                  <c:v>6.009505538999984</c:v>
                </c:pt>
                <c:pt idx="5075">
                  <c:v>6.004191665999988</c:v>
                </c:pt>
                <c:pt idx="5076">
                  <c:v>6.006434707999997</c:v>
                </c:pt>
                <c:pt idx="5077">
                  <c:v>6.003192215</c:v>
                </c:pt>
                <c:pt idx="5078">
                  <c:v>6.008136062999986</c:v>
                </c:pt>
                <c:pt idx="5079">
                  <c:v>5.999765663</c:v>
                </c:pt>
                <c:pt idx="5080">
                  <c:v>5.997675208999997</c:v>
                </c:pt>
                <c:pt idx="5081">
                  <c:v>5.991857796</c:v>
                </c:pt>
                <c:pt idx="5082">
                  <c:v>5.998907355999997</c:v>
                </c:pt>
                <c:pt idx="5083">
                  <c:v>6.004354743999997</c:v>
                </c:pt>
                <c:pt idx="5084">
                  <c:v>5.98386219</c:v>
                </c:pt>
                <c:pt idx="5085">
                  <c:v>5.985048561</c:v>
                </c:pt>
                <c:pt idx="5086">
                  <c:v>5.997049599</c:v>
                </c:pt>
                <c:pt idx="5087">
                  <c:v>5.99212101</c:v>
                </c:pt>
                <c:pt idx="5088">
                  <c:v>5.99366787</c:v>
                </c:pt>
                <c:pt idx="5089">
                  <c:v>6.003082541999997</c:v>
                </c:pt>
                <c:pt idx="5090">
                  <c:v>6.002002983</c:v>
                </c:pt>
                <c:pt idx="5091">
                  <c:v>6.003879814</c:v>
                </c:pt>
                <c:pt idx="5092">
                  <c:v>6.018329887</c:v>
                </c:pt>
                <c:pt idx="5093">
                  <c:v>6.023975638999978</c:v>
                </c:pt>
                <c:pt idx="5094">
                  <c:v>6.026905326999978</c:v>
                </c:pt>
                <c:pt idx="5095">
                  <c:v>6.027343539999987</c:v>
                </c:pt>
                <c:pt idx="5096">
                  <c:v>6.025478152999997</c:v>
                </c:pt>
                <c:pt idx="5097">
                  <c:v>6.027205733999997</c:v>
                </c:pt>
                <c:pt idx="5098">
                  <c:v>6.033904343000001</c:v>
                </c:pt>
                <c:pt idx="5099">
                  <c:v>6.028350142999997</c:v>
                </c:pt>
                <c:pt idx="5100">
                  <c:v>6.023803024</c:v>
                </c:pt>
                <c:pt idx="5101">
                  <c:v>6.024489669999975</c:v>
                </c:pt>
                <c:pt idx="5102">
                  <c:v>6.031462936</c:v>
                </c:pt>
                <c:pt idx="5103">
                  <c:v>6.031868248</c:v>
                </c:pt>
                <c:pt idx="5104">
                  <c:v>6.02570179</c:v>
                </c:pt>
                <c:pt idx="5105">
                  <c:v>6.020067482</c:v>
                </c:pt>
                <c:pt idx="5106">
                  <c:v>6.023103981</c:v>
                </c:pt>
                <c:pt idx="5107">
                  <c:v>6.032030372999997</c:v>
                </c:pt>
                <c:pt idx="5108">
                  <c:v>6.04778507199998</c:v>
                </c:pt>
                <c:pt idx="5109">
                  <c:v>6.052568703</c:v>
                </c:pt>
                <c:pt idx="5110">
                  <c:v>6.047029762</c:v>
                </c:pt>
                <c:pt idx="5111">
                  <c:v>6.045404700999997</c:v>
                </c:pt>
                <c:pt idx="5112">
                  <c:v>6.039966849999997</c:v>
                </c:pt>
                <c:pt idx="5113">
                  <c:v>6.039322166</c:v>
                </c:pt>
                <c:pt idx="5114">
                  <c:v>6.039085655</c:v>
                </c:pt>
                <c:pt idx="5115">
                  <c:v>6.050642757</c:v>
                </c:pt>
                <c:pt idx="5116">
                  <c:v>6.048262386</c:v>
                </c:pt>
                <c:pt idx="5117">
                  <c:v>6.045813350999997</c:v>
                </c:pt>
                <c:pt idx="5118">
                  <c:v>6.05198696099998</c:v>
                </c:pt>
                <c:pt idx="5119">
                  <c:v>6.042907982</c:v>
                </c:pt>
                <c:pt idx="5120">
                  <c:v>6.061416893000001</c:v>
                </c:pt>
                <c:pt idx="5121">
                  <c:v>6.068756370999984</c:v>
                </c:pt>
                <c:pt idx="5122">
                  <c:v>6.065220146000001</c:v>
                </c:pt>
                <c:pt idx="5123">
                  <c:v>6.047710685999998</c:v>
                </c:pt>
                <c:pt idx="5124">
                  <c:v>6.030575065999995</c:v>
                </c:pt>
                <c:pt idx="5125">
                  <c:v>6.026912955999986</c:v>
                </c:pt>
                <c:pt idx="5126">
                  <c:v>6.032306938000001</c:v>
                </c:pt>
                <c:pt idx="5127">
                  <c:v>6.048458365999998</c:v>
                </c:pt>
                <c:pt idx="5128">
                  <c:v>6.036915092</c:v>
                </c:pt>
                <c:pt idx="5129">
                  <c:v>6.036533623</c:v>
                </c:pt>
                <c:pt idx="5130">
                  <c:v>6.04103878</c:v>
                </c:pt>
                <c:pt idx="5131">
                  <c:v>6.035427361</c:v>
                </c:pt>
                <c:pt idx="5132">
                  <c:v>6.036184577999975</c:v>
                </c:pt>
                <c:pt idx="5133">
                  <c:v>6.033117560999984</c:v>
                </c:pt>
                <c:pt idx="5134">
                  <c:v>6.030401497</c:v>
                </c:pt>
                <c:pt idx="5135">
                  <c:v>6.025209694</c:v>
                </c:pt>
                <c:pt idx="5136">
                  <c:v>6.034754065999988</c:v>
                </c:pt>
                <c:pt idx="5137">
                  <c:v>6.045236855000001</c:v>
                </c:pt>
                <c:pt idx="5138">
                  <c:v>6.048486976999977</c:v>
                </c:pt>
                <c:pt idx="5139">
                  <c:v>6.041048317</c:v>
                </c:pt>
                <c:pt idx="5140">
                  <c:v>6.042981414999997</c:v>
                </c:pt>
                <c:pt idx="5141">
                  <c:v>6.049203186</c:v>
                </c:pt>
                <c:pt idx="5142">
                  <c:v>6.053189544999987</c:v>
                </c:pt>
                <c:pt idx="5143">
                  <c:v>6.055661469</c:v>
                </c:pt>
                <c:pt idx="5144">
                  <c:v>6.064496306999983</c:v>
                </c:pt>
                <c:pt idx="5145">
                  <c:v>6.066518096999986</c:v>
                </c:pt>
                <c:pt idx="5146">
                  <c:v>6.069745331</c:v>
                </c:pt>
                <c:pt idx="5147">
                  <c:v>6.069991378999986</c:v>
                </c:pt>
                <c:pt idx="5148">
                  <c:v>6.076628952</c:v>
                </c:pt>
                <c:pt idx="5149">
                  <c:v>6.076999931</c:v>
                </c:pt>
                <c:pt idx="5150">
                  <c:v>6.085243492</c:v>
                </c:pt>
                <c:pt idx="5151">
                  <c:v>6.085903435</c:v>
                </c:pt>
                <c:pt idx="5152">
                  <c:v>6.086729317</c:v>
                </c:pt>
                <c:pt idx="5153">
                  <c:v>6.081060677</c:v>
                </c:pt>
                <c:pt idx="5154">
                  <c:v>6.088018684</c:v>
                </c:pt>
                <c:pt idx="5155">
                  <c:v>6.08214119</c:v>
                </c:pt>
                <c:pt idx="5156">
                  <c:v>6.07483985899998</c:v>
                </c:pt>
                <c:pt idx="5157">
                  <c:v>6.082640915</c:v>
                </c:pt>
                <c:pt idx="5158">
                  <c:v>6.086612015</c:v>
                </c:pt>
                <c:pt idx="5159">
                  <c:v>6.080149918</c:v>
                </c:pt>
                <c:pt idx="5160">
                  <c:v>6.083285598999997</c:v>
                </c:pt>
                <c:pt idx="5161">
                  <c:v>6.092593460000001</c:v>
                </c:pt>
                <c:pt idx="5162">
                  <c:v>6.096835403</c:v>
                </c:pt>
                <c:pt idx="5163">
                  <c:v>6.104731826999974</c:v>
                </c:pt>
                <c:pt idx="5164">
                  <c:v>6.111698895</c:v>
                </c:pt>
                <c:pt idx="5165">
                  <c:v>6.116586474999984</c:v>
                </c:pt>
                <c:pt idx="5166">
                  <c:v>6.122949389999997</c:v>
                </c:pt>
                <c:pt idx="5167">
                  <c:v>6.120230941999984</c:v>
                </c:pt>
                <c:pt idx="5168">
                  <c:v>6.125207691</c:v>
                </c:pt>
                <c:pt idx="5169">
                  <c:v>6.124896792999997</c:v>
                </c:pt>
                <c:pt idx="5170">
                  <c:v>6.103919772999986</c:v>
                </c:pt>
                <c:pt idx="5171">
                  <c:v>6.093299656</c:v>
                </c:pt>
                <c:pt idx="5172">
                  <c:v>6.091201572</c:v>
                </c:pt>
                <c:pt idx="5173">
                  <c:v>6.098205356999986</c:v>
                </c:pt>
                <c:pt idx="5174">
                  <c:v>6.102935580999978</c:v>
                </c:pt>
                <c:pt idx="5175">
                  <c:v>6.092974452999984</c:v>
                </c:pt>
                <c:pt idx="5176">
                  <c:v>6.08161047</c:v>
                </c:pt>
                <c:pt idx="5177">
                  <c:v>6.099293022</c:v>
                </c:pt>
                <c:pt idx="5178">
                  <c:v>6.101068764</c:v>
                </c:pt>
                <c:pt idx="5179">
                  <c:v>6.097414283999984</c:v>
                </c:pt>
                <c:pt idx="5180">
                  <c:v>6.105299263</c:v>
                </c:pt>
                <c:pt idx="5181">
                  <c:v>6.108526497000001</c:v>
                </c:pt>
                <c:pt idx="5182">
                  <c:v>6.101068764</c:v>
                </c:pt>
                <c:pt idx="5183">
                  <c:v>6.102894095999996</c:v>
                </c:pt>
                <c:pt idx="5184">
                  <c:v>6.107683448999997</c:v>
                </c:pt>
                <c:pt idx="5185">
                  <c:v>6.110910682999986</c:v>
                </c:pt>
                <c:pt idx="5186">
                  <c:v>6.114847449999984</c:v>
                </c:pt>
                <c:pt idx="5187">
                  <c:v>6.106199532000001</c:v>
                </c:pt>
                <c:pt idx="5188">
                  <c:v>6.102699546999986</c:v>
                </c:pt>
                <c:pt idx="5189">
                  <c:v>6.110092429999997</c:v>
                </c:pt>
                <c:pt idx="5190">
                  <c:v>6.118137626999975</c:v>
                </c:pt>
                <c:pt idx="5191">
                  <c:v>6.121326714</c:v>
                </c:pt>
                <c:pt idx="5192">
                  <c:v>6.11883380899998</c:v>
                </c:pt>
                <c:pt idx="5193">
                  <c:v>6.118866234</c:v>
                </c:pt>
                <c:pt idx="5194">
                  <c:v>6.118347435</c:v>
                </c:pt>
                <c:pt idx="5195">
                  <c:v>6.122955588999972</c:v>
                </c:pt>
                <c:pt idx="5196">
                  <c:v>6.113571433999997</c:v>
                </c:pt>
                <c:pt idx="5197">
                  <c:v>6.106552391</c:v>
                </c:pt>
                <c:pt idx="5198">
                  <c:v>6.114109305999987</c:v>
                </c:pt>
                <c:pt idx="5199">
                  <c:v>6.114551810999973</c:v>
                </c:pt>
                <c:pt idx="5200">
                  <c:v>6.122623711</c:v>
                </c:pt>
                <c:pt idx="5201">
                  <c:v>6.128785399999981</c:v>
                </c:pt>
                <c:pt idx="5202">
                  <c:v>6.130780487</c:v>
                </c:pt>
                <c:pt idx="5203">
                  <c:v>6.133931426999986</c:v>
                </c:pt>
                <c:pt idx="5204">
                  <c:v>6.118993072999987</c:v>
                </c:pt>
                <c:pt idx="5205">
                  <c:v>6.121665267999984</c:v>
                </c:pt>
                <c:pt idx="5206">
                  <c:v>6.143775252999986</c:v>
                </c:pt>
                <c:pt idx="5207">
                  <c:v>6.147432594000001</c:v>
                </c:pt>
                <c:pt idx="5208">
                  <c:v>6.133791236999997</c:v>
                </c:pt>
                <c:pt idx="5209">
                  <c:v>6.133393555</c:v>
                </c:pt>
                <c:pt idx="5210">
                  <c:v>6.136981276999975</c:v>
                </c:pt>
                <c:pt idx="5211">
                  <c:v>6.126108436999984</c:v>
                </c:pt>
                <c:pt idx="5212">
                  <c:v>6.134767799</c:v>
                </c:pt>
                <c:pt idx="5213">
                  <c:v>6.135462074</c:v>
                </c:pt>
                <c:pt idx="5214">
                  <c:v>6.132019309999997</c:v>
                </c:pt>
                <c:pt idx="5215">
                  <c:v>6.133865623</c:v>
                </c:pt>
                <c:pt idx="5216">
                  <c:v>6.149990348999986</c:v>
                </c:pt>
                <c:pt idx="5217">
                  <c:v>6.146114615999985</c:v>
                </c:pt>
                <c:pt idx="5218">
                  <c:v>6.143631247999984</c:v>
                </c:pt>
                <c:pt idx="5219">
                  <c:v>6.141754416999997</c:v>
                </c:pt>
                <c:pt idx="5220">
                  <c:v>6.148777274999997</c:v>
                </c:pt>
                <c:pt idx="5221">
                  <c:v>6.13010051699998</c:v>
                </c:pt>
                <c:pt idx="5222">
                  <c:v>6.134746818999984</c:v>
                </c:pt>
                <c:pt idx="5223">
                  <c:v>6.136003761</c:v>
                </c:pt>
                <c:pt idx="5224">
                  <c:v>6.139765053</c:v>
                </c:pt>
                <c:pt idx="5225">
                  <c:v>6.143106727999986</c:v>
                </c:pt>
                <c:pt idx="5226">
                  <c:v>6.132316855999984</c:v>
                </c:pt>
                <c:pt idx="5227">
                  <c:v>6.132972984</c:v>
                </c:pt>
                <c:pt idx="5228">
                  <c:v>6.128943232999986</c:v>
                </c:pt>
                <c:pt idx="5229">
                  <c:v>6.126143245999991</c:v>
                </c:pt>
                <c:pt idx="5230">
                  <c:v>6.137018947999978</c:v>
                </c:pt>
                <c:pt idx="5231">
                  <c:v>6.148878840999984</c:v>
                </c:pt>
                <c:pt idx="5232">
                  <c:v>6.141768246</c:v>
                </c:pt>
                <c:pt idx="5233">
                  <c:v>6.142020015999996</c:v>
                </c:pt>
                <c:pt idx="5234">
                  <c:v>6.144079951999986</c:v>
                </c:pt>
                <c:pt idx="5235">
                  <c:v>6.138815669999977</c:v>
                </c:pt>
                <c:pt idx="5236">
                  <c:v>6.142691402</c:v>
                </c:pt>
                <c:pt idx="5237">
                  <c:v>6.138739375999998</c:v>
                </c:pt>
                <c:pt idx="5238">
                  <c:v>6.135962275999995</c:v>
                </c:pt>
                <c:pt idx="5239">
                  <c:v>6.14311864899998</c:v>
                </c:pt>
                <c:pt idx="5240">
                  <c:v>6.14081457099997</c:v>
                </c:pt>
                <c:pt idx="5241">
                  <c:v>6.149222164</c:v>
                </c:pt>
                <c:pt idx="5242">
                  <c:v>6.155657557999978</c:v>
                </c:pt>
                <c:pt idx="5243">
                  <c:v>6.169222622</c:v>
                </c:pt>
                <c:pt idx="5244">
                  <c:v>6.169886378999974</c:v>
                </c:pt>
                <c:pt idx="5245">
                  <c:v>6.164301661999983</c:v>
                </c:pt>
                <c:pt idx="5246">
                  <c:v>6.162562159999986</c:v>
                </c:pt>
                <c:pt idx="5247">
                  <c:v>6.153730183</c:v>
                </c:pt>
                <c:pt idx="5248">
                  <c:v>6.151548175999999</c:v>
                </c:pt>
                <c:pt idx="5249">
                  <c:v>6.169755725999996</c:v>
                </c:pt>
                <c:pt idx="5250">
                  <c:v>6.186174183</c:v>
                </c:pt>
                <c:pt idx="5251">
                  <c:v>6.174474505999984</c:v>
                </c:pt>
                <c:pt idx="5252">
                  <c:v>6.17140749</c:v>
                </c:pt>
                <c:pt idx="5253">
                  <c:v>6.181333332</c:v>
                </c:pt>
                <c:pt idx="5254">
                  <c:v>6.18268087399998</c:v>
                </c:pt>
                <c:pt idx="5255">
                  <c:v>6.181845455</c:v>
                </c:pt>
                <c:pt idx="5256">
                  <c:v>6.180182246999975</c:v>
                </c:pt>
                <c:pt idx="5257">
                  <c:v>6.1814678</c:v>
                </c:pt>
                <c:pt idx="5258">
                  <c:v>6.178271084</c:v>
                </c:pt>
                <c:pt idx="5259">
                  <c:v>6.176089076999986</c:v>
                </c:pt>
                <c:pt idx="5260">
                  <c:v>6.174719600999997</c:v>
                </c:pt>
                <c:pt idx="5261">
                  <c:v>6.177050380999997</c:v>
                </c:pt>
                <c:pt idx="5262">
                  <c:v>6.173739223</c:v>
                </c:pt>
                <c:pt idx="5263">
                  <c:v>6.183306484</c:v>
                </c:pt>
                <c:pt idx="5264">
                  <c:v>6.189104823999984</c:v>
                </c:pt>
                <c:pt idx="5265">
                  <c:v>6.193156032999984</c:v>
                </c:pt>
                <c:pt idx="5266">
                  <c:v>6.193331508999984</c:v>
                </c:pt>
                <c:pt idx="5267">
                  <c:v>6.199030665999987</c:v>
                </c:pt>
                <c:pt idx="5268">
                  <c:v>6.193365840999986</c:v>
                </c:pt>
                <c:pt idx="5269">
                  <c:v>6.18600729</c:v>
                </c:pt>
                <c:pt idx="5270">
                  <c:v>6.183062344</c:v>
                </c:pt>
                <c:pt idx="5271">
                  <c:v>6.192866115999998</c:v>
                </c:pt>
                <c:pt idx="5272">
                  <c:v>6.187395839999983</c:v>
                </c:pt>
                <c:pt idx="5273">
                  <c:v>6.193936137999983</c:v>
                </c:pt>
                <c:pt idx="5274">
                  <c:v>6.197064189999997</c:v>
                </c:pt>
                <c:pt idx="5275">
                  <c:v>6.205345898</c:v>
                </c:pt>
                <c:pt idx="5276">
                  <c:v>6.192574290999978</c:v>
                </c:pt>
                <c:pt idx="5277">
                  <c:v>6.203779964</c:v>
                </c:pt>
                <c:pt idx="5278">
                  <c:v>6.219855099</c:v>
                </c:pt>
                <c:pt idx="5279">
                  <c:v>6.218073635</c:v>
                </c:pt>
                <c:pt idx="5280">
                  <c:v>6.226023464</c:v>
                </c:pt>
                <c:pt idx="5281">
                  <c:v>6.219811229999986</c:v>
                </c:pt>
                <c:pt idx="5282">
                  <c:v>6.241284161</c:v>
                </c:pt>
                <c:pt idx="5283">
                  <c:v>6.243378429</c:v>
                </c:pt>
                <c:pt idx="5284">
                  <c:v>6.245331553999997</c:v>
                </c:pt>
                <c:pt idx="5285">
                  <c:v>6.226914195999996</c:v>
                </c:pt>
                <c:pt idx="5286">
                  <c:v>6.227295665999991</c:v>
                </c:pt>
                <c:pt idx="5287">
                  <c:v>6.23472765</c:v>
                </c:pt>
                <c:pt idx="5288">
                  <c:v>6.239327698</c:v>
                </c:pt>
                <c:pt idx="5289">
                  <c:v>6.228806763000001</c:v>
                </c:pt>
                <c:pt idx="5290">
                  <c:v>6.232310561999986</c:v>
                </c:pt>
                <c:pt idx="5291">
                  <c:v>6.229502945</c:v>
                </c:pt>
                <c:pt idx="5292">
                  <c:v>6.221716670999986</c:v>
                </c:pt>
                <c:pt idx="5293">
                  <c:v>6.211157588999997</c:v>
                </c:pt>
                <c:pt idx="5294">
                  <c:v>6.213080196</c:v>
                </c:pt>
                <c:pt idx="5295">
                  <c:v>6.229117184</c:v>
                </c:pt>
                <c:pt idx="5296">
                  <c:v>6.218222408</c:v>
                </c:pt>
                <c:pt idx="5297">
                  <c:v>6.207983760999986</c:v>
                </c:pt>
                <c:pt idx="5298">
                  <c:v>6.215227871000001</c:v>
                </c:pt>
                <c:pt idx="5299">
                  <c:v>6.221133975999995</c:v>
                </c:pt>
                <c:pt idx="5300">
                  <c:v>6.21982935</c:v>
                </c:pt>
                <c:pt idx="5301">
                  <c:v>6.222529201999997</c:v>
                </c:pt>
                <c:pt idx="5302">
                  <c:v>6.223775176999986</c:v>
                </c:pt>
                <c:pt idx="5303">
                  <c:v>6.221152572999986</c:v>
                </c:pt>
                <c:pt idx="5304">
                  <c:v>6.234618454</c:v>
                </c:pt>
                <c:pt idx="5305">
                  <c:v>6.236174849999986</c:v>
                </c:pt>
                <c:pt idx="5306">
                  <c:v>6.226119307999986</c:v>
                </c:pt>
                <c:pt idx="5307">
                  <c:v>6.239481716</c:v>
                </c:pt>
                <c:pt idx="5308">
                  <c:v>6.235193996</c:v>
                </c:pt>
                <c:pt idx="5309">
                  <c:v>6.214579371999986</c:v>
                </c:pt>
                <c:pt idx="5310">
                  <c:v>6.226500301000001</c:v>
                </c:pt>
                <c:pt idx="5311">
                  <c:v>6.237875729000001</c:v>
                </c:pt>
                <c:pt idx="5312">
                  <c:v>6.233267574</c:v>
                </c:pt>
                <c:pt idx="5313">
                  <c:v>6.230084208999984</c:v>
                </c:pt>
                <c:pt idx="5314">
                  <c:v>6.225106029999984</c:v>
                </c:pt>
                <c:pt idx="5315">
                  <c:v>6.245793133</c:v>
                </c:pt>
                <c:pt idx="5316">
                  <c:v>6.252613811000001</c:v>
                </c:pt>
                <c:pt idx="5317">
                  <c:v>6.257038859999983</c:v>
                </c:pt>
                <c:pt idx="5318">
                  <c:v>6.238003521</c:v>
                </c:pt>
                <c:pt idx="5319">
                  <c:v>6.219223766</c:v>
                </c:pt>
                <c:pt idx="5320">
                  <c:v>6.224560527999977</c:v>
                </c:pt>
                <c:pt idx="5321">
                  <c:v>6.249579697</c:v>
                </c:pt>
                <c:pt idx="5322">
                  <c:v>6.25167778</c:v>
                </c:pt>
                <c:pt idx="5323">
                  <c:v>6.244086532999981</c:v>
                </c:pt>
                <c:pt idx="5324">
                  <c:v>6.236371784</c:v>
                </c:pt>
                <c:pt idx="5325">
                  <c:v>6.238099842</c:v>
                </c:pt>
                <c:pt idx="5326">
                  <c:v>6.235448627</c:v>
                </c:pt>
                <c:pt idx="5327">
                  <c:v>6.234367161</c:v>
                </c:pt>
                <c:pt idx="5328">
                  <c:v>6.232562809</c:v>
                </c:pt>
                <c:pt idx="5329">
                  <c:v>6.242976932999997</c:v>
                </c:pt>
                <c:pt idx="5330">
                  <c:v>6.248523502</c:v>
                </c:pt>
                <c:pt idx="5331">
                  <c:v>6.234668522</c:v>
                </c:pt>
                <c:pt idx="5332">
                  <c:v>6.234973698</c:v>
                </c:pt>
                <c:pt idx="5333">
                  <c:v>6.242075709999997</c:v>
                </c:pt>
                <c:pt idx="5334">
                  <c:v>6.24464777</c:v>
                </c:pt>
                <c:pt idx="5335">
                  <c:v>6.238339214</c:v>
                </c:pt>
                <c:pt idx="5336">
                  <c:v>6.240719585</c:v>
                </c:pt>
                <c:pt idx="5337">
                  <c:v>6.244955806999974</c:v>
                </c:pt>
                <c:pt idx="5338">
                  <c:v>6.244009762</c:v>
                </c:pt>
                <c:pt idx="5339">
                  <c:v>6.238886623</c:v>
                </c:pt>
                <c:pt idx="5340">
                  <c:v>6.226916103000001</c:v>
                </c:pt>
                <c:pt idx="5341">
                  <c:v>6.23987606</c:v>
                </c:pt>
                <c:pt idx="5342">
                  <c:v>6.244129447999997</c:v>
                </c:pt>
                <c:pt idx="5343">
                  <c:v>6.244838505000001</c:v>
                </c:pt>
                <c:pt idx="5344">
                  <c:v>6.245700626000001</c:v>
                </c:pt>
                <c:pt idx="5345">
                  <c:v>6.24666193</c:v>
                </c:pt>
                <c:pt idx="5346">
                  <c:v>6.259135989999997</c:v>
                </c:pt>
                <c:pt idx="5347">
                  <c:v>6.277782230000001</c:v>
                </c:pt>
                <c:pt idx="5348">
                  <c:v>6.250961094</c:v>
                </c:pt>
                <c:pt idx="5349">
                  <c:v>6.248061924</c:v>
                </c:pt>
                <c:pt idx="5350">
                  <c:v>6.269935397999986</c:v>
                </c:pt>
                <c:pt idx="5351">
                  <c:v>6.274295597</c:v>
                </c:pt>
                <c:pt idx="5352">
                  <c:v>6.275708942</c:v>
                </c:pt>
                <c:pt idx="5353">
                  <c:v>6.280949383</c:v>
                </c:pt>
                <c:pt idx="5354">
                  <c:v>6.27815321</c:v>
                </c:pt>
                <c:pt idx="5355">
                  <c:v>6.274876385</c:v>
                </c:pt>
                <c:pt idx="5356">
                  <c:v>6.274208813</c:v>
                </c:pt>
                <c:pt idx="5357">
                  <c:v>6.265656260999984</c:v>
                </c:pt>
                <c:pt idx="5358">
                  <c:v>6.264069346999986</c:v>
                </c:pt>
                <c:pt idx="5359">
                  <c:v>6.257218151</c:v>
                </c:pt>
                <c:pt idx="5360">
                  <c:v>6.267598895999996</c:v>
                </c:pt>
                <c:pt idx="5361">
                  <c:v>6.273584155999997</c:v>
                </c:pt>
                <c:pt idx="5362">
                  <c:v>6.271829395</c:v>
                </c:pt>
                <c:pt idx="5363">
                  <c:v>6.268661289</c:v>
                </c:pt>
                <c:pt idx="5364">
                  <c:v>6.262344151000001</c:v>
                </c:pt>
                <c:pt idx="5365">
                  <c:v>6.267593173999997</c:v>
                </c:pt>
                <c:pt idx="5366">
                  <c:v>6.286636143</c:v>
                </c:pt>
                <c:pt idx="5367">
                  <c:v>6.290885714999997</c:v>
                </c:pt>
                <c:pt idx="5368">
                  <c:v>6.275031834</c:v>
                </c:pt>
                <c:pt idx="5369">
                  <c:v>6.276870518</c:v>
                </c:pt>
                <c:pt idx="5370">
                  <c:v>6.29189661</c:v>
                </c:pt>
                <c:pt idx="5371">
                  <c:v>6.289298801</c:v>
                </c:pt>
                <c:pt idx="5372">
                  <c:v>6.281895428</c:v>
                </c:pt>
                <c:pt idx="5373">
                  <c:v>6.279263287</c:v>
                </c:pt>
                <c:pt idx="5374">
                  <c:v>6.277207165</c:v>
                </c:pt>
                <c:pt idx="5375">
                  <c:v>6.283982066999984</c:v>
                </c:pt>
                <c:pt idx="5376">
                  <c:v>6.293282299</c:v>
                </c:pt>
                <c:pt idx="5377">
                  <c:v>6.280922679999997</c:v>
                </c:pt>
                <c:pt idx="5378">
                  <c:v>6.28394392</c:v>
                </c:pt>
                <c:pt idx="5379">
                  <c:v>6.297240046999997</c:v>
                </c:pt>
                <c:pt idx="5380">
                  <c:v>6.297805575999983</c:v>
                </c:pt>
                <c:pt idx="5381">
                  <c:v>6.296314029999997</c:v>
                </c:pt>
                <c:pt idx="5382">
                  <c:v>6.289281635</c:v>
                </c:pt>
                <c:pt idx="5383">
                  <c:v>6.299077778</c:v>
                </c:pt>
                <c:pt idx="5384">
                  <c:v>6.302419453000001</c:v>
                </c:pt>
                <c:pt idx="5385">
                  <c:v>6.294225483</c:v>
                </c:pt>
                <c:pt idx="5386">
                  <c:v>6.283757954</c:v>
                </c:pt>
                <c:pt idx="5387">
                  <c:v>6.29640749</c:v>
                </c:pt>
                <c:pt idx="5388">
                  <c:v>6.300597934999997</c:v>
                </c:pt>
                <c:pt idx="5389">
                  <c:v>6.301149158</c:v>
                </c:pt>
                <c:pt idx="5390">
                  <c:v>6.306127337999997</c:v>
                </c:pt>
                <c:pt idx="5391">
                  <c:v>6.312576083999997</c:v>
                </c:pt>
                <c:pt idx="5392">
                  <c:v>6.323241977999986</c:v>
                </c:pt>
                <c:pt idx="5393">
                  <c:v>6.309074192</c:v>
                </c:pt>
                <c:pt idx="5394">
                  <c:v>6.318183688999997</c:v>
                </c:pt>
                <c:pt idx="5395">
                  <c:v>6.312339572999984</c:v>
                </c:pt>
                <c:pt idx="5396">
                  <c:v>6.312537936999973</c:v>
                </c:pt>
                <c:pt idx="5397">
                  <c:v>6.313821583</c:v>
                </c:pt>
                <c:pt idx="5398">
                  <c:v>6.309015063999997</c:v>
                </c:pt>
                <c:pt idx="5399">
                  <c:v>6.293222218</c:v>
                </c:pt>
                <c:pt idx="5400">
                  <c:v>6.304956225999978</c:v>
                </c:pt>
                <c:pt idx="5401">
                  <c:v>6.320985583999983</c:v>
                </c:pt>
                <c:pt idx="5402">
                  <c:v>6.319360523</c:v>
                </c:pt>
                <c:pt idx="5403">
                  <c:v>6.323785571999974</c:v>
                </c:pt>
                <c:pt idx="5404">
                  <c:v>6.312467364999997</c:v>
                </c:pt>
                <c:pt idx="5405">
                  <c:v>6.31927803</c:v>
                </c:pt>
                <c:pt idx="5406">
                  <c:v>6.323233870999986</c:v>
                </c:pt>
                <c:pt idx="5407">
                  <c:v>6.331687241</c:v>
                </c:pt>
                <c:pt idx="5408">
                  <c:v>6.333299427</c:v>
                </c:pt>
                <c:pt idx="5409">
                  <c:v>6.32408311799998</c:v>
                </c:pt>
                <c:pt idx="5410">
                  <c:v>6.323886661999977</c:v>
                </c:pt>
                <c:pt idx="5411">
                  <c:v>6.333167819999997</c:v>
                </c:pt>
                <c:pt idx="5412">
                  <c:v>6.335796146</c:v>
                </c:pt>
                <c:pt idx="5413">
                  <c:v>6.323421267999978</c:v>
                </c:pt>
                <c:pt idx="5414">
                  <c:v>6.305576115</c:v>
                </c:pt>
                <c:pt idx="5415">
                  <c:v>6.310046939999986</c:v>
                </c:pt>
                <c:pt idx="5416">
                  <c:v>6.325252323</c:v>
                </c:pt>
                <c:pt idx="5417">
                  <c:v>6.324708728999984</c:v>
                </c:pt>
                <c:pt idx="5418">
                  <c:v>6.322116641999973</c:v>
                </c:pt>
                <c:pt idx="5419">
                  <c:v>6.308139591000001</c:v>
                </c:pt>
                <c:pt idx="5420">
                  <c:v>6.303100375999988</c:v>
                </c:pt>
                <c:pt idx="5421">
                  <c:v>6.314014224999974</c:v>
                </c:pt>
                <c:pt idx="5422">
                  <c:v>6.320934085999985</c:v>
                </c:pt>
                <c:pt idx="5423">
                  <c:v>6.327281741999986</c:v>
                </c:pt>
                <c:pt idx="5424">
                  <c:v>6.339634686</c:v>
                </c:pt>
                <c:pt idx="5425">
                  <c:v>6.342320231999997</c:v>
                </c:pt>
                <c:pt idx="5426">
                  <c:v>6.341359882</c:v>
                </c:pt>
                <c:pt idx="5427">
                  <c:v>6.33808687199998</c:v>
                </c:pt>
                <c:pt idx="5428">
                  <c:v>6.334699421</c:v>
                </c:pt>
                <c:pt idx="5429">
                  <c:v>6.34000948</c:v>
                </c:pt>
                <c:pt idx="5430">
                  <c:v>6.339792042</c:v>
                </c:pt>
                <c:pt idx="5431">
                  <c:v>6.343194751999997</c:v>
                </c:pt>
                <c:pt idx="5432">
                  <c:v>6.352124957999973</c:v>
                </c:pt>
                <c:pt idx="5433">
                  <c:v>6.35888460199998</c:v>
                </c:pt>
                <c:pt idx="5434">
                  <c:v>6.342550067999977</c:v>
                </c:pt>
                <c:pt idx="5435">
                  <c:v>6.337060719</c:v>
                </c:pt>
                <c:pt idx="5436">
                  <c:v>6.321573047999986</c:v>
                </c:pt>
                <c:pt idx="5437">
                  <c:v>6.320579318999984</c:v>
                </c:pt>
                <c:pt idx="5438">
                  <c:v>6.329345493</c:v>
                </c:pt>
                <c:pt idx="5439">
                  <c:v>6.335326939000001</c:v>
                </c:pt>
                <c:pt idx="5440">
                  <c:v>6.337447909999997</c:v>
                </c:pt>
                <c:pt idx="5441">
                  <c:v>6.33611562699998</c:v>
                </c:pt>
                <c:pt idx="5442">
                  <c:v>6.341440945</c:v>
                </c:pt>
                <c:pt idx="5443">
                  <c:v>6.342829494</c:v>
                </c:pt>
                <c:pt idx="5444">
                  <c:v>6.359965115</c:v>
                </c:pt>
                <c:pt idx="5445">
                  <c:v>6.370867518999997</c:v>
                </c:pt>
                <c:pt idx="5446">
                  <c:v>6.364008694000001</c:v>
                </c:pt>
                <c:pt idx="5447">
                  <c:v>6.353014735999987</c:v>
                </c:pt>
                <c:pt idx="5448">
                  <c:v>6.35763051999998</c:v>
                </c:pt>
                <c:pt idx="5449">
                  <c:v>6.362973002999997</c:v>
                </c:pt>
                <c:pt idx="5450">
                  <c:v>6.366825847999975</c:v>
                </c:pt>
                <c:pt idx="5451">
                  <c:v>6.360646037999997</c:v>
                </c:pt>
                <c:pt idx="5452">
                  <c:v>6.341648846</c:v>
                </c:pt>
                <c:pt idx="5453">
                  <c:v>6.344464091999997</c:v>
                </c:pt>
                <c:pt idx="5454">
                  <c:v>6.354697017999986</c:v>
                </c:pt>
                <c:pt idx="5455">
                  <c:v>6.366596489</c:v>
                </c:pt>
                <c:pt idx="5456">
                  <c:v>6.35891750299998</c:v>
                </c:pt>
                <c:pt idx="5457">
                  <c:v>6.361587790999997</c:v>
                </c:pt>
                <c:pt idx="5458">
                  <c:v>6.3606036</c:v>
                </c:pt>
                <c:pt idx="5459">
                  <c:v>6.345855979999994</c:v>
                </c:pt>
                <c:pt idx="5460">
                  <c:v>6.347717551999978</c:v>
                </c:pt>
                <c:pt idx="5461">
                  <c:v>6.347431449999984</c:v>
                </c:pt>
                <c:pt idx="5462">
                  <c:v>6.352281836999977</c:v>
                </c:pt>
                <c:pt idx="5463">
                  <c:v>6.342838553999984</c:v>
                </c:pt>
                <c:pt idx="5464">
                  <c:v>6.350567131</c:v>
                </c:pt>
                <c:pt idx="5465">
                  <c:v>6.347637444</c:v>
                </c:pt>
                <c:pt idx="5466">
                  <c:v>6.352375297999984</c:v>
                </c:pt>
                <c:pt idx="5467">
                  <c:v>6.356418876999974</c:v>
                </c:pt>
                <c:pt idx="5468">
                  <c:v>6.350494651999984</c:v>
                </c:pt>
                <c:pt idx="5469">
                  <c:v>6.353126793</c:v>
                </c:pt>
                <c:pt idx="5470">
                  <c:v>6.347526816999975</c:v>
                </c:pt>
                <c:pt idx="5471">
                  <c:v>6.358902244999986</c:v>
                </c:pt>
                <c:pt idx="5472">
                  <c:v>6.37206295</c:v>
                </c:pt>
                <c:pt idx="5473">
                  <c:v>6.365012435999988</c:v>
                </c:pt>
                <c:pt idx="5474">
                  <c:v>6.351877479999997</c:v>
                </c:pt>
                <c:pt idx="5475">
                  <c:v>6.360252646999986</c:v>
                </c:pt>
                <c:pt idx="5476">
                  <c:v>6.368648796</c:v>
                </c:pt>
                <c:pt idx="5477">
                  <c:v>6.374665526999986</c:v>
                </c:pt>
                <c:pt idx="5478">
                  <c:v>6.355347899999997</c:v>
                </c:pt>
                <c:pt idx="5479">
                  <c:v>6.351762085</c:v>
                </c:pt>
                <c:pt idx="5480">
                  <c:v>6.368165283000001</c:v>
                </c:pt>
                <c:pt idx="5481">
                  <c:v>6.368962554999986</c:v>
                </c:pt>
                <c:pt idx="5482">
                  <c:v>6.376000670999997</c:v>
                </c:pt>
                <c:pt idx="5483">
                  <c:v>6.374726562999986</c:v>
                </c:pt>
                <c:pt idx="5484">
                  <c:v>6.384621887000001</c:v>
                </c:pt>
                <c:pt idx="5485">
                  <c:v>6.397210387999986</c:v>
                </c:pt>
                <c:pt idx="5486">
                  <c:v>6.393380431999997</c:v>
                </c:pt>
                <c:pt idx="5487">
                  <c:v>6.392380980999997</c:v>
                </c:pt>
                <c:pt idx="5488">
                  <c:v>6.397594718999978</c:v>
                </c:pt>
                <c:pt idx="5489">
                  <c:v>6.393932609999986</c:v>
                </c:pt>
                <c:pt idx="5490">
                  <c:v>6.391283302</c:v>
                </c:pt>
                <c:pt idx="5491">
                  <c:v>6.408022194</c:v>
                </c:pt>
                <c:pt idx="5492">
                  <c:v>6.404627113</c:v>
                </c:pt>
                <c:pt idx="5493">
                  <c:v>6.397882728999981</c:v>
                </c:pt>
                <c:pt idx="5494">
                  <c:v>6.400898247000001</c:v>
                </c:pt>
                <c:pt idx="5495">
                  <c:v>6.406410484</c:v>
                </c:pt>
                <c:pt idx="5496">
                  <c:v>6.402725487</c:v>
                </c:pt>
                <c:pt idx="5497">
                  <c:v>6.421997337000001</c:v>
                </c:pt>
                <c:pt idx="5498">
                  <c:v>6.431408195</c:v>
                </c:pt>
                <c:pt idx="5499">
                  <c:v>6.430210381</c:v>
                </c:pt>
                <c:pt idx="5500">
                  <c:v>6.428371696</c:v>
                </c:pt>
                <c:pt idx="5501">
                  <c:v>6.412342339</c:v>
                </c:pt>
                <c:pt idx="5502">
                  <c:v>6.412876396000001</c:v>
                </c:pt>
                <c:pt idx="5503">
                  <c:v>6.425373344</c:v>
                </c:pt>
                <c:pt idx="5504">
                  <c:v>6.417446404</c:v>
                </c:pt>
                <c:pt idx="5505">
                  <c:v>6.412929801999997</c:v>
                </c:pt>
                <c:pt idx="5506">
                  <c:v>6.405456333</c:v>
                </c:pt>
                <c:pt idx="5507">
                  <c:v>6.40354517</c:v>
                </c:pt>
                <c:pt idx="5508">
                  <c:v>6.41236475</c:v>
                </c:pt>
                <c:pt idx="5509">
                  <c:v>6.414562016000001</c:v>
                </c:pt>
                <c:pt idx="5510">
                  <c:v>6.413329867999997</c:v>
                </c:pt>
                <c:pt idx="5511">
                  <c:v>6.411208897</c:v>
                </c:pt>
                <c:pt idx="5512">
                  <c:v>6.410445956999986</c:v>
                </c:pt>
                <c:pt idx="5513">
                  <c:v>6.409637241</c:v>
                </c:pt>
                <c:pt idx="5514">
                  <c:v>6.409931927000001</c:v>
                </c:pt>
                <c:pt idx="5515">
                  <c:v>6.403904705</c:v>
                </c:pt>
                <c:pt idx="5516">
                  <c:v>6.39599063899998</c:v>
                </c:pt>
                <c:pt idx="5517">
                  <c:v>6.403711586</c:v>
                </c:pt>
                <c:pt idx="5518">
                  <c:v>6.405786781</c:v>
                </c:pt>
                <c:pt idx="5519">
                  <c:v>6.412941245999995</c:v>
                </c:pt>
                <c:pt idx="5520">
                  <c:v>6.406120566999986</c:v>
                </c:pt>
                <c:pt idx="5521">
                  <c:v>6.415794640000001</c:v>
                </c:pt>
                <c:pt idx="5522">
                  <c:v>6.416131287000001</c:v>
                </c:pt>
                <c:pt idx="5523">
                  <c:v>6.410630493</c:v>
                </c:pt>
                <c:pt idx="5524">
                  <c:v>6.423608093</c:v>
                </c:pt>
                <c:pt idx="5525">
                  <c:v>6.433846741</c:v>
                </c:pt>
                <c:pt idx="5526">
                  <c:v>6.428494720000001</c:v>
                </c:pt>
                <c:pt idx="5527">
                  <c:v>6.409764556999997</c:v>
                </c:pt>
                <c:pt idx="5528">
                  <c:v>6.402219086</c:v>
                </c:pt>
                <c:pt idx="5529">
                  <c:v>6.398137359999978</c:v>
                </c:pt>
                <c:pt idx="5530">
                  <c:v>6.416356354</c:v>
                </c:pt>
                <c:pt idx="5531">
                  <c:v>6.414355544999986</c:v>
                </c:pt>
                <c:pt idx="5532">
                  <c:v>6.410517959999983</c:v>
                </c:pt>
                <c:pt idx="5533">
                  <c:v>6.407687454</c:v>
                </c:pt>
                <c:pt idx="5534">
                  <c:v>6.434100417999997</c:v>
                </c:pt>
                <c:pt idx="5535">
                  <c:v>6.437503128</c:v>
                </c:pt>
                <c:pt idx="5536">
                  <c:v>6.449458389</c:v>
                </c:pt>
                <c:pt idx="5537">
                  <c:v>6.437754898000001</c:v>
                </c:pt>
                <c:pt idx="5538">
                  <c:v>6.450129776</c:v>
                </c:pt>
                <c:pt idx="5539">
                  <c:v>6.449099808</c:v>
                </c:pt>
                <c:pt idx="5540">
                  <c:v>6.435611038</c:v>
                </c:pt>
                <c:pt idx="5541">
                  <c:v>6.424960403</c:v>
                </c:pt>
                <c:pt idx="5542">
                  <c:v>6.424189834999981</c:v>
                </c:pt>
                <c:pt idx="5543">
                  <c:v>6.444514541999975</c:v>
                </c:pt>
                <c:pt idx="5544">
                  <c:v>6.447818068999986</c:v>
                </c:pt>
                <c:pt idx="5545">
                  <c:v>6.442981033000001</c:v>
                </c:pt>
                <c:pt idx="5546">
                  <c:v>6.443965225</c:v>
                </c:pt>
                <c:pt idx="5547">
                  <c:v>6.459819107</c:v>
                </c:pt>
                <c:pt idx="5548">
                  <c:v>6.453202515</c:v>
                </c:pt>
                <c:pt idx="5549">
                  <c:v>6.453171997</c:v>
                </c:pt>
                <c:pt idx="5550">
                  <c:v>6.439021378</c:v>
                </c:pt>
                <c:pt idx="5551">
                  <c:v>6.436496048</c:v>
                </c:pt>
                <c:pt idx="5552">
                  <c:v>6.439496307</c:v>
                </c:pt>
                <c:pt idx="5553">
                  <c:v>6.463879851999997</c:v>
                </c:pt>
                <c:pt idx="5554">
                  <c:v>6.465680389</c:v>
                </c:pt>
                <c:pt idx="5555">
                  <c:v>6.458695678999997</c:v>
                </c:pt>
                <c:pt idx="5556">
                  <c:v>6.453389435</c:v>
                </c:pt>
                <c:pt idx="5557">
                  <c:v>6.464467315999999</c:v>
                </c:pt>
                <c:pt idx="5558">
                  <c:v>6.457249908</c:v>
                </c:pt>
                <c:pt idx="5559">
                  <c:v>6.440442352</c:v>
                </c:pt>
                <c:pt idx="5560">
                  <c:v>6.439420013</c:v>
                </c:pt>
                <c:pt idx="5561">
                  <c:v>6.448148041</c:v>
                </c:pt>
                <c:pt idx="5562">
                  <c:v>6.452590255999988</c:v>
                </c:pt>
                <c:pt idx="5563">
                  <c:v>6.453444747999997</c:v>
                </c:pt>
                <c:pt idx="5564">
                  <c:v>6.455123215</c:v>
                </c:pt>
                <c:pt idx="5565">
                  <c:v>6.460982589999986</c:v>
                </c:pt>
                <c:pt idx="5566">
                  <c:v>6.444693832</c:v>
                </c:pt>
                <c:pt idx="5567">
                  <c:v>6.443869858</c:v>
                </c:pt>
                <c:pt idx="5568">
                  <c:v>6.447111873999981</c:v>
                </c:pt>
                <c:pt idx="5569">
                  <c:v>6.437951832</c:v>
                </c:pt>
                <c:pt idx="5570">
                  <c:v>6.449006824</c:v>
                </c:pt>
                <c:pt idx="5571">
                  <c:v>6.460069447</c:v>
                </c:pt>
                <c:pt idx="5572">
                  <c:v>6.460672169</c:v>
                </c:pt>
                <c:pt idx="5573">
                  <c:v>6.467468052</c:v>
                </c:pt>
                <c:pt idx="5574">
                  <c:v>6.47328928</c:v>
                </c:pt>
                <c:pt idx="5575">
                  <c:v>6.474704533000001</c:v>
                </c:pt>
                <c:pt idx="5576">
                  <c:v>6.476852207</c:v>
                </c:pt>
                <c:pt idx="5577">
                  <c:v>6.474895266999981</c:v>
                </c:pt>
                <c:pt idx="5578">
                  <c:v>6.476628094</c:v>
                </c:pt>
                <c:pt idx="5579">
                  <c:v>6.475865154</c:v>
                </c:pt>
                <c:pt idx="5580">
                  <c:v>6.480397015</c:v>
                </c:pt>
                <c:pt idx="5581">
                  <c:v>6.460835246999975</c:v>
                </c:pt>
                <c:pt idx="5582">
                  <c:v>6.455403118</c:v>
                </c:pt>
                <c:pt idx="5583">
                  <c:v>6.453823833</c:v>
                </c:pt>
                <c:pt idx="5584">
                  <c:v>6.46674612</c:v>
                </c:pt>
                <c:pt idx="5585">
                  <c:v>6.492319850999986</c:v>
                </c:pt>
                <c:pt idx="5586">
                  <c:v>6.493311671999997</c:v>
                </c:pt>
                <c:pt idx="5587">
                  <c:v>6.490458278999986</c:v>
                </c:pt>
                <c:pt idx="5588">
                  <c:v>6.497484950999978</c:v>
                </c:pt>
                <c:pt idx="5589">
                  <c:v>6.486744671</c:v>
                </c:pt>
                <c:pt idx="5590">
                  <c:v>6.487950115</c:v>
                </c:pt>
                <c:pt idx="5591">
                  <c:v>6.493403225</c:v>
                </c:pt>
                <c:pt idx="5592">
                  <c:v>6.491541653</c:v>
                </c:pt>
                <c:pt idx="5593">
                  <c:v>6.490885524999986</c:v>
                </c:pt>
                <c:pt idx="5594">
                  <c:v>6.475252895</c:v>
                </c:pt>
                <c:pt idx="5595">
                  <c:v>6.479300289</c:v>
                </c:pt>
                <c:pt idx="5596">
                  <c:v>6.476496964</c:v>
                </c:pt>
                <c:pt idx="5597">
                  <c:v>6.483523636</c:v>
                </c:pt>
                <c:pt idx="5598">
                  <c:v>6.491458206</c:v>
                </c:pt>
                <c:pt idx="5599">
                  <c:v>6.481173782</c:v>
                </c:pt>
                <c:pt idx="5600">
                  <c:v>6.478396683</c:v>
                </c:pt>
                <c:pt idx="5601">
                  <c:v>6.482234267999984</c:v>
                </c:pt>
                <c:pt idx="5602">
                  <c:v>6.482241898</c:v>
                </c:pt>
                <c:pt idx="5603">
                  <c:v>6.504702835000001</c:v>
                </c:pt>
                <c:pt idx="5604">
                  <c:v>6.507399825999999</c:v>
                </c:pt>
                <c:pt idx="5605">
                  <c:v>6.506526259999986</c:v>
                </c:pt>
                <c:pt idx="5606">
                  <c:v>6.500928192</c:v>
                </c:pt>
                <c:pt idx="5607">
                  <c:v>6.507142334</c:v>
                </c:pt>
                <c:pt idx="5608">
                  <c:v>6.511910705999997</c:v>
                </c:pt>
                <c:pt idx="5609">
                  <c:v>6.507828978999984</c:v>
                </c:pt>
                <c:pt idx="5610">
                  <c:v>6.504067688</c:v>
                </c:pt>
                <c:pt idx="5611">
                  <c:v>6.508660583</c:v>
                </c:pt>
                <c:pt idx="5612">
                  <c:v>6.515404967999975</c:v>
                </c:pt>
                <c:pt idx="5613">
                  <c:v>6.512120513999986</c:v>
                </c:pt>
                <c:pt idx="5614">
                  <c:v>6.528950957999974</c:v>
                </c:pt>
                <c:pt idx="5615">
                  <c:v>6.526269226</c:v>
                </c:pt>
                <c:pt idx="5616">
                  <c:v>6.51391819</c:v>
                </c:pt>
                <c:pt idx="5617">
                  <c:v>6.512153892999997</c:v>
                </c:pt>
                <c:pt idx="5618">
                  <c:v>6.511726646000001</c:v>
                </c:pt>
                <c:pt idx="5619">
                  <c:v>6.515403061000001</c:v>
                </c:pt>
                <c:pt idx="5620">
                  <c:v>6.519608765</c:v>
                </c:pt>
                <c:pt idx="5621">
                  <c:v>6.521271973</c:v>
                </c:pt>
                <c:pt idx="5622">
                  <c:v>6.531045226999997</c:v>
                </c:pt>
                <c:pt idx="5623">
                  <c:v>6.527673035</c:v>
                </c:pt>
                <c:pt idx="5624">
                  <c:v>6.517876891999986</c:v>
                </c:pt>
                <c:pt idx="5625">
                  <c:v>6.535638123</c:v>
                </c:pt>
                <c:pt idx="5626">
                  <c:v>6.543214111</c:v>
                </c:pt>
                <c:pt idx="5627">
                  <c:v>6.547616271999984</c:v>
                </c:pt>
                <c:pt idx="5628">
                  <c:v>6.536206512</c:v>
                </c:pt>
                <c:pt idx="5629">
                  <c:v>6.528540877999975</c:v>
                </c:pt>
                <c:pt idx="5630">
                  <c:v>6.536528854</c:v>
                </c:pt>
                <c:pt idx="5631">
                  <c:v>6.541442184</c:v>
                </c:pt>
                <c:pt idx="5632">
                  <c:v>6.544835834999983</c:v>
                </c:pt>
                <c:pt idx="5633">
                  <c:v>6.535207539</c:v>
                </c:pt>
                <c:pt idx="5634">
                  <c:v>6.525602131</c:v>
                </c:pt>
                <c:pt idx="5635">
                  <c:v>6.536783009</c:v>
                </c:pt>
                <c:pt idx="5636">
                  <c:v>6.537711886999986</c:v>
                </c:pt>
                <c:pt idx="5637">
                  <c:v>6.539637833</c:v>
                </c:pt>
                <c:pt idx="5638">
                  <c:v>6.555171280000001</c:v>
                </c:pt>
                <c:pt idx="5639">
                  <c:v>6.541389256</c:v>
                </c:pt>
                <c:pt idx="5640">
                  <c:v>6.526878147000001</c:v>
                </c:pt>
                <c:pt idx="5641">
                  <c:v>6.525792389</c:v>
                </c:pt>
                <c:pt idx="5642">
                  <c:v>6.539462357</c:v>
                </c:pt>
                <c:pt idx="5643">
                  <c:v>6.539248734</c:v>
                </c:pt>
                <c:pt idx="5644">
                  <c:v>6.533152846999986</c:v>
                </c:pt>
                <c:pt idx="5645">
                  <c:v>6.536244659</c:v>
                </c:pt>
                <c:pt idx="5646">
                  <c:v>6.532693176</c:v>
                </c:pt>
                <c:pt idx="5647">
                  <c:v>6.532259254</c:v>
                </c:pt>
                <c:pt idx="5648">
                  <c:v>6.535696297</c:v>
                </c:pt>
                <c:pt idx="5649">
                  <c:v>6.530599861000001</c:v>
                </c:pt>
                <c:pt idx="5650">
                  <c:v>6.511518745</c:v>
                </c:pt>
                <c:pt idx="5651">
                  <c:v>6.514183310999984</c:v>
                </c:pt>
                <c:pt idx="5652">
                  <c:v>6.513664513</c:v>
                </c:pt>
                <c:pt idx="5653">
                  <c:v>6.511902122</c:v>
                </c:pt>
                <c:pt idx="5654">
                  <c:v>6.514712600999986</c:v>
                </c:pt>
                <c:pt idx="5655">
                  <c:v>6.519217281</c:v>
                </c:pt>
                <c:pt idx="5656">
                  <c:v>6.519980220999984</c:v>
                </c:pt>
                <c:pt idx="5657">
                  <c:v>6.510794430000001</c:v>
                </c:pt>
                <c:pt idx="5658">
                  <c:v>6.526282101</c:v>
                </c:pt>
                <c:pt idx="5659">
                  <c:v>6.535788326</c:v>
                </c:pt>
                <c:pt idx="5660">
                  <c:v>6.532855777999984</c:v>
                </c:pt>
                <c:pt idx="5661">
                  <c:v>6.538528233</c:v>
                </c:pt>
                <c:pt idx="5662">
                  <c:v>6.547073154</c:v>
                </c:pt>
                <c:pt idx="5663">
                  <c:v>6.54624155</c:v>
                </c:pt>
                <c:pt idx="5664">
                  <c:v>6.533677845</c:v>
                </c:pt>
                <c:pt idx="5665">
                  <c:v>6.529474048999984</c:v>
                </c:pt>
                <c:pt idx="5666">
                  <c:v>6.535280017999997</c:v>
                </c:pt>
                <c:pt idx="5667">
                  <c:v>6.559082775</c:v>
                </c:pt>
                <c:pt idx="5668">
                  <c:v>6.555880336999977</c:v>
                </c:pt>
                <c:pt idx="5669">
                  <c:v>6.541064053</c:v>
                </c:pt>
                <c:pt idx="5670">
                  <c:v>6.55482748</c:v>
                </c:pt>
                <c:pt idx="5671">
                  <c:v>6.566906718999986</c:v>
                </c:pt>
                <c:pt idx="5672">
                  <c:v>6.565960673999986</c:v>
                </c:pt>
                <c:pt idx="5673">
                  <c:v>6.560711650999984</c:v>
                </c:pt>
                <c:pt idx="5674">
                  <c:v>6.560528544999986</c:v>
                </c:pt>
                <c:pt idx="5675">
                  <c:v>6.571077137</c:v>
                </c:pt>
                <c:pt idx="5676">
                  <c:v>6.567222385</c:v>
                </c:pt>
                <c:pt idx="5677">
                  <c:v>6.574867038999997</c:v>
                </c:pt>
                <c:pt idx="5678">
                  <c:v>6.56547525399998</c:v>
                </c:pt>
                <c:pt idx="5679">
                  <c:v>6.55989769</c:v>
                </c:pt>
                <c:pt idx="5680">
                  <c:v>6.565694122</c:v>
                </c:pt>
                <c:pt idx="5681">
                  <c:v>6.564564971999975</c:v>
                </c:pt>
                <c:pt idx="5682">
                  <c:v>6.566296844</c:v>
                </c:pt>
                <c:pt idx="5683">
                  <c:v>6.569954185</c:v>
                </c:pt>
                <c:pt idx="5684">
                  <c:v>6.58252551999998</c:v>
                </c:pt>
                <c:pt idx="5685">
                  <c:v>6.575086860999984</c:v>
                </c:pt>
                <c:pt idx="5686">
                  <c:v>6.581386355999999</c:v>
                </c:pt>
                <c:pt idx="5687">
                  <c:v>6.57970026</c:v>
                </c:pt>
                <c:pt idx="5688">
                  <c:v>6.570127276999984</c:v>
                </c:pt>
                <c:pt idx="5689">
                  <c:v>6.580686359</c:v>
                </c:pt>
                <c:pt idx="5690">
                  <c:v>6.586324482</c:v>
                </c:pt>
                <c:pt idx="5691">
                  <c:v>6.583341389</c:v>
                </c:pt>
                <c:pt idx="5692">
                  <c:v>6.583017138999997</c:v>
                </c:pt>
                <c:pt idx="5693">
                  <c:v>6.597280292999997</c:v>
                </c:pt>
                <c:pt idx="5694">
                  <c:v>6.602185992999981</c:v>
                </c:pt>
                <c:pt idx="5695">
                  <c:v>6.607587604999981</c:v>
                </c:pt>
                <c:pt idx="5696">
                  <c:v>6.603952198</c:v>
                </c:pt>
                <c:pt idx="5697">
                  <c:v>6.598756579999995</c:v>
                </c:pt>
                <c:pt idx="5698">
                  <c:v>6.597223072</c:v>
                </c:pt>
                <c:pt idx="5699">
                  <c:v>6.606797961999997</c:v>
                </c:pt>
                <c:pt idx="5700">
                  <c:v>6.606538562999981</c:v>
                </c:pt>
                <c:pt idx="5701">
                  <c:v>6.605275897999986</c:v>
                </c:pt>
                <c:pt idx="5702">
                  <c:v>6.609395771</c:v>
                </c:pt>
                <c:pt idx="5703">
                  <c:v>6.634092121</c:v>
                </c:pt>
                <c:pt idx="5704">
                  <c:v>6.62795045899997</c:v>
                </c:pt>
                <c:pt idx="5705">
                  <c:v>6.609996585999998</c:v>
                </c:pt>
                <c:pt idx="5706">
                  <c:v>6.604053287999984</c:v>
                </c:pt>
                <c:pt idx="5707">
                  <c:v>6.596668987</c:v>
                </c:pt>
                <c:pt idx="5708">
                  <c:v>6.601474074999997</c:v>
                </c:pt>
                <c:pt idx="5709">
                  <c:v>6.60619523999998</c:v>
                </c:pt>
                <c:pt idx="5710">
                  <c:v>6.600061206999986</c:v>
                </c:pt>
                <c:pt idx="5711">
                  <c:v>6.584558276999974</c:v>
                </c:pt>
                <c:pt idx="5712">
                  <c:v>6.597123890000001</c:v>
                </c:pt>
                <c:pt idx="5713">
                  <c:v>6.592851429</c:v>
                </c:pt>
                <c:pt idx="5714">
                  <c:v>6.579454211999997</c:v>
                </c:pt>
                <c:pt idx="5715">
                  <c:v>6.583623676</c:v>
                </c:pt>
                <c:pt idx="5716">
                  <c:v>6.576658039</c:v>
                </c:pt>
                <c:pt idx="5717">
                  <c:v>6.578687458</c:v>
                </c:pt>
                <c:pt idx="5718">
                  <c:v>6.584409503999997</c:v>
                </c:pt>
                <c:pt idx="5719">
                  <c:v>6.588315753999997</c:v>
                </c:pt>
                <c:pt idx="5720">
                  <c:v>6.585754185</c:v>
                </c:pt>
                <c:pt idx="5721">
                  <c:v>6.584065227999984</c:v>
                </c:pt>
                <c:pt idx="5722">
                  <c:v>6.594486979999974</c:v>
                </c:pt>
                <c:pt idx="5723">
                  <c:v>6.603672771</c:v>
                </c:pt>
                <c:pt idx="5724">
                  <c:v>6.612980632999974</c:v>
                </c:pt>
                <c:pt idx="5725">
                  <c:v>6.604939250999973</c:v>
                </c:pt>
                <c:pt idx="5726">
                  <c:v>6.587700633999997</c:v>
                </c:pt>
                <c:pt idx="5727">
                  <c:v>6.597208767000001</c:v>
                </c:pt>
                <c:pt idx="5728">
                  <c:v>6.586388378000001</c:v>
                </c:pt>
                <c:pt idx="5729">
                  <c:v>6.596485881999997</c:v>
                </c:pt>
                <c:pt idx="5730">
                  <c:v>6.603593615999999</c:v>
                </c:pt>
                <c:pt idx="5731">
                  <c:v>6.592765121</c:v>
                </c:pt>
                <c:pt idx="5732">
                  <c:v>6.594048289999997</c:v>
                </c:pt>
                <c:pt idx="5733">
                  <c:v>6.603302746000001</c:v>
                </c:pt>
                <c:pt idx="5734">
                  <c:v>6.612580089999978</c:v>
                </c:pt>
                <c:pt idx="5735">
                  <c:v>6.603424815999986</c:v>
                </c:pt>
                <c:pt idx="5736">
                  <c:v>6.593010693</c:v>
                </c:pt>
                <c:pt idx="5737">
                  <c:v>6.580958157</c:v>
                </c:pt>
                <c:pt idx="5738">
                  <c:v>6.588393002</c:v>
                </c:pt>
                <c:pt idx="5739">
                  <c:v>6.591431408</c:v>
                </c:pt>
                <c:pt idx="5740">
                  <c:v>6.602525023999984</c:v>
                </c:pt>
                <c:pt idx="5741">
                  <c:v>6.606263428</c:v>
                </c:pt>
                <c:pt idx="5742">
                  <c:v>6.604253082</c:v>
                </c:pt>
                <c:pt idx="5743">
                  <c:v>6.596944122</c:v>
                </c:pt>
                <c:pt idx="5744">
                  <c:v>6.602658538999984</c:v>
                </c:pt>
                <c:pt idx="5745">
                  <c:v>6.604008941999984</c:v>
                </c:pt>
                <c:pt idx="5746">
                  <c:v>6.601994781</c:v>
                </c:pt>
                <c:pt idx="5747">
                  <c:v>6.619176177999981</c:v>
                </c:pt>
                <c:pt idx="5748">
                  <c:v>6.625407485999998</c:v>
                </c:pt>
                <c:pt idx="5749">
                  <c:v>6.609942703</c:v>
                </c:pt>
                <c:pt idx="5750">
                  <c:v>6.628329543999997</c:v>
                </c:pt>
                <c:pt idx="5751">
                  <c:v>6.638621597</c:v>
                </c:pt>
                <c:pt idx="5752">
                  <c:v>6.642845420999997</c:v>
                </c:pt>
                <c:pt idx="5753">
                  <c:v>6.655006675999984</c:v>
                </c:pt>
                <c:pt idx="5754">
                  <c:v>6.630653648</c:v>
                </c:pt>
                <c:pt idx="5755">
                  <c:v>6.617237357999977</c:v>
                </c:pt>
                <c:pt idx="5756">
                  <c:v>6.638237266999984</c:v>
                </c:pt>
                <c:pt idx="5757">
                  <c:v>6.647545127999981</c:v>
                </c:pt>
                <c:pt idx="5758">
                  <c:v>6.648643761</c:v>
                </c:pt>
                <c:pt idx="5759">
                  <c:v>6.653408794</c:v>
                </c:pt>
                <c:pt idx="5760">
                  <c:v>6.654980449999972</c:v>
                </c:pt>
                <c:pt idx="5761">
                  <c:v>6.658001689999997</c:v>
                </c:pt>
                <c:pt idx="5762">
                  <c:v>6.654979018999978</c:v>
                </c:pt>
                <c:pt idx="5763">
                  <c:v>6.659434585999987</c:v>
                </c:pt>
                <c:pt idx="5764">
                  <c:v>6.647105483999997</c:v>
                </c:pt>
                <c:pt idx="5765">
                  <c:v>6.633902816999984</c:v>
                </c:pt>
                <c:pt idx="5766">
                  <c:v>6.628783969999978</c:v>
                </c:pt>
                <c:pt idx="5767">
                  <c:v>6.633804110999997</c:v>
                </c:pt>
                <c:pt idx="5768">
                  <c:v>6.642830638999977</c:v>
                </c:pt>
                <c:pt idx="5769">
                  <c:v>6.639809399</c:v>
                </c:pt>
                <c:pt idx="5770">
                  <c:v>6.647038249999977</c:v>
                </c:pt>
                <c:pt idx="5771">
                  <c:v>6.649479655999999</c:v>
                </c:pt>
                <c:pt idx="5772">
                  <c:v>6.637242107</c:v>
                </c:pt>
                <c:pt idx="5773">
                  <c:v>6.631428509</c:v>
                </c:pt>
                <c:pt idx="5774">
                  <c:v>6.650368481</c:v>
                </c:pt>
                <c:pt idx="5775">
                  <c:v>6.655966548999975</c:v>
                </c:pt>
                <c:pt idx="5776">
                  <c:v>6.65018346799998</c:v>
                </c:pt>
                <c:pt idx="5777">
                  <c:v>6.639548092</c:v>
                </c:pt>
                <c:pt idx="5778">
                  <c:v>6.648688106999997</c:v>
                </c:pt>
                <c:pt idx="5779">
                  <c:v>6.661001948999984</c:v>
                </c:pt>
                <c:pt idx="5780">
                  <c:v>6.664679316999984</c:v>
                </c:pt>
                <c:pt idx="5781">
                  <c:v>6.660650996999986</c:v>
                </c:pt>
                <c:pt idx="5782">
                  <c:v>6.664269713999999</c:v>
                </c:pt>
                <c:pt idx="5783">
                  <c:v>6.664411334999977</c:v>
                </c:pt>
                <c:pt idx="5784">
                  <c:v>6.649091511</c:v>
                </c:pt>
                <c:pt idx="5785">
                  <c:v>6.650357989999997</c:v>
                </c:pt>
                <c:pt idx="5786">
                  <c:v>6.656644610999997</c:v>
                </c:pt>
                <c:pt idx="5787">
                  <c:v>6.660276202999986</c:v>
                </c:pt>
                <c:pt idx="5788">
                  <c:v>6.654599933999984</c:v>
                </c:pt>
                <c:pt idx="5789">
                  <c:v>6.650579242999984</c:v>
                </c:pt>
                <c:pt idx="5790">
                  <c:v>6.660558491000001</c:v>
                </c:pt>
                <c:pt idx="5791">
                  <c:v>6.664033679999974</c:v>
                </c:pt>
                <c:pt idx="5792">
                  <c:v>6.654725818999974</c:v>
                </c:pt>
                <c:pt idx="5793">
                  <c:v>6.641435413</c:v>
                </c:pt>
                <c:pt idx="5794">
                  <c:v>6.658174304999984</c:v>
                </c:pt>
                <c:pt idx="5795">
                  <c:v>6.66430070899998</c:v>
                </c:pt>
                <c:pt idx="5796">
                  <c:v>6.665179995999995</c:v>
                </c:pt>
                <c:pt idx="5797">
                  <c:v>6.660855082999986</c:v>
                </c:pt>
                <c:pt idx="5798">
                  <c:v>6.662197856999968</c:v>
                </c:pt>
                <c:pt idx="5799">
                  <c:v>6.65093687099997</c:v>
                </c:pt>
                <c:pt idx="5800">
                  <c:v>6.66424634899998</c:v>
                </c:pt>
                <c:pt idx="5801">
                  <c:v>6.658587245999977</c:v>
                </c:pt>
                <c:pt idx="5802">
                  <c:v>6.675026684</c:v>
                </c:pt>
                <c:pt idx="5803">
                  <c:v>6.678179530999997</c:v>
                </c:pt>
                <c:pt idx="5804">
                  <c:v>6.670794276999978</c:v>
                </c:pt>
                <c:pt idx="5805">
                  <c:v>6.666399746000001</c:v>
                </c:pt>
                <c:pt idx="5806">
                  <c:v>6.672819880999997</c:v>
                </c:pt>
                <c:pt idx="5807">
                  <c:v>6.67746809</c:v>
                </c:pt>
                <c:pt idx="5808">
                  <c:v>6.680695324</c:v>
                </c:pt>
                <c:pt idx="5809">
                  <c:v>6.681702404</c:v>
                </c:pt>
                <c:pt idx="5810">
                  <c:v>6.672844676999977</c:v>
                </c:pt>
                <c:pt idx="5811">
                  <c:v>6.671364574</c:v>
                </c:pt>
                <c:pt idx="5812">
                  <c:v>6.679375439</c:v>
                </c:pt>
                <c:pt idx="5813">
                  <c:v>6.688271313</c:v>
                </c:pt>
                <c:pt idx="5814">
                  <c:v>6.685826092</c:v>
                </c:pt>
                <c:pt idx="5815">
                  <c:v>6.696690349999997</c:v>
                </c:pt>
                <c:pt idx="5816">
                  <c:v>6.693164615999988</c:v>
                </c:pt>
                <c:pt idx="5817">
                  <c:v>6.701343327</c:v>
                </c:pt>
                <c:pt idx="5818">
                  <c:v>6.704814700999984</c:v>
                </c:pt>
                <c:pt idx="5819">
                  <c:v>6.68391015999998</c:v>
                </c:pt>
                <c:pt idx="5820">
                  <c:v>6.68247583399998</c:v>
                </c:pt>
                <c:pt idx="5821">
                  <c:v>6.697932986999977</c:v>
                </c:pt>
                <c:pt idx="5822">
                  <c:v>6.694927005999985</c:v>
                </c:pt>
                <c:pt idx="5823">
                  <c:v>6.696571139999997</c:v>
                </c:pt>
                <c:pt idx="5824">
                  <c:v>6.704833775</c:v>
                </c:pt>
                <c:pt idx="5825">
                  <c:v>6.710349826999997</c:v>
                </c:pt>
                <c:pt idx="5826">
                  <c:v>6.720612315999999</c:v>
                </c:pt>
                <c:pt idx="5827">
                  <c:v>6.710037974999997</c:v>
                </c:pt>
                <c:pt idx="5828">
                  <c:v>6.698624401</c:v>
                </c:pt>
                <c:pt idx="5829">
                  <c:v>6.704459934</c:v>
                </c:pt>
                <c:pt idx="5830">
                  <c:v>6.705501346999984</c:v>
                </c:pt>
                <c:pt idx="5831">
                  <c:v>6.709461002</c:v>
                </c:pt>
                <c:pt idx="5832">
                  <c:v>6.697631625999988</c:v>
                </c:pt>
                <c:pt idx="5833">
                  <c:v>6.707107333999997</c:v>
                </c:pt>
                <c:pt idx="5834">
                  <c:v>6.702419070999987</c:v>
                </c:pt>
                <c:pt idx="5835">
                  <c:v>6.716834811999984</c:v>
                </c:pt>
                <c:pt idx="5836">
                  <c:v>6.70672205</c:v>
                </c:pt>
                <c:pt idx="5837">
                  <c:v>6.702723293</c:v>
                </c:pt>
                <c:pt idx="5838">
                  <c:v>6.712385920999984</c:v>
                </c:pt>
                <c:pt idx="5839">
                  <c:v>6.704825191</c:v>
                </c:pt>
                <c:pt idx="5840">
                  <c:v>6.705159930999997</c:v>
                </c:pt>
                <c:pt idx="5841">
                  <c:v>6.720266132</c:v>
                </c:pt>
                <c:pt idx="5842">
                  <c:v>6.722265034</c:v>
                </c:pt>
                <c:pt idx="5843">
                  <c:v>6.73197916</c:v>
                </c:pt>
                <c:pt idx="5844">
                  <c:v>6.715583591000001</c:v>
                </c:pt>
                <c:pt idx="5845">
                  <c:v>6.708608894</c:v>
                </c:pt>
                <c:pt idx="5846">
                  <c:v>6.729559211999997</c:v>
                </c:pt>
                <c:pt idx="5847">
                  <c:v>6.726524619999984</c:v>
                </c:pt>
                <c:pt idx="5848">
                  <c:v>6.719291954</c:v>
                </c:pt>
                <c:pt idx="5849">
                  <c:v>6.718178062000001</c:v>
                </c:pt>
                <c:pt idx="5850">
                  <c:v>6.701019554</c:v>
                </c:pt>
                <c:pt idx="5851">
                  <c:v>6.69681957199998</c:v>
                </c:pt>
                <c:pt idx="5852">
                  <c:v>6.710949211</c:v>
                </c:pt>
                <c:pt idx="5853">
                  <c:v>6.721714286999984</c:v>
                </c:pt>
                <c:pt idx="5854">
                  <c:v>6.715530662999984</c:v>
                </c:pt>
                <c:pt idx="5855">
                  <c:v>6.719612389</c:v>
                </c:pt>
                <c:pt idx="5856">
                  <c:v>6.721617012</c:v>
                </c:pt>
                <c:pt idx="5857">
                  <c:v>6.736357002</c:v>
                </c:pt>
                <c:pt idx="5858">
                  <c:v>6.738233833</c:v>
                </c:pt>
                <c:pt idx="5859">
                  <c:v>6.742048531</c:v>
                </c:pt>
                <c:pt idx="5860">
                  <c:v>6.736738472</c:v>
                </c:pt>
                <c:pt idx="5861">
                  <c:v>6.730451851000001</c:v>
                </c:pt>
                <c:pt idx="5862">
                  <c:v>6.731883316</c:v>
                </c:pt>
                <c:pt idx="5863">
                  <c:v>6.72721412699998</c:v>
                </c:pt>
                <c:pt idx="5864">
                  <c:v>6.729399948</c:v>
                </c:pt>
                <c:pt idx="5865">
                  <c:v>6.732083588</c:v>
                </c:pt>
                <c:pt idx="5866">
                  <c:v>6.733525542999997</c:v>
                </c:pt>
                <c:pt idx="5867">
                  <c:v>6.743485717999997</c:v>
                </c:pt>
                <c:pt idx="5868">
                  <c:v>6.76041725199998</c:v>
                </c:pt>
                <c:pt idx="5869">
                  <c:v>6.751498489</c:v>
                </c:pt>
                <c:pt idx="5870">
                  <c:v>6.757178573999984</c:v>
                </c:pt>
                <c:pt idx="5871">
                  <c:v>6.77071312</c:v>
                </c:pt>
                <c:pt idx="5872">
                  <c:v>6.784781723</c:v>
                </c:pt>
                <c:pt idx="5873">
                  <c:v>6.768149643</c:v>
                </c:pt>
                <c:pt idx="5874">
                  <c:v>6.768623619</c:v>
                </c:pt>
                <c:pt idx="5875">
                  <c:v>6.775818138</c:v>
                </c:pt>
                <c:pt idx="5876">
                  <c:v>6.774843483</c:v>
                </c:pt>
                <c:pt idx="5877">
                  <c:v>6.760195044999997</c:v>
                </c:pt>
                <c:pt idx="5878">
                  <c:v>6.76090457899997</c:v>
                </c:pt>
                <c:pt idx="5879">
                  <c:v>6.76413562799997</c:v>
                </c:pt>
                <c:pt idx="5880">
                  <c:v>6.774633675</c:v>
                </c:pt>
                <c:pt idx="5881">
                  <c:v>6.757169991</c:v>
                </c:pt>
                <c:pt idx="5882">
                  <c:v>6.744695930000001</c:v>
                </c:pt>
                <c:pt idx="5883">
                  <c:v>6.741600304</c:v>
                </c:pt>
                <c:pt idx="5884">
                  <c:v>6.738479881</c:v>
                </c:pt>
                <c:pt idx="5885">
                  <c:v>6.742748527999997</c:v>
                </c:pt>
                <c:pt idx="5886">
                  <c:v>6.745851784</c:v>
                </c:pt>
                <c:pt idx="5887">
                  <c:v>6.764353064999997</c:v>
                </c:pt>
                <c:pt idx="5888">
                  <c:v>6.78206852</c:v>
                </c:pt>
                <c:pt idx="5889">
                  <c:v>6.781091957</c:v>
                </c:pt>
                <c:pt idx="5890">
                  <c:v>6.783838538999986</c:v>
                </c:pt>
                <c:pt idx="5891">
                  <c:v>6.783420829999997</c:v>
                </c:pt>
                <c:pt idx="5892">
                  <c:v>6.764469414</c:v>
                </c:pt>
                <c:pt idx="5893">
                  <c:v>6.761741905</c:v>
                </c:pt>
                <c:pt idx="5894">
                  <c:v>6.766865044</c:v>
                </c:pt>
                <c:pt idx="5895">
                  <c:v>6.754226952000001</c:v>
                </c:pt>
                <c:pt idx="5896">
                  <c:v>6.748626976000001</c:v>
                </c:pt>
                <c:pt idx="5897">
                  <c:v>6.75122097</c:v>
                </c:pt>
                <c:pt idx="5898">
                  <c:v>6.763979224999997</c:v>
                </c:pt>
                <c:pt idx="5899">
                  <c:v>6.774660378</c:v>
                </c:pt>
                <c:pt idx="5900">
                  <c:v>6.781358986</c:v>
                </c:pt>
                <c:pt idx="5901">
                  <c:v>6.780470161</c:v>
                </c:pt>
                <c:pt idx="5902">
                  <c:v>6.775121955999999</c:v>
                </c:pt>
                <c:pt idx="5903">
                  <c:v>6.775092392</c:v>
                </c:pt>
                <c:pt idx="5904">
                  <c:v>6.785605698</c:v>
                </c:pt>
                <c:pt idx="5905">
                  <c:v>6.785864143</c:v>
                </c:pt>
                <c:pt idx="5906">
                  <c:v>6.791174201999997</c:v>
                </c:pt>
                <c:pt idx="5907">
                  <c:v>6.800487785</c:v>
                </c:pt>
                <c:pt idx="5908">
                  <c:v>6.804554252999972</c:v>
                </c:pt>
                <c:pt idx="5909">
                  <c:v>6.788929253</c:v>
                </c:pt>
                <c:pt idx="5910">
                  <c:v>6.794178275999984</c:v>
                </c:pt>
                <c:pt idx="5911">
                  <c:v>6.808071404</c:v>
                </c:pt>
                <c:pt idx="5912">
                  <c:v>6.793773918</c:v>
                </c:pt>
                <c:pt idx="5913">
                  <c:v>6.788166313</c:v>
                </c:pt>
                <c:pt idx="5914">
                  <c:v>6.781101494</c:v>
                </c:pt>
                <c:pt idx="5915">
                  <c:v>6.765018729999986</c:v>
                </c:pt>
                <c:pt idx="5916">
                  <c:v>6.771610527</c:v>
                </c:pt>
                <c:pt idx="5917">
                  <c:v>6.783497124</c:v>
                </c:pt>
                <c:pt idx="5918">
                  <c:v>6.795740870999986</c:v>
                </c:pt>
                <c:pt idx="5919">
                  <c:v>6.793688564</c:v>
                </c:pt>
                <c:pt idx="5920">
                  <c:v>6.819674282</c:v>
                </c:pt>
                <c:pt idx="5921">
                  <c:v>6.812861232999997</c:v>
                </c:pt>
                <c:pt idx="5922">
                  <c:v>6.809321194</c:v>
                </c:pt>
                <c:pt idx="5923">
                  <c:v>6.799341946</c:v>
                </c:pt>
                <c:pt idx="5924">
                  <c:v>6.784243374</c:v>
                </c:pt>
                <c:pt idx="5925">
                  <c:v>6.776339321</c:v>
                </c:pt>
                <c:pt idx="5926">
                  <c:v>6.785027294</c:v>
                </c:pt>
                <c:pt idx="5927">
                  <c:v>6.781258373</c:v>
                </c:pt>
                <c:pt idx="5928">
                  <c:v>6.782234935999996</c:v>
                </c:pt>
                <c:pt idx="5929">
                  <c:v>6.792515544999977</c:v>
                </c:pt>
                <c:pt idx="5930">
                  <c:v>6.797252922</c:v>
                </c:pt>
                <c:pt idx="5931">
                  <c:v>6.804371146999986</c:v>
                </c:pt>
                <c:pt idx="5932">
                  <c:v>6.801056175</c:v>
                </c:pt>
                <c:pt idx="5933">
                  <c:v>6.802124289999984</c:v>
                </c:pt>
                <c:pt idx="5934">
                  <c:v>6.806152610999997</c:v>
                </c:pt>
                <c:pt idx="5935">
                  <c:v>6.806366234</c:v>
                </c:pt>
                <c:pt idx="5936">
                  <c:v>6.796070365999998</c:v>
                </c:pt>
                <c:pt idx="5937">
                  <c:v>6.794788627999984</c:v>
                </c:pt>
                <c:pt idx="5938">
                  <c:v>6.808059958999986</c:v>
                </c:pt>
                <c:pt idx="5939">
                  <c:v>6.805877952999986</c:v>
                </c:pt>
                <c:pt idx="5940">
                  <c:v>6.801758079999997</c:v>
                </c:pt>
                <c:pt idx="5941">
                  <c:v>6.811714438999984</c:v>
                </c:pt>
                <c:pt idx="5942">
                  <c:v>6.811129360000001</c:v>
                </c:pt>
                <c:pt idx="5943">
                  <c:v>6.812556056999973</c:v>
                </c:pt>
                <c:pt idx="5944">
                  <c:v>6.803782252999997</c:v>
                </c:pt>
                <c:pt idx="5945">
                  <c:v>6.813334254999984</c:v>
                </c:pt>
                <c:pt idx="5946">
                  <c:v>6.803730755</c:v>
                </c:pt>
                <c:pt idx="5947">
                  <c:v>6.808293133</c:v>
                </c:pt>
                <c:pt idx="5948">
                  <c:v>6.814381389999986</c:v>
                </c:pt>
                <c:pt idx="5949">
                  <c:v>6.822834758999972</c:v>
                </c:pt>
                <c:pt idx="5950">
                  <c:v>6.812092570999983</c:v>
                </c:pt>
                <c:pt idx="5951">
                  <c:v>6.810293465</c:v>
                </c:pt>
                <c:pt idx="5952">
                  <c:v>6.824812201999975</c:v>
                </c:pt>
                <c:pt idx="5953">
                  <c:v>6.825475959999975</c:v>
                </c:pt>
                <c:pt idx="5954">
                  <c:v>6.824926642999975</c:v>
                </c:pt>
                <c:pt idx="5955">
                  <c:v>6.82500293699998</c:v>
                </c:pt>
                <c:pt idx="5956">
                  <c:v>6.819502144</c:v>
                </c:pt>
                <c:pt idx="5957">
                  <c:v>6.823759345999997</c:v>
                </c:pt>
                <c:pt idx="5958">
                  <c:v>6.835142403</c:v>
                </c:pt>
                <c:pt idx="5959">
                  <c:v>6.832227974</c:v>
                </c:pt>
                <c:pt idx="5960">
                  <c:v>6.829359322</c:v>
                </c:pt>
                <c:pt idx="5961">
                  <c:v>6.834448128</c:v>
                </c:pt>
                <c:pt idx="5962">
                  <c:v>6.837137488999997</c:v>
                </c:pt>
                <c:pt idx="5963">
                  <c:v>6.834314612999984</c:v>
                </c:pt>
                <c:pt idx="5964">
                  <c:v>6.834497719000001</c:v>
                </c:pt>
                <c:pt idx="5965">
                  <c:v>6.833551674000001</c:v>
                </c:pt>
                <c:pt idx="5966">
                  <c:v>6.820171622999986</c:v>
                </c:pt>
                <c:pt idx="5967">
                  <c:v>6.829021721</c:v>
                </c:pt>
                <c:pt idx="5968">
                  <c:v>6.813341408</c:v>
                </c:pt>
                <c:pt idx="5969">
                  <c:v>6.805917529999975</c:v>
                </c:pt>
                <c:pt idx="5970">
                  <c:v>6.807946948999978</c:v>
                </c:pt>
                <c:pt idx="5971">
                  <c:v>6.837896136999986</c:v>
                </c:pt>
                <c:pt idx="5972">
                  <c:v>6.836492329</c:v>
                </c:pt>
                <c:pt idx="5973">
                  <c:v>6.842140941999986</c:v>
                </c:pt>
                <c:pt idx="5974">
                  <c:v>6.843125134</c:v>
                </c:pt>
                <c:pt idx="5975">
                  <c:v>6.843354015</c:v>
                </c:pt>
                <c:pt idx="5976">
                  <c:v>6.824845104</c:v>
                </c:pt>
                <c:pt idx="5977">
                  <c:v>6.837025908999986</c:v>
                </c:pt>
                <c:pt idx="5978">
                  <c:v>6.834538726999981</c:v>
                </c:pt>
                <c:pt idx="5979">
                  <c:v>6.832066803</c:v>
                </c:pt>
                <c:pt idx="5980">
                  <c:v>6.850835114000001</c:v>
                </c:pt>
                <c:pt idx="5981">
                  <c:v>6.84029129</c:v>
                </c:pt>
                <c:pt idx="5982">
                  <c:v>6.83777359</c:v>
                </c:pt>
                <c:pt idx="5983">
                  <c:v>6.835212021</c:v>
                </c:pt>
                <c:pt idx="5984">
                  <c:v>6.832834510999978</c:v>
                </c:pt>
                <c:pt idx="5985">
                  <c:v>6.831247597</c:v>
                </c:pt>
                <c:pt idx="5986">
                  <c:v>6.837404517999977</c:v>
                </c:pt>
                <c:pt idx="5987">
                  <c:v>6.837296275999996</c:v>
                </c:pt>
                <c:pt idx="5988">
                  <c:v>6.844704417999984</c:v>
                </c:pt>
                <c:pt idx="5989">
                  <c:v>6.840134410999984</c:v>
                </c:pt>
                <c:pt idx="5990">
                  <c:v>6.837570933999986</c:v>
                </c:pt>
                <c:pt idx="5991">
                  <c:v>6.834206370999997</c:v>
                </c:pt>
                <c:pt idx="5992">
                  <c:v>6.837762623</c:v>
                </c:pt>
                <c:pt idx="5993">
                  <c:v>6.840461520999997</c:v>
                </c:pt>
                <c:pt idx="5994">
                  <c:v>6.832694798</c:v>
                </c:pt>
                <c:pt idx="5995">
                  <c:v>6.834068089</c:v>
                </c:pt>
                <c:pt idx="5996">
                  <c:v>6.831001072</c:v>
                </c:pt>
                <c:pt idx="5997">
                  <c:v>6.841254977999986</c:v>
                </c:pt>
                <c:pt idx="5998">
                  <c:v>6.834391384</c:v>
                </c:pt>
                <c:pt idx="5999">
                  <c:v>6.841990260999986</c:v>
                </c:pt>
                <c:pt idx="6000">
                  <c:v>6.839106350000001</c:v>
                </c:pt>
                <c:pt idx="6001">
                  <c:v>6.841818599999997</c:v>
                </c:pt>
                <c:pt idx="6002">
                  <c:v>6.839112548999984</c:v>
                </c:pt>
                <c:pt idx="6003">
                  <c:v>6.863007812999986</c:v>
                </c:pt>
                <c:pt idx="6004">
                  <c:v>6.865905551999972</c:v>
                </c:pt>
                <c:pt idx="6005">
                  <c:v>6.863372593</c:v>
                </c:pt>
                <c:pt idx="6006">
                  <c:v>6.862243443</c:v>
                </c:pt>
                <c:pt idx="6007">
                  <c:v>6.855529574999986</c:v>
                </c:pt>
                <c:pt idx="6008">
                  <c:v>6.892251758999997</c:v>
                </c:pt>
                <c:pt idx="6009">
                  <c:v>6.896707325</c:v>
                </c:pt>
                <c:pt idx="6010">
                  <c:v>6.886422901</c:v>
                </c:pt>
                <c:pt idx="6011">
                  <c:v>6.878598956999986</c:v>
                </c:pt>
                <c:pt idx="6012">
                  <c:v>6.881452351</c:v>
                </c:pt>
                <c:pt idx="6013">
                  <c:v>6.888692646</c:v>
                </c:pt>
                <c:pt idx="6014">
                  <c:v>6.880491046999997</c:v>
                </c:pt>
                <c:pt idx="6015">
                  <c:v>6.871492176</c:v>
                </c:pt>
                <c:pt idx="6016">
                  <c:v>6.880433825999995</c:v>
                </c:pt>
                <c:pt idx="6017">
                  <c:v>6.8789995</c:v>
                </c:pt>
                <c:pt idx="6018">
                  <c:v>6.885965136999986</c:v>
                </c:pt>
                <c:pt idx="6019">
                  <c:v>6.878145008000001</c:v>
                </c:pt>
                <c:pt idx="6020">
                  <c:v>6.883645802</c:v>
                </c:pt>
                <c:pt idx="6021">
                  <c:v>6.878267078</c:v>
                </c:pt>
                <c:pt idx="6022">
                  <c:v>6.888498096</c:v>
                </c:pt>
                <c:pt idx="6023">
                  <c:v>6.882776050999997</c:v>
                </c:pt>
                <c:pt idx="6024">
                  <c:v>6.884629993</c:v>
                </c:pt>
                <c:pt idx="6025">
                  <c:v>6.896447925999999</c:v>
                </c:pt>
                <c:pt idx="6026">
                  <c:v>6.922929554</c:v>
                </c:pt>
                <c:pt idx="6027">
                  <c:v>6.921251087</c:v>
                </c:pt>
                <c:pt idx="6028">
                  <c:v>6.920196322999997</c:v>
                </c:pt>
                <c:pt idx="6029">
                  <c:v>6.895599155</c:v>
                </c:pt>
                <c:pt idx="6030">
                  <c:v>6.900511531999986</c:v>
                </c:pt>
                <c:pt idx="6031">
                  <c:v>6.910471706</c:v>
                </c:pt>
                <c:pt idx="6032">
                  <c:v>6.905901699</c:v>
                </c:pt>
                <c:pt idx="6033">
                  <c:v>6.907719402</c:v>
                </c:pt>
                <c:pt idx="6034">
                  <c:v>6.918229847</c:v>
                </c:pt>
                <c:pt idx="6035">
                  <c:v>6.904756335999997</c:v>
                </c:pt>
                <c:pt idx="6036">
                  <c:v>6.905362873</c:v>
                </c:pt>
                <c:pt idx="6037">
                  <c:v>6.909244804</c:v>
                </c:pt>
                <c:pt idx="6038">
                  <c:v>6.895145683</c:v>
                </c:pt>
                <c:pt idx="6039">
                  <c:v>6.902744559999986</c:v>
                </c:pt>
                <c:pt idx="6040">
                  <c:v>6.890476494</c:v>
                </c:pt>
                <c:pt idx="6041">
                  <c:v>6.89757564499998</c:v>
                </c:pt>
                <c:pt idx="6042">
                  <c:v>6.901146202</c:v>
                </c:pt>
                <c:pt idx="6043">
                  <c:v>6.901249199</c:v>
                </c:pt>
                <c:pt idx="6044">
                  <c:v>6.913166313</c:v>
                </c:pt>
                <c:pt idx="6045">
                  <c:v>6.903726845</c:v>
                </c:pt>
                <c:pt idx="6046">
                  <c:v>6.895039824999987</c:v>
                </c:pt>
                <c:pt idx="6047">
                  <c:v>6.892171172999986</c:v>
                </c:pt>
                <c:pt idx="6048">
                  <c:v>6.898850707999986</c:v>
                </c:pt>
                <c:pt idx="6049">
                  <c:v>6.899300842000001</c:v>
                </c:pt>
                <c:pt idx="6050">
                  <c:v>6.918402938999997</c:v>
                </c:pt>
                <c:pt idx="6051">
                  <c:v>6.925605087</c:v>
                </c:pt>
                <c:pt idx="6052">
                  <c:v>6.923590926999986</c:v>
                </c:pt>
                <c:pt idx="6053">
                  <c:v>6.920600204</c:v>
                </c:pt>
                <c:pt idx="6054">
                  <c:v>6.921504287999986</c:v>
                </c:pt>
                <c:pt idx="6055">
                  <c:v>6.915942459</c:v>
                </c:pt>
                <c:pt idx="6056">
                  <c:v>6.90962532</c:v>
                </c:pt>
                <c:pt idx="6057">
                  <c:v>6.906573563</c:v>
                </c:pt>
                <c:pt idx="6058">
                  <c:v>6.922198562999986</c:v>
                </c:pt>
                <c:pt idx="6059">
                  <c:v>6.932421951</c:v>
                </c:pt>
                <c:pt idx="6060">
                  <c:v>6.925868301</c:v>
                </c:pt>
                <c:pt idx="6061">
                  <c:v>6.923789291</c:v>
                </c:pt>
                <c:pt idx="6062">
                  <c:v>6.928748398</c:v>
                </c:pt>
                <c:pt idx="6063">
                  <c:v>6.920625</c:v>
                </c:pt>
                <c:pt idx="6064">
                  <c:v>6.925231724</c:v>
                </c:pt>
                <c:pt idx="6065">
                  <c:v>6.92450693099998</c:v>
                </c:pt>
                <c:pt idx="6066">
                  <c:v>6.923133640000001</c:v>
                </c:pt>
                <c:pt idx="6067">
                  <c:v>6.930928497</c:v>
                </c:pt>
                <c:pt idx="6068">
                  <c:v>6.937832146</c:v>
                </c:pt>
                <c:pt idx="6069">
                  <c:v>6.943577079999997</c:v>
                </c:pt>
                <c:pt idx="6070">
                  <c:v>6.936210899</c:v>
                </c:pt>
                <c:pt idx="6071">
                  <c:v>6.927650718999997</c:v>
                </c:pt>
                <c:pt idx="6072">
                  <c:v>6.930893211</c:v>
                </c:pt>
                <c:pt idx="6073">
                  <c:v>6.947559624</c:v>
                </c:pt>
                <c:pt idx="6074">
                  <c:v>6.961868553</c:v>
                </c:pt>
                <c:pt idx="6075">
                  <c:v>6.95372036</c:v>
                </c:pt>
                <c:pt idx="6076">
                  <c:v>6.949180869999984</c:v>
                </c:pt>
                <c:pt idx="6077">
                  <c:v>6.945385245999991</c:v>
                </c:pt>
                <c:pt idx="6078">
                  <c:v>6.938137321</c:v>
                </c:pt>
                <c:pt idx="6079">
                  <c:v>6.947178154</c:v>
                </c:pt>
                <c:pt idx="6080">
                  <c:v>6.942058830000001</c:v>
                </c:pt>
                <c:pt idx="6081">
                  <c:v>6.93626049</c:v>
                </c:pt>
                <c:pt idx="6082">
                  <c:v>6.957172661</c:v>
                </c:pt>
                <c:pt idx="6083">
                  <c:v>6.952091484</c:v>
                </c:pt>
                <c:pt idx="6084">
                  <c:v>6.949314384</c:v>
                </c:pt>
                <c:pt idx="6085">
                  <c:v>6.955021172</c:v>
                </c:pt>
                <c:pt idx="6086">
                  <c:v>6.961124686999997</c:v>
                </c:pt>
                <c:pt idx="6087">
                  <c:v>6.954201012</c:v>
                </c:pt>
                <c:pt idx="6088">
                  <c:v>6.937660484</c:v>
                </c:pt>
                <c:pt idx="6089">
                  <c:v>6.941326408</c:v>
                </c:pt>
                <c:pt idx="6090">
                  <c:v>6.936695366</c:v>
                </c:pt>
                <c:pt idx="6091">
                  <c:v>6.935192375</c:v>
                </c:pt>
                <c:pt idx="6092">
                  <c:v>6.943313866</c:v>
                </c:pt>
                <c:pt idx="6093">
                  <c:v>6.947495727999997</c:v>
                </c:pt>
                <c:pt idx="6094">
                  <c:v>6.946187286000001</c:v>
                </c:pt>
                <c:pt idx="6095">
                  <c:v>6.947819976999984</c:v>
                </c:pt>
                <c:pt idx="6096">
                  <c:v>6.952385215999988</c:v>
                </c:pt>
                <c:pt idx="6097">
                  <c:v>6.941444664</c:v>
                </c:pt>
                <c:pt idx="6098">
                  <c:v>6.936374931</c:v>
                </c:pt>
                <c:pt idx="6099">
                  <c:v>6.955173759</c:v>
                </c:pt>
                <c:pt idx="6100">
                  <c:v>6.947376517999997</c:v>
                </c:pt>
                <c:pt idx="6101">
                  <c:v>6.935039787</c:v>
                </c:pt>
                <c:pt idx="6102">
                  <c:v>6.941864758</c:v>
                </c:pt>
                <c:pt idx="6103">
                  <c:v>6.948754101</c:v>
                </c:pt>
                <c:pt idx="6104">
                  <c:v>6.953655987</c:v>
                </c:pt>
                <c:pt idx="6105">
                  <c:v>6.938320904</c:v>
                </c:pt>
                <c:pt idx="6106">
                  <c:v>6.926235943</c:v>
                </c:pt>
                <c:pt idx="6107">
                  <c:v>6.946759014</c:v>
                </c:pt>
                <c:pt idx="6108">
                  <c:v>6.946789532</c:v>
                </c:pt>
                <c:pt idx="6109">
                  <c:v>6.940808086</c:v>
                </c:pt>
                <c:pt idx="6110">
                  <c:v>6.939541607</c:v>
                </c:pt>
                <c:pt idx="6111">
                  <c:v>6.941446095</c:v>
                </c:pt>
                <c:pt idx="6112">
                  <c:v>6.933509617</c:v>
                </c:pt>
                <c:pt idx="6113">
                  <c:v>6.9365938</c:v>
                </c:pt>
                <c:pt idx="6114">
                  <c:v>6.966043262</c:v>
                </c:pt>
                <c:pt idx="6115">
                  <c:v>6.96318986899998</c:v>
                </c:pt>
                <c:pt idx="6116">
                  <c:v>6.949868946</c:v>
                </c:pt>
                <c:pt idx="6117">
                  <c:v>6.94566515</c:v>
                </c:pt>
                <c:pt idx="6118">
                  <c:v>6.963228016</c:v>
                </c:pt>
                <c:pt idx="6119">
                  <c:v>6.968864707999997</c:v>
                </c:pt>
                <c:pt idx="6120">
                  <c:v>6.95703151699998</c:v>
                </c:pt>
                <c:pt idx="6121">
                  <c:v>6.965969353</c:v>
                </c:pt>
                <c:pt idx="6122">
                  <c:v>6.970768242</c:v>
                </c:pt>
                <c:pt idx="6123">
                  <c:v>6.971325188</c:v>
                </c:pt>
                <c:pt idx="6124">
                  <c:v>6.961836605</c:v>
                </c:pt>
                <c:pt idx="6125">
                  <c:v>6.972862988</c:v>
                </c:pt>
                <c:pt idx="6126">
                  <c:v>6.979344158</c:v>
                </c:pt>
                <c:pt idx="6127">
                  <c:v>6.989422588</c:v>
                </c:pt>
                <c:pt idx="6128">
                  <c:v>6.981999187</c:v>
                </c:pt>
                <c:pt idx="6129">
                  <c:v>6.967625408</c:v>
                </c:pt>
                <c:pt idx="6130">
                  <c:v>6.975022106</c:v>
                </c:pt>
                <c:pt idx="6131">
                  <c:v>6.974520949999997</c:v>
                </c:pt>
                <c:pt idx="6132">
                  <c:v>6.97916153</c:v>
                </c:pt>
                <c:pt idx="6133">
                  <c:v>6.977920799</c:v>
                </c:pt>
                <c:pt idx="6134">
                  <c:v>6.979473381</c:v>
                </c:pt>
                <c:pt idx="6135">
                  <c:v>6.973461418</c:v>
                </c:pt>
                <c:pt idx="6136">
                  <c:v>6.981960564</c:v>
                </c:pt>
                <c:pt idx="6137">
                  <c:v>6.992395191</c:v>
                </c:pt>
                <c:pt idx="6138">
                  <c:v>6.997964648999984</c:v>
                </c:pt>
                <c:pt idx="6139">
                  <c:v>7.001666336</c:v>
                </c:pt>
                <c:pt idx="6140">
                  <c:v>6.993167191</c:v>
                </c:pt>
                <c:pt idx="6141">
                  <c:v>6.994036941999984</c:v>
                </c:pt>
                <c:pt idx="6142">
                  <c:v>6.987082748000001</c:v>
                </c:pt>
                <c:pt idx="6143">
                  <c:v>6.983783035</c:v>
                </c:pt>
                <c:pt idx="6144">
                  <c:v>6.981436996</c:v>
                </c:pt>
                <c:pt idx="6145">
                  <c:v>6.977320461</c:v>
                </c:pt>
                <c:pt idx="6146">
                  <c:v>6.974711208</c:v>
                </c:pt>
                <c:pt idx="6147">
                  <c:v>6.981882838999997</c:v>
                </c:pt>
                <c:pt idx="6148">
                  <c:v>6.97537878</c:v>
                </c:pt>
                <c:pt idx="6149">
                  <c:v>6.982966213</c:v>
                </c:pt>
                <c:pt idx="6150">
                  <c:v>6.966929225999999</c:v>
                </c:pt>
                <c:pt idx="6151">
                  <c:v>6.976959972</c:v>
                </c:pt>
                <c:pt idx="6152">
                  <c:v>6.993042736</c:v>
                </c:pt>
                <c:pt idx="6153">
                  <c:v>6.9864147</c:v>
                </c:pt>
                <c:pt idx="6154">
                  <c:v>6.994959620999997</c:v>
                </c:pt>
                <c:pt idx="6155">
                  <c:v>6.990974215999988</c:v>
                </c:pt>
                <c:pt idx="6156">
                  <c:v>7.005866795</c:v>
                </c:pt>
                <c:pt idx="6157">
                  <c:v>7.021121769000001</c:v>
                </c:pt>
                <c:pt idx="6158">
                  <c:v>7.015155581999986</c:v>
                </c:pt>
                <c:pt idx="6159">
                  <c:v>7.00258996999998</c:v>
                </c:pt>
                <c:pt idx="6160">
                  <c:v>6.999439506999997</c:v>
                </c:pt>
                <c:pt idx="6161">
                  <c:v>7.003971366999984</c:v>
                </c:pt>
                <c:pt idx="6162">
                  <c:v>7.008907585</c:v>
                </c:pt>
                <c:pt idx="6163">
                  <c:v>7.003605156</c:v>
                </c:pt>
                <c:pt idx="6164">
                  <c:v>7.012998847999978</c:v>
                </c:pt>
                <c:pt idx="6165">
                  <c:v>7.013761787</c:v>
                </c:pt>
                <c:pt idx="6166">
                  <c:v>7.014086036999974</c:v>
                </c:pt>
                <c:pt idx="6167">
                  <c:v>7.01378086099998</c:v>
                </c:pt>
                <c:pt idx="6168">
                  <c:v>6.999530582</c:v>
                </c:pt>
                <c:pt idx="6169">
                  <c:v>6.997089175999998</c:v>
                </c:pt>
                <c:pt idx="6170">
                  <c:v>7.011859684</c:v>
                </c:pt>
                <c:pt idx="6171">
                  <c:v>7.018920689000001</c:v>
                </c:pt>
                <c:pt idx="6172">
                  <c:v>7.023750095</c:v>
                </c:pt>
                <c:pt idx="6173">
                  <c:v>7.026494769999986</c:v>
                </c:pt>
                <c:pt idx="6174">
                  <c:v>7.034299164</c:v>
                </c:pt>
                <c:pt idx="6175">
                  <c:v>7.023622303</c:v>
                </c:pt>
                <c:pt idx="6176">
                  <c:v>7.02591875099998</c:v>
                </c:pt>
                <c:pt idx="6177">
                  <c:v>7.02543046999998</c:v>
                </c:pt>
                <c:pt idx="6178">
                  <c:v>7.023668079</c:v>
                </c:pt>
                <c:pt idx="6179">
                  <c:v>7.018602161</c:v>
                </c:pt>
                <c:pt idx="6180">
                  <c:v>7.026017932999986</c:v>
                </c:pt>
                <c:pt idx="6181">
                  <c:v>7.030972748000001</c:v>
                </c:pt>
                <c:pt idx="6182">
                  <c:v>7.031537323000001</c:v>
                </c:pt>
                <c:pt idx="6183">
                  <c:v>7.029100207999984</c:v>
                </c:pt>
                <c:pt idx="6184">
                  <c:v>7.035298615</c:v>
                </c:pt>
                <c:pt idx="6185">
                  <c:v>7.031049042</c:v>
                </c:pt>
                <c:pt idx="6186">
                  <c:v>7.027303486</c:v>
                </c:pt>
                <c:pt idx="6187">
                  <c:v>7.017926959999977</c:v>
                </c:pt>
                <c:pt idx="6188">
                  <c:v>7.034611968999987</c:v>
                </c:pt>
                <c:pt idx="6189">
                  <c:v>7.054600982999998</c:v>
                </c:pt>
                <c:pt idx="6190">
                  <c:v>7.047169952</c:v>
                </c:pt>
                <c:pt idx="6191">
                  <c:v>7.035168915</c:v>
                </c:pt>
                <c:pt idx="6192">
                  <c:v>7.036961822999999</c:v>
                </c:pt>
                <c:pt idx="6193">
                  <c:v>7.037669449</c:v>
                </c:pt>
                <c:pt idx="6194">
                  <c:v>7.03752449</c:v>
                </c:pt>
                <c:pt idx="6195">
                  <c:v>7.047488480000001</c:v>
                </c:pt>
                <c:pt idx="6196">
                  <c:v>7.054669646999997</c:v>
                </c:pt>
                <c:pt idx="6197">
                  <c:v>7.045316009999997</c:v>
                </c:pt>
                <c:pt idx="6198">
                  <c:v>7.03922966</c:v>
                </c:pt>
                <c:pt idx="6199">
                  <c:v>7.042834548999974</c:v>
                </c:pt>
                <c:pt idx="6200">
                  <c:v>7.052699356000001</c:v>
                </c:pt>
                <c:pt idx="6201">
                  <c:v>7.052441863999986</c:v>
                </c:pt>
                <c:pt idx="6202">
                  <c:v>7.053020744</c:v>
                </c:pt>
                <c:pt idx="6203">
                  <c:v>7.038875846999983</c:v>
                </c:pt>
                <c:pt idx="6204">
                  <c:v>7.038997917000001</c:v>
                </c:pt>
                <c:pt idx="6205">
                  <c:v>7.046489983</c:v>
                </c:pt>
                <c:pt idx="6206">
                  <c:v>7.041683464</c:v>
                </c:pt>
                <c:pt idx="6207">
                  <c:v>7.039833336</c:v>
                </c:pt>
                <c:pt idx="6208">
                  <c:v>7.02231624599998</c:v>
                </c:pt>
                <c:pt idx="6209">
                  <c:v>7.020820885</c:v>
                </c:pt>
                <c:pt idx="6210">
                  <c:v>7.047275809999985</c:v>
                </c:pt>
                <c:pt idx="6211">
                  <c:v>7.051502495</c:v>
                </c:pt>
                <c:pt idx="6212">
                  <c:v>7.053272514</c:v>
                </c:pt>
                <c:pt idx="6213">
                  <c:v>7.038891106</c:v>
                </c:pt>
                <c:pt idx="6214">
                  <c:v>7.045254021000001</c:v>
                </c:pt>
                <c:pt idx="6215">
                  <c:v>7.043493538000001</c:v>
                </c:pt>
                <c:pt idx="6216">
                  <c:v>7.048562317000001</c:v>
                </c:pt>
                <c:pt idx="6217">
                  <c:v>7.048920898</c:v>
                </c:pt>
                <c:pt idx="6218">
                  <c:v>7.047368317000001</c:v>
                </c:pt>
                <c:pt idx="6219">
                  <c:v>7.040168076</c:v>
                </c:pt>
                <c:pt idx="6220">
                  <c:v>7.057604103</c:v>
                </c:pt>
                <c:pt idx="6221">
                  <c:v>7.05449131</c:v>
                </c:pt>
                <c:pt idx="6222">
                  <c:v>7.045645026999997</c:v>
                </c:pt>
                <c:pt idx="6223">
                  <c:v>7.048343925</c:v>
                </c:pt>
                <c:pt idx="6224">
                  <c:v>7.050022392</c:v>
                </c:pt>
                <c:pt idx="6225">
                  <c:v>7.052455214999985</c:v>
                </c:pt>
                <c:pt idx="6226">
                  <c:v>7.059893875000001</c:v>
                </c:pt>
                <c:pt idx="6227">
                  <c:v>7.056617050000001</c:v>
                </c:pt>
                <c:pt idx="6228">
                  <c:v>7.057074813999983</c:v>
                </c:pt>
                <c:pt idx="6229">
                  <c:v>7.060901908999985</c:v>
                </c:pt>
                <c:pt idx="6230">
                  <c:v>7.075306206</c:v>
                </c:pt>
                <c:pt idx="6231">
                  <c:v>7.091337471</c:v>
                </c:pt>
                <c:pt idx="6232">
                  <c:v>7.097776679999995</c:v>
                </c:pt>
                <c:pt idx="6233">
                  <c:v>7.084856299999987</c:v>
                </c:pt>
                <c:pt idx="6234">
                  <c:v>7.076082497</c:v>
                </c:pt>
                <c:pt idx="6235">
                  <c:v>7.072849541000001</c:v>
                </c:pt>
                <c:pt idx="6236">
                  <c:v>7.084354667999977</c:v>
                </c:pt>
                <c:pt idx="6237">
                  <c:v>7.088375358999997</c:v>
                </c:pt>
                <c:pt idx="6238">
                  <c:v>7.080135611999986</c:v>
                </c:pt>
                <c:pt idx="6239">
                  <c:v>7.096981315999995</c:v>
                </c:pt>
                <c:pt idx="6240">
                  <c:v>7.0858424</c:v>
                </c:pt>
                <c:pt idx="6241">
                  <c:v>7.091097145</c:v>
                </c:pt>
                <c:pt idx="6242">
                  <c:v>7.095619468999997</c:v>
                </c:pt>
                <c:pt idx="6243">
                  <c:v>7.089439659000001</c:v>
                </c:pt>
                <c:pt idx="6244">
                  <c:v>7.090403824</c:v>
                </c:pt>
                <c:pt idx="6245">
                  <c:v>7.110453872999984</c:v>
                </c:pt>
                <c:pt idx="6246">
                  <c:v>7.120013503999984</c:v>
                </c:pt>
                <c:pt idx="6247">
                  <c:v>7.114566115999991</c:v>
                </c:pt>
                <c:pt idx="6248">
                  <c:v>7.121447829999984</c:v>
                </c:pt>
                <c:pt idx="6249">
                  <c:v>7.116709022999999</c:v>
                </c:pt>
                <c:pt idx="6250">
                  <c:v>7.098190574999985</c:v>
                </c:pt>
                <c:pt idx="6251">
                  <c:v>7.102655677999978</c:v>
                </c:pt>
                <c:pt idx="6252">
                  <c:v>7.089285164</c:v>
                </c:pt>
                <c:pt idx="6253">
                  <c:v>7.088613776999997</c:v>
                </c:pt>
                <c:pt idx="6254">
                  <c:v>7.088672905</c:v>
                </c:pt>
                <c:pt idx="6255">
                  <c:v>7.112283973999985</c:v>
                </c:pt>
                <c:pt idx="6256">
                  <c:v>7.123667030000001</c:v>
                </c:pt>
                <c:pt idx="6257">
                  <c:v>7.11992481199998</c:v>
                </c:pt>
                <c:pt idx="6258">
                  <c:v>7.116407660999987</c:v>
                </c:pt>
                <c:pt idx="6259">
                  <c:v>7.111086158999984</c:v>
                </c:pt>
                <c:pt idx="6260">
                  <c:v>7.116646079999997</c:v>
                </c:pt>
                <c:pt idx="6261">
                  <c:v>7.102495460999987</c:v>
                </c:pt>
                <c:pt idx="6262">
                  <c:v>7.100374489000001</c:v>
                </c:pt>
                <c:pt idx="6263">
                  <c:v>7.093988685999999</c:v>
                </c:pt>
                <c:pt idx="6264">
                  <c:v>7.098123816999986</c:v>
                </c:pt>
                <c:pt idx="6265">
                  <c:v>7.090769081</c:v>
                </c:pt>
                <c:pt idx="6266">
                  <c:v>7.084207802000001</c:v>
                </c:pt>
                <c:pt idx="6267">
                  <c:v>7.093745499</c:v>
                </c:pt>
                <c:pt idx="6268">
                  <c:v>7.113457946999977</c:v>
                </c:pt>
                <c:pt idx="6269">
                  <c:v>7.114678649999985</c:v>
                </c:pt>
                <c:pt idx="6270">
                  <c:v>7.094002991000001</c:v>
                </c:pt>
                <c:pt idx="6271">
                  <c:v>7.086152343999998</c:v>
                </c:pt>
                <c:pt idx="6272">
                  <c:v>7.091691284</c:v>
                </c:pt>
                <c:pt idx="6273">
                  <c:v>7.095002441000001</c:v>
                </c:pt>
                <c:pt idx="6274">
                  <c:v>7.088486937999984</c:v>
                </c:pt>
                <c:pt idx="6275">
                  <c:v>7.090855864999985</c:v>
                </c:pt>
                <c:pt idx="6276">
                  <c:v>7.076726227000001</c:v>
                </c:pt>
                <c:pt idx="6277">
                  <c:v>7.099660187</c:v>
                </c:pt>
                <c:pt idx="6278">
                  <c:v>7.111745147999997</c:v>
                </c:pt>
                <c:pt idx="6279">
                  <c:v>7.119168548999986</c:v>
                </c:pt>
                <c:pt idx="6280">
                  <c:v>7.12055709799998</c:v>
                </c:pt>
                <c:pt idx="6281">
                  <c:v>7.122948913999987</c:v>
                </c:pt>
                <c:pt idx="6282">
                  <c:v>7.130982665999987</c:v>
                </c:pt>
                <c:pt idx="6283">
                  <c:v>7.135129242000001</c:v>
                </c:pt>
                <c:pt idx="6284">
                  <c:v>7.121325759999987</c:v>
                </c:pt>
                <c:pt idx="6285">
                  <c:v>7.106635360999985</c:v>
                </c:pt>
                <c:pt idx="6286">
                  <c:v>7.117102889999985</c:v>
                </c:pt>
                <c:pt idx="6287">
                  <c:v>7.123757628999985</c:v>
                </c:pt>
                <c:pt idx="6288">
                  <c:v>7.122109679999975</c:v>
                </c:pt>
                <c:pt idx="6289">
                  <c:v>7.113915709999977</c:v>
                </c:pt>
                <c:pt idx="6290">
                  <c:v>7.10785034199998</c:v>
                </c:pt>
                <c:pt idx="6291">
                  <c:v>7.115790634000001</c:v>
                </c:pt>
                <c:pt idx="6292">
                  <c:v>7.127112655999976</c:v>
                </c:pt>
                <c:pt idx="6293">
                  <c:v>7.140132216999978</c:v>
                </c:pt>
                <c:pt idx="6294">
                  <c:v>7.137706069999985</c:v>
                </c:pt>
                <c:pt idx="6295">
                  <c:v>7.134494095</c:v>
                </c:pt>
                <c:pt idx="6296">
                  <c:v>7.140368729</c:v>
                </c:pt>
                <c:pt idx="6297">
                  <c:v>7.130336074999997</c:v>
                </c:pt>
                <c:pt idx="6298">
                  <c:v>7.118659286000001</c:v>
                </c:pt>
                <c:pt idx="6299">
                  <c:v>7.132819442999997</c:v>
                </c:pt>
                <c:pt idx="6300">
                  <c:v>7.138842850000001</c:v>
                </c:pt>
                <c:pt idx="6301">
                  <c:v>7.134150771999983</c:v>
                </c:pt>
                <c:pt idx="6302">
                  <c:v>7.129472045999996</c:v>
                </c:pt>
                <c:pt idx="6303">
                  <c:v>7.125348357999985</c:v>
                </c:pt>
                <c:pt idx="6304">
                  <c:v>7.131940155</c:v>
                </c:pt>
                <c:pt idx="6305">
                  <c:v>7.149869231999999</c:v>
                </c:pt>
                <c:pt idx="6306">
                  <c:v>7.160260467999997</c:v>
                </c:pt>
                <c:pt idx="6307">
                  <c:v>7.143811493</c:v>
                </c:pt>
                <c:pt idx="6308">
                  <c:v>7.140788344999997</c:v>
                </c:pt>
                <c:pt idx="6309">
                  <c:v>7.138148574999997</c:v>
                </c:pt>
                <c:pt idx="6310">
                  <c:v>7.134553222999984</c:v>
                </c:pt>
                <c:pt idx="6311">
                  <c:v>7.133331565999995</c:v>
                </c:pt>
                <c:pt idx="6312">
                  <c:v>7.141763954</c:v>
                </c:pt>
                <c:pt idx="6313">
                  <c:v>7.135769156999999</c:v>
                </c:pt>
                <c:pt idx="6314">
                  <c:v>7.137443809999997</c:v>
                </c:pt>
                <c:pt idx="6315">
                  <c:v>7.12807491299998</c:v>
                </c:pt>
                <c:pt idx="6316">
                  <c:v>7.130104331999985</c:v>
                </c:pt>
                <c:pt idx="6317">
                  <c:v>7.134651451000001</c:v>
                </c:pt>
                <c:pt idx="6318">
                  <c:v>7.146477965999996</c:v>
                </c:pt>
                <c:pt idx="6319">
                  <c:v>7.146029739</c:v>
                </c:pt>
                <c:pt idx="6320">
                  <c:v>7.154284743999983</c:v>
                </c:pt>
                <c:pt idx="6321">
                  <c:v>7.146216659999985</c:v>
                </c:pt>
                <c:pt idx="6322">
                  <c:v>7.1386483</c:v>
                </c:pt>
                <c:pt idx="6323">
                  <c:v>7.136611252000001</c:v>
                </c:pt>
                <c:pt idx="6324">
                  <c:v>7.141476897999997</c:v>
                </c:pt>
                <c:pt idx="6325">
                  <c:v>7.15089157099998</c:v>
                </c:pt>
                <c:pt idx="6326">
                  <c:v>7.151494292999997</c:v>
                </c:pt>
                <c:pt idx="6327">
                  <c:v>7.151196746999987</c:v>
                </c:pt>
                <c:pt idx="6328">
                  <c:v>7.161929398000001</c:v>
                </c:pt>
                <c:pt idx="6329">
                  <c:v>7.164874343999974</c:v>
                </c:pt>
                <c:pt idx="6330">
                  <c:v>7.161910323999981</c:v>
                </c:pt>
                <c:pt idx="6331">
                  <c:v>7.167990951999973</c:v>
                </c:pt>
                <c:pt idx="6332">
                  <c:v>7.163825301999986</c:v>
                </c:pt>
                <c:pt idx="6333">
                  <c:v>7.16077735899998</c:v>
                </c:pt>
                <c:pt idx="6334">
                  <c:v>7.16416480999997</c:v>
                </c:pt>
                <c:pt idx="6335">
                  <c:v>7.170295029000001</c:v>
                </c:pt>
                <c:pt idx="6336">
                  <c:v>7.174324302999997</c:v>
                </c:pt>
                <c:pt idx="6337">
                  <c:v>7.173418311999997</c:v>
                </c:pt>
                <c:pt idx="6338">
                  <c:v>7.169695167999997</c:v>
                </c:pt>
                <c:pt idx="6339">
                  <c:v>7.176740913</c:v>
                </c:pt>
                <c:pt idx="6340">
                  <c:v>7.166338233999986</c:v>
                </c:pt>
                <c:pt idx="6341">
                  <c:v>7.155950812999977</c:v>
                </c:pt>
                <c:pt idx="6342">
                  <c:v>7.162939338999974</c:v>
                </c:pt>
                <c:pt idx="6343">
                  <c:v>7.157141952999985</c:v>
                </c:pt>
                <c:pt idx="6344">
                  <c:v>7.170462875000001</c:v>
                </c:pt>
                <c:pt idx="6345">
                  <c:v>7.183188705</c:v>
                </c:pt>
                <c:pt idx="6346">
                  <c:v>7.179587631</c:v>
                </c:pt>
                <c:pt idx="6347">
                  <c:v>7.168410567999968</c:v>
                </c:pt>
                <c:pt idx="6348">
                  <c:v>7.166976241999977</c:v>
                </c:pt>
                <c:pt idx="6349">
                  <c:v>7.185088425000001</c:v>
                </c:pt>
                <c:pt idx="6350">
                  <c:v>7.183249741</c:v>
                </c:pt>
                <c:pt idx="6351">
                  <c:v>7.172995833999985</c:v>
                </c:pt>
                <c:pt idx="6352">
                  <c:v>7.177550582999985</c:v>
                </c:pt>
                <c:pt idx="6353">
                  <c:v>7.192408828999978</c:v>
                </c:pt>
                <c:pt idx="6354">
                  <c:v>7.192744521999983</c:v>
                </c:pt>
                <c:pt idx="6355">
                  <c:v>7.196738509999986</c:v>
                </c:pt>
                <c:pt idx="6356">
                  <c:v>7.191855697999986</c:v>
                </c:pt>
                <c:pt idx="6357">
                  <c:v>7.193381576999973</c:v>
                </c:pt>
                <c:pt idx="6358">
                  <c:v>7.192624358999983</c:v>
                </c:pt>
                <c:pt idx="6359">
                  <c:v>7.196301727000001</c:v>
                </c:pt>
                <c:pt idx="6360">
                  <c:v>7.20962265</c:v>
                </c:pt>
                <c:pt idx="6361">
                  <c:v>7.213322906000001</c:v>
                </c:pt>
                <c:pt idx="6362">
                  <c:v>7.215997963</c:v>
                </c:pt>
                <c:pt idx="6363">
                  <c:v>7.213182715999999</c:v>
                </c:pt>
                <c:pt idx="6364">
                  <c:v>7.203061371</c:v>
                </c:pt>
                <c:pt idx="6365">
                  <c:v>7.196492462000001</c:v>
                </c:pt>
                <c:pt idx="6366">
                  <c:v>7.190438537999977</c:v>
                </c:pt>
                <c:pt idx="6367">
                  <c:v>7.182046203999997</c:v>
                </c:pt>
                <c:pt idx="6368">
                  <c:v>7.181294708</c:v>
                </c:pt>
                <c:pt idx="6369">
                  <c:v>7.19131591799998</c:v>
                </c:pt>
                <c:pt idx="6370">
                  <c:v>7.208756714</c:v>
                </c:pt>
                <c:pt idx="6371">
                  <c:v>7.229569702</c:v>
                </c:pt>
                <c:pt idx="6372">
                  <c:v>7.232201842999999</c:v>
                </c:pt>
                <c:pt idx="6373">
                  <c:v>7.231221466</c:v>
                </c:pt>
                <c:pt idx="6374">
                  <c:v>7.210286407000001</c:v>
                </c:pt>
                <c:pt idx="6375">
                  <c:v>7.206654815999999</c:v>
                </c:pt>
                <c:pt idx="6376">
                  <c:v>7.209782866999986</c:v>
                </c:pt>
                <c:pt idx="6377">
                  <c:v>7.207951812999986</c:v>
                </c:pt>
                <c:pt idx="6378">
                  <c:v>7.212033538999985</c:v>
                </c:pt>
                <c:pt idx="6379">
                  <c:v>7.228238373000001</c:v>
                </c:pt>
                <c:pt idx="6380">
                  <c:v>7.231482773</c:v>
                </c:pt>
                <c:pt idx="6381">
                  <c:v>7.243094711</c:v>
                </c:pt>
                <c:pt idx="6382">
                  <c:v>7.241536407000001</c:v>
                </c:pt>
                <c:pt idx="6383">
                  <c:v>7.228436736999984</c:v>
                </c:pt>
                <c:pt idx="6384">
                  <c:v>7.233881263999997</c:v>
                </c:pt>
                <c:pt idx="6385">
                  <c:v>7.239832191</c:v>
                </c:pt>
                <c:pt idx="6386">
                  <c:v>7.233629494</c:v>
                </c:pt>
                <c:pt idx="6387">
                  <c:v>7.239771156</c:v>
                </c:pt>
                <c:pt idx="6388">
                  <c:v>7.233606606</c:v>
                </c:pt>
                <c:pt idx="6389">
                  <c:v>7.231775551000001</c:v>
                </c:pt>
                <c:pt idx="6390">
                  <c:v>7.247736243999985</c:v>
                </c:pt>
                <c:pt idx="6391">
                  <c:v>7.238703041</c:v>
                </c:pt>
                <c:pt idx="6392">
                  <c:v>7.247377663000001</c:v>
                </c:pt>
                <c:pt idx="6393">
                  <c:v>7.246538429</c:v>
                </c:pt>
                <c:pt idx="6394">
                  <c:v>7.242632179</c:v>
                </c:pt>
                <c:pt idx="6395">
                  <c:v>7.233152657000001</c:v>
                </c:pt>
                <c:pt idx="6396">
                  <c:v>7.240614204000001</c:v>
                </c:pt>
                <c:pt idx="6397">
                  <c:v>7.244512824999984</c:v>
                </c:pt>
                <c:pt idx="6398">
                  <c:v>7.261884955999985</c:v>
                </c:pt>
                <c:pt idx="6399">
                  <c:v>7.253111152999997</c:v>
                </c:pt>
                <c:pt idx="6400">
                  <c:v>7.249143866999997</c:v>
                </c:pt>
                <c:pt idx="6401">
                  <c:v>7.258920936999984</c:v>
                </c:pt>
                <c:pt idx="6402">
                  <c:v>7.256174354999997</c:v>
                </c:pt>
                <c:pt idx="6403">
                  <c:v>7.26921299</c:v>
                </c:pt>
                <c:pt idx="6404">
                  <c:v>7.284206656999985</c:v>
                </c:pt>
                <c:pt idx="6405">
                  <c:v>7.272392540000001</c:v>
                </c:pt>
                <c:pt idx="6406">
                  <c:v>7.269325523</c:v>
                </c:pt>
                <c:pt idx="6407">
                  <c:v>7.267070084000001</c:v>
                </c:pt>
                <c:pt idx="6408">
                  <c:v>7.272673874</c:v>
                </c:pt>
                <c:pt idx="6409">
                  <c:v>7.260344772000001</c:v>
                </c:pt>
                <c:pt idx="6410">
                  <c:v>7.274688034</c:v>
                </c:pt>
                <c:pt idx="6411">
                  <c:v>7.270346909</c:v>
                </c:pt>
                <c:pt idx="6412">
                  <c:v>7.279593735</c:v>
                </c:pt>
                <c:pt idx="6413">
                  <c:v>7.268882065000001</c:v>
                </c:pt>
                <c:pt idx="6414">
                  <c:v>7.273421555</c:v>
                </c:pt>
                <c:pt idx="6415">
                  <c:v>7.27712944</c:v>
                </c:pt>
                <c:pt idx="6416">
                  <c:v>7.280478745</c:v>
                </c:pt>
                <c:pt idx="6417">
                  <c:v>7.278800277999985</c:v>
                </c:pt>
                <c:pt idx="6418">
                  <c:v>7.27848175</c:v>
                </c:pt>
                <c:pt idx="6419">
                  <c:v>7.261452942000001</c:v>
                </c:pt>
                <c:pt idx="6420">
                  <c:v>7.251450805999998</c:v>
                </c:pt>
                <c:pt idx="6421">
                  <c:v>7.257247238000001</c:v>
                </c:pt>
                <c:pt idx="6422">
                  <c:v>7.255440978999986</c:v>
                </c:pt>
                <c:pt idx="6423">
                  <c:v>7.265900878999974</c:v>
                </c:pt>
                <c:pt idx="6424">
                  <c:v>7.269128113</c:v>
                </c:pt>
                <c:pt idx="6425">
                  <c:v>7.274522095</c:v>
                </c:pt>
                <c:pt idx="6426">
                  <c:v>7.277016906999985</c:v>
                </c:pt>
                <c:pt idx="6427">
                  <c:v>7.264809874999984</c:v>
                </c:pt>
                <c:pt idx="6428">
                  <c:v>7.281045227000001</c:v>
                </c:pt>
                <c:pt idx="6429">
                  <c:v>7.276131897</c:v>
                </c:pt>
                <c:pt idx="6430">
                  <c:v>7.278738289</c:v>
                </c:pt>
                <c:pt idx="6431">
                  <c:v>7.275934486</c:v>
                </c:pt>
                <c:pt idx="6432">
                  <c:v>7.282312659999997</c:v>
                </c:pt>
                <c:pt idx="6433">
                  <c:v>7.287628441</c:v>
                </c:pt>
                <c:pt idx="6434">
                  <c:v>7.280868797</c:v>
                </c:pt>
                <c:pt idx="6435">
                  <c:v>7.283979683</c:v>
                </c:pt>
                <c:pt idx="6436">
                  <c:v>7.289660721</c:v>
                </c:pt>
                <c:pt idx="6437">
                  <c:v>7.293753891</c:v>
                </c:pt>
                <c:pt idx="6438">
                  <c:v>7.286048203</c:v>
                </c:pt>
                <c:pt idx="6439">
                  <c:v>7.277289657999997</c:v>
                </c:pt>
                <c:pt idx="6440">
                  <c:v>7.276496201</c:v>
                </c:pt>
                <c:pt idx="6441">
                  <c:v>7.289244919</c:v>
                </c:pt>
                <c:pt idx="6442">
                  <c:v>7.284312515000001</c:v>
                </c:pt>
                <c:pt idx="6443">
                  <c:v>7.297583846999973</c:v>
                </c:pt>
                <c:pt idx="6444">
                  <c:v>7.301615982</c:v>
                </c:pt>
                <c:pt idx="6445">
                  <c:v>7.289607315</c:v>
                </c:pt>
                <c:pt idx="6446">
                  <c:v>7.297524718999985</c:v>
                </c:pt>
                <c:pt idx="6447">
                  <c:v>7.286717682</c:v>
                </c:pt>
                <c:pt idx="6448">
                  <c:v>7.294503478999986</c:v>
                </c:pt>
                <c:pt idx="6449">
                  <c:v>7.302068976999986</c:v>
                </c:pt>
                <c:pt idx="6450">
                  <c:v>7.305321007000001</c:v>
                </c:pt>
                <c:pt idx="6451">
                  <c:v>7.298836020999997</c:v>
                </c:pt>
                <c:pt idx="6452">
                  <c:v>7.305727271999985</c:v>
                </c:pt>
                <c:pt idx="6453">
                  <c:v>7.289530066999986</c:v>
                </c:pt>
                <c:pt idx="6454">
                  <c:v>7.288675575</c:v>
                </c:pt>
                <c:pt idx="6455">
                  <c:v>7.306932715999999</c:v>
                </c:pt>
                <c:pt idx="6456">
                  <c:v>7.326284675999986</c:v>
                </c:pt>
                <c:pt idx="6457">
                  <c:v>7.312231330999997</c:v>
                </c:pt>
                <c:pt idx="6458">
                  <c:v>7.335359839999997</c:v>
                </c:pt>
                <c:pt idx="6459">
                  <c:v>7.318126944999986</c:v>
                </c:pt>
                <c:pt idx="6460">
                  <c:v>7.303722649</c:v>
                </c:pt>
                <c:pt idx="6461">
                  <c:v>7.297077445999998</c:v>
                </c:pt>
                <c:pt idx="6462">
                  <c:v>7.298664360000001</c:v>
                </c:pt>
                <c:pt idx="6463">
                  <c:v>7.308013228999985</c:v>
                </c:pt>
                <c:pt idx="6464">
                  <c:v>7.323540000999997</c:v>
                </c:pt>
                <c:pt idx="6465">
                  <c:v>7.334118155999987</c:v>
                </c:pt>
                <c:pt idx="6466">
                  <c:v>7.320965079999994</c:v>
                </c:pt>
                <c:pt idx="6467">
                  <c:v>7.310917167999977</c:v>
                </c:pt>
                <c:pt idx="6468">
                  <c:v>7.323471335999995</c:v>
                </c:pt>
                <c:pt idx="6469">
                  <c:v>7.326164512999985</c:v>
                </c:pt>
                <c:pt idx="6470">
                  <c:v>7.324058799999986</c:v>
                </c:pt>
                <c:pt idx="6471">
                  <c:v>7.315780906999977</c:v>
                </c:pt>
                <c:pt idx="6472">
                  <c:v>7.305084495999996</c:v>
                </c:pt>
                <c:pt idx="6473">
                  <c:v>7.310913352999985</c:v>
                </c:pt>
                <c:pt idx="6474">
                  <c:v>7.304600028999986</c:v>
                </c:pt>
                <c:pt idx="6475">
                  <c:v>7.309520988</c:v>
                </c:pt>
                <c:pt idx="6476">
                  <c:v>7.320843009999997</c:v>
                </c:pt>
                <c:pt idx="6477">
                  <c:v>7.317278175000001</c:v>
                </c:pt>
                <c:pt idx="6478">
                  <c:v>7.323793677999986</c:v>
                </c:pt>
                <c:pt idx="6479">
                  <c:v>7.317953376999973</c:v>
                </c:pt>
                <c:pt idx="6480">
                  <c:v>7.319448738000001</c:v>
                </c:pt>
                <c:pt idx="6481">
                  <c:v>7.323950080999997</c:v>
                </c:pt>
                <c:pt idx="6482">
                  <c:v>7.314830092999986</c:v>
                </c:pt>
                <c:pt idx="6483">
                  <c:v>7.316241531</c:v>
                </c:pt>
                <c:pt idx="6484">
                  <c:v>7.326648026</c:v>
                </c:pt>
                <c:pt idx="6485">
                  <c:v>7.326618461999997</c:v>
                </c:pt>
                <c:pt idx="6486">
                  <c:v>7.329670218999997</c:v>
                </c:pt>
                <c:pt idx="6487">
                  <c:v>7.336307793</c:v>
                </c:pt>
                <c:pt idx="6488">
                  <c:v>7.337555198999997</c:v>
                </c:pt>
                <c:pt idx="6489">
                  <c:v>7.336906700000001</c:v>
                </c:pt>
                <c:pt idx="6490">
                  <c:v>7.339201241</c:v>
                </c:pt>
                <c:pt idx="6491">
                  <c:v>7.339903145</c:v>
                </c:pt>
                <c:pt idx="6492">
                  <c:v>7.342047005</c:v>
                </c:pt>
                <c:pt idx="6493">
                  <c:v>7.348257332</c:v>
                </c:pt>
                <c:pt idx="6494">
                  <c:v>7.342817573999978</c:v>
                </c:pt>
                <c:pt idx="6495">
                  <c:v>7.358003882999998</c:v>
                </c:pt>
                <c:pt idx="6496">
                  <c:v>7.345049171</c:v>
                </c:pt>
                <c:pt idx="6497">
                  <c:v>7.33877018</c:v>
                </c:pt>
                <c:pt idx="6498">
                  <c:v>7.341532020999997</c:v>
                </c:pt>
                <c:pt idx="6499">
                  <c:v>7.343134193</c:v>
                </c:pt>
                <c:pt idx="6500">
                  <c:v>7.344885138999977</c:v>
                </c:pt>
                <c:pt idx="6501">
                  <c:v>7.351492195</c:v>
                </c:pt>
                <c:pt idx="6502">
                  <c:v>7.352403907999986</c:v>
                </c:pt>
                <c:pt idx="6503">
                  <c:v>7.358087806999974</c:v>
                </c:pt>
                <c:pt idx="6504">
                  <c:v>7.367296486</c:v>
                </c:pt>
                <c:pt idx="6505">
                  <c:v>7.353372840999997</c:v>
                </c:pt>
                <c:pt idx="6506">
                  <c:v>7.343956260999978</c:v>
                </c:pt>
                <c:pt idx="6507">
                  <c:v>7.350929526999983</c:v>
                </c:pt>
                <c:pt idx="6508">
                  <c:v>7.34135273</c:v>
                </c:pt>
                <c:pt idx="6509">
                  <c:v>7.343885688999985</c:v>
                </c:pt>
                <c:pt idx="6510">
                  <c:v>7.341685561999985</c:v>
                </c:pt>
                <c:pt idx="6511">
                  <c:v>7.341908722</c:v>
                </c:pt>
                <c:pt idx="6512">
                  <c:v>7.332768707</c:v>
                </c:pt>
                <c:pt idx="6513">
                  <c:v>7.348197249999985</c:v>
                </c:pt>
                <c:pt idx="6514">
                  <c:v>7.361762314</c:v>
                </c:pt>
                <c:pt idx="6515">
                  <c:v>7.370293884</c:v>
                </c:pt>
                <c:pt idx="6516">
                  <c:v>7.373757629000001</c:v>
                </c:pt>
                <c:pt idx="6517">
                  <c:v>7.371598511000001</c:v>
                </c:pt>
                <c:pt idx="6518">
                  <c:v>7.361466675</c:v>
                </c:pt>
                <c:pt idx="6519">
                  <c:v>7.358254700000001</c:v>
                </c:pt>
                <c:pt idx="6520">
                  <c:v>7.349423676</c:v>
                </c:pt>
                <c:pt idx="6521">
                  <c:v>7.347714690999985</c:v>
                </c:pt>
                <c:pt idx="6522">
                  <c:v>7.366933135999996</c:v>
                </c:pt>
                <c:pt idx="6523">
                  <c:v>7.393769531000001</c:v>
                </c:pt>
                <c:pt idx="6524">
                  <c:v>7.393265991</c:v>
                </c:pt>
                <c:pt idx="6525">
                  <c:v>7.383302002</c:v>
                </c:pt>
                <c:pt idx="6526">
                  <c:v>7.379525452</c:v>
                </c:pt>
                <c:pt idx="6527">
                  <c:v>7.390984801999974</c:v>
                </c:pt>
                <c:pt idx="6528">
                  <c:v>7.370629578</c:v>
                </c:pt>
                <c:pt idx="6529">
                  <c:v>7.369382172000001</c:v>
                </c:pt>
                <c:pt idx="6530">
                  <c:v>7.372296599999998</c:v>
                </c:pt>
                <c:pt idx="6531">
                  <c:v>7.370221405</c:v>
                </c:pt>
                <c:pt idx="6532">
                  <c:v>7.360654144000001</c:v>
                </c:pt>
                <c:pt idx="6533">
                  <c:v>7.363339691000001</c:v>
                </c:pt>
                <c:pt idx="6534">
                  <c:v>7.368634491000001</c:v>
                </c:pt>
                <c:pt idx="6535">
                  <c:v>7.368596343999985</c:v>
                </c:pt>
                <c:pt idx="6536">
                  <c:v>7.370730666999985</c:v>
                </c:pt>
                <c:pt idx="6537">
                  <c:v>7.365191726999984</c:v>
                </c:pt>
                <c:pt idx="6538">
                  <c:v>7.372557906999984</c:v>
                </c:pt>
                <c:pt idx="6539">
                  <c:v>7.382254867999974</c:v>
                </c:pt>
                <c:pt idx="6540">
                  <c:v>7.399615554999986</c:v>
                </c:pt>
                <c:pt idx="6541">
                  <c:v>7.401310233999999</c:v>
                </c:pt>
                <c:pt idx="6542">
                  <c:v>7.392185477999972</c:v>
                </c:pt>
                <c:pt idx="6543">
                  <c:v>7.391636162</c:v>
                </c:pt>
                <c:pt idx="6544">
                  <c:v>7.38348796799998</c:v>
                </c:pt>
                <c:pt idx="6545">
                  <c:v>7.396198539999985</c:v>
                </c:pt>
                <c:pt idx="6546">
                  <c:v>7.396010665999986</c:v>
                </c:pt>
                <c:pt idx="6547">
                  <c:v>7.400523453</c:v>
                </c:pt>
                <c:pt idx="6548">
                  <c:v>7.39974144</c:v>
                </c:pt>
                <c:pt idx="6549">
                  <c:v>7.405183105</c:v>
                </c:pt>
                <c:pt idx="6550">
                  <c:v>7.400033264</c:v>
                </c:pt>
                <c:pt idx="6551">
                  <c:v>7.397983817999974</c:v>
                </c:pt>
                <c:pt idx="6552">
                  <c:v>7.390902786000001</c:v>
                </c:pt>
                <c:pt idx="6553">
                  <c:v>7.395221024</c:v>
                </c:pt>
                <c:pt idx="6554">
                  <c:v>7.407609252999999</c:v>
                </c:pt>
                <c:pt idx="6555">
                  <c:v>7.409631042</c:v>
                </c:pt>
                <c:pt idx="6556">
                  <c:v>7.410187987999997</c:v>
                </c:pt>
                <c:pt idx="6557">
                  <c:v>7.410035400000001</c:v>
                </c:pt>
                <c:pt idx="6558">
                  <c:v>7.417184142999985</c:v>
                </c:pt>
                <c:pt idx="6559">
                  <c:v>7.411736755</c:v>
                </c:pt>
                <c:pt idx="6560">
                  <c:v>7.406365662</c:v>
                </c:pt>
                <c:pt idx="6561">
                  <c:v>7.415704041000001</c:v>
                </c:pt>
                <c:pt idx="6562">
                  <c:v>7.413514403999997</c:v>
                </c:pt>
                <c:pt idx="6563">
                  <c:v>7.421937255999988</c:v>
                </c:pt>
                <c:pt idx="6564">
                  <c:v>7.422669678000001</c:v>
                </c:pt>
                <c:pt idx="6565">
                  <c:v>7.436555176</c:v>
                </c:pt>
                <c:pt idx="6566">
                  <c:v>7.429803162</c:v>
                </c:pt>
                <c:pt idx="6567">
                  <c:v>7.435115127999997</c:v>
                </c:pt>
                <c:pt idx="6568">
                  <c:v>7.423281936999997</c:v>
                </c:pt>
                <c:pt idx="6569">
                  <c:v>7.417941359999985</c:v>
                </c:pt>
                <c:pt idx="6570">
                  <c:v>7.4263871</c:v>
                </c:pt>
                <c:pt idx="6571">
                  <c:v>7.437510756999985</c:v>
                </c:pt>
                <c:pt idx="6572">
                  <c:v>7.434682159</c:v>
                </c:pt>
                <c:pt idx="6573">
                  <c:v>7.427693634</c:v>
                </c:pt>
                <c:pt idx="6574">
                  <c:v>7.416341095</c:v>
                </c:pt>
                <c:pt idx="6575">
                  <c:v>7.417699127</c:v>
                </c:pt>
                <c:pt idx="6576">
                  <c:v>7.409173279</c:v>
                </c:pt>
                <c:pt idx="6577">
                  <c:v>7.411633759</c:v>
                </c:pt>
                <c:pt idx="6578">
                  <c:v>7.413533478000001</c:v>
                </c:pt>
                <c:pt idx="6579">
                  <c:v>7.427602081</c:v>
                </c:pt>
                <c:pt idx="6580">
                  <c:v>7.432629852</c:v>
                </c:pt>
                <c:pt idx="6581">
                  <c:v>7.437649994</c:v>
                </c:pt>
                <c:pt idx="6582">
                  <c:v>7.424000052999985</c:v>
                </c:pt>
                <c:pt idx="6583">
                  <c:v>7.430828362</c:v>
                </c:pt>
                <c:pt idx="6584">
                  <c:v>7.439716606</c:v>
                </c:pt>
                <c:pt idx="6585">
                  <c:v>7.434207230000001</c:v>
                </c:pt>
                <c:pt idx="6586">
                  <c:v>7.433963089</c:v>
                </c:pt>
                <c:pt idx="6587">
                  <c:v>7.433295517</c:v>
                </c:pt>
                <c:pt idx="6588">
                  <c:v>7.422721176</c:v>
                </c:pt>
                <c:pt idx="6589">
                  <c:v>7.427348404</c:v>
                </c:pt>
                <c:pt idx="6590">
                  <c:v>7.443446426</c:v>
                </c:pt>
                <c:pt idx="6591">
                  <c:v>7.441682129</c:v>
                </c:pt>
                <c:pt idx="6592">
                  <c:v>7.435906676999985</c:v>
                </c:pt>
                <c:pt idx="6593">
                  <c:v>7.426541595</c:v>
                </c:pt>
                <c:pt idx="6594">
                  <c:v>7.445828705</c:v>
                </c:pt>
                <c:pt idx="6595">
                  <c:v>7.462460785</c:v>
                </c:pt>
                <c:pt idx="6596">
                  <c:v>7.461392669999999</c:v>
                </c:pt>
                <c:pt idx="6597">
                  <c:v>7.448567657000001</c:v>
                </c:pt>
                <c:pt idx="6598">
                  <c:v>7.466733246</c:v>
                </c:pt>
                <c:pt idx="6599">
                  <c:v>7.460751800999997</c:v>
                </c:pt>
                <c:pt idx="6600">
                  <c:v>7.458122520000001</c:v>
                </c:pt>
                <c:pt idx="6601">
                  <c:v>7.460552483</c:v>
                </c:pt>
                <c:pt idx="6602">
                  <c:v>7.453304557999984</c:v>
                </c:pt>
                <c:pt idx="6603">
                  <c:v>7.443294792</c:v>
                </c:pt>
                <c:pt idx="6604">
                  <c:v>7.453716544999997</c:v>
                </c:pt>
                <c:pt idx="6605">
                  <c:v>7.464855460999983</c:v>
                </c:pt>
                <c:pt idx="6606">
                  <c:v>7.459085732000001</c:v>
                </c:pt>
                <c:pt idx="6607">
                  <c:v>7.452711371999997</c:v>
                </c:pt>
                <c:pt idx="6608">
                  <c:v>7.458143500999999</c:v>
                </c:pt>
                <c:pt idx="6609">
                  <c:v>7.458784369999985</c:v>
                </c:pt>
                <c:pt idx="6610">
                  <c:v>7.448210029999998</c:v>
                </c:pt>
                <c:pt idx="6611">
                  <c:v>7.433164864000001</c:v>
                </c:pt>
                <c:pt idx="6612">
                  <c:v>7.445360451</c:v>
                </c:pt>
                <c:pt idx="6613">
                  <c:v>7.460047035</c:v>
                </c:pt>
                <c:pt idx="6614">
                  <c:v>7.453142433</c:v>
                </c:pt>
                <c:pt idx="6615">
                  <c:v>7.466333656000001</c:v>
                </c:pt>
                <c:pt idx="6616">
                  <c:v>7.463167458</c:v>
                </c:pt>
                <c:pt idx="6617">
                  <c:v>7.475511817999986</c:v>
                </c:pt>
                <c:pt idx="6618">
                  <c:v>7.467539101000001</c:v>
                </c:pt>
                <c:pt idx="6619">
                  <c:v>7.463758736</c:v>
                </c:pt>
                <c:pt idx="6620">
                  <c:v>7.475073128</c:v>
                </c:pt>
                <c:pt idx="6621">
                  <c:v>7.476375847000001</c:v>
                </c:pt>
                <c:pt idx="6622">
                  <c:v>7.467214850999977</c:v>
                </c:pt>
                <c:pt idx="6623">
                  <c:v>7.470739632</c:v>
                </c:pt>
                <c:pt idx="6624">
                  <c:v>7.473551064</c:v>
                </c:pt>
                <c:pt idx="6625">
                  <c:v>7.466472893</c:v>
                </c:pt>
                <c:pt idx="6626">
                  <c:v>7.460155753999997</c:v>
                </c:pt>
                <c:pt idx="6627">
                  <c:v>7.460985450999984</c:v>
                </c:pt>
                <c:pt idx="6628">
                  <c:v>7.454851417999997</c:v>
                </c:pt>
                <c:pt idx="6629">
                  <c:v>7.467465667999984</c:v>
                </c:pt>
                <c:pt idx="6630">
                  <c:v>7.465192108000001</c:v>
                </c:pt>
                <c:pt idx="6631">
                  <c:v>7.475416451</c:v>
                </c:pt>
                <c:pt idx="6632">
                  <c:v>7.492613106</c:v>
                </c:pt>
                <c:pt idx="6633">
                  <c:v>7.486608772</c:v>
                </c:pt>
                <c:pt idx="6634">
                  <c:v>7.481442719</c:v>
                </c:pt>
                <c:pt idx="6635">
                  <c:v>7.475552825999999</c:v>
                </c:pt>
                <c:pt idx="6636">
                  <c:v>7.475613861</c:v>
                </c:pt>
                <c:pt idx="6637">
                  <c:v>7.469583777999997</c:v>
                </c:pt>
                <c:pt idx="6638">
                  <c:v>7.479776649</c:v>
                </c:pt>
                <c:pt idx="6639">
                  <c:v>7.472040443</c:v>
                </c:pt>
                <c:pt idx="6640">
                  <c:v>7.471197395</c:v>
                </c:pt>
                <c:pt idx="6641">
                  <c:v>7.466009407</c:v>
                </c:pt>
                <c:pt idx="6642">
                  <c:v>7.464937476999975</c:v>
                </c:pt>
                <c:pt idx="6643">
                  <c:v>7.455753593</c:v>
                </c:pt>
                <c:pt idx="6644">
                  <c:v>7.453184395</c:v>
                </c:pt>
                <c:pt idx="6645">
                  <c:v>7.466459540999997</c:v>
                </c:pt>
                <c:pt idx="6646">
                  <c:v>7.462904242999977</c:v>
                </c:pt>
                <c:pt idx="6647">
                  <c:v>7.458181647999985</c:v>
                </c:pt>
                <c:pt idx="6648">
                  <c:v>7.473385124</c:v>
                </c:pt>
                <c:pt idx="6649">
                  <c:v>7.482212334</c:v>
                </c:pt>
                <c:pt idx="6650">
                  <c:v>7.467670708000001</c:v>
                </c:pt>
                <c:pt idx="6651">
                  <c:v>7.468437461999997</c:v>
                </c:pt>
                <c:pt idx="6652">
                  <c:v>7.477722435</c:v>
                </c:pt>
                <c:pt idx="6653">
                  <c:v>7.502487449999985</c:v>
                </c:pt>
                <c:pt idx="6654">
                  <c:v>7.488769798</c:v>
                </c:pt>
                <c:pt idx="6655">
                  <c:v>7.49172142</c:v>
                </c:pt>
                <c:pt idx="6656">
                  <c:v>7.462012557999977</c:v>
                </c:pt>
                <c:pt idx="6657">
                  <c:v>7.467742233</c:v>
                </c:pt>
                <c:pt idx="6658">
                  <c:v>7.484282761</c:v>
                </c:pt>
                <c:pt idx="6659">
                  <c:v>7.484000473000001</c:v>
                </c:pt>
                <c:pt idx="6660">
                  <c:v>7.479056625</c:v>
                </c:pt>
                <c:pt idx="6661">
                  <c:v>7.492182998999997</c:v>
                </c:pt>
                <c:pt idx="6662">
                  <c:v>7.494395523000001</c:v>
                </c:pt>
                <c:pt idx="6663">
                  <c:v>7.487227707</c:v>
                </c:pt>
                <c:pt idx="6664">
                  <c:v>7.487281113</c:v>
                </c:pt>
                <c:pt idx="6665">
                  <c:v>7.49644783</c:v>
                </c:pt>
                <c:pt idx="6666">
                  <c:v>7.4839814</c:v>
                </c:pt>
                <c:pt idx="6667">
                  <c:v>7.489939956999997</c:v>
                </c:pt>
                <c:pt idx="6668">
                  <c:v>7.481982498</c:v>
                </c:pt>
                <c:pt idx="6669">
                  <c:v>7.473203926</c:v>
                </c:pt>
                <c:pt idx="6670">
                  <c:v>7.465750007999997</c:v>
                </c:pt>
                <c:pt idx="6671">
                  <c:v>7.473032265</c:v>
                </c:pt>
                <c:pt idx="6672">
                  <c:v>7.473493843</c:v>
                </c:pt>
                <c:pt idx="6673">
                  <c:v>7.486045151</c:v>
                </c:pt>
                <c:pt idx="6674">
                  <c:v>7.478537826999985</c:v>
                </c:pt>
                <c:pt idx="6675">
                  <c:v>7.47584465</c:v>
                </c:pt>
                <c:pt idx="6676">
                  <c:v>7.478102950999999</c:v>
                </c:pt>
                <c:pt idx="6677">
                  <c:v>7.479044228</c:v>
                </c:pt>
                <c:pt idx="6678">
                  <c:v>7.489500313</c:v>
                </c:pt>
                <c:pt idx="6679">
                  <c:v>7.475736885</c:v>
                </c:pt>
                <c:pt idx="6680">
                  <c:v>7.468099860999997</c:v>
                </c:pt>
                <c:pt idx="6681">
                  <c:v>7.481438904</c:v>
                </c:pt>
                <c:pt idx="6682">
                  <c:v>7.469033507999997</c:v>
                </c:pt>
                <c:pt idx="6683">
                  <c:v>7.479699402</c:v>
                </c:pt>
                <c:pt idx="6684">
                  <c:v>7.486733704</c:v>
                </c:pt>
                <c:pt idx="6685">
                  <c:v>7.488763123</c:v>
                </c:pt>
                <c:pt idx="6686">
                  <c:v>7.503197936999986</c:v>
                </c:pt>
                <c:pt idx="6687">
                  <c:v>7.494912415000001</c:v>
                </c:pt>
                <c:pt idx="6688">
                  <c:v>7.493829041</c:v>
                </c:pt>
                <c:pt idx="6689">
                  <c:v>7.488459854000001</c:v>
                </c:pt>
                <c:pt idx="6690">
                  <c:v>7.480868607</c:v>
                </c:pt>
                <c:pt idx="6691">
                  <c:v>7.477675705</c:v>
                </c:pt>
                <c:pt idx="6692">
                  <c:v>7.487014084000001</c:v>
                </c:pt>
                <c:pt idx="6693">
                  <c:v>7.489386826</c:v>
                </c:pt>
                <c:pt idx="6694">
                  <c:v>7.489483147</c:v>
                </c:pt>
                <c:pt idx="6695">
                  <c:v>7.497455863999981</c:v>
                </c:pt>
                <c:pt idx="6696">
                  <c:v>7.512193946999985</c:v>
                </c:pt>
                <c:pt idx="6697">
                  <c:v>7.510881691000001</c:v>
                </c:pt>
                <c:pt idx="6698">
                  <c:v>7.506074218999985</c:v>
                </c:pt>
                <c:pt idx="6699">
                  <c:v>7.508881835999987</c:v>
                </c:pt>
                <c:pt idx="6700">
                  <c:v>7.509049683</c:v>
                </c:pt>
                <c:pt idx="6701">
                  <c:v>7.511529235999999</c:v>
                </c:pt>
                <c:pt idx="6702">
                  <c:v>7.50882843</c:v>
                </c:pt>
                <c:pt idx="6703">
                  <c:v>7.505948334</c:v>
                </c:pt>
                <c:pt idx="6704">
                  <c:v>7.508597641000001</c:v>
                </c:pt>
                <c:pt idx="6705">
                  <c:v>7.509221344</c:v>
                </c:pt>
                <c:pt idx="6706">
                  <c:v>7.503468781</c:v>
                </c:pt>
                <c:pt idx="6707">
                  <c:v>7.502259521</c:v>
                </c:pt>
                <c:pt idx="6708">
                  <c:v>7.508454589999986</c:v>
                </c:pt>
                <c:pt idx="6709">
                  <c:v>7.509550361999997</c:v>
                </c:pt>
                <c:pt idx="6710">
                  <c:v>7.505628853</c:v>
                </c:pt>
                <c:pt idx="6711">
                  <c:v>7.509260445</c:v>
                </c:pt>
                <c:pt idx="6712">
                  <c:v>7.511091499</c:v>
                </c:pt>
                <c:pt idx="6713">
                  <c:v>7.505628853</c:v>
                </c:pt>
                <c:pt idx="6714">
                  <c:v>7.510609894</c:v>
                </c:pt>
                <c:pt idx="6715">
                  <c:v>7.516286163000001</c:v>
                </c:pt>
                <c:pt idx="6716">
                  <c:v>7.517873076999984</c:v>
                </c:pt>
                <c:pt idx="6717">
                  <c:v>7.511571198</c:v>
                </c:pt>
                <c:pt idx="6718">
                  <c:v>7.510335235999987</c:v>
                </c:pt>
                <c:pt idx="6719">
                  <c:v>7.510241776</c:v>
                </c:pt>
                <c:pt idx="6720">
                  <c:v>7.502330093</c:v>
                </c:pt>
                <c:pt idx="6721">
                  <c:v>7.514857558999974</c:v>
                </c:pt>
                <c:pt idx="6722">
                  <c:v>7.521296768</c:v>
                </c:pt>
                <c:pt idx="6723">
                  <c:v>7.515391616999997</c:v>
                </c:pt>
                <c:pt idx="6724">
                  <c:v>7.522321014</c:v>
                </c:pt>
                <c:pt idx="6725">
                  <c:v>7.517008095</c:v>
                </c:pt>
                <c:pt idx="6726">
                  <c:v>7.522020606999985</c:v>
                </c:pt>
                <c:pt idx="6727">
                  <c:v>7.513315467999985</c:v>
                </c:pt>
                <c:pt idx="6728">
                  <c:v>7.510523109</c:v>
                </c:pt>
                <c:pt idx="6729">
                  <c:v>7.509771614</c:v>
                </c:pt>
                <c:pt idx="6730">
                  <c:v>7.519258766000001</c:v>
                </c:pt>
                <c:pt idx="6731">
                  <c:v>7.516660004</c:v>
                </c:pt>
                <c:pt idx="6732">
                  <c:v>7.50146225</c:v>
                </c:pt>
                <c:pt idx="6733">
                  <c:v>7.505980758999983</c:v>
                </c:pt>
                <c:pt idx="6734">
                  <c:v>7.515700606999986</c:v>
                </c:pt>
                <c:pt idx="6735">
                  <c:v>7.528217583000001</c:v>
                </c:pt>
                <c:pt idx="6736">
                  <c:v>7.524158744999986</c:v>
                </c:pt>
                <c:pt idx="6737">
                  <c:v>7.522976189</c:v>
                </c:pt>
                <c:pt idx="6738">
                  <c:v>7.517849235999996</c:v>
                </c:pt>
                <c:pt idx="6739">
                  <c:v>7.539234427999999</c:v>
                </c:pt>
                <c:pt idx="6740">
                  <c:v>7.532181053</c:v>
                </c:pt>
                <c:pt idx="6741">
                  <c:v>7.534530906999978</c:v>
                </c:pt>
                <c:pt idx="6742">
                  <c:v>7.540619164</c:v>
                </c:pt>
                <c:pt idx="6743">
                  <c:v>7.526020317</c:v>
                </c:pt>
                <c:pt idx="6744">
                  <c:v>7.521374015999998</c:v>
                </c:pt>
                <c:pt idx="6745">
                  <c:v>7.527693062</c:v>
                </c:pt>
                <c:pt idx="6746">
                  <c:v>7.537977486</c:v>
                </c:pt>
                <c:pt idx="6747">
                  <c:v>7.536131172</c:v>
                </c:pt>
                <c:pt idx="6748">
                  <c:v>7.535132675000001</c:v>
                </c:pt>
                <c:pt idx="6749">
                  <c:v>7.52772453299998</c:v>
                </c:pt>
                <c:pt idx="6750">
                  <c:v>7.528868941999997</c:v>
                </c:pt>
                <c:pt idx="6751">
                  <c:v>7.528859406</c:v>
                </c:pt>
                <c:pt idx="6752">
                  <c:v>7.527814177999972</c:v>
                </c:pt>
                <c:pt idx="6753">
                  <c:v>7.537038116000001</c:v>
                </c:pt>
                <c:pt idx="6754">
                  <c:v>7.54089859</c:v>
                </c:pt>
                <c:pt idx="6755">
                  <c:v>7.542943267999985</c:v>
                </c:pt>
                <c:pt idx="6756">
                  <c:v>7.546117096000001</c:v>
                </c:pt>
                <c:pt idx="6757">
                  <c:v>7.537678986</c:v>
                </c:pt>
                <c:pt idx="6758">
                  <c:v>7.537538795</c:v>
                </c:pt>
                <c:pt idx="6759">
                  <c:v>7.554399756999997</c:v>
                </c:pt>
                <c:pt idx="6760">
                  <c:v>7.560983924999985</c:v>
                </c:pt>
                <c:pt idx="6761">
                  <c:v>7.553495673999997</c:v>
                </c:pt>
                <c:pt idx="6762">
                  <c:v>7.547468451999999</c:v>
                </c:pt>
                <c:pt idx="6763">
                  <c:v>7.538923531000001</c:v>
                </c:pt>
                <c:pt idx="6764">
                  <c:v>7.577070503000001</c:v>
                </c:pt>
                <c:pt idx="6765">
                  <c:v>7.567343025</c:v>
                </c:pt>
                <c:pt idx="6766">
                  <c:v>7.579839972999999</c:v>
                </c:pt>
                <c:pt idx="6767">
                  <c:v>7.559850959999985</c:v>
                </c:pt>
                <c:pt idx="6768">
                  <c:v>7.574330596999986</c:v>
                </c:pt>
                <c:pt idx="6769">
                  <c:v>7.553853301999998</c:v>
                </c:pt>
                <c:pt idx="6770">
                  <c:v>7.571110992</c:v>
                </c:pt>
                <c:pt idx="6771">
                  <c:v>7.563351897999997</c:v>
                </c:pt>
                <c:pt idx="6772">
                  <c:v>7.559552459999997</c:v>
                </c:pt>
                <c:pt idx="6773">
                  <c:v>7.557957915999986</c:v>
                </c:pt>
                <c:pt idx="6774">
                  <c:v>7.551686554000001</c:v>
                </c:pt>
                <c:pt idx="6775">
                  <c:v>7.568429259999985</c:v>
                </c:pt>
                <c:pt idx="6776">
                  <c:v>7.589131622000001</c:v>
                </c:pt>
                <c:pt idx="6777">
                  <c:v>7.586725502000001</c:v>
                </c:pt>
                <c:pt idx="6778">
                  <c:v>7.572580604999997</c:v>
                </c:pt>
                <c:pt idx="6779">
                  <c:v>7.583620338</c:v>
                </c:pt>
                <c:pt idx="6780">
                  <c:v>7.590490608000001</c:v>
                </c:pt>
                <c:pt idx="6781">
                  <c:v>7.576338081</c:v>
                </c:pt>
                <c:pt idx="6782">
                  <c:v>7.595327644</c:v>
                </c:pt>
                <c:pt idx="6783">
                  <c:v>7.604704169999978</c:v>
                </c:pt>
                <c:pt idx="6784">
                  <c:v>7.591413765</c:v>
                </c:pt>
                <c:pt idx="6785">
                  <c:v>7.594206123</c:v>
                </c:pt>
                <c:pt idx="6786">
                  <c:v>7.588667183</c:v>
                </c:pt>
                <c:pt idx="6787">
                  <c:v>7.595335273999985</c:v>
                </c:pt>
                <c:pt idx="6788">
                  <c:v>7.604582099999983</c:v>
                </c:pt>
                <c:pt idx="6789">
                  <c:v>7.61588504799997</c:v>
                </c:pt>
                <c:pt idx="6790">
                  <c:v>7.604215888999977</c:v>
                </c:pt>
                <c:pt idx="6791">
                  <c:v>7.5967696</c:v>
                </c:pt>
                <c:pt idx="6792">
                  <c:v>7.600557593999997</c:v>
                </c:pt>
                <c:pt idx="6793">
                  <c:v>7.596094398000001</c:v>
                </c:pt>
                <c:pt idx="6794">
                  <c:v>7.592211036999987</c:v>
                </c:pt>
                <c:pt idx="6795">
                  <c:v>7.595239906000001</c:v>
                </c:pt>
                <c:pt idx="6796">
                  <c:v>7.595384864999983</c:v>
                </c:pt>
                <c:pt idx="6797">
                  <c:v>7.593141823000001</c:v>
                </c:pt>
                <c:pt idx="6798">
                  <c:v>7.598399429</c:v>
                </c:pt>
                <c:pt idx="6799">
                  <c:v>7.607201842999985</c:v>
                </c:pt>
                <c:pt idx="6800">
                  <c:v>7.610413817999977</c:v>
                </c:pt>
                <c:pt idx="6801">
                  <c:v>7.597329407000001</c:v>
                </c:pt>
                <c:pt idx="6802">
                  <c:v>7.594076423999997</c:v>
                </c:pt>
                <c:pt idx="6803">
                  <c:v>7.604522971999983</c:v>
                </c:pt>
                <c:pt idx="6804">
                  <c:v>7.600002555999988</c:v>
                </c:pt>
                <c:pt idx="6805">
                  <c:v>7.590935019999983</c:v>
                </c:pt>
                <c:pt idx="6806">
                  <c:v>7.595014838999973</c:v>
                </c:pt>
                <c:pt idx="6807">
                  <c:v>7.600927619999985</c:v>
                </c:pt>
                <c:pt idx="6808">
                  <c:v>7.611540108000001</c:v>
                </c:pt>
                <c:pt idx="6809">
                  <c:v>7.609686165</c:v>
                </c:pt>
                <c:pt idx="6810">
                  <c:v>7.602987555999974</c:v>
                </c:pt>
                <c:pt idx="6811">
                  <c:v>7.607017784000001</c:v>
                </c:pt>
                <c:pt idx="6812">
                  <c:v>7.606014518999974</c:v>
                </c:pt>
                <c:pt idx="6813">
                  <c:v>7.60733821899998</c:v>
                </c:pt>
                <c:pt idx="6814">
                  <c:v>7.606754569999977</c:v>
                </c:pt>
                <c:pt idx="6815">
                  <c:v>7.611271171999998</c:v>
                </c:pt>
                <c:pt idx="6816">
                  <c:v>7.618263511999999</c:v>
                </c:pt>
                <c:pt idx="6817">
                  <c:v>7.625480918999973</c:v>
                </c:pt>
                <c:pt idx="6818">
                  <c:v>7.627506522999972</c:v>
                </c:pt>
                <c:pt idx="6819">
                  <c:v>7.634334830999973</c:v>
                </c:pt>
                <c:pt idx="6820">
                  <c:v>7.634052543999984</c:v>
                </c:pt>
                <c:pt idx="6821">
                  <c:v>7.627449302999997</c:v>
                </c:pt>
                <c:pt idx="6822">
                  <c:v>7.625734595999983</c:v>
                </c:pt>
                <c:pt idx="6823">
                  <c:v>7.631883887999997</c:v>
                </c:pt>
                <c:pt idx="6824">
                  <c:v>7.628343848999985</c:v>
                </c:pt>
                <c:pt idx="6825">
                  <c:v>7.622305183000001</c:v>
                </c:pt>
                <c:pt idx="6826">
                  <c:v>7.623968391000001</c:v>
                </c:pt>
                <c:pt idx="6827">
                  <c:v>7.635992316999986</c:v>
                </c:pt>
                <c:pt idx="6828">
                  <c:v>7.632374076999977</c:v>
                </c:pt>
                <c:pt idx="6829">
                  <c:v>7.640239983</c:v>
                </c:pt>
                <c:pt idx="6830">
                  <c:v>7.656894950999983</c:v>
                </c:pt>
                <c:pt idx="6831">
                  <c:v>7.650547295</c:v>
                </c:pt>
                <c:pt idx="6832">
                  <c:v>7.645725516999978</c:v>
                </c:pt>
                <c:pt idx="6833">
                  <c:v>7.642711905999987</c:v>
                </c:pt>
                <c:pt idx="6834">
                  <c:v>7.661632805000001</c:v>
                </c:pt>
                <c:pt idx="6835">
                  <c:v>7.669376639999986</c:v>
                </c:pt>
                <c:pt idx="6836">
                  <c:v>7.668859748999984</c:v>
                </c:pt>
                <c:pt idx="6837">
                  <c:v>7.650301246999978</c:v>
                </c:pt>
                <c:pt idx="6838">
                  <c:v>7.641008644</c:v>
                </c:pt>
                <c:pt idx="6839">
                  <c:v>7.646745948999987</c:v>
                </c:pt>
                <c:pt idx="6840">
                  <c:v>7.647943763999997</c:v>
                </c:pt>
                <c:pt idx="6841">
                  <c:v>7.654459266999972</c:v>
                </c:pt>
                <c:pt idx="6842">
                  <c:v>7.641729622</c:v>
                </c:pt>
                <c:pt idx="6843">
                  <c:v>7.649893074</c:v>
                </c:pt>
                <c:pt idx="6844">
                  <c:v>7.649099617</c:v>
                </c:pt>
                <c:pt idx="6845">
                  <c:v>7.664186744999973</c:v>
                </c:pt>
                <c:pt idx="6846">
                  <c:v>7.661731032999997</c:v>
                </c:pt>
                <c:pt idx="6847">
                  <c:v>7.66294792199998</c:v>
                </c:pt>
                <c:pt idx="6848">
                  <c:v>7.654525069999972</c:v>
                </c:pt>
                <c:pt idx="6849">
                  <c:v>7.656932143999997</c:v>
                </c:pt>
                <c:pt idx="6850">
                  <c:v>7.658572463999997</c:v>
                </c:pt>
                <c:pt idx="6851">
                  <c:v>7.665234832999975</c:v>
                </c:pt>
                <c:pt idx="6852">
                  <c:v>7.674438743999997</c:v>
                </c:pt>
                <c:pt idx="6853">
                  <c:v>7.65768459299998</c:v>
                </c:pt>
                <c:pt idx="6854">
                  <c:v>7.655288962999985</c:v>
                </c:pt>
                <c:pt idx="6855">
                  <c:v>7.647278099</c:v>
                </c:pt>
                <c:pt idx="6856">
                  <c:v>7.651649742</c:v>
                </c:pt>
                <c:pt idx="6857">
                  <c:v>7.652542381000001</c:v>
                </c:pt>
                <c:pt idx="6858">
                  <c:v>7.657928733999985</c:v>
                </c:pt>
                <c:pt idx="6859">
                  <c:v>7.646065024999999</c:v>
                </c:pt>
                <c:pt idx="6860">
                  <c:v>7.640434531999974</c:v>
                </c:pt>
                <c:pt idx="6861">
                  <c:v>7.636900214999997</c:v>
                </c:pt>
                <c:pt idx="6862">
                  <c:v>7.656862525999998</c:v>
                </c:pt>
                <c:pt idx="6863">
                  <c:v>7.645963935999997</c:v>
                </c:pt>
                <c:pt idx="6864">
                  <c:v>7.627058295999986</c:v>
                </c:pt>
                <c:pt idx="6865">
                  <c:v>7.635755805999987</c:v>
                </c:pt>
                <c:pt idx="6866">
                  <c:v>7.640455512999983</c:v>
                </c:pt>
                <c:pt idx="6867">
                  <c:v>7.637159615000001</c:v>
                </c:pt>
                <c:pt idx="6868">
                  <c:v>7.648283271999985</c:v>
                </c:pt>
                <c:pt idx="6869">
                  <c:v>7.661154059999974</c:v>
                </c:pt>
                <c:pt idx="6870">
                  <c:v>7.665144233999975</c:v>
                </c:pt>
                <c:pt idx="6871">
                  <c:v>7.678095131</c:v>
                </c:pt>
                <c:pt idx="6872">
                  <c:v>7.671757010999999</c:v>
                </c:pt>
                <c:pt idx="6873">
                  <c:v>7.659092215999998</c:v>
                </c:pt>
                <c:pt idx="6874">
                  <c:v>7.661037711999997</c:v>
                </c:pt>
                <c:pt idx="6875">
                  <c:v>7.65646389</c:v>
                </c:pt>
                <c:pt idx="6876">
                  <c:v>7.65438106499998</c:v>
                </c:pt>
                <c:pt idx="6877">
                  <c:v>7.643017082000001</c:v>
                </c:pt>
                <c:pt idx="6878">
                  <c:v>7.650043754999999</c:v>
                </c:pt>
                <c:pt idx="6879">
                  <c:v>7.648100165999991</c:v>
                </c:pt>
                <c:pt idx="6880">
                  <c:v>7.649230269999985</c:v>
                </c:pt>
                <c:pt idx="6881">
                  <c:v>7.65993907899998</c:v>
                </c:pt>
                <c:pt idx="6882">
                  <c:v>7.656353264000001</c:v>
                </c:pt>
                <c:pt idx="6883">
                  <c:v>7.669132499999991</c:v>
                </c:pt>
                <c:pt idx="6884">
                  <c:v>7.677891045</c:v>
                </c:pt>
                <c:pt idx="6885">
                  <c:v>7.671905785</c:v>
                </c:pt>
                <c:pt idx="6886">
                  <c:v>7.66053035699997</c:v>
                </c:pt>
                <c:pt idx="6887">
                  <c:v>7.66001155899997</c:v>
                </c:pt>
                <c:pt idx="6888">
                  <c:v>7.658470420999997</c:v>
                </c:pt>
                <c:pt idx="6889">
                  <c:v>7.652405051999977</c:v>
                </c:pt>
                <c:pt idx="6890">
                  <c:v>7.648020057999985</c:v>
                </c:pt>
                <c:pt idx="6891">
                  <c:v>7.669227866999983</c:v>
                </c:pt>
                <c:pt idx="6892">
                  <c:v>7.661293296999998</c:v>
                </c:pt>
                <c:pt idx="6893">
                  <c:v>7.664650229999974</c:v>
                </c:pt>
                <c:pt idx="6894">
                  <c:v>7.669050483999999</c:v>
                </c:pt>
                <c:pt idx="6895">
                  <c:v>7.640394477999984</c:v>
                </c:pt>
                <c:pt idx="6896">
                  <c:v>7.645853309999997</c:v>
                </c:pt>
                <c:pt idx="6897">
                  <c:v>7.664521484000001</c:v>
                </c:pt>
                <c:pt idx="6898">
                  <c:v>7.671624450999999</c:v>
                </c:pt>
                <c:pt idx="6899">
                  <c:v>7.678200988999999</c:v>
                </c:pt>
                <c:pt idx="6900">
                  <c:v>7.672768859999997</c:v>
                </c:pt>
                <c:pt idx="6901">
                  <c:v>7.672608643000001</c:v>
                </c:pt>
                <c:pt idx="6902">
                  <c:v>7.684945373999978</c:v>
                </c:pt>
                <c:pt idx="6903">
                  <c:v>7.682084350999973</c:v>
                </c:pt>
                <c:pt idx="6904">
                  <c:v>7.688096313</c:v>
                </c:pt>
                <c:pt idx="6905">
                  <c:v>7.684373168999997</c:v>
                </c:pt>
                <c:pt idx="6906">
                  <c:v>7.68946579</c:v>
                </c:pt>
                <c:pt idx="6907">
                  <c:v>7.694608001999997</c:v>
                </c:pt>
                <c:pt idx="6908">
                  <c:v>7.689187316999983</c:v>
                </c:pt>
                <c:pt idx="6909">
                  <c:v>7.688136367999973</c:v>
                </c:pt>
                <c:pt idx="6910">
                  <c:v>7.690583495999998</c:v>
                </c:pt>
                <c:pt idx="6911">
                  <c:v>7.682187346999973</c:v>
                </c:pt>
                <c:pt idx="6912">
                  <c:v>7.680539397999997</c:v>
                </c:pt>
                <c:pt idx="6913">
                  <c:v>7.688260345</c:v>
                </c:pt>
                <c:pt idx="6914">
                  <c:v>7.677289275999988</c:v>
                </c:pt>
                <c:pt idx="6915">
                  <c:v>7.682330398999986</c:v>
                </c:pt>
                <c:pt idx="6916">
                  <c:v>7.676680831999997</c:v>
                </c:pt>
                <c:pt idx="6917">
                  <c:v>7.675399094</c:v>
                </c:pt>
                <c:pt idx="6918">
                  <c:v>7.686835555999984</c:v>
                </c:pt>
                <c:pt idx="6919">
                  <c:v>7.697882918999975</c:v>
                </c:pt>
                <c:pt idx="6920">
                  <c:v>7.673407822000001</c:v>
                </c:pt>
                <c:pt idx="6921">
                  <c:v>7.707404404000001</c:v>
                </c:pt>
                <c:pt idx="6922">
                  <c:v>7.688788681000001</c:v>
                </c:pt>
                <c:pt idx="6923">
                  <c:v>7.698554305999984</c:v>
                </c:pt>
                <c:pt idx="6924">
                  <c:v>7.6906884</c:v>
                </c:pt>
                <c:pt idx="6925">
                  <c:v>7.695723801000001</c:v>
                </c:pt>
                <c:pt idx="6926">
                  <c:v>7.695159224999984</c:v>
                </c:pt>
                <c:pt idx="6927">
                  <c:v>7.700663834</c:v>
                </c:pt>
                <c:pt idx="6928">
                  <c:v>7.697932509999973</c:v>
                </c:pt>
                <c:pt idx="6929">
                  <c:v>7.716273575</c:v>
                </c:pt>
                <c:pt idx="6930">
                  <c:v>7.712733535999995</c:v>
                </c:pt>
                <c:pt idx="6931">
                  <c:v>7.698207169000001</c:v>
                </c:pt>
                <c:pt idx="6932">
                  <c:v>7.695441512999985</c:v>
                </c:pt>
                <c:pt idx="6933">
                  <c:v>7.697913436999974</c:v>
                </c:pt>
                <c:pt idx="6934">
                  <c:v>7.695349959999997</c:v>
                </c:pt>
                <c:pt idx="6935">
                  <c:v>7.690528183</c:v>
                </c:pt>
                <c:pt idx="6936">
                  <c:v>7.699820786000001</c:v>
                </c:pt>
                <c:pt idx="6937">
                  <c:v>7.697867660999985</c:v>
                </c:pt>
                <c:pt idx="6938">
                  <c:v>7.712950973999983</c:v>
                </c:pt>
                <c:pt idx="6939">
                  <c:v>7.716458588000001</c:v>
                </c:pt>
                <c:pt idx="6940">
                  <c:v>7.726773528999997</c:v>
                </c:pt>
                <c:pt idx="6941">
                  <c:v>7.663327484</c:v>
                </c:pt>
                <c:pt idx="6942">
                  <c:v>7.684750823999983</c:v>
                </c:pt>
                <c:pt idx="6943">
                  <c:v>7.704983977999977</c:v>
                </c:pt>
                <c:pt idx="6944">
                  <c:v>7.711423187</c:v>
                </c:pt>
                <c:pt idx="6945">
                  <c:v>7.699872283999999</c:v>
                </c:pt>
                <c:pt idx="6946">
                  <c:v>7.721539764</c:v>
                </c:pt>
                <c:pt idx="6947">
                  <c:v>7.712506560999977</c:v>
                </c:pt>
                <c:pt idx="6948">
                  <c:v>7.719098358000001</c:v>
                </c:pt>
                <c:pt idx="6949">
                  <c:v>7.689976958999981</c:v>
                </c:pt>
                <c:pt idx="6950">
                  <c:v>7.709134368999984</c:v>
                </c:pt>
                <c:pt idx="6951">
                  <c:v>7.677731780999998</c:v>
                </c:pt>
                <c:pt idx="6952">
                  <c:v>7.707082061999987</c:v>
                </c:pt>
                <c:pt idx="6953">
                  <c:v>7.700856475999997</c:v>
                </c:pt>
                <c:pt idx="6954">
                  <c:v>7.732854155999997</c:v>
                </c:pt>
                <c:pt idx="6955">
                  <c:v>7.700169830000001</c:v>
                </c:pt>
                <c:pt idx="6956">
                  <c:v>7.709721832</c:v>
                </c:pt>
                <c:pt idx="6957">
                  <c:v>7.697736052999983</c:v>
                </c:pt>
                <c:pt idx="6958">
                  <c:v>7.702855376999977</c:v>
                </c:pt>
                <c:pt idx="6959">
                  <c:v>7.716008453</c:v>
                </c:pt>
                <c:pt idx="6960">
                  <c:v>7.706353455</c:v>
                </c:pt>
                <c:pt idx="6961">
                  <c:v>7.691651611</c:v>
                </c:pt>
                <c:pt idx="6962">
                  <c:v>7.742677002</c:v>
                </c:pt>
                <c:pt idx="6963">
                  <c:v>7.673707275000001</c:v>
                </c:pt>
                <c:pt idx="6964">
                  <c:v>7.722657471000001</c:v>
                </c:pt>
                <c:pt idx="6965">
                  <c:v>7.743409424</c:v>
                </c:pt>
                <c:pt idx="6966">
                  <c:v>7.707520751999997</c:v>
                </c:pt>
                <c:pt idx="6967">
                  <c:v>7.710366516</c:v>
                </c:pt>
                <c:pt idx="6968">
                  <c:v>7.727456359999978</c:v>
                </c:pt>
                <c:pt idx="6969">
                  <c:v>7.716025620000001</c:v>
                </c:pt>
                <c:pt idx="6970">
                  <c:v>7.732077865999996</c:v>
                </c:pt>
                <c:pt idx="6971">
                  <c:v>7.708792953</c:v>
                </c:pt>
                <c:pt idx="6972">
                  <c:v>7.761222153</c:v>
                </c:pt>
                <c:pt idx="6973">
                  <c:v>7.733634261999997</c:v>
                </c:pt>
                <c:pt idx="6974">
                  <c:v>7.770743637</c:v>
                </c:pt>
                <c:pt idx="6975">
                  <c:v>7.727896956999976</c:v>
                </c:pt>
                <c:pt idx="6976">
                  <c:v>7.738868027</c:v>
                </c:pt>
                <c:pt idx="6977">
                  <c:v>7.713210372999997</c:v>
                </c:pt>
                <c:pt idx="6978">
                  <c:v>7.7166436</c:v>
                </c:pt>
                <c:pt idx="6979">
                  <c:v>7.700629501</c:v>
                </c:pt>
                <c:pt idx="6980">
                  <c:v>7.724158553999977</c:v>
                </c:pt>
                <c:pt idx="6981">
                  <c:v>7.738436965999996</c:v>
                </c:pt>
                <c:pt idx="6982">
                  <c:v>7.741809158</c:v>
                </c:pt>
                <c:pt idx="6983">
                  <c:v>7.741229324</c:v>
                </c:pt>
                <c:pt idx="6984">
                  <c:v>7.743670731</c:v>
                </c:pt>
                <c:pt idx="6985">
                  <c:v>7.757495192999999</c:v>
                </c:pt>
                <c:pt idx="6986">
                  <c:v>7.731311111</c:v>
                </c:pt>
                <c:pt idx="6987">
                  <c:v>7.728518752999986</c:v>
                </c:pt>
                <c:pt idx="6988">
                  <c:v>7.726138382000001</c:v>
                </c:pt>
                <c:pt idx="6989">
                  <c:v>7.735423355</c:v>
                </c:pt>
                <c:pt idx="6990">
                  <c:v>7.724452285999995</c:v>
                </c:pt>
                <c:pt idx="6991">
                  <c:v>7.739863663</c:v>
                </c:pt>
                <c:pt idx="6992">
                  <c:v>7.741900711</c:v>
                </c:pt>
                <c:pt idx="6993">
                  <c:v>7.730609207</c:v>
                </c:pt>
                <c:pt idx="6994">
                  <c:v>7.7468293</c:v>
                </c:pt>
                <c:pt idx="6995">
                  <c:v>7.733737259000001</c:v>
                </c:pt>
                <c:pt idx="6996">
                  <c:v>7.729144362999997</c:v>
                </c:pt>
                <c:pt idx="6997">
                  <c:v>7.730756073000001</c:v>
                </c:pt>
                <c:pt idx="6998">
                  <c:v>7.720852165000001</c:v>
                </c:pt>
                <c:pt idx="6999">
                  <c:v>7.722664146</c:v>
                </c:pt>
                <c:pt idx="7000">
                  <c:v>7.724869041000001</c:v>
                </c:pt>
                <c:pt idx="7001">
                  <c:v>7.733798294</c:v>
                </c:pt>
                <c:pt idx="7002">
                  <c:v>7.727721481</c:v>
                </c:pt>
                <c:pt idx="7003">
                  <c:v>7.736785202000001</c:v>
                </c:pt>
                <c:pt idx="7004">
                  <c:v>7.732695846999986</c:v>
                </c:pt>
                <c:pt idx="7005">
                  <c:v>7.711257247999997</c:v>
                </c:pt>
                <c:pt idx="7006">
                  <c:v>7.688033370999986</c:v>
                </c:pt>
                <c:pt idx="7007">
                  <c:v>7.737349776999999</c:v>
                </c:pt>
                <c:pt idx="7008">
                  <c:v>7.730696945</c:v>
                </c:pt>
                <c:pt idx="7009">
                  <c:v>7.725081710999997</c:v>
                </c:pt>
                <c:pt idx="7010">
                  <c:v>7.732730178999997</c:v>
                </c:pt>
                <c:pt idx="7011">
                  <c:v>7.716639786</c:v>
                </c:pt>
                <c:pt idx="7012">
                  <c:v>7.72982338</c:v>
                </c:pt>
                <c:pt idx="7013">
                  <c:v>7.735804824999997</c:v>
                </c:pt>
                <c:pt idx="7014">
                  <c:v>7.721209793</c:v>
                </c:pt>
                <c:pt idx="7015">
                  <c:v>7.754596023999997</c:v>
                </c:pt>
                <c:pt idx="7016">
                  <c:v>7.70291450499998</c:v>
                </c:pt>
                <c:pt idx="7017">
                  <c:v>7.76333931</c:v>
                </c:pt>
                <c:pt idx="7018">
                  <c:v>7.730777054</c:v>
                </c:pt>
                <c:pt idx="7019">
                  <c:v>7.754687575999986</c:v>
                </c:pt>
                <c:pt idx="7020">
                  <c:v>7.712817458999985</c:v>
                </c:pt>
                <c:pt idx="7021">
                  <c:v>7.726935653999985</c:v>
                </c:pt>
                <c:pt idx="7022">
                  <c:v>7.708014754999997</c:v>
                </c:pt>
                <c:pt idx="7023">
                  <c:v>7.721045761</c:v>
                </c:pt>
                <c:pt idx="7024">
                  <c:v>7.685675887999985</c:v>
                </c:pt>
                <c:pt idx="7025">
                  <c:v>7.732795029000001</c:v>
                </c:pt>
                <c:pt idx="7026">
                  <c:v>7.711409836</c:v>
                </c:pt>
                <c:pt idx="7027">
                  <c:v>7.736617355</c:v>
                </c:pt>
                <c:pt idx="7028">
                  <c:v>7.720504073999981</c:v>
                </c:pt>
                <c:pt idx="7029">
                  <c:v>7.704879073999997</c:v>
                </c:pt>
                <c:pt idx="7030">
                  <c:v>7.699019698999997</c:v>
                </c:pt>
                <c:pt idx="7031">
                  <c:v>7.717742233</c:v>
                </c:pt>
                <c:pt idx="7032">
                  <c:v>7.713835983</c:v>
                </c:pt>
                <c:pt idx="7033">
                  <c:v>7.712553290999997</c:v>
                </c:pt>
                <c:pt idx="7034">
                  <c:v>7.723875312999997</c:v>
                </c:pt>
                <c:pt idx="7035">
                  <c:v>7.725050239999983</c:v>
                </c:pt>
                <c:pt idx="7036">
                  <c:v>7.733595161000001</c:v>
                </c:pt>
                <c:pt idx="7037">
                  <c:v>7.717054633999985</c:v>
                </c:pt>
                <c:pt idx="7038">
                  <c:v>7.700636177000001</c:v>
                </c:pt>
                <c:pt idx="7039">
                  <c:v>7.697752265999984</c:v>
                </c:pt>
                <c:pt idx="7040">
                  <c:v>7.721098213</c:v>
                </c:pt>
                <c:pt idx="7041">
                  <c:v>7.711256294</c:v>
                </c:pt>
                <c:pt idx="7042">
                  <c:v>7.715437201999985</c:v>
                </c:pt>
                <c:pt idx="7043">
                  <c:v>7.727918891999983</c:v>
                </c:pt>
                <c:pt idx="7044">
                  <c:v>7.710584907999975</c:v>
                </c:pt>
                <c:pt idx="7045">
                  <c:v>7.712507514999985</c:v>
                </c:pt>
                <c:pt idx="7046">
                  <c:v>7.695120124999997</c:v>
                </c:pt>
                <c:pt idx="7047">
                  <c:v>7.741262703</c:v>
                </c:pt>
                <c:pt idx="7048">
                  <c:v>7.707021979999985</c:v>
                </c:pt>
                <c:pt idx="7049">
                  <c:v>7.737417488000001</c:v>
                </c:pt>
                <c:pt idx="7050">
                  <c:v>7.725302010000001</c:v>
                </c:pt>
                <c:pt idx="7051">
                  <c:v>7.736111908000001</c:v>
                </c:pt>
                <c:pt idx="7052">
                  <c:v>7.736768036</c:v>
                </c:pt>
                <c:pt idx="7053">
                  <c:v>7.731412201</c:v>
                </c:pt>
                <c:pt idx="7054">
                  <c:v>7.745526581000001</c:v>
                </c:pt>
                <c:pt idx="7055">
                  <c:v>7.728610305999997</c:v>
                </c:pt>
                <c:pt idx="7056">
                  <c:v>7.722228316999997</c:v>
                </c:pt>
                <c:pt idx="7057">
                  <c:v>7.706511765000001</c:v>
                </c:pt>
                <c:pt idx="7058">
                  <c:v>7.722491530999984</c:v>
                </c:pt>
                <c:pt idx="7059">
                  <c:v>7.713847427</c:v>
                </c:pt>
                <c:pt idx="7060">
                  <c:v>7.724345474000001</c:v>
                </c:pt>
                <c:pt idx="7061">
                  <c:v>7.739444046</c:v>
                </c:pt>
                <c:pt idx="7062">
                  <c:v>7.752547530999986</c:v>
                </c:pt>
                <c:pt idx="7063">
                  <c:v>7.750043182</c:v>
                </c:pt>
                <c:pt idx="7064">
                  <c:v>7.740909842999997</c:v>
                </c:pt>
                <c:pt idx="7065">
                  <c:v>7.747532157999985</c:v>
                </c:pt>
                <c:pt idx="7066">
                  <c:v>7.756908684</c:v>
                </c:pt>
                <c:pt idx="7067">
                  <c:v>7.742658882</c:v>
                </c:pt>
                <c:pt idx="7068">
                  <c:v>7.737260132</c:v>
                </c:pt>
                <c:pt idx="7069">
                  <c:v>7.735379486</c:v>
                </c:pt>
                <c:pt idx="7070">
                  <c:v>7.724234847999972</c:v>
                </c:pt>
                <c:pt idx="7071">
                  <c:v>7.720176009999986</c:v>
                </c:pt>
                <c:pt idx="7072">
                  <c:v>7.724105147999977</c:v>
                </c:pt>
                <c:pt idx="7073">
                  <c:v>7.726130752999997</c:v>
                </c:pt>
                <c:pt idx="7074">
                  <c:v>7.733871726999999</c:v>
                </c:pt>
                <c:pt idx="7075">
                  <c:v>7.725174216999973</c:v>
                </c:pt>
                <c:pt idx="7076">
                  <c:v>7.727157859999974</c:v>
                </c:pt>
                <c:pt idx="7077">
                  <c:v>7.730690269000001</c:v>
                </c:pt>
                <c:pt idx="7078">
                  <c:v>7.739570885</c:v>
                </c:pt>
                <c:pt idx="7079">
                  <c:v>7.715538292000001</c:v>
                </c:pt>
                <c:pt idx="7080">
                  <c:v>7.734031944000001</c:v>
                </c:pt>
                <c:pt idx="7081">
                  <c:v>7.731907157999998</c:v>
                </c:pt>
                <c:pt idx="7082">
                  <c:v>7.716221123</c:v>
                </c:pt>
                <c:pt idx="7083">
                  <c:v>7.727986602999978</c:v>
                </c:pt>
                <c:pt idx="7084">
                  <c:v>7.731562881</c:v>
                </c:pt>
                <c:pt idx="7085">
                  <c:v>7.724817542999974</c:v>
                </c:pt>
                <c:pt idx="7086">
                  <c:v>7.723085669999977</c:v>
                </c:pt>
                <c:pt idx="7087">
                  <c:v>7.72748592399998</c:v>
                </c:pt>
                <c:pt idx="7088">
                  <c:v>7.731514243999986</c:v>
                </c:pt>
                <c:pt idx="7089">
                  <c:v>7.720035819999977</c:v>
                </c:pt>
                <c:pt idx="7090">
                  <c:v>7.733566551</c:v>
                </c:pt>
                <c:pt idx="7091">
                  <c:v>7.730758934</c:v>
                </c:pt>
                <c:pt idx="7092">
                  <c:v>7.723114280999981</c:v>
                </c:pt>
                <c:pt idx="7093">
                  <c:v>7.750366478000001</c:v>
                </c:pt>
                <c:pt idx="7094">
                  <c:v>7.735321312</c:v>
                </c:pt>
                <c:pt idx="7095">
                  <c:v>7.721641808</c:v>
                </c:pt>
                <c:pt idx="7096">
                  <c:v>7.716997414</c:v>
                </c:pt>
                <c:pt idx="7097">
                  <c:v>7.730104713</c:v>
                </c:pt>
                <c:pt idx="7098">
                  <c:v>7.729303627000001</c:v>
                </c:pt>
                <c:pt idx="7099">
                  <c:v>7.727754859999973</c:v>
                </c:pt>
                <c:pt idx="7100">
                  <c:v>7.724642066999986</c:v>
                </c:pt>
                <c:pt idx="7101">
                  <c:v>7.706941872000001</c:v>
                </c:pt>
                <c:pt idx="7102">
                  <c:v>7.723169594</c:v>
                </c:pt>
                <c:pt idx="7103">
                  <c:v>7.734918860999977</c:v>
                </c:pt>
                <c:pt idx="7104">
                  <c:v>7.733881263999997</c:v>
                </c:pt>
                <c:pt idx="7105">
                  <c:v>7.764559058999978</c:v>
                </c:pt>
                <c:pt idx="7106">
                  <c:v>7.727999000999997</c:v>
                </c:pt>
                <c:pt idx="7107">
                  <c:v>7.738069801</c:v>
                </c:pt>
                <c:pt idx="7108">
                  <c:v>7.716097145</c:v>
                </c:pt>
                <c:pt idx="7109">
                  <c:v>7.75119236</c:v>
                </c:pt>
                <c:pt idx="7110">
                  <c:v>7.738588600000001</c:v>
                </c:pt>
                <c:pt idx="7111">
                  <c:v>7.731416968999997</c:v>
                </c:pt>
                <c:pt idx="7112">
                  <c:v>7.745668678</c:v>
                </c:pt>
                <c:pt idx="7113">
                  <c:v>7.732097893</c:v>
                </c:pt>
                <c:pt idx="7114">
                  <c:v>7.755939750999997</c:v>
                </c:pt>
                <c:pt idx="7115">
                  <c:v>7.722553519999983</c:v>
                </c:pt>
                <c:pt idx="7116">
                  <c:v>7.779194145</c:v>
                </c:pt>
                <c:pt idx="7117">
                  <c:v>7.711170463999998</c:v>
                </c:pt>
                <c:pt idx="7118">
                  <c:v>7.770298271</c:v>
                </c:pt>
                <c:pt idx="7119">
                  <c:v>7.775547295</c:v>
                </c:pt>
                <c:pt idx="7120">
                  <c:v>7.757052689000001</c:v>
                </c:pt>
                <c:pt idx="7121">
                  <c:v>7.775286942</c:v>
                </c:pt>
                <c:pt idx="7122">
                  <c:v>7.775485305999997</c:v>
                </c:pt>
                <c:pt idx="7123">
                  <c:v>7.77146843</c:v>
                </c:pt>
                <c:pt idx="7124">
                  <c:v>7.754302292000001</c:v>
                </c:pt>
                <c:pt idx="7125">
                  <c:v>7.753966599000001</c:v>
                </c:pt>
                <c:pt idx="7126">
                  <c:v>7.757689742999998</c:v>
                </c:pt>
                <c:pt idx="7127">
                  <c:v>7.739867477</c:v>
                </c:pt>
                <c:pt idx="7128">
                  <c:v>7.74197319</c:v>
                </c:pt>
                <c:pt idx="7129">
                  <c:v>7.714568405</c:v>
                </c:pt>
                <c:pt idx="7130">
                  <c:v>7.731856613</c:v>
                </c:pt>
                <c:pt idx="7131">
                  <c:v>7.740378647000001</c:v>
                </c:pt>
                <c:pt idx="7132">
                  <c:v>7.717215804999985</c:v>
                </c:pt>
                <c:pt idx="7133">
                  <c:v>7.724208144999999</c:v>
                </c:pt>
                <c:pt idx="7134">
                  <c:v>7.701161652</c:v>
                </c:pt>
                <c:pt idx="7135">
                  <c:v>7.756825714</c:v>
                </c:pt>
                <c:pt idx="7136">
                  <c:v>7.716115264999981</c:v>
                </c:pt>
                <c:pt idx="7137">
                  <c:v>7.752095489999998</c:v>
                </c:pt>
                <c:pt idx="7138">
                  <c:v>7.70747879</c:v>
                </c:pt>
                <c:pt idx="7139">
                  <c:v>7.712636260999985</c:v>
                </c:pt>
                <c:pt idx="7140">
                  <c:v>7.716588286999985</c:v>
                </c:pt>
                <c:pt idx="7141">
                  <c:v>7.729615478999987</c:v>
                </c:pt>
                <c:pt idx="7142">
                  <c:v>7.722626952999997</c:v>
                </c:pt>
                <c:pt idx="7143">
                  <c:v>7.729642181</c:v>
                </c:pt>
                <c:pt idx="7144">
                  <c:v>7.730042725</c:v>
                </c:pt>
                <c:pt idx="7145">
                  <c:v>7.711991576999984</c:v>
                </c:pt>
                <c:pt idx="7146">
                  <c:v>7.708909301999999</c:v>
                </c:pt>
                <c:pt idx="7147">
                  <c:v>7.709244995</c:v>
                </c:pt>
                <c:pt idx="7148">
                  <c:v>7.732682495</c:v>
                </c:pt>
                <c:pt idx="7149">
                  <c:v>7.749161987</c:v>
                </c:pt>
                <c:pt idx="7150">
                  <c:v>7.738053589</c:v>
                </c:pt>
                <c:pt idx="7151">
                  <c:v>7.731324463</c:v>
                </c:pt>
                <c:pt idx="7152">
                  <c:v>7.737794189</c:v>
                </c:pt>
                <c:pt idx="7153">
                  <c:v>7.727422027999986</c:v>
                </c:pt>
                <c:pt idx="7154">
                  <c:v>7.722424773999985</c:v>
                </c:pt>
                <c:pt idx="7155">
                  <c:v>7.734936980999997</c:v>
                </c:pt>
                <c:pt idx="7156">
                  <c:v>7.701535492</c:v>
                </c:pt>
                <c:pt idx="7157">
                  <c:v>7.679576186999998</c:v>
                </c:pt>
                <c:pt idx="7158">
                  <c:v>7.731089858999997</c:v>
                </c:pt>
                <c:pt idx="7159">
                  <c:v>7.719188004</c:v>
                </c:pt>
                <c:pt idx="7160">
                  <c:v>7.718291550000001</c:v>
                </c:pt>
                <c:pt idx="7161">
                  <c:v>7.713454513999985</c:v>
                </c:pt>
                <c:pt idx="7162">
                  <c:v>7.713675766000001</c:v>
                </c:pt>
                <c:pt idx="7163">
                  <c:v>7.713355330999997</c:v>
                </c:pt>
                <c:pt idx="7164">
                  <c:v>7.730506210000001</c:v>
                </c:pt>
                <c:pt idx="7165">
                  <c:v>7.733226089</c:v>
                </c:pt>
                <c:pt idx="7166">
                  <c:v>7.756663589</c:v>
                </c:pt>
                <c:pt idx="7167">
                  <c:v>7.720408706999997</c:v>
                </c:pt>
                <c:pt idx="7168">
                  <c:v>7.702281265000001</c:v>
                </c:pt>
                <c:pt idx="7169">
                  <c:v>7.694590835999976</c:v>
                </c:pt>
                <c:pt idx="7170">
                  <c:v>7.735347061</c:v>
                </c:pt>
                <c:pt idx="7171">
                  <c:v>7.712321547999987</c:v>
                </c:pt>
                <c:pt idx="7172">
                  <c:v>7.716624526999986</c:v>
                </c:pt>
                <c:pt idx="7173">
                  <c:v>7.710841446000001</c:v>
                </c:pt>
                <c:pt idx="7174">
                  <c:v>7.723803787</c:v>
                </c:pt>
                <c:pt idx="7175">
                  <c:v>7.714268951</c:v>
                </c:pt>
                <c:pt idx="7176">
                  <c:v>7.712010650999983</c:v>
                </c:pt>
                <c:pt idx="7177">
                  <c:v>7.711156157999997</c:v>
                </c:pt>
                <c:pt idx="7178">
                  <c:v>7.723546295000001</c:v>
                </c:pt>
                <c:pt idx="7179">
                  <c:v>7.723424224999997</c:v>
                </c:pt>
                <c:pt idx="7180">
                  <c:v>7.720265656</c:v>
                </c:pt>
                <c:pt idx="7181">
                  <c:v>7.682774810999978</c:v>
                </c:pt>
                <c:pt idx="7182">
                  <c:v>7.702214507999981</c:v>
                </c:pt>
                <c:pt idx="7183">
                  <c:v>7.701283722</c:v>
                </c:pt>
                <c:pt idx="7184">
                  <c:v>7.704777985</c:v>
                </c:pt>
                <c:pt idx="7185">
                  <c:v>7.722028045999997</c:v>
                </c:pt>
                <c:pt idx="7186">
                  <c:v>7.708432464999999</c:v>
                </c:pt>
                <c:pt idx="7187">
                  <c:v>7.703564911</c:v>
                </c:pt>
                <c:pt idx="7188">
                  <c:v>7.700238495</c:v>
                </c:pt>
                <c:pt idx="7189">
                  <c:v>7.68946579</c:v>
                </c:pt>
                <c:pt idx="7190">
                  <c:v>7.720425872999983</c:v>
                </c:pt>
                <c:pt idx="7191">
                  <c:v>7.708752898999998</c:v>
                </c:pt>
                <c:pt idx="7192">
                  <c:v>7.707516936999974</c:v>
                </c:pt>
                <c:pt idx="7193">
                  <c:v>7.704152373999986</c:v>
                </c:pt>
                <c:pt idx="7194">
                  <c:v>7.703696518</c:v>
                </c:pt>
                <c:pt idx="7195">
                  <c:v>7.695092467999985</c:v>
                </c:pt>
                <c:pt idx="7196">
                  <c:v>7.669091492</c:v>
                </c:pt>
                <c:pt idx="7197">
                  <c:v>7.657494811999975</c:v>
                </c:pt>
                <c:pt idx="7198">
                  <c:v>7.658387450999986</c:v>
                </c:pt>
                <c:pt idx="7199">
                  <c:v>7.663209228999986</c:v>
                </c:pt>
                <c:pt idx="7200">
                  <c:v>7.687836913999983</c:v>
                </c:pt>
                <c:pt idx="7201">
                  <c:v>7.661698608000001</c:v>
                </c:pt>
                <c:pt idx="7202">
                  <c:v>7.663712768999983</c:v>
                </c:pt>
                <c:pt idx="7203">
                  <c:v>7.642838744999997</c:v>
                </c:pt>
                <c:pt idx="7204">
                  <c:v>7.625245360999984</c:v>
                </c:pt>
                <c:pt idx="7205">
                  <c:v>7.602784423999984</c:v>
                </c:pt>
                <c:pt idx="7206">
                  <c:v>7.59702423099998</c:v>
                </c:pt>
                <c:pt idx="7207">
                  <c:v>7.579854278999984</c:v>
                </c:pt>
                <c:pt idx="7208">
                  <c:v>7.556781082</c:v>
                </c:pt>
                <c:pt idx="7209">
                  <c:v>7.555686263999987</c:v>
                </c:pt>
                <c:pt idx="7210">
                  <c:v>7.533927231000001</c:v>
                </c:pt>
                <c:pt idx="7211">
                  <c:v>7.521338730000001</c:v>
                </c:pt>
                <c:pt idx="7212">
                  <c:v>7.466040877999986</c:v>
                </c:pt>
                <c:pt idx="7213">
                  <c:v>7.421302109</c:v>
                </c:pt>
                <c:pt idx="7214">
                  <c:v>7.384909896999984</c:v>
                </c:pt>
                <c:pt idx="7215">
                  <c:v>7.360053328999986</c:v>
                </c:pt>
                <c:pt idx="7216">
                  <c:v>7.314582137999977</c:v>
                </c:pt>
                <c:pt idx="7217">
                  <c:v>7.275824814000001</c:v>
                </c:pt>
                <c:pt idx="7218">
                  <c:v>7.225837020999985</c:v>
                </c:pt>
                <c:pt idx="7219">
                  <c:v>7.179633408</c:v>
                </c:pt>
                <c:pt idx="7220">
                  <c:v>7.110846786000001</c:v>
                </c:pt>
                <c:pt idx="7221">
                  <c:v>7.058234482</c:v>
                </c:pt>
                <c:pt idx="7222">
                  <c:v>7.015800265999986</c:v>
                </c:pt>
                <c:pt idx="7223">
                  <c:v>6.968589572999984</c:v>
                </c:pt>
                <c:pt idx="7224">
                  <c:v>6.919204502</c:v>
                </c:pt>
                <c:pt idx="7225">
                  <c:v>6.879379063</c:v>
                </c:pt>
                <c:pt idx="7226">
                  <c:v>6.832809237999986</c:v>
                </c:pt>
                <c:pt idx="7227">
                  <c:v>6.810008793</c:v>
                </c:pt>
                <c:pt idx="7228">
                  <c:v>6.782062321</c:v>
                </c:pt>
                <c:pt idx="7229">
                  <c:v>6.750201968999997</c:v>
                </c:pt>
                <c:pt idx="7230">
                  <c:v>6.699573306999997</c:v>
                </c:pt>
                <c:pt idx="7231">
                  <c:v>6.652942447999984</c:v>
                </c:pt>
                <c:pt idx="7232">
                  <c:v>6.620746403</c:v>
                </c:pt>
                <c:pt idx="7233">
                  <c:v>6.558704165999996</c:v>
                </c:pt>
                <c:pt idx="7234">
                  <c:v>6.475147038</c:v>
                </c:pt>
                <c:pt idx="7235">
                  <c:v>6.408313541</c:v>
                </c:pt>
                <c:pt idx="7236">
                  <c:v>6.341113834000001</c:v>
                </c:pt>
                <c:pt idx="7237">
                  <c:v>6.313342837999997</c:v>
                </c:pt>
                <c:pt idx="7238">
                  <c:v>6.256625919</c:v>
                </c:pt>
                <c:pt idx="7239">
                  <c:v>6.208316593</c:v>
                </c:pt>
                <c:pt idx="7240">
                  <c:v>6.139011173</c:v>
                </c:pt>
                <c:pt idx="7241">
                  <c:v>6.110202578999984</c:v>
                </c:pt>
                <c:pt idx="7242">
                  <c:v>6.049045353</c:v>
                </c:pt>
                <c:pt idx="7243">
                  <c:v>5.912906436999984</c:v>
                </c:pt>
                <c:pt idx="7244">
                  <c:v>5.73053339</c:v>
                </c:pt>
                <c:pt idx="7245">
                  <c:v>5.421573429</c:v>
                </c:pt>
                <c:pt idx="7246">
                  <c:v>4.995181827999983</c:v>
                </c:pt>
                <c:pt idx="7247">
                  <c:v>4.494937686999984</c:v>
                </c:pt>
                <c:pt idx="7248">
                  <c:v>3.913394718</c:v>
                </c:pt>
                <c:pt idx="7249">
                  <c:v>3.363101749</c:v>
                </c:pt>
                <c:pt idx="7250">
                  <c:v>2.831607608999999</c:v>
                </c:pt>
                <c:pt idx="7251">
                  <c:v>2.164371281</c:v>
                </c:pt>
                <c:pt idx="7252">
                  <c:v>1.492740421</c:v>
                </c:pt>
                <c:pt idx="7253">
                  <c:v>0.639712958</c:v>
                </c:pt>
                <c:pt idx="7254">
                  <c:v>-0.428646417</c:v>
                </c:pt>
                <c:pt idx="7255">
                  <c:v>-0.815529184</c:v>
                </c:pt>
                <c:pt idx="7256">
                  <c:v>-0.810327844</c:v>
                </c:pt>
                <c:pt idx="7257">
                  <c:v>-0.826719851</c:v>
                </c:pt>
                <c:pt idx="7258">
                  <c:v>-0.813564078</c:v>
                </c:pt>
                <c:pt idx="7259">
                  <c:v>-0.81048079</c:v>
                </c:pt>
                <c:pt idx="7260">
                  <c:v>-0.8280551</c:v>
                </c:pt>
                <c:pt idx="7261">
                  <c:v>-0.79781218</c:v>
                </c:pt>
                <c:pt idx="7262">
                  <c:v>-0.821086602</c:v>
                </c:pt>
                <c:pt idx="7263">
                  <c:v>-0.793296532</c:v>
                </c:pt>
                <c:pt idx="7264">
                  <c:v>-0.821504311</c:v>
                </c:pt>
                <c:pt idx="7265">
                  <c:v>-0.823045449</c:v>
                </c:pt>
                <c:pt idx="7266">
                  <c:v>-0.817490296</c:v>
                </c:pt>
                <c:pt idx="7267">
                  <c:v>-0.827039437</c:v>
                </c:pt>
                <c:pt idx="7268">
                  <c:v>-0.821040825</c:v>
                </c:pt>
                <c:pt idx="7269">
                  <c:v>-0.822954015</c:v>
                </c:pt>
                <c:pt idx="7270">
                  <c:v>-0.84780486</c:v>
                </c:pt>
                <c:pt idx="7271">
                  <c:v>-0.829627828</c:v>
                </c:pt>
                <c:pt idx="7272">
                  <c:v>-0.828446822</c:v>
                </c:pt>
                <c:pt idx="7273">
                  <c:v>-0.847979025</c:v>
                </c:pt>
                <c:pt idx="7274">
                  <c:v>-0.834382491</c:v>
                </c:pt>
                <c:pt idx="7275">
                  <c:v>-0.842767195</c:v>
                </c:pt>
                <c:pt idx="7276">
                  <c:v>-0.852835135</c:v>
                </c:pt>
                <c:pt idx="7277">
                  <c:v>-0.838436798</c:v>
                </c:pt>
                <c:pt idx="7278">
                  <c:v>-0.842625336</c:v>
                </c:pt>
                <c:pt idx="7279">
                  <c:v>-0.836420731</c:v>
                </c:pt>
                <c:pt idx="7280">
                  <c:v>-0.83227034</c:v>
                </c:pt>
                <c:pt idx="7281">
                  <c:v>-0.819575028</c:v>
                </c:pt>
                <c:pt idx="7282">
                  <c:v>-0.832406716</c:v>
                </c:pt>
                <c:pt idx="7283">
                  <c:v>-0.815045075</c:v>
                </c:pt>
                <c:pt idx="7284">
                  <c:v>-0.83743544</c:v>
                </c:pt>
                <c:pt idx="7285">
                  <c:v>-0.828453736</c:v>
                </c:pt>
                <c:pt idx="7286">
                  <c:v>-0.836788849</c:v>
                </c:pt>
                <c:pt idx="7287">
                  <c:v>-0.810215668</c:v>
                </c:pt>
                <c:pt idx="7288">
                  <c:v>-0.8202426</c:v>
                </c:pt>
                <c:pt idx="7289">
                  <c:v>-0.819773154</c:v>
                </c:pt>
                <c:pt idx="7290">
                  <c:v>-0.81351705</c:v>
                </c:pt>
                <c:pt idx="7291">
                  <c:v>-0.819490866</c:v>
                </c:pt>
                <c:pt idx="7292">
                  <c:v>-0.819332795</c:v>
                </c:pt>
                <c:pt idx="7293">
                  <c:v>-0.829266266</c:v>
                </c:pt>
                <c:pt idx="7294">
                  <c:v>-0.816374497</c:v>
                </c:pt>
                <c:pt idx="7295">
                  <c:v>-0.84191771</c:v>
                </c:pt>
                <c:pt idx="7296">
                  <c:v>-0.849028305</c:v>
                </c:pt>
                <c:pt idx="7297">
                  <c:v>-0.837477402</c:v>
                </c:pt>
                <c:pt idx="7298">
                  <c:v>-0.828955368</c:v>
                </c:pt>
                <c:pt idx="7299">
                  <c:v>-0.815998749</c:v>
                </c:pt>
                <c:pt idx="7300">
                  <c:v>-0.832016663</c:v>
                </c:pt>
                <c:pt idx="7301">
                  <c:v>-0.826065735</c:v>
                </c:pt>
                <c:pt idx="7302">
                  <c:v>-0.816842751</c:v>
                </c:pt>
                <c:pt idx="7303">
                  <c:v>-0.839994149</c:v>
                </c:pt>
                <c:pt idx="7304">
                  <c:v>-0.802972512</c:v>
                </c:pt>
                <c:pt idx="7305">
                  <c:v>-0.819848732</c:v>
                </c:pt>
                <c:pt idx="7306">
                  <c:v>-0.839503006</c:v>
                </c:pt>
                <c:pt idx="7307">
                  <c:v>-0.821816788</c:v>
                </c:pt>
                <c:pt idx="7308">
                  <c:v>-0.837461815</c:v>
                </c:pt>
                <c:pt idx="7309">
                  <c:v>-0.834364281</c:v>
                </c:pt>
                <c:pt idx="7310">
                  <c:v>-0.85686002</c:v>
                </c:pt>
                <c:pt idx="7311">
                  <c:v>-0.83858286</c:v>
                </c:pt>
                <c:pt idx="7312">
                  <c:v>-0.831228123</c:v>
                </c:pt>
                <c:pt idx="7313">
                  <c:v>-0.838829384</c:v>
                </c:pt>
                <c:pt idx="7314">
                  <c:v>-0.831764565</c:v>
                </c:pt>
                <c:pt idx="7315">
                  <c:v>-0.825409279</c:v>
                </c:pt>
                <c:pt idx="7316">
                  <c:v>-0.843613015</c:v>
                </c:pt>
                <c:pt idx="7317">
                  <c:v>-0.842583047</c:v>
                </c:pt>
                <c:pt idx="7318">
                  <c:v>-0.860176423</c:v>
                </c:pt>
                <c:pt idx="7319">
                  <c:v>-0.839985238</c:v>
                </c:pt>
                <c:pt idx="7320">
                  <c:v>-0.827211724</c:v>
                </c:pt>
                <c:pt idx="7321">
                  <c:v>-0.845304826</c:v>
                </c:pt>
                <c:pt idx="7322">
                  <c:v>-0.835836754</c:v>
                </c:pt>
                <c:pt idx="7323">
                  <c:v>-0.844572411</c:v>
                </c:pt>
                <c:pt idx="7324">
                  <c:v>-0.841429101</c:v>
                </c:pt>
                <c:pt idx="7325">
                  <c:v>-0.835859643</c:v>
                </c:pt>
                <c:pt idx="7326">
                  <c:v>-0.831175194</c:v>
                </c:pt>
                <c:pt idx="7327">
                  <c:v>-0.835944758</c:v>
                </c:pt>
                <c:pt idx="7328">
                  <c:v>-0.848945239</c:v>
                </c:pt>
                <c:pt idx="7329">
                  <c:v>-0.83333169</c:v>
                </c:pt>
                <c:pt idx="7330">
                  <c:v>-0.83130847</c:v>
                </c:pt>
                <c:pt idx="7331">
                  <c:v>-0.831060038</c:v>
                </c:pt>
                <c:pt idx="7332">
                  <c:v>-0.811936961</c:v>
                </c:pt>
                <c:pt idx="7333">
                  <c:v>-0.809576617</c:v>
                </c:pt>
                <c:pt idx="7334">
                  <c:v>-0.825121508</c:v>
                </c:pt>
                <c:pt idx="7335">
                  <c:v>-0.82545148</c:v>
                </c:pt>
                <c:pt idx="7336">
                  <c:v>-0.825281249</c:v>
                </c:pt>
                <c:pt idx="7337">
                  <c:v>-0.803329573</c:v>
                </c:pt>
                <c:pt idx="7338">
                  <c:v>-0.807129012</c:v>
                </c:pt>
                <c:pt idx="7339">
                  <c:v>-0.805607901</c:v>
                </c:pt>
                <c:pt idx="7340">
                  <c:v>-0.806659804</c:v>
                </c:pt>
                <c:pt idx="7341">
                  <c:v>-0.793304549</c:v>
                </c:pt>
                <c:pt idx="7342">
                  <c:v>-0.81478797</c:v>
                </c:pt>
                <c:pt idx="7343">
                  <c:v>-0.811495886</c:v>
                </c:pt>
                <c:pt idx="7344">
                  <c:v>-0.811280356</c:v>
                </c:pt>
                <c:pt idx="7345">
                  <c:v>-0.808539496</c:v>
                </c:pt>
                <c:pt idx="7346">
                  <c:v>-0.81471263</c:v>
                </c:pt>
                <c:pt idx="7347">
                  <c:v>-0.819088088</c:v>
                </c:pt>
                <c:pt idx="7348">
                  <c:v>-0.815982924</c:v>
                </c:pt>
                <c:pt idx="7349">
                  <c:v>-0.810508834</c:v>
                </c:pt>
                <c:pt idx="7350">
                  <c:v>-0.812521086</c:v>
                </c:pt>
                <c:pt idx="7351">
                  <c:v>-0.807451354</c:v>
                </c:pt>
                <c:pt idx="7352">
                  <c:v>-0.800912963</c:v>
                </c:pt>
                <c:pt idx="7353">
                  <c:v>-0.783168898</c:v>
                </c:pt>
                <c:pt idx="7354">
                  <c:v>-0.790439711</c:v>
                </c:pt>
                <c:pt idx="7355">
                  <c:v>-0.791805373</c:v>
                </c:pt>
                <c:pt idx="7356">
                  <c:v>-0.789689885</c:v>
                </c:pt>
                <c:pt idx="7357">
                  <c:v>-0.793119611</c:v>
                </c:pt>
                <c:pt idx="7358">
                  <c:v>-0.810878934</c:v>
                </c:pt>
                <c:pt idx="7359">
                  <c:v>-0.813244046</c:v>
                </c:pt>
                <c:pt idx="7360">
                  <c:v>-0.812482537</c:v>
                </c:pt>
                <c:pt idx="7361">
                  <c:v>-0.809705437</c:v>
                </c:pt>
                <c:pt idx="7362">
                  <c:v>-0.803273858</c:v>
                </c:pt>
                <c:pt idx="7363">
                  <c:v>-0.812215508</c:v>
                </c:pt>
                <c:pt idx="7364">
                  <c:v>-0.807470025</c:v>
                </c:pt>
                <c:pt idx="7365">
                  <c:v>-0.80370015</c:v>
                </c:pt>
                <c:pt idx="7366">
                  <c:v>-0.800984086</c:v>
                </c:pt>
                <c:pt idx="7367">
                  <c:v>-0.814243973</c:v>
                </c:pt>
                <c:pt idx="7368">
                  <c:v>-0.810667218</c:v>
                </c:pt>
                <c:pt idx="7369">
                  <c:v>-0.812431039</c:v>
                </c:pt>
                <c:pt idx="7370">
                  <c:v>-0.813941659</c:v>
                </c:pt>
                <c:pt idx="7371">
                  <c:v>-0.798569382</c:v>
                </c:pt>
                <c:pt idx="7372">
                  <c:v>-0.798672379</c:v>
                </c:pt>
                <c:pt idx="7373">
                  <c:v>-0.820824326</c:v>
                </c:pt>
                <c:pt idx="7374">
                  <c:v>-0.819300355</c:v>
                </c:pt>
                <c:pt idx="7375">
                  <c:v>-0.805327119</c:v>
                </c:pt>
                <c:pt idx="7376">
                  <c:v>-0.802992524</c:v>
                </c:pt>
                <c:pt idx="7377">
                  <c:v>-0.797777833</c:v>
                </c:pt>
                <c:pt idx="7378">
                  <c:v>-0.792971314</c:v>
                </c:pt>
                <c:pt idx="7379">
                  <c:v>-0.790819825</c:v>
                </c:pt>
                <c:pt idx="7380">
                  <c:v>-0.786425294</c:v>
                </c:pt>
                <c:pt idx="7381">
                  <c:v>-0.817956628</c:v>
                </c:pt>
                <c:pt idx="7382">
                  <c:v>-0.79448861</c:v>
                </c:pt>
                <c:pt idx="7383">
                  <c:v>-0.783504189</c:v>
                </c:pt>
                <c:pt idx="7384">
                  <c:v>-0.781665505</c:v>
                </c:pt>
                <c:pt idx="7385">
                  <c:v>-0.75488633</c:v>
                </c:pt>
                <c:pt idx="7386">
                  <c:v>-0.779542626</c:v>
                </c:pt>
                <c:pt idx="7387">
                  <c:v>-0.777672471</c:v>
                </c:pt>
                <c:pt idx="7388">
                  <c:v>-0.775136651</c:v>
                </c:pt>
                <c:pt idx="7389">
                  <c:v>-0.798047723</c:v>
                </c:pt>
                <c:pt idx="7390">
                  <c:v>-0.786262215</c:v>
                </c:pt>
                <c:pt idx="7391">
                  <c:v>-0.785232247</c:v>
                </c:pt>
                <c:pt idx="7392">
                  <c:v>-0.782670678</c:v>
                </c:pt>
                <c:pt idx="7393">
                  <c:v>-0.771795572</c:v>
                </c:pt>
                <c:pt idx="7394">
                  <c:v>-0.783045114</c:v>
                </c:pt>
                <c:pt idx="7395">
                  <c:v>-0.783201517</c:v>
                </c:pt>
                <c:pt idx="7396">
                  <c:v>-0.789613546</c:v>
                </c:pt>
                <c:pt idx="7397">
                  <c:v>-0.789169134</c:v>
                </c:pt>
                <c:pt idx="7398">
                  <c:v>-0.786275686</c:v>
                </c:pt>
                <c:pt idx="7399">
                  <c:v>-0.805601181</c:v>
                </c:pt>
                <c:pt idx="7400">
                  <c:v>-0.803625168</c:v>
                </c:pt>
                <c:pt idx="7401">
                  <c:v>-0.800645889</c:v>
                </c:pt>
                <c:pt idx="7402">
                  <c:v>-0.800341429</c:v>
                </c:pt>
                <c:pt idx="7403">
                  <c:v>-0.796084226</c:v>
                </c:pt>
                <c:pt idx="7404">
                  <c:v>-0.801432432</c:v>
                </c:pt>
                <c:pt idx="7405">
                  <c:v>-0.787043394</c:v>
                </c:pt>
                <c:pt idx="7406">
                  <c:v>-0.784579099</c:v>
                </c:pt>
                <c:pt idx="7407">
                  <c:v>-0.797481702</c:v>
                </c:pt>
                <c:pt idx="7408">
                  <c:v>-0.793341087</c:v>
                </c:pt>
                <c:pt idx="7409">
                  <c:v>-0.783695624</c:v>
                </c:pt>
                <c:pt idx="7410">
                  <c:v>-0.797924445</c:v>
                </c:pt>
                <c:pt idx="7411">
                  <c:v>-0.79133837</c:v>
                </c:pt>
                <c:pt idx="7412">
                  <c:v>-0.780180977</c:v>
                </c:pt>
                <c:pt idx="7413">
                  <c:v>-0.784332798</c:v>
                </c:pt>
                <c:pt idx="7414">
                  <c:v>-0.774315403</c:v>
                </c:pt>
                <c:pt idx="7415">
                  <c:v>-0.793192433</c:v>
                </c:pt>
                <c:pt idx="7416">
                  <c:v>-0.796328114</c:v>
                </c:pt>
                <c:pt idx="7417">
                  <c:v>-0.79058318</c:v>
                </c:pt>
                <c:pt idx="7418">
                  <c:v>-0.79347472</c:v>
                </c:pt>
                <c:pt idx="7419">
                  <c:v>-0.782442616</c:v>
                </c:pt>
                <c:pt idx="7420">
                  <c:v>-0.776613758</c:v>
                </c:pt>
                <c:pt idx="7421">
                  <c:v>-0.779622124</c:v>
                </c:pt>
                <c:pt idx="7422">
                  <c:v>-0.783810661</c:v>
                </c:pt>
                <c:pt idx="7423">
                  <c:v>-0.774925278</c:v>
                </c:pt>
                <c:pt idx="7424">
                  <c:v>-0.782878922</c:v>
                </c:pt>
                <c:pt idx="7425">
                  <c:v>-0.798331307</c:v>
                </c:pt>
                <c:pt idx="7426">
                  <c:v>-0.793280647</c:v>
                </c:pt>
                <c:pt idx="7427">
                  <c:v>-0.788116978</c:v>
                </c:pt>
                <c:pt idx="7428">
                  <c:v>-0.770042942</c:v>
                </c:pt>
                <c:pt idx="7429">
                  <c:v>-0.770342396</c:v>
                </c:pt>
                <c:pt idx="7430">
                  <c:v>-0.783045338</c:v>
                </c:pt>
                <c:pt idx="7431">
                  <c:v>-0.773832844</c:v>
                </c:pt>
                <c:pt idx="7432">
                  <c:v>-0.78081374</c:v>
                </c:pt>
                <c:pt idx="7433">
                  <c:v>-0.773642109</c:v>
                </c:pt>
                <c:pt idx="7434">
                  <c:v>-0.795164631</c:v>
                </c:pt>
                <c:pt idx="7435">
                  <c:v>-0.793203877</c:v>
                </c:pt>
                <c:pt idx="7436">
                  <c:v>-0.784689472</c:v>
                </c:pt>
                <c:pt idx="7437">
                  <c:v>-0.774710224</c:v>
                </c:pt>
                <c:pt idx="7438">
                  <c:v>-0.793425129</c:v>
                </c:pt>
                <c:pt idx="7439">
                  <c:v>-0.788752125</c:v>
                </c:pt>
                <c:pt idx="7440">
                  <c:v>-0.790010975</c:v>
                </c:pt>
                <c:pt idx="7441">
                  <c:v>-0.785219715</c:v>
                </c:pt>
              </c:numCache>
            </c:numRef>
          </c:yVal>
          <c:smooth val="1"/>
          <c:extLst xmlns:c16r2="http://schemas.microsoft.com/office/drawing/2015/06/chart">
            <c:ext xmlns:c16="http://schemas.microsoft.com/office/drawing/2014/chart" uri="{C3380CC4-5D6E-409C-BE32-E72D297353CC}">
              <c16:uniqueId val="{00000003-6AB4-4969-8D65-D6D1749B4D54}"/>
            </c:ext>
          </c:extLst>
        </c:ser>
        <c:dLbls>
          <c:showLegendKey val="0"/>
          <c:showVal val="0"/>
          <c:showCatName val="0"/>
          <c:showSerName val="0"/>
          <c:showPercent val="0"/>
          <c:showBubbleSize val="0"/>
        </c:dLbls>
        <c:axId val="2143486736"/>
        <c:axId val="2145880864"/>
      </c:scatterChart>
      <c:valAx>
        <c:axId val="2143486736"/>
        <c:scaling>
          <c:orientation val="minMax"/>
          <c:min val="0.0"/>
        </c:scaling>
        <c:delete val="0"/>
        <c:axPos val="b"/>
        <c:majorGridlines>
          <c:spPr>
            <a:ln w="9525" cap="flat" cmpd="sng" algn="ctr">
              <a:solidFill>
                <a:schemeClr val="dk1">
                  <a:lumMod val="65000"/>
                  <a:lumOff val="35000"/>
                  <a:alpha val="75000"/>
                </a:schemeClr>
              </a:solidFill>
              <a:round/>
            </a:ln>
            <a:effectLst/>
          </c:spPr>
        </c:majorGridlines>
        <c:title>
          <c:tx>
            <c:rich>
              <a:bodyPr rot="0" spcFirstLastPara="1" vertOverflow="ellipsis" vert="horz" wrap="square" anchor="ctr" anchorCtr="1"/>
              <a:lstStyle/>
              <a:p>
                <a:pPr>
                  <a:defRPr sz="1197" b="1" i="0" u="none" strike="noStrike" kern="1200" baseline="0">
                    <a:solidFill>
                      <a:schemeClr val="lt1">
                        <a:lumMod val="75000"/>
                      </a:schemeClr>
                    </a:solidFill>
                    <a:latin typeface="+mn-lt"/>
                    <a:ea typeface="+mn-ea"/>
                    <a:cs typeface="+mn-cs"/>
                  </a:defRPr>
                </a:pPr>
                <a:r>
                  <a:rPr lang="en-US" sz="2400" dirty="0">
                    <a:latin typeface="Century Gothic" panose="020B0502020202020204" pitchFamily="34" charset="0"/>
                  </a:rPr>
                  <a:t>% Elongation</a:t>
                </a:r>
              </a:p>
            </c:rich>
          </c:tx>
          <c:layout/>
          <c:overlay val="0"/>
          <c:spPr>
            <a:noFill/>
            <a:ln>
              <a:noFill/>
            </a:ln>
            <a:effectLst/>
          </c:spPr>
          <c:txPr>
            <a:bodyPr rot="0" spcFirstLastPara="1" vertOverflow="ellipsis" vert="horz" wrap="square" anchor="ctr" anchorCtr="1"/>
            <a:lstStyle/>
            <a:p>
              <a:pPr>
                <a:defRPr sz="1197" b="1" i="0" u="none" strike="noStrike" kern="1200" baseline="0">
                  <a:solidFill>
                    <a:schemeClr val="lt1">
                      <a:lumMod val="75000"/>
                    </a:schemeClr>
                  </a:solidFill>
                  <a:latin typeface="+mn-lt"/>
                  <a:ea typeface="+mn-ea"/>
                  <a:cs typeface="+mn-cs"/>
                </a:defRPr>
              </a:pPr>
              <a:endParaRPr lang="en-US"/>
            </a:p>
          </c:txPr>
        </c:title>
        <c:numFmt formatCode="General" sourceLinked="1"/>
        <c:majorTickMark val="none"/>
        <c:minorTickMark val="none"/>
        <c:tickLblPos val="low"/>
        <c:spPr>
          <a:noFill/>
          <a:ln w="9525" cap="flat" cmpd="sng" algn="ctr">
            <a:solidFill>
              <a:schemeClr val="lt1">
                <a:lumMod val="50000"/>
              </a:schemeClr>
            </a:solidFill>
            <a:round/>
          </a:ln>
          <a:effectLst/>
        </c:spPr>
        <c:txPr>
          <a:bodyPr rot="-6000000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crossAx val="2145880864"/>
        <c:crosses val="autoZero"/>
        <c:crossBetween val="midCat"/>
      </c:valAx>
      <c:valAx>
        <c:axId val="2145880864"/>
        <c:scaling>
          <c:orientation val="minMax"/>
        </c:scaling>
        <c:delete val="0"/>
        <c:axPos val="l"/>
        <c:majorGridlines>
          <c:spPr>
            <a:ln w="9525" cap="flat" cmpd="sng" algn="ctr">
              <a:solidFill>
                <a:schemeClr val="dk1">
                  <a:lumMod val="65000"/>
                  <a:lumOff val="35000"/>
                  <a:alpha val="75000"/>
                </a:schemeClr>
              </a:solidFill>
              <a:round/>
            </a:ln>
            <a:effectLst/>
          </c:spPr>
        </c:majorGridlines>
        <c:title>
          <c:tx>
            <c:rich>
              <a:bodyPr rot="-5400000" spcFirstLastPara="1" vertOverflow="ellipsis" vert="horz" wrap="square" anchor="ctr" anchorCtr="1"/>
              <a:lstStyle/>
              <a:p>
                <a:pPr>
                  <a:defRPr sz="1197" b="1" i="0" u="none" strike="noStrike" kern="1200" baseline="0">
                    <a:solidFill>
                      <a:schemeClr val="lt1">
                        <a:lumMod val="75000"/>
                      </a:schemeClr>
                    </a:solidFill>
                    <a:latin typeface="+mn-lt"/>
                    <a:ea typeface="+mn-ea"/>
                    <a:cs typeface="+mn-cs"/>
                  </a:defRPr>
                </a:pPr>
                <a:r>
                  <a:rPr lang="en-US" sz="2400" dirty="0" err="1">
                    <a:latin typeface="Century Gothic" panose="020B0502020202020204" pitchFamily="34" charset="0"/>
                  </a:rPr>
                  <a:t>Newtons</a:t>
                </a:r>
                <a:endParaRPr lang="en-US" sz="2400" dirty="0">
                  <a:latin typeface="Century Gothic" panose="020B0502020202020204" pitchFamily="34" charset="0"/>
                </a:endParaRPr>
              </a:p>
            </c:rich>
          </c:tx>
          <c:layout/>
          <c:overlay val="0"/>
          <c:spPr>
            <a:noFill/>
            <a:ln>
              <a:noFill/>
            </a:ln>
            <a:effectLst/>
          </c:spPr>
          <c:txPr>
            <a:bodyPr rot="-5400000" spcFirstLastPara="1" vertOverflow="ellipsis" vert="horz" wrap="square" anchor="ctr" anchorCtr="1"/>
            <a:lstStyle/>
            <a:p>
              <a:pPr>
                <a:defRPr sz="1197" b="1" i="0" u="none" strike="noStrike" kern="1200" baseline="0">
                  <a:solidFill>
                    <a:schemeClr val="lt1">
                      <a:lumMod val="7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lt1">
                <a:lumMod val="50000"/>
              </a:schemeClr>
            </a:solidFill>
            <a:round/>
          </a:ln>
          <a:effectLst/>
        </c:spPr>
        <c:txPr>
          <a:bodyPr rot="-6000000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crossAx val="2143486736"/>
        <c:crosses val="autoZero"/>
        <c:crossBetween val="midCat"/>
      </c:valAx>
      <c:spPr>
        <a:noFill/>
        <a:ln>
          <a:noFill/>
        </a:ln>
        <a:effectLst/>
      </c:spPr>
    </c:plotArea>
    <c:legend>
      <c:legendPos val="b"/>
      <c:legendEntry>
        <c:idx val="0"/>
        <c:txPr>
          <a:bodyPr rot="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legendEntry>
      <c:legendEntry>
        <c:idx val="1"/>
        <c:txPr>
          <a:bodyPr rot="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legendEntry>
      <c:legendEntry>
        <c:idx val="2"/>
        <c:txPr>
          <a:bodyPr rot="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legendEntry>
      <c:legendEntry>
        <c:idx val="3"/>
        <c:txPr>
          <a:bodyPr rot="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legendEntry>
      <c:layout/>
      <c:overlay val="0"/>
      <c:spPr>
        <a:noFill/>
        <a:ln>
          <a:noFill/>
        </a:ln>
        <a:effectLst/>
      </c:spPr>
      <c:txPr>
        <a:bodyPr rot="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legend>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2400" b="1" i="0" u="none" strike="noStrike" kern="1200" cap="none" baseline="0">
                <a:solidFill>
                  <a:srgbClr val="CACACA"/>
                </a:solidFill>
                <a:latin typeface="+mn-lt"/>
                <a:ea typeface="+mn-ea"/>
                <a:cs typeface="+mn-cs"/>
              </a:defRPr>
            </a:pPr>
            <a:r>
              <a:rPr lang="en-US" sz="2400" dirty="0">
                <a:solidFill>
                  <a:srgbClr val="CACACA"/>
                </a:solidFill>
              </a:rPr>
              <a:t>% Elongation vs Force (Hexagonal Grid of Circles)</a:t>
            </a:r>
          </a:p>
        </c:rich>
      </c:tx>
      <c:layout>
        <c:manualLayout>
          <c:xMode val="edge"/>
          <c:yMode val="edge"/>
          <c:x val="0.237360412800226"/>
          <c:y val="0.0237338102631631"/>
        </c:manualLayout>
      </c:layout>
      <c:overlay val="0"/>
      <c:spPr>
        <a:noFill/>
        <a:ln>
          <a:noFill/>
        </a:ln>
        <a:effectLst/>
      </c:spPr>
      <c:txPr>
        <a:bodyPr rot="0" spcFirstLastPara="1" vertOverflow="ellipsis" vert="horz" wrap="square" anchor="ctr" anchorCtr="1"/>
        <a:lstStyle/>
        <a:p>
          <a:pPr algn="ctr">
            <a:defRPr sz="2400" b="1" i="0" u="none" strike="noStrike" kern="1200" cap="none" baseline="0">
              <a:solidFill>
                <a:srgbClr val="CACACA"/>
              </a:solidFill>
              <a:latin typeface="+mn-lt"/>
              <a:ea typeface="+mn-ea"/>
              <a:cs typeface="+mn-cs"/>
            </a:defRPr>
          </a:pPr>
          <a:endParaRPr lang="en-US"/>
        </a:p>
      </c:txPr>
    </c:title>
    <c:autoTitleDeleted val="0"/>
    <c:plotArea>
      <c:layout>
        <c:manualLayout>
          <c:layoutTarget val="inner"/>
          <c:xMode val="edge"/>
          <c:yMode val="edge"/>
          <c:x val="0.0731680914555332"/>
          <c:y val="0.133628662958668"/>
          <c:w val="0.907984890518949"/>
          <c:h val="0.549347693638097"/>
        </c:manualLayout>
      </c:layout>
      <c:scatterChart>
        <c:scatterStyle val="smoothMarker"/>
        <c:varyColors val="0"/>
        <c:ser>
          <c:idx val="1"/>
          <c:order val="0"/>
          <c:tx>
            <c:v>3.48 mm Circles</c:v>
          </c:tx>
          <c:spPr>
            <a:ln w="22225" cap="rnd">
              <a:solidFill>
                <a:schemeClr val="accent2"/>
              </a:solidFill>
            </a:ln>
            <a:effectLst>
              <a:glow rad="76200">
                <a:schemeClr val="accent2">
                  <a:satMod val="175000"/>
                  <a:alpha val="40000"/>
                </a:schemeClr>
              </a:glow>
            </a:effectLst>
          </c:spPr>
          <c:marker>
            <c:symbol val="none"/>
          </c:marker>
          <c:xVal>
            <c:numRef>
              <c:f>'[5x5 Dogbone Data.xlsx]H 3.48 mm Circle'!$A$2:$A$2873</c:f>
              <c:numCache>
                <c:formatCode>General</c:formatCode>
                <c:ptCount val="2872"/>
                <c:pt idx="2">
                  <c:v>0.0</c:v>
                </c:pt>
                <c:pt idx="3">
                  <c:v>0.0</c:v>
                </c:pt>
                <c:pt idx="4">
                  <c:v>0.0</c:v>
                </c:pt>
                <c:pt idx="5">
                  <c:v>0.0</c:v>
                </c:pt>
                <c:pt idx="6">
                  <c:v>0.0</c:v>
                </c:pt>
                <c:pt idx="7">
                  <c:v>0.00148711302937832</c:v>
                </c:pt>
                <c:pt idx="8">
                  <c:v>0.00431271678059087</c:v>
                </c:pt>
                <c:pt idx="9">
                  <c:v>0.00847948111544982</c:v>
                </c:pt>
                <c:pt idx="10">
                  <c:v>0.0125697094116932</c:v>
                </c:pt>
                <c:pt idx="11">
                  <c:v>0.0167346938386774</c:v>
                </c:pt>
                <c:pt idx="12">
                  <c:v>0.0208249221349208</c:v>
                </c:pt>
                <c:pt idx="13">
                  <c:v>0.0249872662493447</c:v>
                </c:pt>
                <c:pt idx="14">
                  <c:v>0.0296043455383316</c:v>
                </c:pt>
                <c:pt idx="15">
                  <c:v>0.0338440860960565</c:v>
                </c:pt>
                <c:pt idx="16">
                  <c:v>0.0376317300535874</c:v>
                </c:pt>
                <c:pt idx="17">
                  <c:v>0.0417255181655803</c:v>
                </c:pt>
                <c:pt idx="18">
                  <c:v>0.0457445501468326</c:v>
                </c:pt>
                <c:pt idx="19">
                  <c:v>0.0502833152275205</c:v>
                </c:pt>
                <c:pt idx="20">
                  <c:v>0.0544482996545046</c:v>
                </c:pt>
                <c:pt idx="21">
                  <c:v>0.058983504919443</c:v>
                </c:pt>
                <c:pt idx="22">
                  <c:v>0.0634475138693901</c:v>
                </c:pt>
                <c:pt idx="23">
                  <c:v>0.0676124982963743</c:v>
                </c:pt>
                <c:pt idx="24">
                  <c:v>0.0717062864083672</c:v>
                </c:pt>
                <c:pt idx="25">
                  <c:v>0.076237931857556</c:v>
                </c:pt>
                <c:pt idx="26">
                  <c:v>0.0802605236545578</c:v>
                </c:pt>
                <c:pt idx="27">
                  <c:v>0.084126483558579</c:v>
                </c:pt>
                <c:pt idx="28">
                  <c:v>0.0885157363777854</c:v>
                </c:pt>
                <c:pt idx="29">
                  <c:v>0.0923069401510658</c:v>
                </c:pt>
                <c:pt idx="30">
                  <c:v>0.0966214368395315</c:v>
                </c:pt>
                <c:pt idx="31">
                  <c:v>0.100416200428562</c:v>
                </c:pt>
                <c:pt idx="32">
                  <c:v>0.10502972163999</c:v>
                </c:pt>
                <c:pt idx="33">
                  <c:v>0.109116390120484</c:v>
                </c:pt>
                <c:pt idx="34">
                  <c:v>0.113583958886181</c:v>
                </c:pt>
                <c:pt idx="35">
                  <c:v>0.118115604335369</c:v>
                </c:pt>
                <c:pt idx="36">
                  <c:v>0.122287708393853</c:v>
                </c:pt>
                <c:pt idx="37">
                  <c:v>0.126303180559355</c:v>
                </c:pt>
                <c:pt idx="38">
                  <c:v>0.130834826008544</c:v>
                </c:pt>
                <c:pt idx="39">
                  <c:v>0.134928614120537</c:v>
                </c:pt>
                <c:pt idx="40">
                  <c:v>0.138723377709567</c:v>
                </c:pt>
                <c:pt idx="41">
                  <c:v>0.143112630528774</c:v>
                </c:pt>
                <c:pt idx="42">
                  <c:v>0.147056906379285</c:v>
                </c:pt>
                <c:pt idx="43">
                  <c:v>0.15129308712126</c:v>
                </c:pt>
                <c:pt idx="44">
                  <c:v>0.155906608332689</c:v>
                </c:pt>
                <c:pt idx="45">
                  <c:v>0.15977612805246</c:v>
                </c:pt>
                <c:pt idx="46">
                  <c:v>0.163791600217963</c:v>
                </c:pt>
                <c:pt idx="47">
                  <c:v>0.16825560916791</c:v>
                </c:pt>
                <c:pt idx="48">
                  <c:v>0.172940326694329</c:v>
                </c:pt>
                <c:pt idx="49">
                  <c:v>0.177176507436305</c:v>
                </c:pt>
                <c:pt idx="50">
                  <c:v>0.181124343102566</c:v>
                </c:pt>
                <c:pt idx="51">
                  <c:v>0.185588352052513</c:v>
                </c:pt>
                <c:pt idx="52">
                  <c:v>0.189675020533007</c:v>
                </c:pt>
                <c:pt idx="53">
                  <c:v>0.194213785613695</c:v>
                </c:pt>
                <c:pt idx="54">
                  <c:v>0.198677794563642</c:v>
                </c:pt>
                <c:pt idx="55">
                  <c:v>0.202913975305617</c:v>
                </c:pt>
                <c:pt idx="56">
                  <c:v>0.207078959732601</c:v>
                </c:pt>
                <c:pt idx="57">
                  <c:v>0.211542968682548</c:v>
                </c:pt>
                <c:pt idx="58">
                  <c:v>0.21556556047955</c:v>
                </c:pt>
                <c:pt idx="59">
                  <c:v>0.219502716698563</c:v>
                </c:pt>
                <c:pt idx="60">
                  <c:v>0.223820773202778</c:v>
                </c:pt>
                <c:pt idx="61">
                  <c:v>0.22768317329105</c:v>
                </c:pt>
                <c:pt idx="62">
                  <c:v>0.231926473664524</c:v>
                </c:pt>
                <c:pt idx="63">
                  <c:v>0.235795993384295</c:v>
                </c:pt>
                <c:pt idx="64">
                  <c:v>0.240334758464983</c:v>
                </c:pt>
                <c:pt idx="65">
                  <c:v>0.244350230630485</c:v>
                </c:pt>
                <c:pt idx="66">
                  <c:v>0.248963751841914</c:v>
                </c:pt>
                <c:pt idx="67">
                  <c:v>0.253495397291103</c:v>
                </c:pt>
                <c:pt idx="68">
                  <c:v>0.257738697664577</c:v>
                </c:pt>
                <c:pt idx="69">
                  <c:v>0.26175416983008</c:v>
                </c:pt>
                <c:pt idx="70">
                  <c:v>0.266072226334295</c:v>
                </c:pt>
                <c:pt idx="71">
                  <c:v>0.270158894814789</c:v>
                </c:pt>
                <c:pt idx="72">
                  <c:v>0.273957218219568</c:v>
                </c:pt>
                <c:pt idx="73">
                  <c:v>0.278417667353766</c:v>
                </c:pt>
                <c:pt idx="74">
                  <c:v>0.282358383388528</c:v>
                </c:pt>
                <c:pt idx="75">
                  <c:v>0.286601683762002</c:v>
                </c:pt>
                <c:pt idx="76">
                  <c:v>0.291136889026941</c:v>
                </c:pt>
                <c:pt idx="77">
                  <c:v>0.294928092800221</c:v>
                </c:pt>
                <c:pt idx="78">
                  <c:v>0.299093077227205</c:v>
                </c:pt>
                <c:pt idx="79">
                  <c:v>0.303635402123643</c:v>
                </c:pt>
                <c:pt idx="80">
                  <c:v>0.308167047572832</c:v>
                </c:pt>
                <c:pt idx="81">
                  <c:v>0.312410347946306</c:v>
                </c:pt>
                <c:pt idx="82">
                  <c:v>0.316354623796818</c:v>
                </c:pt>
                <c:pt idx="83">
                  <c:v>0.320889829061756</c:v>
                </c:pt>
                <c:pt idx="84">
                  <c:v>0.324983617173749</c:v>
                </c:pt>
                <c:pt idx="85">
                  <c:v>0.328778380762779</c:v>
                </c:pt>
                <c:pt idx="86">
                  <c:v>0.333164073766236</c:v>
                </c:pt>
                <c:pt idx="87">
                  <c:v>0.337257861878229</c:v>
                </c:pt>
                <c:pt idx="88">
                  <c:v>0.341344530358723</c:v>
                </c:pt>
                <c:pt idx="89">
                  <c:v>0.345883295439411</c:v>
                </c:pt>
                <c:pt idx="90">
                  <c:v>0.349752815159181</c:v>
                </c:pt>
                <c:pt idx="91">
                  <c:v>0.353839483639675</c:v>
                </c:pt>
                <c:pt idx="92">
                  <c:v>0.358232296274631</c:v>
                </c:pt>
                <c:pt idx="93">
                  <c:v>0.362988210116042</c:v>
                </c:pt>
                <c:pt idx="94">
                  <c:v>0.367231510489516</c:v>
                </c:pt>
                <c:pt idx="95">
                  <c:v>0.371026274078547</c:v>
                </c:pt>
                <c:pt idx="96">
                  <c:v>0.375714551420716</c:v>
                </c:pt>
                <c:pt idx="97">
                  <c:v>0.37980121990121</c:v>
                </c:pt>
                <c:pt idx="98">
                  <c:v>0.384268788666906</c:v>
                </c:pt>
                <c:pt idx="99">
                  <c:v>0.388800434116095</c:v>
                </c:pt>
                <c:pt idx="100">
                  <c:v>0.39304373448957</c:v>
                </c:pt>
                <c:pt idx="101">
                  <c:v>0.396988010340081</c:v>
                </c:pt>
                <c:pt idx="102">
                  <c:v>0.401444899658529</c:v>
                </c:pt>
                <c:pt idx="103">
                  <c:v>0.405617003717012</c:v>
                </c:pt>
                <c:pt idx="104">
                  <c:v>0.409408207490293</c:v>
                </c:pt>
                <c:pt idx="105">
                  <c:v>0.413722704178759</c:v>
                </c:pt>
                <c:pt idx="106">
                  <c:v>0.41766342021352</c:v>
                </c:pt>
                <c:pt idx="107">
                  <c:v>0.421906720586995</c:v>
                </c:pt>
                <c:pt idx="108">
                  <c:v>0.426513122166924</c:v>
                </c:pt>
                <c:pt idx="109">
                  <c:v>0.430311445571704</c:v>
                </c:pt>
                <c:pt idx="110">
                  <c:v>0.434398114052198</c:v>
                </c:pt>
                <c:pt idx="111">
                  <c:v>0.438790926687154</c:v>
                </c:pt>
                <c:pt idx="112">
                  <c:v>0.443472084397824</c:v>
                </c:pt>
                <c:pt idx="113">
                  <c:v>0.447715384771299</c:v>
                </c:pt>
                <c:pt idx="114">
                  <c:v>0.451584904491069</c:v>
                </c:pt>
                <c:pt idx="115">
                  <c:v>0.456198425702498</c:v>
                </c:pt>
                <c:pt idx="116">
                  <c:v>0.460285094182992</c:v>
                </c:pt>
                <c:pt idx="117">
                  <c:v>0.464898615394421</c:v>
                </c:pt>
                <c:pt idx="118">
                  <c:v>0.469362652155428</c:v>
                </c:pt>
                <c:pt idx="119">
                  <c:v>0.473598832897403</c:v>
                </c:pt>
                <c:pt idx="120">
                  <c:v>0.477692621009396</c:v>
                </c:pt>
                <c:pt idx="121">
                  <c:v>0.482081873828603</c:v>
                </c:pt>
                <c:pt idx="122">
                  <c:v>0.486097345994106</c:v>
                </c:pt>
                <c:pt idx="123">
                  <c:v>0.489966865713876</c:v>
                </c:pt>
                <c:pt idx="124">
                  <c:v>0.494356118533083</c:v>
                </c:pt>
                <c:pt idx="125">
                  <c:v>0.498222078437104</c:v>
                </c:pt>
                <c:pt idx="126">
                  <c:v>0.502465378810578</c:v>
                </c:pt>
                <c:pt idx="127">
                  <c:v>0.506406651066551</c:v>
                </c:pt>
                <c:pt idx="128">
                  <c:v>0.510945416147239</c:v>
                </c:pt>
                <c:pt idx="129">
                  <c:v>0.515032084627733</c:v>
                </c:pt>
                <c:pt idx="130">
                  <c:v>0.519570849708421</c:v>
                </c:pt>
                <c:pt idx="131">
                  <c:v>0.524109614789109</c:v>
                </c:pt>
                <c:pt idx="132">
                  <c:v>0.528274599216093</c:v>
                </c:pt>
                <c:pt idx="133">
                  <c:v>0.532361267696587</c:v>
                </c:pt>
                <c:pt idx="134">
                  <c:v>0.536828836462284</c:v>
                </c:pt>
                <c:pt idx="135">
                  <c:v>0.540844308627786</c:v>
                </c:pt>
                <c:pt idx="136">
                  <c:v>0.545532585969955</c:v>
                </c:pt>
                <c:pt idx="137">
                  <c:v>0.549996594919902</c:v>
                </c:pt>
                <c:pt idx="138">
                  <c:v>0.554161579346887</c:v>
                </c:pt>
                <c:pt idx="139">
                  <c:v>0.558248247827381</c:v>
                </c:pt>
                <c:pt idx="140">
                  <c:v>0.562641060462337</c:v>
                </c:pt>
                <c:pt idx="141">
                  <c:v>0.566656532627839</c:v>
                </c:pt>
                <c:pt idx="142">
                  <c:v>0.57052605234761</c:v>
                </c:pt>
                <c:pt idx="143">
                  <c:v>0.575061257612548</c:v>
                </c:pt>
                <c:pt idx="144">
                  <c:v>0.578856021201578</c:v>
                </c:pt>
                <c:pt idx="145">
                  <c:v>0.583021005628563</c:v>
                </c:pt>
                <c:pt idx="146">
                  <c:v>0.586890525348333</c:v>
                </c:pt>
                <c:pt idx="147">
                  <c:v>0.591422170797522</c:v>
                </c:pt>
                <c:pt idx="148">
                  <c:v>0.595515958909515</c:v>
                </c:pt>
                <c:pt idx="149">
                  <c:v>0.599307162682796</c:v>
                </c:pt>
                <c:pt idx="150">
                  <c:v>0.603774731448492</c:v>
                </c:pt>
                <c:pt idx="151">
                  <c:v>0.607715447483254</c:v>
                </c:pt>
                <c:pt idx="152">
                  <c:v>0.611958747856728</c:v>
                </c:pt>
                <c:pt idx="153">
                  <c:v>0.616419196990926</c:v>
                </c:pt>
                <c:pt idx="154">
                  <c:v>0.620434669156429</c:v>
                </c:pt>
                <c:pt idx="155">
                  <c:v>0.624450141321931</c:v>
                </c:pt>
                <c:pt idx="156">
                  <c:v>0.628842953956888</c:v>
                </c:pt>
                <c:pt idx="157">
                  <c:v>0.633673623929039</c:v>
                </c:pt>
                <c:pt idx="158">
                  <c:v>0.637838608356023</c:v>
                </c:pt>
                <c:pt idx="159">
                  <c:v>0.642455689383202</c:v>
                </c:pt>
                <c:pt idx="160">
                  <c:v>0.646246893156482</c:v>
                </c:pt>
                <c:pt idx="161">
                  <c:v>0.650411877583466</c:v>
                </c:pt>
                <c:pt idx="162">
                  <c:v>0.654801130402673</c:v>
                </c:pt>
                <c:pt idx="163">
                  <c:v>0.659411091798352</c:v>
                </c:pt>
                <c:pt idx="164">
                  <c:v>0.663576076225336</c:v>
                </c:pt>
                <c:pt idx="165">
                  <c:v>0.667523911891597</c:v>
                </c:pt>
                <c:pt idx="166">
                  <c:v>0.672133873287276</c:v>
                </c:pt>
                <c:pt idx="167">
                  <c:v>0.676220541767769</c:v>
                </c:pt>
                <c:pt idx="168">
                  <c:v>0.680837622794948</c:v>
                </c:pt>
                <c:pt idx="169">
                  <c:v>0.685301631744895</c:v>
                </c:pt>
                <c:pt idx="170">
                  <c:v>0.689388300225389</c:v>
                </c:pt>
                <c:pt idx="171">
                  <c:v>0.693553284652373</c:v>
                </c:pt>
                <c:pt idx="172">
                  <c:v>0.69802085341807</c:v>
                </c:pt>
                <c:pt idx="173">
                  <c:v>0.702032765767823</c:v>
                </c:pt>
                <c:pt idx="174">
                  <c:v>0.706055357564825</c:v>
                </c:pt>
                <c:pt idx="175">
                  <c:v>0.71029509812255</c:v>
                </c:pt>
                <c:pt idx="176">
                  <c:v>0.714157498210821</c:v>
                </c:pt>
                <c:pt idx="177">
                  <c:v>0.718322482637805</c:v>
                </c:pt>
                <c:pt idx="178">
                  <c:v>0.722195562173326</c:v>
                </c:pt>
                <c:pt idx="179">
                  <c:v>0.726805523569005</c:v>
                </c:pt>
                <c:pt idx="180">
                  <c:v>0.730899311680998</c:v>
                </c:pt>
                <c:pt idx="181">
                  <c:v>0.735359760815195</c:v>
                </c:pt>
                <c:pt idx="182">
                  <c:v>0.739898525895883</c:v>
                </c:pt>
                <c:pt idx="183">
                  <c:v>0.744134706637859</c:v>
                </c:pt>
                <c:pt idx="184">
                  <c:v>0.748150178803361</c:v>
                </c:pt>
                <c:pt idx="185">
                  <c:v>0.752692503699799</c:v>
                </c:pt>
                <c:pt idx="186">
                  <c:v>0.756779172180293</c:v>
                </c:pt>
                <c:pt idx="187">
                  <c:v>0.760577495585072</c:v>
                </c:pt>
                <c:pt idx="188">
                  <c:v>0.764966748404279</c:v>
                </c:pt>
                <c:pt idx="189">
                  <c:v>0.768907464439041</c:v>
                </c:pt>
                <c:pt idx="190">
                  <c:v>0.773293157442497</c:v>
                </c:pt>
                <c:pt idx="191">
                  <c:v>0.777835482338935</c:v>
                </c:pt>
                <c:pt idx="192">
                  <c:v>0.781623126296466</c:v>
                </c:pt>
                <c:pt idx="193">
                  <c:v>0.785645718093468</c:v>
                </c:pt>
                <c:pt idx="194">
                  <c:v>0.790106167227665</c:v>
                </c:pt>
                <c:pt idx="195">
                  <c:v>0.794716128623344</c:v>
                </c:pt>
                <c:pt idx="196">
                  <c:v>0.798959428996819</c:v>
                </c:pt>
                <c:pt idx="197">
                  <c:v>0.803046097477312</c:v>
                </c:pt>
                <c:pt idx="198">
                  <c:v>0.807438910112268</c:v>
                </c:pt>
                <c:pt idx="199">
                  <c:v>0.811525578592762</c:v>
                </c:pt>
                <c:pt idx="200">
                  <c:v>0.815323901997542</c:v>
                </c:pt>
                <c:pt idx="201">
                  <c:v>0.819713154816748</c:v>
                </c:pt>
                <c:pt idx="202">
                  <c:v>0.82365387085151</c:v>
                </c:pt>
                <c:pt idx="203">
                  <c:v>0.827890051593486</c:v>
                </c:pt>
                <c:pt idx="204">
                  <c:v>0.832507132620664</c:v>
                </c:pt>
                <c:pt idx="205">
                  <c:v>0.836298336393944</c:v>
                </c:pt>
                <c:pt idx="206">
                  <c:v>0.840242612244456</c:v>
                </c:pt>
                <c:pt idx="207">
                  <c:v>0.844856133455884</c:v>
                </c:pt>
                <c:pt idx="208">
                  <c:v>0.849462535035814</c:v>
                </c:pt>
                <c:pt idx="209">
                  <c:v>0.853705835409288</c:v>
                </c:pt>
                <c:pt idx="210">
                  <c:v>0.857575355129059</c:v>
                </c:pt>
                <c:pt idx="211">
                  <c:v>0.862110560393997</c:v>
                </c:pt>
                <c:pt idx="212">
                  <c:v>0.8661260325595</c:v>
                </c:pt>
                <c:pt idx="213">
                  <c:v>0.870739553770929</c:v>
                </c:pt>
                <c:pt idx="214">
                  <c:v>0.875353074982357</c:v>
                </c:pt>
                <c:pt idx="215">
                  <c:v>0.879518059409341</c:v>
                </c:pt>
                <c:pt idx="216">
                  <c:v>0.883533531574844</c:v>
                </c:pt>
                <c:pt idx="217">
                  <c:v>0.887922784394051</c:v>
                </c:pt>
                <c:pt idx="218">
                  <c:v>0.892009452874545</c:v>
                </c:pt>
                <c:pt idx="219">
                  <c:v>0.895882532410065</c:v>
                </c:pt>
                <c:pt idx="220">
                  <c:v>0.900346541360012</c:v>
                </c:pt>
                <c:pt idx="221">
                  <c:v>0.904208941448283</c:v>
                </c:pt>
                <c:pt idx="222">
                  <c:v>0.908373925875267</c:v>
                </c:pt>
                <c:pt idx="223">
                  <c:v>0.912172249280047</c:v>
                </c:pt>
                <c:pt idx="224">
                  <c:v>0.916928163121458</c:v>
                </c:pt>
                <c:pt idx="225">
                  <c:v>0.92095075491846</c:v>
                </c:pt>
                <c:pt idx="226">
                  <c:v>0.925485960183398</c:v>
                </c:pt>
                <c:pt idx="227">
                  <c:v>0.930099481394827</c:v>
                </c:pt>
                <c:pt idx="228">
                  <c:v>0.9341860942532</c:v>
                </c:pt>
                <c:pt idx="229">
                  <c:v>0.938205126234452</c:v>
                </c:pt>
                <c:pt idx="230">
                  <c:v>0.942669135184399</c:v>
                </c:pt>
                <c:pt idx="231">
                  <c:v>0.946834119611383</c:v>
                </c:pt>
                <c:pt idx="232">
                  <c:v>0.950628883200413</c:v>
                </c:pt>
                <c:pt idx="233">
                  <c:v>0.95501813601962</c:v>
                </c:pt>
                <c:pt idx="234">
                  <c:v>0.959030048369373</c:v>
                </c:pt>
                <c:pt idx="235">
                  <c:v>0.963195032796357</c:v>
                </c:pt>
                <c:pt idx="236">
                  <c:v>0.967737357692794</c:v>
                </c:pt>
                <c:pt idx="237">
                  <c:v>0.971606877412565</c:v>
                </c:pt>
                <c:pt idx="238">
                  <c:v>0.975622349578068</c:v>
                </c:pt>
                <c:pt idx="239">
                  <c:v>0.980086358528015</c:v>
                </c:pt>
                <c:pt idx="240">
                  <c:v>0.984698767297022</c:v>
                </c:pt>
                <c:pt idx="241">
                  <c:v>0.989006144353988</c:v>
                </c:pt>
                <c:pt idx="242">
                  <c:v>0.992879223889509</c:v>
                </c:pt>
                <c:pt idx="243">
                  <c:v>0.997489185285188</c:v>
                </c:pt>
                <c:pt idx="244">
                  <c:v>1.001582973397181</c:v>
                </c:pt>
                <c:pt idx="245">
                  <c:v>1.006046982347128</c:v>
                </c:pt>
                <c:pt idx="246">
                  <c:v>1.010503871665576</c:v>
                </c:pt>
                <c:pt idx="247">
                  <c:v>1.01474717203905</c:v>
                </c:pt>
                <c:pt idx="248">
                  <c:v>1.018766204020302</c:v>
                </c:pt>
                <c:pt idx="249">
                  <c:v>1.023297849469491</c:v>
                </c:pt>
                <c:pt idx="250">
                  <c:v>1.027320441266493</c:v>
                </c:pt>
                <c:pt idx="251">
                  <c:v>1.031257597485506</c:v>
                </c:pt>
                <c:pt idx="252">
                  <c:v>1.03550089785898</c:v>
                </c:pt>
                <c:pt idx="253">
                  <c:v>1.039519929840232</c:v>
                </c:pt>
                <c:pt idx="254">
                  <c:v>1.043684914267216</c:v>
                </c:pt>
                <c:pt idx="255">
                  <c:v>1.047550874171238</c:v>
                </c:pt>
                <c:pt idx="256">
                  <c:v>1.052086079436176</c:v>
                </c:pt>
                <c:pt idx="257">
                  <c:v>1.05625106386316</c:v>
                </c:pt>
                <c:pt idx="258">
                  <c:v>1.060718632628857</c:v>
                </c:pt>
                <c:pt idx="259">
                  <c:v>1.065325034208786</c:v>
                </c:pt>
                <c:pt idx="260">
                  <c:v>1.069568334582261</c:v>
                </c:pt>
                <c:pt idx="261">
                  <c:v>1.073587366563513</c:v>
                </c:pt>
                <c:pt idx="262">
                  <c:v>1.077976619382719</c:v>
                </c:pt>
                <c:pt idx="263">
                  <c:v>1.082141603809704</c:v>
                </c:pt>
                <c:pt idx="264">
                  <c:v>1.086676809074642</c:v>
                </c:pt>
                <c:pt idx="265">
                  <c:v>1.091140818024589</c:v>
                </c:pt>
                <c:pt idx="266">
                  <c:v>1.095305802451573</c:v>
                </c:pt>
                <c:pt idx="267">
                  <c:v>1.099541983193548</c:v>
                </c:pt>
                <c:pt idx="268">
                  <c:v>1.104009551959245</c:v>
                </c:pt>
                <c:pt idx="269">
                  <c:v>1.107950267994007</c:v>
                </c:pt>
                <c:pt idx="270">
                  <c:v>1.111894543844518</c:v>
                </c:pt>
                <c:pt idx="271">
                  <c:v>1.116283796663725</c:v>
                </c:pt>
                <c:pt idx="272">
                  <c:v>1.120075000437006</c:v>
                </c:pt>
                <c:pt idx="273">
                  <c:v>1.124311181178981</c:v>
                </c:pt>
                <c:pt idx="274">
                  <c:v>1.128259016845242</c:v>
                </c:pt>
                <c:pt idx="275">
                  <c:v>1.13272302579519</c:v>
                </c:pt>
                <c:pt idx="276">
                  <c:v>1.136738497960692</c:v>
                </c:pt>
                <c:pt idx="277">
                  <c:v>1.141419655671362</c:v>
                </c:pt>
                <c:pt idx="278">
                  <c:v>1.145961980567799</c:v>
                </c:pt>
                <c:pt idx="279">
                  <c:v>1.150126964994784</c:v>
                </c:pt>
                <c:pt idx="280">
                  <c:v>1.154145996976036</c:v>
                </c:pt>
                <c:pt idx="281">
                  <c:v>1.158531689979492</c:v>
                </c:pt>
                <c:pt idx="282">
                  <c:v>1.162625478091486</c:v>
                </c:pt>
                <c:pt idx="283">
                  <c:v>1.166491437995507</c:v>
                </c:pt>
                <c:pt idx="284">
                  <c:v>1.170955446945454</c:v>
                </c:pt>
                <c:pt idx="285">
                  <c:v>1.174896162980216</c:v>
                </c:pt>
                <c:pt idx="286">
                  <c:v>1.17898995109221</c:v>
                </c:pt>
                <c:pt idx="287">
                  <c:v>1.18278115486549</c:v>
                </c:pt>
                <c:pt idx="288">
                  <c:v>1.187469432207658</c:v>
                </c:pt>
                <c:pt idx="289">
                  <c:v>1.191484904373162</c:v>
                </c:pt>
                <c:pt idx="290">
                  <c:v>1.19609842558459</c:v>
                </c:pt>
                <c:pt idx="291">
                  <c:v>1.20063007103378</c:v>
                </c:pt>
                <c:pt idx="292">
                  <c:v>1.204873371407253</c:v>
                </c:pt>
                <c:pt idx="293">
                  <c:v>1.208817647257765</c:v>
                </c:pt>
                <c:pt idx="294">
                  <c:v>1.213349292706952</c:v>
                </c:pt>
                <c:pt idx="295">
                  <c:v>1.217371884503955</c:v>
                </c:pt>
                <c:pt idx="296">
                  <c:v>1.221163088277236</c:v>
                </c:pt>
                <c:pt idx="297">
                  <c:v>1.225627097227181</c:v>
                </c:pt>
                <c:pt idx="298">
                  <c:v>1.229646129208435</c:v>
                </c:pt>
                <c:pt idx="299">
                  <c:v>1.233811113635419</c:v>
                </c:pt>
                <c:pt idx="300">
                  <c:v>1.238346318900358</c:v>
                </c:pt>
                <c:pt idx="301">
                  <c:v>1.24228703493512</c:v>
                </c:pt>
                <c:pt idx="302">
                  <c:v>1.246302507100622</c:v>
                </c:pt>
                <c:pt idx="303">
                  <c:v>1.250695319735578</c:v>
                </c:pt>
                <c:pt idx="304">
                  <c:v>1.255451233576989</c:v>
                </c:pt>
                <c:pt idx="305">
                  <c:v>1.259616218003972</c:v>
                </c:pt>
                <c:pt idx="306">
                  <c:v>1.263489297539491</c:v>
                </c:pt>
                <c:pt idx="307">
                  <c:v>1.268028062620181</c:v>
                </c:pt>
                <c:pt idx="308">
                  <c:v>1.272193047047165</c:v>
                </c:pt>
                <c:pt idx="309">
                  <c:v>1.276728252312103</c:v>
                </c:pt>
                <c:pt idx="310">
                  <c:v>1.281263457577042</c:v>
                </c:pt>
                <c:pt idx="311">
                  <c:v>1.285428442004026</c:v>
                </c:pt>
                <c:pt idx="312">
                  <c:v>1.289451033801028</c:v>
                </c:pt>
                <c:pt idx="313">
                  <c:v>1.293911482935226</c:v>
                </c:pt>
                <c:pt idx="314">
                  <c:v>1.29799815141572</c:v>
                </c:pt>
                <c:pt idx="315">
                  <c:v>1.30194598708198</c:v>
                </c:pt>
                <c:pt idx="316">
                  <c:v>1.306185727639706</c:v>
                </c:pt>
                <c:pt idx="317">
                  <c:v>1.310051687543727</c:v>
                </c:pt>
                <c:pt idx="318">
                  <c:v>1.314366184232192</c:v>
                </c:pt>
                <c:pt idx="319">
                  <c:v>1.31890494931288</c:v>
                </c:pt>
                <c:pt idx="320">
                  <c:v>1.322696153086161</c:v>
                </c:pt>
                <c:pt idx="321">
                  <c:v>1.326861137513145</c:v>
                </c:pt>
                <c:pt idx="322">
                  <c:v>1.331253950148101</c:v>
                </c:pt>
                <c:pt idx="323">
                  <c:v>1.335938667674521</c:v>
                </c:pt>
                <c:pt idx="324">
                  <c:v>1.340103652101505</c:v>
                </c:pt>
                <c:pt idx="325">
                  <c:v>1.344047927952017</c:v>
                </c:pt>
                <c:pt idx="326">
                  <c:v>1.348654329531946</c:v>
                </c:pt>
                <c:pt idx="327">
                  <c:v>1.352676921328948</c:v>
                </c:pt>
                <c:pt idx="328">
                  <c:v>1.357361638855367</c:v>
                </c:pt>
                <c:pt idx="329">
                  <c:v>1.361825647805315</c:v>
                </c:pt>
                <c:pt idx="330">
                  <c:v>1.365990632232298</c:v>
                </c:pt>
                <c:pt idx="331">
                  <c:v>1.370155616659283</c:v>
                </c:pt>
                <c:pt idx="332">
                  <c:v>1.37454486947849</c:v>
                </c:pt>
                <c:pt idx="333">
                  <c:v>1.378560341643992</c:v>
                </c:pt>
                <c:pt idx="334">
                  <c:v>1.382429861363763</c:v>
                </c:pt>
                <c:pt idx="335">
                  <c:v>1.38681911418297</c:v>
                </c:pt>
                <c:pt idx="336">
                  <c:v>1.390681514271241</c:v>
                </c:pt>
                <c:pt idx="337">
                  <c:v>1.394924814644715</c:v>
                </c:pt>
                <c:pt idx="338">
                  <c:v>1.398869090495227</c:v>
                </c:pt>
                <c:pt idx="339">
                  <c:v>1.403400735944414</c:v>
                </c:pt>
                <c:pt idx="340">
                  <c:v>1.407494524056408</c:v>
                </c:pt>
                <c:pt idx="341">
                  <c:v>1.412033289137096</c:v>
                </c:pt>
                <c:pt idx="342">
                  <c:v>1.416497298087042</c:v>
                </c:pt>
                <c:pt idx="343">
                  <c:v>1.420733478829019</c:v>
                </c:pt>
                <c:pt idx="344">
                  <c:v>1.424827266941012</c:v>
                </c:pt>
                <c:pt idx="345">
                  <c:v>1.429291275890959</c:v>
                </c:pt>
                <c:pt idx="346">
                  <c:v>1.43323555174147</c:v>
                </c:pt>
                <c:pt idx="347">
                  <c:v>1.437097951829742</c:v>
                </c:pt>
                <c:pt idx="348">
                  <c:v>1.441565520595439</c:v>
                </c:pt>
                <c:pt idx="349">
                  <c:v>1.445502676814451</c:v>
                </c:pt>
                <c:pt idx="350">
                  <c:v>1.449745977187925</c:v>
                </c:pt>
                <c:pt idx="351">
                  <c:v>1.454284742268614</c:v>
                </c:pt>
                <c:pt idx="352">
                  <c:v>1.458079505857644</c:v>
                </c:pt>
                <c:pt idx="353">
                  <c:v>1.462016662076656</c:v>
                </c:pt>
                <c:pt idx="354">
                  <c:v>1.466631740707474</c:v>
                </c:pt>
                <c:pt idx="355">
                  <c:v>1.471245261918904</c:v>
                </c:pt>
                <c:pt idx="356">
                  <c:v>1.475410246345888</c:v>
                </c:pt>
                <c:pt idx="357">
                  <c:v>1.47935096238065</c:v>
                </c:pt>
                <c:pt idx="358">
                  <c:v>1.48396092377633</c:v>
                </c:pt>
                <c:pt idx="359">
                  <c:v>1.487976395941831</c:v>
                </c:pt>
                <c:pt idx="360">
                  <c:v>1.491774719346611</c:v>
                </c:pt>
                <c:pt idx="361">
                  <c:v>1.49623872829656</c:v>
                </c:pt>
                <c:pt idx="362">
                  <c:v>1.500175884515571</c:v>
                </c:pt>
                <c:pt idx="363">
                  <c:v>1.504419184889045</c:v>
                </c:pt>
                <c:pt idx="364">
                  <c:v>1.508957949969733</c:v>
                </c:pt>
                <c:pt idx="365">
                  <c:v>1.512749153743014</c:v>
                </c:pt>
                <c:pt idx="366">
                  <c:v>1.516914138169998</c:v>
                </c:pt>
                <c:pt idx="367">
                  <c:v>1.521303390989204</c:v>
                </c:pt>
                <c:pt idx="368">
                  <c:v>1.526066424462114</c:v>
                </c:pt>
                <c:pt idx="369">
                  <c:v>1.530231408889098</c:v>
                </c:pt>
                <c:pt idx="370">
                  <c:v>1.534026172478128</c:v>
                </c:pt>
                <c:pt idx="371">
                  <c:v>1.5387073301888</c:v>
                </c:pt>
                <c:pt idx="372">
                  <c:v>1.542801118300791</c:v>
                </c:pt>
                <c:pt idx="373">
                  <c:v>1.54726512725074</c:v>
                </c:pt>
                <c:pt idx="374">
                  <c:v>1.551878648462166</c:v>
                </c:pt>
                <c:pt idx="375">
                  <c:v>1.556043632889151</c:v>
                </c:pt>
                <c:pt idx="376">
                  <c:v>1.559984348923913</c:v>
                </c:pt>
                <c:pt idx="377">
                  <c:v>1.564597870135342</c:v>
                </c:pt>
                <c:pt idx="378">
                  <c:v>1.568613342300845</c:v>
                </c:pt>
                <c:pt idx="379">
                  <c:v>1.572482862020616</c:v>
                </c:pt>
                <c:pt idx="380">
                  <c:v>1.576797358709081</c:v>
                </c:pt>
                <c:pt idx="381">
                  <c:v>1.580812830874584</c:v>
                </c:pt>
                <c:pt idx="382">
                  <c:v>1.584977815301568</c:v>
                </c:pt>
                <c:pt idx="383">
                  <c:v>1.588772578890598</c:v>
                </c:pt>
                <c:pt idx="384">
                  <c:v>1.593453736601268</c:v>
                </c:pt>
                <c:pt idx="385">
                  <c:v>1.597469208766771</c:v>
                </c:pt>
                <c:pt idx="386">
                  <c:v>1.601936777532467</c:v>
                </c:pt>
                <c:pt idx="387">
                  <c:v>1.606550298743896</c:v>
                </c:pt>
                <c:pt idx="388">
                  <c:v>1.61071528317088</c:v>
                </c:pt>
                <c:pt idx="389">
                  <c:v>1.614730755336383</c:v>
                </c:pt>
                <c:pt idx="390">
                  <c:v>1.61919476428633</c:v>
                </c:pt>
                <c:pt idx="391">
                  <c:v>1.623281432766824</c:v>
                </c:pt>
                <c:pt idx="392">
                  <c:v>1.627079756171604</c:v>
                </c:pt>
                <c:pt idx="393">
                  <c:v>1.631394252860067</c:v>
                </c:pt>
                <c:pt idx="394">
                  <c:v>1.635480921340564</c:v>
                </c:pt>
                <c:pt idx="395">
                  <c:v>1.639724221714038</c:v>
                </c:pt>
                <c:pt idx="396">
                  <c:v>1.644262986794726</c:v>
                </c:pt>
                <c:pt idx="397">
                  <c:v>1.648203702829487</c:v>
                </c:pt>
                <c:pt idx="398">
                  <c:v>1.652073222549258</c:v>
                </c:pt>
                <c:pt idx="399">
                  <c:v>1.656608427814196</c:v>
                </c:pt>
                <c:pt idx="400">
                  <c:v>1.661367901471357</c:v>
                </c:pt>
                <c:pt idx="401">
                  <c:v>1.665611201844831</c:v>
                </c:pt>
                <c:pt idx="402">
                  <c:v>1.669548358063844</c:v>
                </c:pt>
                <c:pt idx="403">
                  <c:v>1.6739411706988</c:v>
                </c:pt>
                <c:pt idx="404">
                  <c:v>1.678027839179294</c:v>
                </c:pt>
                <c:pt idx="405">
                  <c:v>1.682570164075731</c:v>
                </c:pt>
                <c:pt idx="406">
                  <c:v>1.68710892915642</c:v>
                </c:pt>
                <c:pt idx="407">
                  <c:v>1.691273913583403</c:v>
                </c:pt>
                <c:pt idx="408">
                  <c:v>1.695438898010387</c:v>
                </c:pt>
                <c:pt idx="409">
                  <c:v>1.699902906960335</c:v>
                </c:pt>
                <c:pt idx="410">
                  <c:v>1.703989575440828</c:v>
                </c:pt>
                <c:pt idx="411">
                  <c:v>1.707787898845608</c:v>
                </c:pt>
                <c:pt idx="412">
                  <c:v>1.712244788164056</c:v>
                </c:pt>
                <c:pt idx="413">
                  <c:v>1.716043111568836</c:v>
                </c:pt>
                <c:pt idx="414">
                  <c:v>1.720357608257301</c:v>
                </c:pt>
                <c:pt idx="415">
                  <c:v>1.724896373337989</c:v>
                </c:pt>
                <c:pt idx="416">
                  <c:v>1.72876233324201</c:v>
                </c:pt>
                <c:pt idx="417">
                  <c:v>1.732706609092522</c:v>
                </c:pt>
                <c:pt idx="418">
                  <c:v>1.737316570488201</c:v>
                </c:pt>
                <c:pt idx="419">
                  <c:v>1.74192653188388</c:v>
                </c:pt>
                <c:pt idx="420">
                  <c:v>1.746169832257354</c:v>
                </c:pt>
                <c:pt idx="421">
                  <c:v>1.750035792161376</c:v>
                </c:pt>
                <c:pt idx="422">
                  <c:v>1.754496241295573</c:v>
                </c:pt>
                <c:pt idx="423">
                  <c:v>1.758661225722557</c:v>
                </c:pt>
                <c:pt idx="424">
                  <c:v>1.763203550618995</c:v>
                </c:pt>
                <c:pt idx="425">
                  <c:v>1.767735196068183</c:v>
                </c:pt>
                <c:pt idx="426">
                  <c:v>1.771907300126667</c:v>
                </c:pt>
                <c:pt idx="427">
                  <c:v>1.775922772292169</c:v>
                </c:pt>
                <c:pt idx="428">
                  <c:v>1.780386781242117</c:v>
                </c:pt>
                <c:pt idx="429">
                  <c:v>1.78440225340762</c:v>
                </c:pt>
                <c:pt idx="430">
                  <c:v>1.788339409626632</c:v>
                </c:pt>
                <c:pt idx="431">
                  <c:v>1.79280697839233</c:v>
                </c:pt>
                <c:pt idx="432">
                  <c:v>1.79660174198136</c:v>
                </c:pt>
                <c:pt idx="433">
                  <c:v>1.800837922723334</c:v>
                </c:pt>
                <c:pt idx="434">
                  <c:v>1.804636246128113</c:v>
                </c:pt>
                <c:pt idx="435">
                  <c:v>1.809320963654533</c:v>
                </c:pt>
                <c:pt idx="436">
                  <c:v>1.813407632135027</c:v>
                </c:pt>
                <c:pt idx="437">
                  <c:v>1.817949957031464</c:v>
                </c:pt>
                <c:pt idx="438">
                  <c:v>1.822481602480653</c:v>
                </c:pt>
                <c:pt idx="439">
                  <c:v>1.826653706539136</c:v>
                </c:pt>
                <c:pt idx="440">
                  <c:v>1.830594422573898</c:v>
                </c:pt>
                <c:pt idx="441">
                  <c:v>1.835133187654586</c:v>
                </c:pt>
                <c:pt idx="442">
                  <c:v>1.83929817208157</c:v>
                </c:pt>
                <c:pt idx="443">
                  <c:v>1.84390813347725</c:v>
                </c:pt>
                <c:pt idx="444">
                  <c:v>1.848372142427197</c:v>
                </c:pt>
                <c:pt idx="445">
                  <c:v>1.85245881090769</c:v>
                </c:pt>
                <c:pt idx="446">
                  <c:v>1.856630914966174</c:v>
                </c:pt>
                <c:pt idx="447">
                  <c:v>1.861091364100371</c:v>
                </c:pt>
                <c:pt idx="448">
                  <c:v>1.865185152212364</c:v>
                </c:pt>
                <c:pt idx="449">
                  <c:v>1.869051223360628</c:v>
                </c:pt>
                <c:pt idx="450">
                  <c:v>1.873440476179834</c:v>
                </c:pt>
                <c:pt idx="451">
                  <c:v>1.877231679953115</c:v>
                </c:pt>
                <c:pt idx="452">
                  <c:v>1.88147498032659</c:v>
                </c:pt>
                <c:pt idx="453">
                  <c:v>1.885266184099869</c:v>
                </c:pt>
                <c:pt idx="454">
                  <c:v>1.889879705311298</c:v>
                </c:pt>
                <c:pt idx="455">
                  <c:v>1.894044689738282</c:v>
                </c:pt>
                <c:pt idx="456">
                  <c:v>1.89850869868823</c:v>
                </c:pt>
                <c:pt idx="457">
                  <c:v>1.903040344137418</c:v>
                </c:pt>
                <c:pt idx="458">
                  <c:v>1.907134132249411</c:v>
                </c:pt>
                <c:pt idx="459">
                  <c:v>1.911299116676395</c:v>
                </c:pt>
                <c:pt idx="460">
                  <c:v>1.915759565810593</c:v>
                </c:pt>
                <c:pt idx="461">
                  <c:v>1.919707401476854</c:v>
                </c:pt>
                <c:pt idx="462">
                  <c:v>1.923722873642356</c:v>
                </c:pt>
                <c:pt idx="463">
                  <c:v>1.928037370330822</c:v>
                </c:pt>
                <c:pt idx="464">
                  <c:v>1.931906890050592</c:v>
                </c:pt>
                <c:pt idx="465">
                  <c:v>1.936143070792568</c:v>
                </c:pt>
                <c:pt idx="466">
                  <c:v>1.939941394197348</c:v>
                </c:pt>
                <c:pt idx="467">
                  <c:v>1.944626111723768</c:v>
                </c:pt>
                <c:pt idx="468">
                  <c:v>1.948639803981396</c:v>
                </c:pt>
                <c:pt idx="469">
                  <c:v>1.953178569062084</c:v>
                </c:pt>
                <c:pt idx="470">
                  <c:v>1.957788530457763</c:v>
                </c:pt>
                <c:pt idx="471">
                  <c:v>1.962031830831237</c:v>
                </c:pt>
                <c:pt idx="472">
                  <c:v>1.96604730299674</c:v>
                </c:pt>
                <c:pt idx="473">
                  <c:v>1.970511311946687</c:v>
                </c:pt>
                <c:pt idx="474">
                  <c:v>1.974526784112189</c:v>
                </c:pt>
                <c:pt idx="475">
                  <c:v>1.979140305323618</c:v>
                </c:pt>
                <c:pt idx="476">
                  <c:v>1.983604314273565</c:v>
                </c:pt>
                <c:pt idx="477">
                  <c:v>1.987769298700549</c:v>
                </c:pt>
                <c:pt idx="478">
                  <c:v>1.992005479442525</c:v>
                </c:pt>
                <c:pt idx="479">
                  <c:v>1.996398292077478</c:v>
                </c:pt>
                <c:pt idx="480">
                  <c:v>2.000413764242984</c:v>
                </c:pt>
                <c:pt idx="481">
                  <c:v>2.004358040093495</c:v>
                </c:pt>
                <c:pt idx="482">
                  <c:v>2.008743733096952</c:v>
                </c:pt>
                <c:pt idx="483">
                  <c:v>2.013581522700603</c:v>
                </c:pt>
                <c:pt idx="484">
                  <c:v>2.017896019389068</c:v>
                </c:pt>
                <c:pt idx="485">
                  <c:v>2.022431224654007</c:v>
                </c:pt>
                <c:pt idx="486">
                  <c:v>2.026225988243036</c:v>
                </c:pt>
                <c:pt idx="487">
                  <c:v>2.030163144462049</c:v>
                </c:pt>
                <c:pt idx="488">
                  <c:v>2.034780225489227</c:v>
                </c:pt>
                <c:pt idx="489">
                  <c:v>2.039386627069157</c:v>
                </c:pt>
                <c:pt idx="490">
                  <c:v>2.043701123757623</c:v>
                </c:pt>
                <c:pt idx="491">
                  <c:v>2.047574203293143</c:v>
                </c:pt>
                <c:pt idx="492">
                  <c:v>2.051963456112349</c:v>
                </c:pt>
                <c:pt idx="493">
                  <c:v>2.05605012459284</c:v>
                </c:pt>
                <c:pt idx="494">
                  <c:v>2.060734842119263</c:v>
                </c:pt>
                <c:pt idx="495">
                  <c:v>2.065202410884959</c:v>
                </c:pt>
                <c:pt idx="496">
                  <c:v>2.069367395311944</c:v>
                </c:pt>
                <c:pt idx="497">
                  <c:v>2.073454063792438</c:v>
                </c:pt>
                <c:pt idx="498">
                  <c:v>2.077846876427394</c:v>
                </c:pt>
                <c:pt idx="499">
                  <c:v>2.081862348592896</c:v>
                </c:pt>
                <c:pt idx="500">
                  <c:v>2.085877820758399</c:v>
                </c:pt>
                <c:pt idx="501">
                  <c:v>2.090270633393354</c:v>
                </c:pt>
                <c:pt idx="502">
                  <c:v>2.094061837166635</c:v>
                </c:pt>
                <c:pt idx="503">
                  <c:v>2.098305137540108</c:v>
                </c:pt>
                <c:pt idx="504">
                  <c:v>2.102171097444131</c:v>
                </c:pt>
                <c:pt idx="505">
                  <c:v>2.10678461865556</c:v>
                </c:pt>
                <c:pt idx="506">
                  <c:v>2.110949603082543</c:v>
                </c:pt>
                <c:pt idx="507">
                  <c:v>2.115484808347482</c:v>
                </c:pt>
                <c:pt idx="508">
                  <c:v>2.12002357342817</c:v>
                </c:pt>
                <c:pt idx="509">
                  <c:v>2.124110241908664</c:v>
                </c:pt>
                <c:pt idx="510">
                  <c:v>2.128132833705665</c:v>
                </c:pt>
                <c:pt idx="511">
                  <c:v>2.132593282839863</c:v>
                </c:pt>
                <c:pt idx="512">
                  <c:v>2.136758267266847</c:v>
                </c:pt>
                <c:pt idx="513">
                  <c:v>2.140627786986618</c:v>
                </c:pt>
                <c:pt idx="514">
                  <c:v>2.144942283675084</c:v>
                </c:pt>
                <c:pt idx="515">
                  <c:v>2.148954196024837</c:v>
                </c:pt>
                <c:pt idx="516">
                  <c:v>2.153126300083321</c:v>
                </c:pt>
                <c:pt idx="517">
                  <c:v>2.157661505348258</c:v>
                </c:pt>
                <c:pt idx="518">
                  <c:v>2.16153102506803</c:v>
                </c:pt>
                <c:pt idx="519">
                  <c:v>2.165617693548523</c:v>
                </c:pt>
                <c:pt idx="520">
                  <c:v>2.17008526231422</c:v>
                </c:pt>
                <c:pt idx="521">
                  <c:v>2.174691663894149</c:v>
                </c:pt>
                <c:pt idx="522">
                  <c:v>2.179006160582615</c:v>
                </c:pt>
                <c:pt idx="523">
                  <c:v>2.182804483987395</c:v>
                </c:pt>
                <c:pt idx="524">
                  <c:v>2.187414445383074</c:v>
                </c:pt>
                <c:pt idx="525">
                  <c:v>2.191508233495066</c:v>
                </c:pt>
                <c:pt idx="526">
                  <c:v>2.196043438760002</c:v>
                </c:pt>
                <c:pt idx="527">
                  <c:v>2.200507447709953</c:v>
                </c:pt>
                <c:pt idx="528">
                  <c:v>2.204594116190446</c:v>
                </c:pt>
                <c:pt idx="529">
                  <c:v>2.20868790430244</c:v>
                </c:pt>
                <c:pt idx="530">
                  <c:v>2.213226669383127</c:v>
                </c:pt>
                <c:pt idx="531">
                  <c:v>2.217242141548629</c:v>
                </c:pt>
                <c:pt idx="532">
                  <c:v>2.221186417399141</c:v>
                </c:pt>
                <c:pt idx="533">
                  <c:v>2.225426157956866</c:v>
                </c:pt>
                <c:pt idx="534">
                  <c:v>2.229366873991628</c:v>
                </c:pt>
                <c:pt idx="535">
                  <c:v>2.233681370680094</c:v>
                </c:pt>
                <c:pt idx="536">
                  <c:v>2.238294891891522</c:v>
                </c:pt>
                <c:pt idx="537">
                  <c:v>2.242164411611293</c:v>
                </c:pt>
                <c:pt idx="538">
                  <c:v>2.246179883776795</c:v>
                </c:pt>
                <c:pt idx="539">
                  <c:v>2.250643892726742</c:v>
                </c:pt>
                <c:pt idx="540">
                  <c:v>2.255250294306672</c:v>
                </c:pt>
                <c:pt idx="541">
                  <c:v>2.259493594680146</c:v>
                </c:pt>
                <c:pt idx="542">
                  <c:v>2.2635126266614</c:v>
                </c:pt>
                <c:pt idx="543">
                  <c:v>2.267969515979847</c:v>
                </c:pt>
                <c:pt idx="544">
                  <c:v>2.271992107776849</c:v>
                </c:pt>
                <c:pt idx="545">
                  <c:v>2.275783311550129</c:v>
                </c:pt>
                <c:pt idx="546">
                  <c:v>2.280172564369336</c:v>
                </c:pt>
                <c:pt idx="547">
                  <c:v>2.284191596350588</c:v>
                </c:pt>
                <c:pt idx="548">
                  <c:v>2.288427777092564</c:v>
                </c:pt>
                <c:pt idx="549">
                  <c:v>2.293041298303992</c:v>
                </c:pt>
                <c:pt idx="550">
                  <c:v>2.296910818023762</c:v>
                </c:pt>
                <c:pt idx="551">
                  <c:v>2.300847974242774</c:v>
                </c:pt>
                <c:pt idx="552">
                  <c:v>2.305315543008471</c:v>
                </c:pt>
                <c:pt idx="553">
                  <c:v>2.310000260534891</c:v>
                </c:pt>
                <c:pt idx="554">
                  <c:v>2.314236441276867</c:v>
                </c:pt>
                <c:pt idx="555">
                  <c:v>2.318184276943128</c:v>
                </c:pt>
                <c:pt idx="556">
                  <c:v>2.322719482208066</c:v>
                </c:pt>
                <c:pt idx="557">
                  <c:v>2.326734954373569</c:v>
                </c:pt>
                <c:pt idx="558">
                  <c:v>2.331348475584996</c:v>
                </c:pt>
                <c:pt idx="559">
                  <c:v>2.335887240665685</c:v>
                </c:pt>
                <c:pt idx="560">
                  <c:v>2.340052225092668</c:v>
                </c:pt>
                <c:pt idx="561">
                  <c:v>2.343996500943181</c:v>
                </c:pt>
                <c:pt idx="562">
                  <c:v>2.348456950077378</c:v>
                </c:pt>
                <c:pt idx="563">
                  <c:v>2.352550738189371</c:v>
                </c:pt>
                <c:pt idx="564">
                  <c:v>2.356416698093393</c:v>
                </c:pt>
                <c:pt idx="565">
                  <c:v>2.360805950912599</c:v>
                </c:pt>
                <c:pt idx="566">
                  <c:v>2.364743107131611</c:v>
                </c:pt>
                <c:pt idx="567">
                  <c:v>2.368986407505086</c:v>
                </c:pt>
                <c:pt idx="568">
                  <c:v>2.373599928716515</c:v>
                </c:pt>
                <c:pt idx="569">
                  <c:v>2.378359402373674</c:v>
                </c:pt>
                <c:pt idx="570">
                  <c:v>2.382453190485665</c:v>
                </c:pt>
                <c:pt idx="571">
                  <c:v>2.386838883489122</c:v>
                </c:pt>
                <c:pt idx="572">
                  <c:v>2.391598357146285</c:v>
                </c:pt>
                <c:pt idx="573">
                  <c:v>2.395841657519758</c:v>
                </c:pt>
                <c:pt idx="574">
                  <c:v>2.399632861293039</c:v>
                </c:pt>
                <c:pt idx="575">
                  <c:v>2.404246382504469</c:v>
                </c:pt>
                <c:pt idx="576">
                  <c:v>2.408411366931453</c:v>
                </c:pt>
                <c:pt idx="577">
                  <c:v>2.412950132012138</c:v>
                </c:pt>
                <c:pt idx="578">
                  <c:v>2.41756009340782</c:v>
                </c:pt>
                <c:pt idx="579">
                  <c:v>2.421575565573323</c:v>
                </c:pt>
                <c:pt idx="580">
                  <c:v>2.425669353685316</c:v>
                </c:pt>
                <c:pt idx="581">
                  <c:v>2.43013314014678</c:v>
                </c:pt>
                <c:pt idx="582">
                  <c:v>2.434219808627273</c:v>
                </c:pt>
                <c:pt idx="583">
                  <c:v>2.438018132032052</c:v>
                </c:pt>
                <c:pt idx="584">
                  <c:v>2.442478581166247</c:v>
                </c:pt>
                <c:pt idx="585">
                  <c:v>2.446422857016761</c:v>
                </c:pt>
                <c:pt idx="586">
                  <c:v>2.450587841443745</c:v>
                </c:pt>
                <c:pt idx="587">
                  <c:v>2.455197802839425</c:v>
                </c:pt>
                <c:pt idx="588">
                  <c:v>2.458992566428454</c:v>
                </c:pt>
                <c:pt idx="589">
                  <c:v>2.46315755085544</c:v>
                </c:pt>
                <c:pt idx="590">
                  <c:v>2.467546803674644</c:v>
                </c:pt>
                <c:pt idx="591">
                  <c:v>2.472156765070324</c:v>
                </c:pt>
                <c:pt idx="592">
                  <c:v>2.476400065443797</c:v>
                </c:pt>
                <c:pt idx="593">
                  <c:v>2.48026602534782</c:v>
                </c:pt>
                <c:pt idx="594">
                  <c:v>2.484879546559248</c:v>
                </c:pt>
                <c:pt idx="595">
                  <c:v>2.488966215039742</c:v>
                </c:pt>
                <c:pt idx="596">
                  <c:v>2.492764538444521</c:v>
                </c:pt>
                <c:pt idx="597">
                  <c:v>2.497004279002247</c:v>
                </c:pt>
                <c:pt idx="598">
                  <c:v>2.50101975116775</c:v>
                </c:pt>
                <c:pt idx="599">
                  <c:v>2.505334247856215</c:v>
                </c:pt>
                <c:pt idx="600">
                  <c:v>2.509798256806162</c:v>
                </c:pt>
                <c:pt idx="601">
                  <c:v>2.513738972840924</c:v>
                </c:pt>
                <c:pt idx="602">
                  <c:v>2.517754445006427</c:v>
                </c:pt>
                <c:pt idx="603">
                  <c:v>2.522072501510642</c:v>
                </c:pt>
                <c:pt idx="604">
                  <c:v>2.526906731298543</c:v>
                </c:pt>
                <c:pt idx="605">
                  <c:v>2.531071715725527</c:v>
                </c:pt>
                <c:pt idx="606">
                  <c:v>2.534866479314557</c:v>
                </c:pt>
                <c:pt idx="607">
                  <c:v>2.539547637025227</c:v>
                </c:pt>
                <c:pt idx="608">
                  <c:v>2.543712621452212</c:v>
                </c:pt>
                <c:pt idx="609">
                  <c:v>2.54818019021791</c:v>
                </c:pt>
                <c:pt idx="610">
                  <c:v>2.552711835667098</c:v>
                </c:pt>
                <c:pt idx="611">
                  <c:v>2.557026332355563</c:v>
                </c:pt>
                <c:pt idx="612">
                  <c:v>2.560974168021824</c:v>
                </c:pt>
                <c:pt idx="613">
                  <c:v>2.565438176971771</c:v>
                </c:pt>
                <c:pt idx="614">
                  <c:v>2.569524845452265</c:v>
                </c:pt>
                <c:pt idx="615">
                  <c:v>2.574138366663693</c:v>
                </c:pt>
                <c:pt idx="616">
                  <c:v>2.578602375613638</c:v>
                </c:pt>
                <c:pt idx="617">
                  <c:v>2.582767360040625</c:v>
                </c:pt>
                <c:pt idx="618">
                  <c:v>2.58693234446761</c:v>
                </c:pt>
                <c:pt idx="619">
                  <c:v>2.591396353417556</c:v>
                </c:pt>
                <c:pt idx="620">
                  <c:v>2.595337069452318</c:v>
                </c:pt>
                <c:pt idx="621">
                  <c:v>2.59935254161782</c:v>
                </c:pt>
                <c:pt idx="622">
                  <c:v>2.603670598122036</c:v>
                </c:pt>
                <c:pt idx="623">
                  <c:v>2.607461801895316</c:v>
                </c:pt>
                <c:pt idx="624">
                  <c:v>2.61170510226879</c:v>
                </c:pt>
                <c:pt idx="625">
                  <c:v>2.615645818303553</c:v>
                </c:pt>
                <c:pt idx="626">
                  <c:v>2.6201098272535</c:v>
                </c:pt>
                <c:pt idx="627">
                  <c:v>2.624274811680484</c:v>
                </c:pt>
                <c:pt idx="628">
                  <c:v>2.628888332891913</c:v>
                </c:pt>
                <c:pt idx="629">
                  <c:v>2.633348782026111</c:v>
                </c:pt>
                <c:pt idx="630">
                  <c:v>2.637584962768086</c:v>
                </c:pt>
                <c:pt idx="631">
                  <c:v>2.641607554565087</c:v>
                </c:pt>
                <c:pt idx="632">
                  <c:v>2.645993247568544</c:v>
                </c:pt>
                <c:pt idx="633">
                  <c:v>2.650008719734047</c:v>
                </c:pt>
                <c:pt idx="634">
                  <c:v>2.653952995584558</c:v>
                </c:pt>
                <c:pt idx="635">
                  <c:v>2.658342248403765</c:v>
                </c:pt>
                <c:pt idx="636">
                  <c:v>2.662282964438526</c:v>
                </c:pt>
                <c:pt idx="637">
                  <c:v>2.666447948865511</c:v>
                </c:pt>
                <c:pt idx="638">
                  <c:v>2.670242712454541</c:v>
                </c:pt>
                <c:pt idx="639">
                  <c:v>2.67477791771948</c:v>
                </c:pt>
                <c:pt idx="640">
                  <c:v>2.678942902146463</c:v>
                </c:pt>
                <c:pt idx="641">
                  <c:v>2.68355998317364</c:v>
                </c:pt>
                <c:pt idx="642">
                  <c:v>2.68801687249209</c:v>
                </c:pt>
                <c:pt idx="643">
                  <c:v>2.692188976550573</c:v>
                </c:pt>
                <c:pt idx="644">
                  <c:v>2.696204448716076</c:v>
                </c:pt>
                <c:pt idx="645">
                  <c:v>2.700668457666023</c:v>
                </c:pt>
                <c:pt idx="646">
                  <c:v>2.704833442093007</c:v>
                </c:pt>
                <c:pt idx="647">
                  <c:v>2.70869940199703</c:v>
                </c:pt>
                <c:pt idx="648">
                  <c:v>2.713013898685494</c:v>
                </c:pt>
                <c:pt idx="649">
                  <c:v>2.717029370850997</c:v>
                </c:pt>
                <c:pt idx="650">
                  <c:v>2.721272671224471</c:v>
                </c:pt>
                <c:pt idx="651">
                  <c:v>2.725733120358668</c:v>
                </c:pt>
                <c:pt idx="652">
                  <c:v>2.72967383639343</c:v>
                </c:pt>
                <c:pt idx="653">
                  <c:v>2.733689308558933</c:v>
                </c:pt>
                <c:pt idx="654">
                  <c:v>2.73815687732463</c:v>
                </c:pt>
                <c:pt idx="655">
                  <c:v>2.742838035035298</c:v>
                </c:pt>
                <c:pt idx="656">
                  <c:v>2.747010139093783</c:v>
                </c:pt>
                <c:pt idx="657">
                  <c:v>2.750950855128545</c:v>
                </c:pt>
                <c:pt idx="658">
                  <c:v>2.755560816524224</c:v>
                </c:pt>
                <c:pt idx="659">
                  <c:v>2.759576288689727</c:v>
                </c:pt>
                <c:pt idx="660">
                  <c:v>2.764118613586164</c:v>
                </c:pt>
                <c:pt idx="661">
                  <c:v>2.768650259035353</c:v>
                </c:pt>
                <c:pt idx="662">
                  <c:v>2.772744047147347</c:v>
                </c:pt>
                <c:pt idx="663">
                  <c:v>2.77690903157433</c:v>
                </c:pt>
                <c:pt idx="664">
                  <c:v>2.781369480708528</c:v>
                </c:pt>
                <c:pt idx="665">
                  <c:v>2.78539207250553</c:v>
                </c:pt>
                <c:pt idx="666">
                  <c:v>2.789332788540292</c:v>
                </c:pt>
                <c:pt idx="667">
                  <c:v>2.793572529098017</c:v>
                </c:pt>
                <c:pt idx="668">
                  <c:v>2.797516804948528</c:v>
                </c:pt>
                <c:pt idx="669">
                  <c:v>2.801752985690503</c:v>
                </c:pt>
                <c:pt idx="670">
                  <c:v>2.805547749279534</c:v>
                </c:pt>
                <c:pt idx="671">
                  <c:v>2.810157710675213</c:v>
                </c:pt>
                <c:pt idx="672">
                  <c:v>2.814251498787204</c:v>
                </c:pt>
                <c:pt idx="673">
                  <c:v>2.818715507737153</c:v>
                </c:pt>
                <c:pt idx="674">
                  <c:v>2.823254272817841</c:v>
                </c:pt>
                <c:pt idx="675">
                  <c:v>2.827490453559816</c:v>
                </c:pt>
                <c:pt idx="676">
                  <c:v>2.831505925725318</c:v>
                </c:pt>
                <c:pt idx="677">
                  <c:v>2.836048250621756</c:v>
                </c:pt>
                <c:pt idx="678">
                  <c:v>2.84013491910225</c:v>
                </c:pt>
                <c:pt idx="679">
                  <c:v>2.84393324250703</c:v>
                </c:pt>
                <c:pt idx="680">
                  <c:v>2.848315375694737</c:v>
                </c:pt>
                <c:pt idx="681">
                  <c:v>2.85233796749174</c:v>
                </c:pt>
                <c:pt idx="682">
                  <c:v>2.856574148233714</c:v>
                </c:pt>
                <c:pt idx="683">
                  <c:v>2.861112913314399</c:v>
                </c:pt>
                <c:pt idx="684">
                  <c:v>2.864907676903432</c:v>
                </c:pt>
                <c:pt idx="685">
                  <c:v>2.868994345383926</c:v>
                </c:pt>
                <c:pt idx="686">
                  <c:v>2.873461914149622</c:v>
                </c:pt>
                <c:pt idx="687">
                  <c:v>2.878071875545301</c:v>
                </c:pt>
                <c:pt idx="688">
                  <c:v>2.882315175918773</c:v>
                </c:pt>
                <c:pt idx="689">
                  <c:v>2.886255891953537</c:v>
                </c:pt>
                <c:pt idx="690">
                  <c:v>2.890869413164963</c:v>
                </c:pt>
                <c:pt idx="691">
                  <c:v>2.894884885330469</c:v>
                </c:pt>
                <c:pt idx="692">
                  <c:v>2.899423650411157</c:v>
                </c:pt>
                <c:pt idx="693">
                  <c:v>2.903884099545355</c:v>
                </c:pt>
                <c:pt idx="694">
                  <c:v>2.90812695494186</c:v>
                </c:pt>
                <c:pt idx="695">
                  <c:v>2.912291939368841</c:v>
                </c:pt>
                <c:pt idx="696">
                  <c:v>2.916677632372301</c:v>
                </c:pt>
                <c:pt idx="697">
                  <c:v>2.920693104537804</c:v>
                </c:pt>
                <c:pt idx="698">
                  <c:v>2.924491427942584</c:v>
                </c:pt>
                <c:pt idx="699">
                  <c:v>2.929023073391772</c:v>
                </c:pt>
                <c:pt idx="700">
                  <c:v>2.93289259311154</c:v>
                </c:pt>
                <c:pt idx="701">
                  <c:v>2.937135893485018</c:v>
                </c:pt>
                <c:pt idx="702">
                  <c:v>2.941671098749956</c:v>
                </c:pt>
                <c:pt idx="703">
                  <c:v>2.945465862338986</c:v>
                </c:pt>
                <c:pt idx="704">
                  <c:v>2.94955253081948</c:v>
                </c:pt>
                <c:pt idx="705">
                  <c:v>2.954020099585176</c:v>
                </c:pt>
                <c:pt idx="706">
                  <c:v>2.958704817111596</c:v>
                </c:pt>
                <c:pt idx="707">
                  <c:v>2.962869801538579</c:v>
                </c:pt>
                <c:pt idx="708">
                  <c:v>2.966814077389092</c:v>
                </c:pt>
                <c:pt idx="709">
                  <c:v>2.971278086339038</c:v>
                </c:pt>
                <c:pt idx="710">
                  <c:v>2.975364754819533</c:v>
                </c:pt>
                <c:pt idx="711">
                  <c:v>2.979163078224313</c:v>
                </c:pt>
                <c:pt idx="712">
                  <c:v>2.98362352735851</c:v>
                </c:pt>
                <c:pt idx="713">
                  <c:v>2.987642559339762</c:v>
                </c:pt>
                <c:pt idx="714">
                  <c:v>2.991807543766746</c:v>
                </c:pt>
                <c:pt idx="715">
                  <c:v>2.996346308847434</c:v>
                </c:pt>
                <c:pt idx="716">
                  <c:v>3.000212268751456</c:v>
                </c:pt>
                <c:pt idx="717">
                  <c:v>3.00437725317844</c:v>
                </c:pt>
                <c:pt idx="718">
                  <c:v>3.008766505997646</c:v>
                </c:pt>
                <c:pt idx="719">
                  <c:v>3.013451223524064</c:v>
                </c:pt>
                <c:pt idx="720">
                  <c:v>3.017694523897541</c:v>
                </c:pt>
                <c:pt idx="721">
                  <c:v>3.021485727670821</c:v>
                </c:pt>
                <c:pt idx="722">
                  <c:v>3.02617400501299</c:v>
                </c:pt>
                <c:pt idx="723">
                  <c:v>3.030111161232003</c:v>
                </c:pt>
                <c:pt idx="724">
                  <c:v>3.03390948463678</c:v>
                </c:pt>
                <c:pt idx="725">
                  <c:v>3.038298737455988</c:v>
                </c:pt>
                <c:pt idx="726">
                  <c:v>3.042314209621491</c:v>
                </c:pt>
                <c:pt idx="727">
                  <c:v>3.046628706309957</c:v>
                </c:pt>
                <c:pt idx="728">
                  <c:v>3.051092715259904</c:v>
                </c:pt>
                <c:pt idx="729">
                  <c:v>3.055029871478917</c:v>
                </c:pt>
                <c:pt idx="730">
                  <c:v>3.059052463275917</c:v>
                </c:pt>
                <c:pt idx="731">
                  <c:v>3.063438156279375</c:v>
                </c:pt>
                <c:pt idx="732">
                  <c:v>3.068126433621544</c:v>
                </c:pt>
                <c:pt idx="733">
                  <c:v>3.072512126624999</c:v>
                </c:pt>
                <c:pt idx="734">
                  <c:v>3.077050891705689</c:v>
                </c:pt>
                <c:pt idx="735">
                  <c:v>3.080845655294719</c:v>
                </c:pt>
                <c:pt idx="736">
                  <c:v>3.085010639721703</c:v>
                </c:pt>
                <c:pt idx="737">
                  <c:v>3.089325136410169</c:v>
                </c:pt>
                <c:pt idx="738">
                  <c:v>3.093863901490857</c:v>
                </c:pt>
                <c:pt idx="739">
                  <c:v>3.098178398179323</c:v>
                </c:pt>
                <c:pt idx="740">
                  <c:v>3.102119114214084</c:v>
                </c:pt>
                <c:pt idx="741">
                  <c:v>3.106583123164031</c:v>
                </c:pt>
                <c:pt idx="742">
                  <c:v>3.110748107591016</c:v>
                </c:pt>
                <c:pt idx="743">
                  <c:v>3.114542871180045</c:v>
                </c:pt>
                <c:pt idx="744">
                  <c:v>3.118857367868511</c:v>
                </c:pt>
                <c:pt idx="745">
                  <c:v>3.122872840034014</c:v>
                </c:pt>
                <c:pt idx="746">
                  <c:v>3.12710902077599</c:v>
                </c:pt>
                <c:pt idx="747">
                  <c:v>3.131651345672427</c:v>
                </c:pt>
                <c:pt idx="748">
                  <c:v>3.135666817837929</c:v>
                </c:pt>
                <c:pt idx="749">
                  <c:v>3.139603974056941</c:v>
                </c:pt>
                <c:pt idx="750">
                  <c:v>3.143996786691898</c:v>
                </c:pt>
                <c:pt idx="751">
                  <c:v>3.148681504218318</c:v>
                </c:pt>
                <c:pt idx="752">
                  <c:v>3.153074316853274</c:v>
                </c:pt>
                <c:pt idx="753">
                  <c:v>3.156865520626554</c:v>
                </c:pt>
                <c:pt idx="754">
                  <c:v>3.161400725891492</c:v>
                </c:pt>
                <c:pt idx="755">
                  <c:v>3.165416198056996</c:v>
                </c:pt>
                <c:pt idx="756">
                  <c:v>3.169958522953433</c:v>
                </c:pt>
                <c:pt idx="757">
                  <c:v>3.174490168402621</c:v>
                </c:pt>
                <c:pt idx="758">
                  <c:v>3.178662272461104</c:v>
                </c:pt>
                <c:pt idx="759">
                  <c:v>3.18282725688809</c:v>
                </c:pt>
                <c:pt idx="760">
                  <c:v>3.187284146206537</c:v>
                </c:pt>
                <c:pt idx="761">
                  <c:v>3.19130673800354</c:v>
                </c:pt>
                <c:pt idx="762">
                  <c:v>3.19517269790756</c:v>
                </c:pt>
                <c:pt idx="763">
                  <c:v>3.199636706857507</c:v>
                </c:pt>
                <c:pt idx="764">
                  <c:v>3.203431470446537</c:v>
                </c:pt>
                <c:pt idx="765">
                  <c:v>3.207745967135003</c:v>
                </c:pt>
                <c:pt idx="766">
                  <c:v>3.211608367223274</c:v>
                </c:pt>
                <c:pt idx="767">
                  <c:v>3.216147132303961</c:v>
                </c:pt>
                <c:pt idx="768">
                  <c:v>3.220091408154474</c:v>
                </c:pt>
                <c:pt idx="769">
                  <c:v>3.224704929365902</c:v>
                </c:pt>
                <c:pt idx="770">
                  <c:v>3.229311330945832</c:v>
                </c:pt>
                <c:pt idx="771">
                  <c:v>3.233554631319306</c:v>
                </c:pt>
                <c:pt idx="772">
                  <c:v>3.237424151039077</c:v>
                </c:pt>
                <c:pt idx="773">
                  <c:v>3.241962916119764</c:v>
                </c:pt>
                <c:pt idx="774">
                  <c:v>3.245978388285268</c:v>
                </c:pt>
                <c:pt idx="775">
                  <c:v>3.249773151874298</c:v>
                </c:pt>
                <c:pt idx="776">
                  <c:v>3.254233601008495</c:v>
                </c:pt>
                <c:pt idx="777">
                  <c:v>3.258174317043257</c:v>
                </c:pt>
                <c:pt idx="778">
                  <c:v>3.262339301470241</c:v>
                </c:pt>
                <c:pt idx="779">
                  <c:v>3.266137624875021</c:v>
                </c:pt>
                <c:pt idx="780">
                  <c:v>3.2707475862707</c:v>
                </c:pt>
                <c:pt idx="781">
                  <c:v>3.274912570697684</c:v>
                </c:pt>
                <c:pt idx="782">
                  <c:v>3.279376579647631</c:v>
                </c:pt>
                <c:pt idx="783">
                  <c:v>3.28398654104331</c:v>
                </c:pt>
                <c:pt idx="784">
                  <c:v>3.288229841416785</c:v>
                </c:pt>
                <c:pt idx="785">
                  <c:v>3.292095801320805</c:v>
                </c:pt>
                <c:pt idx="786">
                  <c:v>3.296709322532235</c:v>
                </c:pt>
                <c:pt idx="787">
                  <c:v>3.300795991012728</c:v>
                </c:pt>
                <c:pt idx="788">
                  <c:v>3.305413072039907</c:v>
                </c:pt>
                <c:pt idx="789">
                  <c:v>3.309944717489095</c:v>
                </c:pt>
                <c:pt idx="790">
                  <c:v>3.313963749470348</c:v>
                </c:pt>
                <c:pt idx="791">
                  <c:v>3.31805753758234</c:v>
                </c:pt>
                <c:pt idx="792">
                  <c:v>3.322589183031527</c:v>
                </c:pt>
                <c:pt idx="793">
                  <c:v>3.326682971143519</c:v>
                </c:pt>
                <c:pt idx="794">
                  <c:v>3.330477734732553</c:v>
                </c:pt>
                <c:pt idx="795">
                  <c:v>3.334866987551758</c:v>
                </c:pt>
                <c:pt idx="796">
                  <c:v>3.338886019533008</c:v>
                </c:pt>
                <c:pt idx="797">
                  <c:v>3.343051003959995</c:v>
                </c:pt>
                <c:pt idx="798">
                  <c:v>3.347660965355674</c:v>
                </c:pt>
                <c:pt idx="799">
                  <c:v>3.352420439012832</c:v>
                </c:pt>
                <c:pt idx="800">
                  <c:v>3.356514227124827</c:v>
                </c:pt>
                <c:pt idx="801">
                  <c:v>3.360903479944034</c:v>
                </c:pt>
                <c:pt idx="802">
                  <c:v>3.365659393785442</c:v>
                </c:pt>
                <c:pt idx="803">
                  <c:v>3.369902694158918</c:v>
                </c:pt>
                <c:pt idx="804">
                  <c:v>3.374516215370348</c:v>
                </c:pt>
                <c:pt idx="805">
                  <c:v>3.378303859327879</c:v>
                </c:pt>
                <c:pt idx="806">
                  <c:v>3.382397647439872</c:v>
                </c:pt>
                <c:pt idx="807">
                  <c:v>3.386861656389819</c:v>
                </c:pt>
                <c:pt idx="808">
                  <c:v>3.391472507739435</c:v>
                </c:pt>
                <c:pt idx="809">
                  <c:v>3.395566295851428</c:v>
                </c:pt>
                <c:pt idx="810">
                  <c:v>3.399581768016933</c:v>
                </c:pt>
                <c:pt idx="811">
                  <c:v>3.40412053309762</c:v>
                </c:pt>
                <c:pt idx="812">
                  <c:v>3.408207201578113</c:v>
                </c:pt>
                <c:pt idx="813">
                  <c:v>3.412005524982892</c:v>
                </c:pt>
                <c:pt idx="814">
                  <c:v>3.4163876581706</c:v>
                </c:pt>
                <c:pt idx="815">
                  <c:v>3.420410249967602</c:v>
                </c:pt>
                <c:pt idx="816">
                  <c:v>3.424575234394585</c:v>
                </c:pt>
                <c:pt idx="817">
                  <c:v>3.429113999475274</c:v>
                </c:pt>
                <c:pt idx="818">
                  <c:v>3.433051155694286</c:v>
                </c:pt>
                <c:pt idx="819">
                  <c:v>3.437144943806279</c:v>
                </c:pt>
                <c:pt idx="820">
                  <c:v>3.441459440494742</c:v>
                </c:pt>
                <c:pt idx="821">
                  <c:v>3.446222473967654</c:v>
                </c:pt>
                <c:pt idx="822">
                  <c:v>3.450529851024621</c:v>
                </c:pt>
                <c:pt idx="823">
                  <c:v>3.454328174429401</c:v>
                </c:pt>
                <c:pt idx="824">
                  <c:v>3.458866939510086</c:v>
                </c:pt>
                <c:pt idx="825">
                  <c:v>3.462953607990582</c:v>
                </c:pt>
                <c:pt idx="826">
                  <c:v>3.46749593288702</c:v>
                </c:pt>
                <c:pt idx="827">
                  <c:v>3.472027578336209</c:v>
                </c:pt>
                <c:pt idx="828">
                  <c:v>3.476270878709683</c:v>
                </c:pt>
                <c:pt idx="829">
                  <c:v>3.480364666821677</c:v>
                </c:pt>
                <c:pt idx="830">
                  <c:v>3.484750359825134</c:v>
                </c:pt>
                <c:pt idx="831">
                  <c:v>3.488844147937126</c:v>
                </c:pt>
                <c:pt idx="832">
                  <c:v>3.492706548025398</c:v>
                </c:pt>
                <c:pt idx="833">
                  <c:v>3.497099360660354</c:v>
                </c:pt>
                <c:pt idx="834">
                  <c:v>3.500965320564375</c:v>
                </c:pt>
                <c:pt idx="835">
                  <c:v>3.505208620937847</c:v>
                </c:pt>
                <c:pt idx="836">
                  <c:v>3.50899982471113</c:v>
                </c:pt>
                <c:pt idx="837">
                  <c:v>3.513609786106809</c:v>
                </c:pt>
                <c:pt idx="838">
                  <c:v>3.517625258272313</c:v>
                </c:pt>
                <c:pt idx="839">
                  <c:v>3.522242339299487</c:v>
                </c:pt>
                <c:pt idx="840">
                  <c:v>3.526773984748678</c:v>
                </c:pt>
                <c:pt idx="841">
                  <c:v>3.531088481437143</c:v>
                </c:pt>
                <c:pt idx="842">
                  <c:v>3.534961560972665</c:v>
                </c:pt>
                <c:pt idx="843">
                  <c:v>3.539425569922611</c:v>
                </c:pt>
                <c:pt idx="844">
                  <c:v>3.543441042088115</c:v>
                </c:pt>
                <c:pt idx="845">
                  <c:v>3.547235805677144</c:v>
                </c:pt>
                <c:pt idx="846">
                  <c:v>3.551696254811342</c:v>
                </c:pt>
                <c:pt idx="847">
                  <c:v>3.555790042923335</c:v>
                </c:pt>
                <c:pt idx="848">
                  <c:v>3.559876711403827</c:v>
                </c:pt>
                <c:pt idx="849">
                  <c:v>3.564419036300265</c:v>
                </c:pt>
                <c:pt idx="850">
                  <c:v>3.568284996204287</c:v>
                </c:pt>
                <c:pt idx="851">
                  <c:v>3.572300468369789</c:v>
                </c:pt>
                <c:pt idx="852">
                  <c:v>3.576839233450478</c:v>
                </c:pt>
                <c:pt idx="853">
                  <c:v>3.581523950976898</c:v>
                </c:pt>
                <c:pt idx="854">
                  <c:v>3.585767251350373</c:v>
                </c:pt>
                <c:pt idx="855">
                  <c:v>3.589558455123653</c:v>
                </c:pt>
                <c:pt idx="856">
                  <c:v>3.594243172650073</c:v>
                </c:pt>
                <c:pt idx="857">
                  <c:v>3.598258644815575</c:v>
                </c:pt>
                <c:pt idx="858">
                  <c:v>3.602800969712013</c:v>
                </c:pt>
                <c:pt idx="859">
                  <c:v>3.607407371291942</c:v>
                </c:pt>
                <c:pt idx="860">
                  <c:v>3.611501159403935</c:v>
                </c:pt>
                <c:pt idx="861">
                  <c:v>3.615594947515928</c:v>
                </c:pt>
                <c:pt idx="862">
                  <c:v>3.620051836834376</c:v>
                </c:pt>
                <c:pt idx="863">
                  <c:v>3.624145624946369</c:v>
                </c:pt>
                <c:pt idx="864">
                  <c:v>3.6279403885354</c:v>
                </c:pt>
                <c:pt idx="865">
                  <c:v>3.632404397485346</c:v>
                </c:pt>
                <c:pt idx="866">
                  <c:v>3.636270357389367</c:v>
                </c:pt>
                <c:pt idx="867">
                  <c:v>3.640513657762842</c:v>
                </c:pt>
                <c:pt idx="868">
                  <c:v>3.645123619158521</c:v>
                </c:pt>
                <c:pt idx="869">
                  <c:v>3.648914822931802</c:v>
                </c:pt>
                <c:pt idx="870">
                  <c:v>3.653079807358785</c:v>
                </c:pt>
                <c:pt idx="871">
                  <c:v>3.657472619993739</c:v>
                </c:pt>
                <c:pt idx="872">
                  <c:v>3.662079021573671</c:v>
                </c:pt>
                <c:pt idx="873">
                  <c:v>3.666322321947145</c:v>
                </c:pt>
                <c:pt idx="874">
                  <c:v>3.67019184166692</c:v>
                </c:pt>
                <c:pt idx="875">
                  <c:v>3.674730606747604</c:v>
                </c:pt>
                <c:pt idx="876">
                  <c:v>3.678895591174588</c:v>
                </c:pt>
                <c:pt idx="877">
                  <c:v>3.683505552570267</c:v>
                </c:pt>
                <c:pt idx="878">
                  <c:v>3.687894805389474</c:v>
                </c:pt>
                <c:pt idx="879">
                  <c:v>3.692059789816458</c:v>
                </c:pt>
                <c:pt idx="880">
                  <c:v>3.696153577928451</c:v>
                </c:pt>
                <c:pt idx="881">
                  <c:v>3.70061402706265</c:v>
                </c:pt>
                <c:pt idx="882">
                  <c:v>3.704707815174641</c:v>
                </c:pt>
                <c:pt idx="883">
                  <c:v>3.708648531209403</c:v>
                </c:pt>
                <c:pt idx="884">
                  <c:v>3.712888271767128</c:v>
                </c:pt>
                <c:pt idx="885">
                  <c:v>3.716757791486899</c:v>
                </c:pt>
                <c:pt idx="886">
                  <c:v>3.720993972228875</c:v>
                </c:pt>
                <c:pt idx="887">
                  <c:v>3.724863491948644</c:v>
                </c:pt>
                <c:pt idx="888">
                  <c:v>3.729477013160074</c:v>
                </c:pt>
                <c:pt idx="889">
                  <c:v>3.733563681640568</c:v>
                </c:pt>
                <c:pt idx="890">
                  <c:v>3.738106006537005</c:v>
                </c:pt>
                <c:pt idx="891">
                  <c:v>3.742637651986194</c:v>
                </c:pt>
                <c:pt idx="892">
                  <c:v>3.746880952359668</c:v>
                </c:pt>
                <c:pt idx="893">
                  <c:v>3.750974740471661</c:v>
                </c:pt>
                <c:pt idx="894">
                  <c:v>3.755435189605857</c:v>
                </c:pt>
                <c:pt idx="895">
                  <c:v>3.759450661771361</c:v>
                </c:pt>
                <c:pt idx="896">
                  <c:v>3.76406418298279</c:v>
                </c:pt>
                <c:pt idx="897">
                  <c:v>3.768528191932737</c:v>
                </c:pt>
                <c:pt idx="898">
                  <c:v>3.772614860413231</c:v>
                </c:pt>
                <c:pt idx="899">
                  <c:v>3.776858160786703</c:v>
                </c:pt>
                <c:pt idx="900">
                  <c:v>3.781396925867394</c:v>
                </c:pt>
                <c:pt idx="901">
                  <c:v>3.785262885771415</c:v>
                </c:pt>
                <c:pt idx="902">
                  <c:v>3.789278357936918</c:v>
                </c:pt>
                <c:pt idx="903">
                  <c:v>3.793671170571874</c:v>
                </c:pt>
                <c:pt idx="904">
                  <c:v>3.797458814529404</c:v>
                </c:pt>
                <c:pt idx="905">
                  <c:v>3.80162379895639</c:v>
                </c:pt>
                <c:pt idx="906">
                  <c:v>3.805646390753387</c:v>
                </c:pt>
                <c:pt idx="907">
                  <c:v>3.810110399703337</c:v>
                </c:pt>
                <c:pt idx="908">
                  <c:v>3.81412587186884</c:v>
                </c:pt>
                <c:pt idx="909">
                  <c:v>3.817920635457868</c:v>
                </c:pt>
                <c:pt idx="910">
                  <c:v>3.822377524776318</c:v>
                </c:pt>
                <c:pt idx="911">
                  <c:v>3.826400116573319</c:v>
                </c:pt>
                <c:pt idx="912">
                  <c:v>3.830565101000304</c:v>
                </c:pt>
                <c:pt idx="913">
                  <c:v>3.834954353819509</c:v>
                </c:pt>
                <c:pt idx="914">
                  <c:v>3.838891510038523</c:v>
                </c:pt>
                <c:pt idx="915">
                  <c:v>3.842910542019775</c:v>
                </c:pt>
                <c:pt idx="916">
                  <c:v>3.847374550969722</c:v>
                </c:pt>
                <c:pt idx="917">
                  <c:v>3.852134024626883</c:v>
                </c:pt>
                <c:pt idx="918">
                  <c:v>3.856377325000357</c:v>
                </c:pt>
                <c:pt idx="919">
                  <c:v>3.860168528773638</c:v>
                </c:pt>
                <c:pt idx="920">
                  <c:v>3.864778490169316</c:v>
                </c:pt>
                <c:pt idx="921">
                  <c:v>3.86887227828131</c:v>
                </c:pt>
                <c:pt idx="922">
                  <c:v>3.873482684653957</c:v>
                </c:pt>
                <c:pt idx="923">
                  <c:v>3.877946693603902</c:v>
                </c:pt>
                <c:pt idx="924">
                  <c:v>3.882111678030889</c:v>
                </c:pt>
                <c:pt idx="925">
                  <c:v>3.886205466142879</c:v>
                </c:pt>
                <c:pt idx="926">
                  <c:v>3.890662355461329</c:v>
                </c:pt>
                <c:pt idx="927">
                  <c:v>3.894684947258332</c:v>
                </c:pt>
                <c:pt idx="928">
                  <c:v>3.898625663293091</c:v>
                </c:pt>
                <c:pt idx="929">
                  <c:v>3.9030149161123</c:v>
                </c:pt>
                <c:pt idx="930">
                  <c:v>3.90695563214706</c:v>
                </c:pt>
                <c:pt idx="931">
                  <c:v>3.911120616574046</c:v>
                </c:pt>
                <c:pt idx="932">
                  <c:v>3.915734137785475</c:v>
                </c:pt>
                <c:pt idx="933">
                  <c:v>3.919528901374504</c:v>
                </c:pt>
                <c:pt idx="934">
                  <c:v>3.923615569855</c:v>
                </c:pt>
                <c:pt idx="935">
                  <c:v>3.928083138620695</c:v>
                </c:pt>
                <c:pt idx="936">
                  <c:v>3.932764296331365</c:v>
                </c:pt>
                <c:pt idx="937">
                  <c:v>3.93700759670484</c:v>
                </c:pt>
                <c:pt idx="938">
                  <c:v>3.94080236029387</c:v>
                </c:pt>
                <c:pt idx="939">
                  <c:v>3.945408761873799</c:v>
                </c:pt>
                <c:pt idx="940">
                  <c:v>3.949502549985793</c:v>
                </c:pt>
                <c:pt idx="941">
                  <c:v>3.954116071197221</c:v>
                </c:pt>
                <c:pt idx="942">
                  <c:v>3.958580080147168</c:v>
                </c:pt>
                <c:pt idx="943">
                  <c:v>3.962745064574152</c:v>
                </c:pt>
                <c:pt idx="944">
                  <c:v>3.966831733054645</c:v>
                </c:pt>
                <c:pt idx="945">
                  <c:v>3.971224545689603</c:v>
                </c:pt>
                <c:pt idx="946">
                  <c:v>3.975389530116586</c:v>
                </c:pt>
                <c:pt idx="947">
                  <c:v>3.979259049836357</c:v>
                </c:pt>
                <c:pt idx="948">
                  <c:v>3.983498790394082</c:v>
                </c:pt>
                <c:pt idx="949">
                  <c:v>3.987361190482354</c:v>
                </c:pt>
                <c:pt idx="950">
                  <c:v>3.991675687170817</c:v>
                </c:pt>
                <c:pt idx="951">
                  <c:v>3.995474010575599</c:v>
                </c:pt>
                <c:pt idx="952">
                  <c:v>4.000158728102019</c:v>
                </c:pt>
                <c:pt idx="953">
                  <c:v>4.004174200267519</c:v>
                </c:pt>
                <c:pt idx="954">
                  <c:v>4.008712965348209</c:v>
                </c:pt>
                <c:pt idx="955">
                  <c:v>4.013173414482407</c:v>
                </c:pt>
                <c:pt idx="956">
                  <c:v>4.017416714855878</c:v>
                </c:pt>
                <c:pt idx="957">
                  <c:v>4.021435746837131</c:v>
                </c:pt>
                <c:pt idx="958">
                  <c:v>4.026042148417063</c:v>
                </c:pt>
                <c:pt idx="959">
                  <c:v>4.030057620582566</c:v>
                </c:pt>
                <c:pt idx="960">
                  <c:v>4.033855943987345</c:v>
                </c:pt>
                <c:pt idx="961">
                  <c:v>4.038245196806551</c:v>
                </c:pt>
                <c:pt idx="962">
                  <c:v>4.042185912841311</c:v>
                </c:pt>
                <c:pt idx="963">
                  <c:v>4.046500409529779</c:v>
                </c:pt>
                <c:pt idx="964">
                  <c:v>4.051113930741208</c:v>
                </c:pt>
                <c:pt idx="965">
                  <c:v>4.054905134514486</c:v>
                </c:pt>
                <c:pt idx="966">
                  <c:v>4.058849410365</c:v>
                </c:pt>
                <c:pt idx="967">
                  <c:v>4.063313419314947</c:v>
                </c:pt>
                <c:pt idx="968">
                  <c:v>4.067998136841367</c:v>
                </c:pt>
                <c:pt idx="969">
                  <c:v>4.072234317583342</c:v>
                </c:pt>
                <c:pt idx="970">
                  <c:v>4.076256909380346</c:v>
                </c:pt>
                <c:pt idx="971">
                  <c:v>4.080713798698792</c:v>
                </c:pt>
                <c:pt idx="972">
                  <c:v>4.084807586810782</c:v>
                </c:pt>
                <c:pt idx="973">
                  <c:v>4.089421108022213</c:v>
                </c:pt>
                <c:pt idx="974">
                  <c:v>4.093810360841417</c:v>
                </c:pt>
                <c:pt idx="975">
                  <c:v>4.098046541583395</c:v>
                </c:pt>
                <c:pt idx="976">
                  <c:v>4.102211526010377</c:v>
                </c:pt>
                <c:pt idx="977">
                  <c:v>4.106604338645336</c:v>
                </c:pt>
                <c:pt idx="978">
                  <c:v>4.110619810810838</c:v>
                </c:pt>
                <c:pt idx="979">
                  <c:v>4.114489330530606</c:v>
                </c:pt>
                <c:pt idx="980">
                  <c:v>4.119028095611297</c:v>
                </c:pt>
                <c:pt idx="981">
                  <c:v>4.122819299384576</c:v>
                </c:pt>
                <c:pt idx="982">
                  <c:v>4.127055480126548</c:v>
                </c:pt>
                <c:pt idx="983">
                  <c:v>4.131672561153731</c:v>
                </c:pt>
                <c:pt idx="984">
                  <c:v>4.136428474995141</c:v>
                </c:pt>
                <c:pt idx="985">
                  <c:v>4.140372750845652</c:v>
                </c:pt>
                <c:pt idx="986">
                  <c:v>4.144911515926337</c:v>
                </c:pt>
                <c:pt idx="987">
                  <c:v>4.149674549399249</c:v>
                </c:pt>
                <c:pt idx="988">
                  <c:v>4.153839533826232</c:v>
                </c:pt>
                <c:pt idx="989">
                  <c:v>4.157630737599513</c:v>
                </c:pt>
                <c:pt idx="990">
                  <c:v>4.16224425881094</c:v>
                </c:pt>
                <c:pt idx="991">
                  <c:v>4.166330927291436</c:v>
                </c:pt>
                <c:pt idx="992">
                  <c:v>4.170948008318616</c:v>
                </c:pt>
                <c:pt idx="993">
                  <c:v>4.175404897637065</c:v>
                </c:pt>
                <c:pt idx="994">
                  <c:v>4.179577001695548</c:v>
                </c:pt>
                <c:pt idx="995">
                  <c:v>4.183741986122532</c:v>
                </c:pt>
                <c:pt idx="996">
                  <c:v>4.188198875440977</c:v>
                </c:pt>
                <c:pt idx="997">
                  <c:v>4.192221467237979</c:v>
                </c:pt>
                <c:pt idx="998">
                  <c:v>4.196087427142</c:v>
                </c:pt>
                <c:pt idx="999">
                  <c:v>4.200476679961207</c:v>
                </c:pt>
                <c:pt idx="1000">
                  <c:v>4.204495711942461</c:v>
                </c:pt>
                <c:pt idx="1001">
                  <c:v>4.208582380422955</c:v>
                </c:pt>
                <c:pt idx="1002">
                  <c:v>4.213195901634384</c:v>
                </c:pt>
                <c:pt idx="1003">
                  <c:v>4.217065421354155</c:v>
                </c:pt>
                <c:pt idx="1004">
                  <c:v>4.221080893519657</c:v>
                </c:pt>
                <c:pt idx="1005">
                  <c:v>4.225619658600345</c:v>
                </c:pt>
                <c:pt idx="1006">
                  <c:v>4.230229619996028</c:v>
                </c:pt>
                <c:pt idx="1007">
                  <c:v>4.23439460442301</c:v>
                </c:pt>
                <c:pt idx="1008">
                  <c:v>4.23833888027352</c:v>
                </c:pt>
                <c:pt idx="1009">
                  <c:v>4.242948841669198</c:v>
                </c:pt>
                <c:pt idx="1010">
                  <c:v>4.246964313834702</c:v>
                </c:pt>
                <c:pt idx="1011">
                  <c:v>4.250762637239482</c:v>
                </c:pt>
                <c:pt idx="1012">
                  <c:v>4.255148330242938</c:v>
                </c:pt>
                <c:pt idx="1013">
                  <c:v>4.259167362224191</c:v>
                </c:pt>
                <c:pt idx="1014">
                  <c:v>4.263332346651175</c:v>
                </c:pt>
                <c:pt idx="1015">
                  <c:v>4.267871111731862</c:v>
                </c:pt>
                <c:pt idx="1016">
                  <c:v>4.271737071635884</c:v>
                </c:pt>
                <c:pt idx="1017">
                  <c:v>4.275902056062868</c:v>
                </c:pt>
                <c:pt idx="1018">
                  <c:v>4.280141796620593</c:v>
                </c:pt>
                <c:pt idx="1019">
                  <c:v>4.28482651414701</c:v>
                </c:pt>
                <c:pt idx="1020">
                  <c:v>4.289141010835478</c:v>
                </c:pt>
                <c:pt idx="1021">
                  <c:v>4.292935774424508</c:v>
                </c:pt>
                <c:pt idx="1022">
                  <c:v>4.297545735820187</c:v>
                </c:pt>
                <c:pt idx="1023">
                  <c:v>4.301710720247171</c:v>
                </c:pt>
                <c:pt idx="1024">
                  <c:v>4.306178289012868</c:v>
                </c:pt>
                <c:pt idx="1025">
                  <c:v>4.310709934462057</c:v>
                </c:pt>
                <c:pt idx="1026">
                  <c:v>4.314874918889036</c:v>
                </c:pt>
                <c:pt idx="1027">
                  <c:v>4.318968707001034</c:v>
                </c:pt>
                <c:pt idx="1028">
                  <c:v>4.32350391226597</c:v>
                </c:pt>
                <c:pt idx="1029">
                  <c:v>4.327526504062971</c:v>
                </c:pt>
                <c:pt idx="1030">
                  <c:v>4.331317707836255</c:v>
                </c:pt>
                <c:pt idx="1031">
                  <c:v>4.335706960655457</c:v>
                </c:pt>
                <c:pt idx="1032">
                  <c:v>4.339725992636713</c:v>
                </c:pt>
                <c:pt idx="1033">
                  <c:v>4.34396217337869</c:v>
                </c:pt>
                <c:pt idx="1034">
                  <c:v>4.347756936967714</c:v>
                </c:pt>
                <c:pt idx="1035">
                  <c:v>4.352292587209626</c:v>
                </c:pt>
                <c:pt idx="1036">
                  <c:v>4.356308059375128</c:v>
                </c:pt>
                <c:pt idx="1037">
                  <c:v>4.360925140402307</c:v>
                </c:pt>
                <c:pt idx="1038">
                  <c:v>4.36538202972075</c:v>
                </c:pt>
                <c:pt idx="1039">
                  <c:v>4.369696526409218</c:v>
                </c:pt>
                <c:pt idx="1040">
                  <c:v>4.373719118206222</c:v>
                </c:pt>
                <c:pt idx="1041">
                  <c:v>4.37817600752467</c:v>
                </c:pt>
                <c:pt idx="1042">
                  <c:v>4.382198599321672</c:v>
                </c:pt>
                <c:pt idx="1043">
                  <c:v>4.386060999409944</c:v>
                </c:pt>
                <c:pt idx="1044">
                  <c:v>4.39037905591416</c:v>
                </c:pt>
                <c:pt idx="1045">
                  <c:v>4.394398087895408</c:v>
                </c:pt>
                <c:pt idx="1046">
                  <c:v>4.398634268637384</c:v>
                </c:pt>
                <c:pt idx="1047">
                  <c:v>4.403173033718076</c:v>
                </c:pt>
                <c:pt idx="1048">
                  <c:v>4.407113749752836</c:v>
                </c:pt>
                <c:pt idx="1049">
                  <c:v>4.410983269472607</c:v>
                </c:pt>
                <c:pt idx="1050">
                  <c:v>4.415596790684038</c:v>
                </c:pt>
                <c:pt idx="1051">
                  <c:v>4.420352704525446</c:v>
                </c:pt>
                <c:pt idx="1052">
                  <c:v>4.424517688952428</c:v>
                </c:pt>
                <c:pt idx="1053">
                  <c:v>4.428316012357207</c:v>
                </c:pt>
                <c:pt idx="1054">
                  <c:v>4.432780021307157</c:v>
                </c:pt>
                <c:pt idx="1055">
                  <c:v>4.436945005734146</c:v>
                </c:pt>
                <c:pt idx="1056">
                  <c:v>4.44148377081483</c:v>
                </c:pt>
                <c:pt idx="1057">
                  <c:v>4.44609017239476</c:v>
                </c:pt>
                <c:pt idx="1058">
                  <c:v>4.450255156821743</c:v>
                </c:pt>
                <c:pt idx="1059">
                  <c:v>4.454277748618745</c:v>
                </c:pt>
                <c:pt idx="1060">
                  <c:v>4.458663441622205</c:v>
                </c:pt>
                <c:pt idx="1061">
                  <c:v>4.462757229734194</c:v>
                </c:pt>
                <c:pt idx="1062">
                  <c:v>4.46669438595321</c:v>
                </c:pt>
                <c:pt idx="1063">
                  <c:v>4.471087198588167</c:v>
                </c:pt>
                <c:pt idx="1064">
                  <c:v>4.474956718307931</c:v>
                </c:pt>
                <c:pt idx="1065">
                  <c:v>4.47919289904991</c:v>
                </c:pt>
                <c:pt idx="1066">
                  <c:v>4.483806420261338</c:v>
                </c:pt>
                <c:pt idx="1067">
                  <c:v>4.487675939981108</c:v>
                </c:pt>
                <c:pt idx="1068">
                  <c:v>4.491691412146614</c:v>
                </c:pt>
                <c:pt idx="1069">
                  <c:v>4.496155421096557</c:v>
                </c:pt>
                <c:pt idx="1070">
                  <c:v>4.500840138622978</c:v>
                </c:pt>
                <c:pt idx="1071">
                  <c:v>4.505005123049962</c:v>
                </c:pt>
                <c:pt idx="1072">
                  <c:v>4.50887464276973</c:v>
                </c:pt>
                <c:pt idx="1073">
                  <c:v>4.513481044349662</c:v>
                </c:pt>
                <c:pt idx="1074">
                  <c:v>4.517653148408146</c:v>
                </c:pt>
                <c:pt idx="1075">
                  <c:v>4.522188353673082</c:v>
                </c:pt>
                <c:pt idx="1076">
                  <c:v>4.526652362623032</c:v>
                </c:pt>
                <c:pt idx="1077">
                  <c:v>4.530817347050012</c:v>
                </c:pt>
                <c:pt idx="1078">
                  <c:v>4.534907575346255</c:v>
                </c:pt>
                <c:pt idx="1079">
                  <c:v>4.539371584296207</c:v>
                </c:pt>
                <c:pt idx="1080">
                  <c:v>4.543458252776698</c:v>
                </c:pt>
                <c:pt idx="1081">
                  <c:v>4.54733133231222</c:v>
                </c:pt>
                <c:pt idx="1082">
                  <c:v>4.55172058513143</c:v>
                </c:pt>
                <c:pt idx="1083">
                  <c:v>4.555582985219698</c:v>
                </c:pt>
                <c:pt idx="1084">
                  <c:v>4.559826285593175</c:v>
                </c:pt>
                <c:pt idx="1085">
                  <c:v>4.564439806804597</c:v>
                </c:pt>
                <c:pt idx="1086">
                  <c:v>4.568231010577882</c:v>
                </c:pt>
                <c:pt idx="1087">
                  <c:v>4.572324798689876</c:v>
                </c:pt>
                <c:pt idx="1088">
                  <c:v>4.576788807639822</c:v>
                </c:pt>
                <c:pt idx="1089">
                  <c:v>4.58132401290476</c:v>
                </c:pt>
                <c:pt idx="1090">
                  <c:v>4.585560193646736</c:v>
                </c:pt>
                <c:pt idx="1091">
                  <c:v>4.58958278544374</c:v>
                </c:pt>
                <c:pt idx="1092">
                  <c:v>4.594114430892923</c:v>
                </c:pt>
                <c:pt idx="1093">
                  <c:v>4.598137022689928</c:v>
                </c:pt>
                <c:pt idx="1094">
                  <c:v>4.602002982593949</c:v>
                </c:pt>
                <c:pt idx="1095">
                  <c:v>4.606317479282411</c:v>
                </c:pt>
                <c:pt idx="1096">
                  <c:v>4.61025819531718</c:v>
                </c:pt>
                <c:pt idx="1097">
                  <c:v>4.614501495690651</c:v>
                </c:pt>
                <c:pt idx="1098">
                  <c:v>4.619111457086327</c:v>
                </c:pt>
                <c:pt idx="1099">
                  <c:v>4.622980976806092</c:v>
                </c:pt>
                <c:pt idx="1100">
                  <c:v>4.626921692840863</c:v>
                </c:pt>
                <c:pt idx="1101">
                  <c:v>4.631460457921551</c:v>
                </c:pt>
                <c:pt idx="1102">
                  <c:v>4.636066859501477</c:v>
                </c:pt>
                <c:pt idx="1103">
                  <c:v>4.640381356189943</c:v>
                </c:pt>
                <c:pt idx="1104">
                  <c:v>4.644403947986943</c:v>
                </c:pt>
                <c:pt idx="1105">
                  <c:v>4.648786081174655</c:v>
                </c:pt>
                <c:pt idx="1106">
                  <c:v>4.652879869286645</c:v>
                </c:pt>
                <c:pt idx="1107">
                  <c:v>4.657418634367332</c:v>
                </c:pt>
                <c:pt idx="1108">
                  <c:v>4.661882643317279</c:v>
                </c:pt>
                <c:pt idx="1109">
                  <c:v>4.666118824059253</c:v>
                </c:pt>
                <c:pt idx="1110">
                  <c:v>4.67028380848624</c:v>
                </c:pt>
                <c:pt idx="1111">
                  <c:v>4.674676621121199</c:v>
                </c:pt>
                <c:pt idx="1112">
                  <c:v>4.678763289601692</c:v>
                </c:pt>
                <c:pt idx="1113">
                  <c:v>4.682636369137207</c:v>
                </c:pt>
                <c:pt idx="1114">
                  <c:v>4.687025621956414</c:v>
                </c:pt>
                <c:pt idx="1115">
                  <c:v>4.690888022044691</c:v>
                </c:pt>
                <c:pt idx="1116">
                  <c:v>4.695131322418165</c:v>
                </c:pt>
                <c:pt idx="1117">
                  <c:v>4.699000842137933</c:v>
                </c:pt>
                <c:pt idx="1118">
                  <c:v>4.703536047402874</c:v>
                </c:pt>
                <c:pt idx="1119">
                  <c:v>4.707551519568375</c:v>
                </c:pt>
                <c:pt idx="1120">
                  <c:v>4.712165040779806</c:v>
                </c:pt>
                <c:pt idx="1121">
                  <c:v>4.716703805860494</c:v>
                </c:pt>
                <c:pt idx="1122">
                  <c:v>4.720939986602469</c:v>
                </c:pt>
                <c:pt idx="1123">
                  <c:v>4.724887822268726</c:v>
                </c:pt>
                <c:pt idx="1124">
                  <c:v>4.729344711587178</c:v>
                </c:pt>
                <c:pt idx="1125">
                  <c:v>4.733438499699173</c:v>
                </c:pt>
                <c:pt idx="1126">
                  <c:v>4.737233263288201</c:v>
                </c:pt>
                <c:pt idx="1127">
                  <c:v>4.741622516107407</c:v>
                </c:pt>
                <c:pt idx="1128">
                  <c:v>4.74563798827291</c:v>
                </c:pt>
                <c:pt idx="1129">
                  <c:v>4.749802972699894</c:v>
                </c:pt>
                <c:pt idx="1130">
                  <c:v>4.754341737780582</c:v>
                </c:pt>
                <c:pt idx="1131">
                  <c:v>4.75821125750035</c:v>
                </c:pt>
                <c:pt idx="1132">
                  <c:v>4.762297925980847</c:v>
                </c:pt>
                <c:pt idx="1133">
                  <c:v>4.766840250877281</c:v>
                </c:pt>
                <c:pt idx="1134">
                  <c:v>4.771371896326473</c:v>
                </c:pt>
                <c:pt idx="1135">
                  <c:v>4.77568639301494</c:v>
                </c:pt>
                <c:pt idx="1136">
                  <c:v>4.77955947255046</c:v>
                </c:pt>
                <c:pt idx="1137">
                  <c:v>4.784091117999648</c:v>
                </c:pt>
                <c:pt idx="1138">
                  <c:v>4.788263222058134</c:v>
                </c:pt>
                <c:pt idx="1139">
                  <c:v>4.79287318345381</c:v>
                </c:pt>
                <c:pt idx="1140">
                  <c:v>4.797337192403757</c:v>
                </c:pt>
                <c:pt idx="1141">
                  <c:v>4.801502176830739</c:v>
                </c:pt>
                <c:pt idx="1142">
                  <c:v>4.805517648996238</c:v>
                </c:pt>
                <c:pt idx="1143">
                  <c:v>4.809981657946188</c:v>
                </c:pt>
                <c:pt idx="1144">
                  <c:v>4.814068326426685</c:v>
                </c:pt>
                <c:pt idx="1145">
                  <c:v>4.817941405962205</c:v>
                </c:pt>
                <c:pt idx="1146">
                  <c:v>4.822330658781406</c:v>
                </c:pt>
                <c:pt idx="1147">
                  <c:v>4.826271374816174</c:v>
                </c:pt>
                <c:pt idx="1148">
                  <c:v>4.830436359243158</c:v>
                </c:pt>
                <c:pt idx="1149">
                  <c:v>4.834232457763091</c:v>
                </c:pt>
                <c:pt idx="1150">
                  <c:v>4.838838859343022</c:v>
                </c:pt>
                <c:pt idx="1151">
                  <c:v>4.84293264745501</c:v>
                </c:pt>
                <c:pt idx="1152">
                  <c:v>4.847471412535701</c:v>
                </c:pt>
                <c:pt idx="1153">
                  <c:v>4.852010177616386</c:v>
                </c:pt>
                <c:pt idx="1154">
                  <c:v>4.856246358358368</c:v>
                </c:pt>
                <c:pt idx="1155">
                  <c:v>4.860115878078132</c:v>
                </c:pt>
                <c:pt idx="1156">
                  <c:v>4.864729399289566</c:v>
                </c:pt>
                <c:pt idx="1157">
                  <c:v>4.868816067770056</c:v>
                </c:pt>
                <c:pt idx="1158">
                  <c:v>4.87268914730558</c:v>
                </c:pt>
                <c:pt idx="1159">
                  <c:v>4.876854131732565</c:v>
                </c:pt>
                <c:pt idx="1160">
                  <c:v>4.880866044082318</c:v>
                </c:pt>
                <c:pt idx="1161">
                  <c:v>4.88510934445579</c:v>
                </c:pt>
                <c:pt idx="1162">
                  <c:v>4.889648109536481</c:v>
                </c:pt>
                <c:pt idx="1163">
                  <c:v>4.893510509624748</c:v>
                </c:pt>
                <c:pt idx="1164">
                  <c:v>4.897682613683235</c:v>
                </c:pt>
                <c:pt idx="1165">
                  <c:v>4.901993550555948</c:v>
                </c:pt>
                <c:pt idx="1166">
                  <c:v>4.906681827898121</c:v>
                </c:pt>
                <c:pt idx="1167">
                  <c:v>4.910918008640095</c:v>
                </c:pt>
                <c:pt idx="1168">
                  <c:v>4.91486228449061</c:v>
                </c:pt>
                <c:pt idx="1169">
                  <c:v>4.919475805702036</c:v>
                </c:pt>
                <c:pt idx="1170">
                  <c:v>4.923491277867536</c:v>
                </c:pt>
                <c:pt idx="1171">
                  <c:v>4.928030042948227</c:v>
                </c:pt>
                <c:pt idx="1172">
                  <c:v>4.932568808028915</c:v>
                </c:pt>
                <c:pt idx="1173">
                  <c:v>4.936804988770891</c:v>
                </c:pt>
                <c:pt idx="1174">
                  <c:v>4.940898776882883</c:v>
                </c:pt>
                <c:pt idx="1175">
                  <c:v>4.94536278583283</c:v>
                </c:pt>
                <c:pt idx="1176">
                  <c:v>4.949378257998333</c:v>
                </c:pt>
                <c:pt idx="1177">
                  <c:v>4.953173021587363</c:v>
                </c:pt>
                <c:pt idx="1178">
                  <c:v>4.95755871459082</c:v>
                </c:pt>
                <c:pt idx="1179">
                  <c:v>4.961424674494841</c:v>
                </c:pt>
                <c:pt idx="1180">
                  <c:v>4.965667974868316</c:v>
                </c:pt>
                <c:pt idx="1181">
                  <c:v>4.969612250718827</c:v>
                </c:pt>
                <c:pt idx="1182">
                  <c:v>4.974143896168016</c:v>
                </c:pt>
                <c:pt idx="1183">
                  <c:v>4.97823768428001</c:v>
                </c:pt>
                <c:pt idx="1184">
                  <c:v>4.982776449360697</c:v>
                </c:pt>
                <c:pt idx="1185">
                  <c:v>4.987315214441384</c:v>
                </c:pt>
                <c:pt idx="1186">
                  <c:v>4.99155139518336</c:v>
                </c:pt>
                <c:pt idx="1187">
                  <c:v>4.995570427164612</c:v>
                </c:pt>
                <c:pt idx="1188">
                  <c:v>5.000034436114556</c:v>
                </c:pt>
                <c:pt idx="1189">
                  <c:v>5.003971592333572</c:v>
                </c:pt>
                <c:pt idx="1190">
                  <c:v>5.007844671869088</c:v>
                </c:pt>
                <c:pt idx="1191">
                  <c:v>5.01230868081904</c:v>
                </c:pt>
                <c:pt idx="1192">
                  <c:v>5.016395349299533</c:v>
                </c:pt>
                <c:pt idx="1193">
                  <c:v>5.020560333726515</c:v>
                </c:pt>
                <c:pt idx="1194">
                  <c:v>5.024953146361469</c:v>
                </c:pt>
                <c:pt idx="1195">
                  <c:v>5.028815546449738</c:v>
                </c:pt>
                <c:pt idx="1196">
                  <c:v>5.032909334561738</c:v>
                </c:pt>
                <c:pt idx="1197">
                  <c:v>5.037298587380944</c:v>
                </c:pt>
                <c:pt idx="1198">
                  <c:v>5.042061620853854</c:v>
                </c:pt>
                <c:pt idx="1199">
                  <c:v>5.04622660528084</c:v>
                </c:pt>
                <c:pt idx="1200">
                  <c:v>5.05009256518486</c:v>
                </c:pt>
                <c:pt idx="1201">
                  <c:v>5.054627770449795</c:v>
                </c:pt>
                <c:pt idx="1202">
                  <c:v>5.058721558561788</c:v>
                </c:pt>
                <c:pt idx="1203">
                  <c:v>5.062516322150818</c:v>
                </c:pt>
                <c:pt idx="1204">
                  <c:v>5.066980331100765</c:v>
                </c:pt>
                <c:pt idx="1205">
                  <c:v>5.070992243450522</c:v>
                </c:pt>
                <c:pt idx="1206">
                  <c:v>5.075157227877502</c:v>
                </c:pt>
                <c:pt idx="1207">
                  <c:v>5.079699552773943</c:v>
                </c:pt>
                <c:pt idx="1208">
                  <c:v>5.083561952862215</c:v>
                </c:pt>
                <c:pt idx="1209">
                  <c:v>5.087655740974207</c:v>
                </c:pt>
                <c:pt idx="1210">
                  <c:v>5.092048553609163</c:v>
                </c:pt>
                <c:pt idx="1211">
                  <c:v>5.095839757382441</c:v>
                </c:pt>
                <c:pt idx="1212">
                  <c:v>5.100004741809427</c:v>
                </c:pt>
                <c:pt idx="1213">
                  <c:v>5.103949017659938</c:v>
                </c:pt>
                <c:pt idx="1214">
                  <c:v>5.108484222924877</c:v>
                </c:pt>
                <c:pt idx="1215">
                  <c:v>5.112578011036868</c:v>
                </c:pt>
                <c:pt idx="1216">
                  <c:v>5.117187972432545</c:v>
                </c:pt>
                <c:pt idx="1217">
                  <c:v>5.121577225251754</c:v>
                </c:pt>
                <c:pt idx="1218">
                  <c:v>5.125813405993731</c:v>
                </c:pt>
                <c:pt idx="1219">
                  <c:v>5.129832437974981</c:v>
                </c:pt>
                <c:pt idx="1220">
                  <c:v>5.134371203055672</c:v>
                </c:pt>
                <c:pt idx="1221">
                  <c:v>5.138457871536166</c:v>
                </c:pt>
                <c:pt idx="1222">
                  <c:v>5.142330951071686</c:v>
                </c:pt>
                <c:pt idx="1223">
                  <c:v>5.146720203890892</c:v>
                </c:pt>
                <c:pt idx="1224">
                  <c:v>5.150507847848417</c:v>
                </c:pt>
                <c:pt idx="1225">
                  <c:v>5.154751148221895</c:v>
                </c:pt>
                <c:pt idx="1226">
                  <c:v>5.158545911810926</c:v>
                </c:pt>
                <c:pt idx="1227">
                  <c:v>5.163230629337344</c:v>
                </c:pt>
                <c:pt idx="1228">
                  <c:v>5.167324417449338</c:v>
                </c:pt>
                <c:pt idx="1229">
                  <c:v>5.171788426399288</c:v>
                </c:pt>
                <c:pt idx="1230">
                  <c:v>5.176320071848476</c:v>
                </c:pt>
                <c:pt idx="1231">
                  <c:v>5.180485056275454</c:v>
                </c:pt>
                <c:pt idx="1232">
                  <c:v>5.184507648072459</c:v>
                </c:pt>
                <c:pt idx="1233">
                  <c:v>5.189039293521651</c:v>
                </c:pt>
                <c:pt idx="1234">
                  <c:v>5.193061885318652</c:v>
                </c:pt>
                <c:pt idx="1235">
                  <c:v>5.197002601353412</c:v>
                </c:pt>
                <c:pt idx="1236">
                  <c:v>5.20124234191114</c:v>
                </c:pt>
                <c:pt idx="1237">
                  <c:v>5.205183057945898</c:v>
                </c:pt>
                <c:pt idx="1238">
                  <c:v>5.209426358319376</c:v>
                </c:pt>
                <c:pt idx="1239">
                  <c:v>5.21411107584579</c:v>
                </c:pt>
                <c:pt idx="1240">
                  <c:v>5.217977035749817</c:v>
                </c:pt>
                <c:pt idx="1241">
                  <c:v>5.22192131160033</c:v>
                </c:pt>
                <c:pt idx="1242">
                  <c:v>5.226385320550276</c:v>
                </c:pt>
                <c:pt idx="1243">
                  <c:v>5.231070038076696</c:v>
                </c:pt>
                <c:pt idx="1244">
                  <c:v>5.235384534765161</c:v>
                </c:pt>
                <c:pt idx="1245">
                  <c:v>5.239254054484932</c:v>
                </c:pt>
                <c:pt idx="1246">
                  <c:v>5.24378569993412</c:v>
                </c:pt>
                <c:pt idx="1247">
                  <c:v>5.247879488046114</c:v>
                </c:pt>
                <c:pt idx="1248">
                  <c:v>5.252418253126799</c:v>
                </c:pt>
                <c:pt idx="1249">
                  <c:v>5.256882262076746</c:v>
                </c:pt>
                <c:pt idx="1250">
                  <c:v>5.261047246503733</c:v>
                </c:pt>
                <c:pt idx="1251">
                  <c:v>5.265283427245707</c:v>
                </c:pt>
                <c:pt idx="1252">
                  <c:v>5.269676239880665</c:v>
                </c:pt>
                <c:pt idx="1253">
                  <c:v>5.27376290836116</c:v>
                </c:pt>
                <c:pt idx="1254">
                  <c:v>5.277635987896678</c:v>
                </c:pt>
                <c:pt idx="1255">
                  <c:v>5.282025240715885</c:v>
                </c:pt>
                <c:pt idx="1256">
                  <c:v>5.285816444489165</c:v>
                </c:pt>
                <c:pt idx="1257">
                  <c:v>5.29013094117763</c:v>
                </c:pt>
                <c:pt idx="1258">
                  <c:v>5.293925704766661</c:v>
                </c:pt>
                <c:pt idx="1259">
                  <c:v>5.298535666162337</c:v>
                </c:pt>
                <c:pt idx="1260">
                  <c:v>5.302479942012852</c:v>
                </c:pt>
                <c:pt idx="1261">
                  <c:v>5.30709346322428</c:v>
                </c:pt>
                <c:pt idx="1262">
                  <c:v>5.311705649504803</c:v>
                </c:pt>
                <c:pt idx="1263">
                  <c:v>5.315941830246775</c:v>
                </c:pt>
                <c:pt idx="1264">
                  <c:v>5.319886106097287</c:v>
                </c:pt>
                <c:pt idx="1265">
                  <c:v>5.324275358916489</c:v>
                </c:pt>
                <c:pt idx="1266">
                  <c:v>5.328362027396987</c:v>
                </c:pt>
                <c:pt idx="1267">
                  <c:v>5.332160350801769</c:v>
                </c:pt>
                <c:pt idx="1268">
                  <c:v>5.336624359751716</c:v>
                </c:pt>
                <c:pt idx="1269">
                  <c:v>5.340639831917216</c:v>
                </c:pt>
                <c:pt idx="1270">
                  <c:v>5.344804816344197</c:v>
                </c:pt>
                <c:pt idx="1271">
                  <c:v>5.349343581424894</c:v>
                </c:pt>
                <c:pt idx="1272">
                  <c:v>5.353134785198171</c:v>
                </c:pt>
                <c:pt idx="1273">
                  <c:v>5.357228573310165</c:v>
                </c:pt>
                <c:pt idx="1274">
                  <c:v>5.361763778575103</c:v>
                </c:pt>
                <c:pt idx="1275">
                  <c:v>5.366373739970782</c:v>
                </c:pt>
                <c:pt idx="1276">
                  <c:v>5.370617040344256</c:v>
                </c:pt>
                <c:pt idx="1277">
                  <c:v>5.374483000248277</c:v>
                </c:pt>
                <c:pt idx="1278">
                  <c:v>5.379092961643956</c:v>
                </c:pt>
                <c:pt idx="1279">
                  <c:v>5.383186749755945</c:v>
                </c:pt>
                <c:pt idx="1280">
                  <c:v>5.387800270967375</c:v>
                </c:pt>
                <c:pt idx="1281">
                  <c:v>5.392331916416564</c:v>
                </c:pt>
                <c:pt idx="1282">
                  <c:v>5.396354508213569</c:v>
                </c:pt>
                <c:pt idx="1283">
                  <c:v>5.400519492640553</c:v>
                </c:pt>
                <c:pt idx="1284">
                  <c:v>5.404983501590497</c:v>
                </c:pt>
                <c:pt idx="1285">
                  <c:v>5.409070170070994</c:v>
                </c:pt>
                <c:pt idx="1286">
                  <c:v>5.412864933660024</c:v>
                </c:pt>
                <c:pt idx="1287">
                  <c:v>5.417328942609971</c:v>
                </c:pt>
                <c:pt idx="1288">
                  <c:v>5.42119490251399</c:v>
                </c:pt>
                <c:pt idx="1289">
                  <c:v>5.425438202887467</c:v>
                </c:pt>
                <c:pt idx="1290">
                  <c:v>5.43004816428315</c:v>
                </c:pt>
                <c:pt idx="1291">
                  <c:v>5.43384292787218</c:v>
                </c:pt>
                <c:pt idx="1292">
                  <c:v>5.43792959635267</c:v>
                </c:pt>
                <c:pt idx="1293">
                  <c:v>5.442471921249108</c:v>
                </c:pt>
                <c:pt idx="1294">
                  <c:v>5.447007126514046</c:v>
                </c:pt>
                <c:pt idx="1295">
                  <c:v>5.45125042688752</c:v>
                </c:pt>
                <c:pt idx="1296">
                  <c:v>5.45511638679154</c:v>
                </c:pt>
                <c:pt idx="1297">
                  <c:v>5.45965515187223</c:v>
                </c:pt>
                <c:pt idx="1298">
                  <c:v>5.463741820352723</c:v>
                </c:pt>
                <c:pt idx="1299">
                  <c:v>5.467614899888239</c:v>
                </c:pt>
                <c:pt idx="1300">
                  <c:v>5.471854640445968</c:v>
                </c:pt>
                <c:pt idx="1301">
                  <c:v>5.47579179666498</c:v>
                </c:pt>
                <c:pt idx="1302">
                  <c:v>5.480106293353446</c:v>
                </c:pt>
                <c:pt idx="1303">
                  <c:v>5.484648618249883</c:v>
                </c:pt>
                <c:pt idx="1304">
                  <c:v>5.488585774468896</c:v>
                </c:pt>
                <c:pt idx="1305">
                  <c:v>5.492601246634399</c:v>
                </c:pt>
                <c:pt idx="1306">
                  <c:v>5.496994059269355</c:v>
                </c:pt>
                <c:pt idx="1307">
                  <c:v>5.501682336611525</c:v>
                </c:pt>
                <c:pt idx="1308">
                  <c:v>5.505918517353494</c:v>
                </c:pt>
                <c:pt idx="1309">
                  <c:v>5.50978803707327</c:v>
                </c:pt>
                <c:pt idx="1310">
                  <c:v>5.514397998468946</c:v>
                </c:pt>
                <c:pt idx="1311">
                  <c:v>5.518491786580942</c:v>
                </c:pt>
                <c:pt idx="1312">
                  <c:v>5.52303055166163</c:v>
                </c:pt>
                <c:pt idx="1313">
                  <c:v>5.527562197110819</c:v>
                </c:pt>
                <c:pt idx="1314">
                  <c:v>5.531727181537807</c:v>
                </c:pt>
                <c:pt idx="1315">
                  <c:v>5.535899285596286</c:v>
                </c:pt>
                <c:pt idx="1316">
                  <c:v>5.540284978599739</c:v>
                </c:pt>
                <c:pt idx="1317">
                  <c:v>5.544300450765242</c:v>
                </c:pt>
                <c:pt idx="1318">
                  <c:v>5.548169970485016</c:v>
                </c:pt>
                <c:pt idx="1319">
                  <c:v>5.552559223304223</c:v>
                </c:pt>
                <c:pt idx="1320">
                  <c:v>5.556425183208244</c:v>
                </c:pt>
                <c:pt idx="1321">
                  <c:v>5.560739679896707</c:v>
                </c:pt>
                <c:pt idx="1322">
                  <c:v>5.564605639800728</c:v>
                </c:pt>
                <c:pt idx="1323">
                  <c:v>5.569144404881419</c:v>
                </c:pt>
                <c:pt idx="1324">
                  <c:v>5.573238192993414</c:v>
                </c:pt>
                <c:pt idx="1325">
                  <c:v>5.577702201943358</c:v>
                </c:pt>
                <c:pt idx="1326">
                  <c:v>5.582240967024047</c:v>
                </c:pt>
                <c:pt idx="1327">
                  <c:v>5.586477147766022</c:v>
                </c:pt>
                <c:pt idx="1328">
                  <c:v>5.590570935878015</c:v>
                </c:pt>
                <c:pt idx="1329">
                  <c:v>5.594960188697222</c:v>
                </c:pt>
                <c:pt idx="1330">
                  <c:v>5.599046857177711</c:v>
                </c:pt>
                <c:pt idx="1331">
                  <c:v>5.602845180582495</c:v>
                </c:pt>
                <c:pt idx="1332">
                  <c:v>5.607305629716688</c:v>
                </c:pt>
                <c:pt idx="1333">
                  <c:v>5.611324661697941</c:v>
                </c:pt>
                <c:pt idx="1334">
                  <c:v>5.615489646124926</c:v>
                </c:pt>
                <c:pt idx="1335">
                  <c:v>5.619953655074876</c:v>
                </c:pt>
                <c:pt idx="1336">
                  <c:v>5.623744858848153</c:v>
                </c:pt>
                <c:pt idx="1337">
                  <c:v>5.627838646960144</c:v>
                </c:pt>
                <c:pt idx="1338">
                  <c:v>5.632299096094348</c:v>
                </c:pt>
                <c:pt idx="1339">
                  <c:v>5.636983813620767</c:v>
                </c:pt>
                <c:pt idx="1340">
                  <c:v>5.641227113994243</c:v>
                </c:pt>
                <c:pt idx="1341">
                  <c:v>5.645164270213248</c:v>
                </c:pt>
                <c:pt idx="1342">
                  <c:v>5.64955708284821</c:v>
                </c:pt>
                <c:pt idx="1343">
                  <c:v>5.653722067275191</c:v>
                </c:pt>
                <c:pt idx="1344">
                  <c:v>5.657516830864218</c:v>
                </c:pt>
                <c:pt idx="1345">
                  <c:v>5.66190608368343</c:v>
                </c:pt>
                <c:pt idx="1346">
                  <c:v>5.665921555848928</c:v>
                </c:pt>
                <c:pt idx="1347">
                  <c:v>5.670157736590905</c:v>
                </c:pt>
                <c:pt idx="1348">
                  <c:v>5.674625305356605</c:v>
                </c:pt>
                <c:pt idx="1349">
                  <c:v>5.678640777522108</c:v>
                </c:pt>
                <c:pt idx="1350">
                  <c:v>5.682585053372616</c:v>
                </c:pt>
                <c:pt idx="1351">
                  <c:v>5.686970746376073</c:v>
                </c:pt>
                <c:pt idx="1352">
                  <c:v>5.690765509965105</c:v>
                </c:pt>
                <c:pt idx="1353">
                  <c:v>5.694930494392087</c:v>
                </c:pt>
                <c:pt idx="1354">
                  <c:v>5.698874770242598</c:v>
                </c:pt>
                <c:pt idx="1355">
                  <c:v>5.703406415691791</c:v>
                </c:pt>
                <c:pt idx="1356">
                  <c:v>5.70750020380378</c:v>
                </c:pt>
                <c:pt idx="1357">
                  <c:v>5.711294967392813</c:v>
                </c:pt>
                <c:pt idx="1358">
                  <c:v>5.715684220212017</c:v>
                </c:pt>
                <c:pt idx="1359">
                  <c:v>5.719774448508263</c:v>
                </c:pt>
                <c:pt idx="1360">
                  <c:v>5.723868236620253</c:v>
                </c:pt>
                <c:pt idx="1361">
                  <c:v>5.728403441885194</c:v>
                </c:pt>
                <c:pt idx="1362">
                  <c:v>5.732344157919956</c:v>
                </c:pt>
                <c:pt idx="1363">
                  <c:v>5.736359630085459</c:v>
                </c:pt>
                <c:pt idx="1364">
                  <c:v>5.740827198851158</c:v>
                </c:pt>
                <c:pt idx="1365">
                  <c:v>5.745511916377573</c:v>
                </c:pt>
                <c:pt idx="1366">
                  <c:v>5.749748097119551</c:v>
                </c:pt>
                <c:pt idx="1367">
                  <c:v>5.753546420524331</c:v>
                </c:pt>
                <c:pt idx="1368">
                  <c:v>5.758085185605019</c:v>
                </c:pt>
                <c:pt idx="1369">
                  <c:v>5.762321366346988</c:v>
                </c:pt>
                <c:pt idx="1370">
                  <c:v>5.766785375296938</c:v>
                </c:pt>
                <c:pt idx="1371">
                  <c:v>5.77124582443114</c:v>
                </c:pt>
                <c:pt idx="1372">
                  <c:v>5.775489124804613</c:v>
                </c:pt>
                <c:pt idx="1373">
                  <c:v>5.779508156785865</c:v>
                </c:pt>
                <c:pt idx="1374">
                  <c:v>5.783965046104313</c:v>
                </c:pt>
                <c:pt idx="1375">
                  <c:v>5.788130030531295</c:v>
                </c:pt>
                <c:pt idx="1376">
                  <c:v>5.791928353936077</c:v>
                </c:pt>
                <c:pt idx="1377">
                  <c:v>5.79624418555545</c:v>
                </c:pt>
                <c:pt idx="1378">
                  <c:v>5.800181341774458</c:v>
                </c:pt>
                <c:pt idx="1379">
                  <c:v>5.804346326201442</c:v>
                </c:pt>
                <c:pt idx="1380">
                  <c:v>5.808144649606222</c:v>
                </c:pt>
                <c:pt idx="1381">
                  <c:v>5.812825807316889</c:v>
                </c:pt>
                <c:pt idx="1382">
                  <c:v>5.81699079174388</c:v>
                </c:pt>
                <c:pt idx="1383">
                  <c:v>5.821383604378835</c:v>
                </c:pt>
                <c:pt idx="1384">
                  <c:v>5.826071881721004</c:v>
                </c:pt>
                <c:pt idx="1385">
                  <c:v>5.83030806246298</c:v>
                </c:pt>
                <c:pt idx="1386">
                  <c:v>5.834252338313488</c:v>
                </c:pt>
                <c:pt idx="1387">
                  <c:v>5.838716347263436</c:v>
                </c:pt>
                <c:pt idx="1388">
                  <c:v>5.84288133169042</c:v>
                </c:pt>
                <c:pt idx="1389">
                  <c:v>5.84734534064037</c:v>
                </c:pt>
                <c:pt idx="1390">
                  <c:v>5.851876986089556</c:v>
                </c:pt>
                <c:pt idx="1391">
                  <c:v>5.856049090148042</c:v>
                </c:pt>
                <c:pt idx="1392">
                  <c:v>5.860135758628533</c:v>
                </c:pt>
                <c:pt idx="1393">
                  <c:v>5.864674523709221</c:v>
                </c:pt>
                <c:pt idx="1394">
                  <c:v>5.868693555690476</c:v>
                </c:pt>
                <c:pt idx="1395">
                  <c:v>5.872630711909489</c:v>
                </c:pt>
                <c:pt idx="1396">
                  <c:v>5.876948768413704</c:v>
                </c:pt>
                <c:pt idx="1397">
                  <c:v>5.880743532002733</c:v>
                </c:pt>
                <c:pt idx="1398">
                  <c:v>5.885058028691199</c:v>
                </c:pt>
                <c:pt idx="1399">
                  <c:v>5.88892398859522</c:v>
                </c:pt>
                <c:pt idx="1400">
                  <c:v>5.893462753675908</c:v>
                </c:pt>
                <c:pt idx="1401">
                  <c:v>5.897478225841408</c:v>
                </c:pt>
                <c:pt idx="1402">
                  <c:v>5.90209174705284</c:v>
                </c:pt>
                <c:pt idx="1403">
                  <c:v>5.90670170844852</c:v>
                </c:pt>
                <c:pt idx="1404">
                  <c:v>5.910866692875503</c:v>
                </c:pt>
                <c:pt idx="1405">
                  <c:v>5.914810968726008</c:v>
                </c:pt>
                <c:pt idx="1406">
                  <c:v>5.91920022154522</c:v>
                </c:pt>
                <c:pt idx="1407">
                  <c:v>5.923286890025712</c:v>
                </c:pt>
                <c:pt idx="1408">
                  <c:v>5.927085213430488</c:v>
                </c:pt>
                <c:pt idx="1409">
                  <c:v>5.931620418695433</c:v>
                </c:pt>
                <c:pt idx="1410">
                  <c:v>5.935561134730197</c:v>
                </c:pt>
                <c:pt idx="1411">
                  <c:v>5.93972611915718</c:v>
                </c:pt>
                <c:pt idx="1412">
                  <c:v>5.944343200184357</c:v>
                </c:pt>
                <c:pt idx="1413">
                  <c:v>5.948134403957638</c:v>
                </c:pt>
                <c:pt idx="1414">
                  <c:v>5.95214987612314</c:v>
                </c:pt>
                <c:pt idx="1415">
                  <c:v>5.95676339733457</c:v>
                </c:pt>
                <c:pt idx="1416">
                  <c:v>5.961302162415256</c:v>
                </c:pt>
                <c:pt idx="1417">
                  <c:v>5.965538343157229</c:v>
                </c:pt>
                <c:pt idx="1418">
                  <c:v>5.969553815322734</c:v>
                </c:pt>
                <c:pt idx="1419">
                  <c:v>5.974021384088431</c:v>
                </c:pt>
                <c:pt idx="1420">
                  <c:v>5.978108052568925</c:v>
                </c:pt>
                <c:pt idx="1421">
                  <c:v>5.981906375973704</c:v>
                </c:pt>
                <c:pt idx="1422">
                  <c:v>5.986295628792911</c:v>
                </c:pt>
                <c:pt idx="1423">
                  <c:v>5.990382297273404</c:v>
                </c:pt>
                <c:pt idx="1424">
                  <c:v>5.99454728170039</c:v>
                </c:pt>
                <c:pt idx="1425">
                  <c:v>5.999014850466083</c:v>
                </c:pt>
                <c:pt idx="1426">
                  <c:v>6.002955566500843</c:v>
                </c:pt>
                <c:pt idx="1427">
                  <c:v>6.006974598482097</c:v>
                </c:pt>
                <c:pt idx="1428">
                  <c:v>6.011360291485556</c:v>
                </c:pt>
                <c:pt idx="1429">
                  <c:v>6.016119765142717</c:v>
                </c:pt>
                <c:pt idx="1430">
                  <c:v>6.020363065516191</c:v>
                </c:pt>
                <c:pt idx="1431">
                  <c:v>6.024157829105214</c:v>
                </c:pt>
                <c:pt idx="1432">
                  <c:v>6.028764230685148</c:v>
                </c:pt>
                <c:pt idx="1433">
                  <c:v>6.032858018797144</c:v>
                </c:pt>
                <c:pt idx="1434">
                  <c:v>6.037396783877833</c:v>
                </c:pt>
                <c:pt idx="1435">
                  <c:v>6.04186079282778</c:v>
                </c:pt>
                <c:pt idx="1436">
                  <c:v>6.046175289516245</c:v>
                </c:pt>
                <c:pt idx="1437">
                  <c:v>6.050116005551007</c:v>
                </c:pt>
                <c:pt idx="1438">
                  <c:v>6.054580014500949</c:v>
                </c:pt>
                <c:pt idx="1439">
                  <c:v>6.058744998927938</c:v>
                </c:pt>
                <c:pt idx="1440">
                  <c:v>6.062614518647703</c:v>
                </c:pt>
                <c:pt idx="1441">
                  <c:v>6.066854259205427</c:v>
                </c:pt>
                <c:pt idx="1442">
                  <c:v>6.07079141542445</c:v>
                </c:pt>
                <c:pt idx="1443">
                  <c:v>6.075034715797921</c:v>
                </c:pt>
                <c:pt idx="1444">
                  <c:v>6.07957348087861</c:v>
                </c:pt>
                <c:pt idx="1445">
                  <c:v>6.08343944078263</c:v>
                </c:pt>
                <c:pt idx="1446">
                  <c:v>6.087604425209614</c:v>
                </c:pt>
                <c:pt idx="1447">
                  <c:v>6.09199367802882</c:v>
                </c:pt>
                <c:pt idx="1448">
                  <c:v>6.09660719924025</c:v>
                </c:pt>
                <c:pt idx="1449">
                  <c:v>6.100843379982225</c:v>
                </c:pt>
                <c:pt idx="1450">
                  <c:v>6.10478409601698</c:v>
                </c:pt>
                <c:pt idx="1451">
                  <c:v>6.109322861097674</c:v>
                </c:pt>
                <c:pt idx="1452">
                  <c:v>6.113487845524658</c:v>
                </c:pt>
                <c:pt idx="1453">
                  <c:v>6.118030170421093</c:v>
                </c:pt>
                <c:pt idx="1454">
                  <c:v>6.122561815870281</c:v>
                </c:pt>
                <c:pt idx="1455">
                  <c:v>6.126726800297265</c:v>
                </c:pt>
                <c:pt idx="1456">
                  <c:v>6.130824148225008</c:v>
                </c:pt>
                <c:pt idx="1457">
                  <c:v>6.135284597359206</c:v>
                </c:pt>
                <c:pt idx="1458">
                  <c:v>6.139300069524712</c:v>
                </c:pt>
                <c:pt idx="1459">
                  <c:v>6.14316602942873</c:v>
                </c:pt>
                <c:pt idx="1460">
                  <c:v>6.147558842063686</c:v>
                </c:pt>
                <c:pt idx="1461">
                  <c:v>6.151424801967707</c:v>
                </c:pt>
                <c:pt idx="1462">
                  <c:v>6.155668102341185</c:v>
                </c:pt>
                <c:pt idx="1463">
                  <c:v>6.159534062245199</c:v>
                </c:pt>
                <c:pt idx="1464">
                  <c:v>6.16406926751014</c:v>
                </c:pt>
                <c:pt idx="1465">
                  <c:v>6.168234251937125</c:v>
                </c:pt>
                <c:pt idx="1466">
                  <c:v>6.172701820702825</c:v>
                </c:pt>
                <c:pt idx="1467">
                  <c:v>6.177240585783513</c:v>
                </c:pt>
                <c:pt idx="1468">
                  <c:v>6.181476766525485</c:v>
                </c:pt>
                <c:pt idx="1469">
                  <c:v>6.185570554637476</c:v>
                </c:pt>
                <c:pt idx="1470">
                  <c:v>6.189959807456685</c:v>
                </c:pt>
                <c:pt idx="1471">
                  <c:v>6.193975279622186</c:v>
                </c:pt>
                <c:pt idx="1472">
                  <c:v>6.197770043211217</c:v>
                </c:pt>
                <c:pt idx="1473">
                  <c:v>6.202301688660409</c:v>
                </c:pt>
                <c:pt idx="1474">
                  <c:v>6.20624596451092</c:v>
                </c:pt>
                <c:pt idx="1475">
                  <c:v>6.210489264884394</c:v>
                </c:pt>
                <c:pt idx="1476">
                  <c:v>6.21495327383434</c:v>
                </c:pt>
                <c:pt idx="1477">
                  <c:v>6.218744477607622</c:v>
                </c:pt>
                <c:pt idx="1478">
                  <c:v>6.222759949773125</c:v>
                </c:pt>
                <c:pt idx="1479">
                  <c:v>6.227298714853813</c:v>
                </c:pt>
                <c:pt idx="1480">
                  <c:v>6.231983432380233</c:v>
                </c:pt>
                <c:pt idx="1481">
                  <c:v>6.23622673275371</c:v>
                </c:pt>
                <c:pt idx="1482">
                  <c:v>6.24009269265773</c:v>
                </c:pt>
                <c:pt idx="1483">
                  <c:v>6.244556701607675</c:v>
                </c:pt>
                <c:pt idx="1484">
                  <c:v>6.24864337008817</c:v>
                </c:pt>
                <c:pt idx="1485">
                  <c:v>6.25244169349295</c:v>
                </c:pt>
                <c:pt idx="1486">
                  <c:v>6.256905702442896</c:v>
                </c:pt>
                <c:pt idx="1487">
                  <c:v>6.260921174608399</c:v>
                </c:pt>
                <c:pt idx="1488">
                  <c:v>6.265086159035379</c:v>
                </c:pt>
                <c:pt idx="1489">
                  <c:v>6.26962492411607</c:v>
                </c:pt>
                <c:pt idx="1490">
                  <c:v>6.273568310012648</c:v>
                </c:pt>
                <c:pt idx="1491">
                  <c:v>6.277583782178147</c:v>
                </c:pt>
                <c:pt idx="1492">
                  <c:v>6.282047791128095</c:v>
                </c:pt>
                <c:pt idx="1493">
                  <c:v>6.28680370496951</c:v>
                </c:pt>
                <c:pt idx="1494">
                  <c:v>6.29096868939649</c:v>
                </c:pt>
                <c:pt idx="1495">
                  <c:v>6.295585770423668</c:v>
                </c:pt>
                <c:pt idx="1496">
                  <c:v>6.2993734143812</c:v>
                </c:pt>
                <c:pt idx="1497">
                  <c:v>6.303467202493192</c:v>
                </c:pt>
                <c:pt idx="1498">
                  <c:v>6.308005967573878</c:v>
                </c:pt>
                <c:pt idx="1499">
                  <c:v>6.312544732654567</c:v>
                </c:pt>
                <c:pt idx="1500">
                  <c:v>6.31678091339654</c:v>
                </c:pt>
                <c:pt idx="1501">
                  <c:v>6.320725189247054</c:v>
                </c:pt>
                <c:pt idx="1502">
                  <c:v>6.325263954327742</c:v>
                </c:pt>
                <c:pt idx="1503">
                  <c:v>6.329350622808236</c:v>
                </c:pt>
                <c:pt idx="1504">
                  <c:v>6.333148946213016</c:v>
                </c:pt>
                <c:pt idx="1505">
                  <c:v>6.337538199032222</c:v>
                </c:pt>
                <c:pt idx="1506">
                  <c:v>6.341475355251235</c:v>
                </c:pt>
                <c:pt idx="1507">
                  <c:v>6.345718655624709</c:v>
                </c:pt>
                <c:pt idx="1508">
                  <c:v>6.350257420705397</c:v>
                </c:pt>
                <c:pt idx="1509">
                  <c:v>6.354198136740156</c:v>
                </c:pt>
                <c:pt idx="1510">
                  <c:v>6.358291924852152</c:v>
                </c:pt>
                <c:pt idx="1511">
                  <c:v>6.362531665409874</c:v>
                </c:pt>
                <c:pt idx="1512">
                  <c:v>6.367216382936293</c:v>
                </c:pt>
                <c:pt idx="1513">
                  <c:v>6.371452563678272</c:v>
                </c:pt>
                <c:pt idx="1514">
                  <c:v>6.375396839528781</c:v>
                </c:pt>
                <c:pt idx="1515">
                  <c:v>6.379857288662981</c:v>
                </c:pt>
                <c:pt idx="1516">
                  <c:v>6.384022273089965</c:v>
                </c:pt>
                <c:pt idx="1517">
                  <c:v>6.388564597986398</c:v>
                </c:pt>
                <c:pt idx="1518">
                  <c:v>6.393103363067087</c:v>
                </c:pt>
                <c:pt idx="1519">
                  <c:v>6.397268347494075</c:v>
                </c:pt>
                <c:pt idx="1520">
                  <c:v>6.40135501597457</c:v>
                </c:pt>
                <c:pt idx="1521">
                  <c:v>6.405897340871006</c:v>
                </c:pt>
                <c:pt idx="1522">
                  <c:v>6.409912813036509</c:v>
                </c:pt>
                <c:pt idx="1523">
                  <c:v>6.413782332756279</c:v>
                </c:pt>
                <c:pt idx="1524">
                  <c:v>6.418096829444745</c:v>
                </c:pt>
                <c:pt idx="1525">
                  <c:v>6.422112301610245</c:v>
                </c:pt>
                <c:pt idx="1526">
                  <c:v>6.426348482352227</c:v>
                </c:pt>
                <c:pt idx="1527">
                  <c:v>6.430146805757002</c:v>
                </c:pt>
                <c:pt idx="1528">
                  <c:v>6.434682011021941</c:v>
                </c:pt>
                <c:pt idx="1529">
                  <c:v>6.438768679502437</c:v>
                </c:pt>
                <c:pt idx="1530">
                  <c:v>6.443236248268131</c:v>
                </c:pt>
                <c:pt idx="1531">
                  <c:v>6.44784976947956</c:v>
                </c:pt>
                <c:pt idx="1532">
                  <c:v>6.452014753906544</c:v>
                </c:pt>
                <c:pt idx="1533">
                  <c:v>6.45617973833353</c:v>
                </c:pt>
                <c:pt idx="1534">
                  <c:v>6.460568991152737</c:v>
                </c:pt>
                <c:pt idx="1535">
                  <c:v>6.464655659633228</c:v>
                </c:pt>
                <c:pt idx="1536">
                  <c:v>6.46845398303801</c:v>
                </c:pt>
                <c:pt idx="1537">
                  <c:v>6.472843235857215</c:v>
                </c:pt>
                <c:pt idx="1538">
                  <c:v>6.476858708022717</c:v>
                </c:pt>
                <c:pt idx="1539">
                  <c:v>6.481023692449705</c:v>
                </c:pt>
                <c:pt idx="1540">
                  <c:v>6.484818456038729</c:v>
                </c:pt>
                <c:pt idx="1541">
                  <c:v>6.489428417434411</c:v>
                </c:pt>
                <c:pt idx="1542">
                  <c:v>6.493443889599913</c:v>
                </c:pt>
                <c:pt idx="1543">
                  <c:v>6.497982654680601</c:v>
                </c:pt>
                <c:pt idx="1544">
                  <c:v>6.502592616076277</c:v>
                </c:pt>
                <c:pt idx="1545">
                  <c:v>6.506907112764746</c:v>
                </c:pt>
                <c:pt idx="1546">
                  <c:v>6.510701876353775</c:v>
                </c:pt>
                <c:pt idx="1547">
                  <c:v>6.515162325487974</c:v>
                </c:pt>
                <c:pt idx="1548">
                  <c:v>6.519256113599968</c:v>
                </c:pt>
                <c:pt idx="1549">
                  <c:v>6.52305087718899</c:v>
                </c:pt>
                <c:pt idx="1550">
                  <c:v>6.527514886138936</c:v>
                </c:pt>
                <c:pt idx="1551">
                  <c:v>6.531601554619438</c:v>
                </c:pt>
                <c:pt idx="1552">
                  <c:v>6.53569534273143</c:v>
                </c:pt>
                <c:pt idx="1553">
                  <c:v>6.540234107812118</c:v>
                </c:pt>
                <c:pt idx="1554">
                  <c:v>6.544103627531888</c:v>
                </c:pt>
                <c:pt idx="1555">
                  <c:v>6.548119099697391</c:v>
                </c:pt>
                <c:pt idx="1556">
                  <c:v>6.552583108647338</c:v>
                </c:pt>
                <c:pt idx="1557">
                  <c:v>6.557339022488748</c:v>
                </c:pt>
                <c:pt idx="1558">
                  <c:v>6.56150400691573</c:v>
                </c:pt>
                <c:pt idx="1559">
                  <c:v>6.565377086451254</c:v>
                </c:pt>
                <c:pt idx="1560">
                  <c:v>6.569987047846928</c:v>
                </c:pt>
                <c:pt idx="1561">
                  <c:v>6.574073716327427</c:v>
                </c:pt>
                <c:pt idx="1562">
                  <c:v>6.57869079735461</c:v>
                </c:pt>
                <c:pt idx="1563">
                  <c:v>6.583226002619546</c:v>
                </c:pt>
                <c:pt idx="1564">
                  <c:v>6.587319790731537</c:v>
                </c:pt>
                <c:pt idx="1565">
                  <c:v>6.591335262897037</c:v>
                </c:pt>
                <c:pt idx="1566">
                  <c:v>6.595874027977724</c:v>
                </c:pt>
                <c:pt idx="1567">
                  <c:v>6.599960696458221</c:v>
                </c:pt>
                <c:pt idx="1568">
                  <c:v>6.603759019863</c:v>
                </c:pt>
                <c:pt idx="1569">
                  <c:v>6.608148272682206</c:v>
                </c:pt>
                <c:pt idx="1570">
                  <c:v>6.612163744847709</c:v>
                </c:pt>
                <c:pt idx="1571">
                  <c:v>6.616399925589686</c:v>
                </c:pt>
                <c:pt idx="1572">
                  <c:v>6.620867494355382</c:v>
                </c:pt>
                <c:pt idx="1573">
                  <c:v>6.624808210390139</c:v>
                </c:pt>
                <c:pt idx="1574">
                  <c:v>6.628823682555646</c:v>
                </c:pt>
                <c:pt idx="1575">
                  <c:v>6.633287691505592</c:v>
                </c:pt>
                <c:pt idx="1576">
                  <c:v>6.63789765290127</c:v>
                </c:pt>
                <c:pt idx="1577">
                  <c:v>6.642140953274747</c:v>
                </c:pt>
                <c:pt idx="1578">
                  <c:v>6.646006913178768</c:v>
                </c:pt>
                <c:pt idx="1579">
                  <c:v>6.65054567825945</c:v>
                </c:pt>
                <c:pt idx="1580">
                  <c:v>6.654710662686435</c:v>
                </c:pt>
                <c:pt idx="1581">
                  <c:v>6.65924942776713</c:v>
                </c:pt>
                <c:pt idx="1582">
                  <c:v>6.663713436717072</c:v>
                </c:pt>
                <c:pt idx="1583">
                  <c:v>6.667878421144056</c:v>
                </c:pt>
                <c:pt idx="1584">
                  <c:v>6.671965089624553</c:v>
                </c:pt>
                <c:pt idx="1585">
                  <c:v>6.676432658390247</c:v>
                </c:pt>
                <c:pt idx="1586">
                  <c:v>6.68051932687074</c:v>
                </c:pt>
                <c:pt idx="1587">
                  <c:v>6.684392406406264</c:v>
                </c:pt>
                <c:pt idx="1588">
                  <c:v>6.688703343278981</c:v>
                </c:pt>
                <c:pt idx="1589">
                  <c:v>6.692572862998745</c:v>
                </c:pt>
                <c:pt idx="1590">
                  <c:v>6.696887359687211</c:v>
                </c:pt>
                <c:pt idx="1591">
                  <c:v>6.700682123276247</c:v>
                </c:pt>
                <c:pt idx="1592">
                  <c:v>6.705366840802668</c:v>
                </c:pt>
                <c:pt idx="1593">
                  <c:v>6.70938231296817</c:v>
                </c:pt>
                <c:pt idx="1594">
                  <c:v>6.713846321918116</c:v>
                </c:pt>
                <c:pt idx="1595">
                  <c:v>6.718534599260283</c:v>
                </c:pt>
                <c:pt idx="1596">
                  <c:v>6.722770780002261</c:v>
                </c:pt>
                <c:pt idx="1597">
                  <c:v>6.726786252167761</c:v>
                </c:pt>
                <c:pt idx="1598">
                  <c:v>6.73117906480272</c:v>
                </c:pt>
                <c:pt idx="1599">
                  <c:v>6.735265733283215</c:v>
                </c:pt>
                <c:pt idx="1600">
                  <c:v>6.739882814310392</c:v>
                </c:pt>
                <c:pt idx="1601">
                  <c:v>6.74426850731385</c:v>
                </c:pt>
                <c:pt idx="1602">
                  <c:v>6.748504688055824</c:v>
                </c:pt>
                <c:pt idx="1603">
                  <c:v>6.75267679211431</c:v>
                </c:pt>
                <c:pt idx="1604">
                  <c:v>6.757139021156377</c:v>
                </c:pt>
                <c:pt idx="1605">
                  <c:v>6.761079737191142</c:v>
                </c:pt>
                <c:pt idx="1606">
                  <c:v>6.765024013041652</c:v>
                </c:pt>
                <c:pt idx="1607">
                  <c:v>6.76941326586086</c:v>
                </c:pt>
                <c:pt idx="1608">
                  <c:v>6.77320446963414</c:v>
                </c:pt>
                <c:pt idx="1609">
                  <c:v>6.777518966322606</c:v>
                </c:pt>
                <c:pt idx="1610">
                  <c:v>6.78138848604238</c:v>
                </c:pt>
                <c:pt idx="1611">
                  <c:v>6.785920131491565</c:v>
                </c:pt>
                <c:pt idx="1612">
                  <c:v>6.78994272328857</c:v>
                </c:pt>
                <c:pt idx="1613">
                  <c:v>6.793730367246095</c:v>
                </c:pt>
                <c:pt idx="1614">
                  <c:v>6.798123179881053</c:v>
                </c:pt>
                <c:pt idx="1615">
                  <c:v>6.802288164308038</c:v>
                </c:pt>
                <c:pt idx="1616">
                  <c:v>6.806381952420031</c:v>
                </c:pt>
                <c:pt idx="1617">
                  <c:v>6.810771205239237</c:v>
                </c:pt>
                <c:pt idx="1618">
                  <c:v>6.814708361458247</c:v>
                </c:pt>
                <c:pt idx="1619">
                  <c:v>6.818723833623753</c:v>
                </c:pt>
                <c:pt idx="1620">
                  <c:v>6.823191402389447</c:v>
                </c:pt>
                <c:pt idx="1621">
                  <c:v>6.826986165978476</c:v>
                </c:pt>
                <c:pt idx="1622">
                  <c:v>6.831151150405462</c:v>
                </c:pt>
                <c:pt idx="1623">
                  <c:v>6.835017110309485</c:v>
                </c:pt>
                <c:pt idx="1624">
                  <c:v>6.839481119259432</c:v>
                </c:pt>
                <c:pt idx="1625">
                  <c:v>6.843646103686416</c:v>
                </c:pt>
                <c:pt idx="1626">
                  <c:v>6.84744086727544</c:v>
                </c:pt>
                <c:pt idx="1627">
                  <c:v>6.851830120094652</c:v>
                </c:pt>
                <c:pt idx="1628">
                  <c:v>6.855920348390893</c:v>
                </c:pt>
                <c:pt idx="1629">
                  <c:v>6.860007016871386</c:v>
                </c:pt>
                <c:pt idx="1630">
                  <c:v>6.863805340276166</c:v>
                </c:pt>
                <c:pt idx="1631">
                  <c:v>6.868486497986836</c:v>
                </c:pt>
                <c:pt idx="1632">
                  <c:v>6.872580286098829</c:v>
                </c:pt>
                <c:pt idx="1633">
                  <c:v>6.877044295048779</c:v>
                </c:pt>
                <c:pt idx="1634">
                  <c:v>6.881732572390947</c:v>
                </c:pt>
                <c:pt idx="1635">
                  <c:v>6.885897556817928</c:v>
                </c:pt>
                <c:pt idx="1636">
                  <c:v>6.889767076537701</c:v>
                </c:pt>
                <c:pt idx="1637">
                  <c:v>6.894298721986892</c:v>
                </c:pt>
                <c:pt idx="1638">
                  <c:v>6.898463706413878</c:v>
                </c:pt>
                <c:pt idx="1639">
                  <c:v>6.903006031310314</c:v>
                </c:pt>
                <c:pt idx="1640">
                  <c:v>6.907470040260261</c:v>
                </c:pt>
                <c:pt idx="1641">
                  <c:v>6.911706221002237</c:v>
                </c:pt>
                <c:pt idx="1642">
                  <c:v>6.915650496852748</c:v>
                </c:pt>
                <c:pt idx="1643">
                  <c:v>6.920264018064178</c:v>
                </c:pt>
                <c:pt idx="1644">
                  <c:v>6.92427949022968</c:v>
                </c:pt>
                <c:pt idx="1645">
                  <c:v>6.92814900994945</c:v>
                </c:pt>
                <c:pt idx="1646">
                  <c:v>6.932538262768657</c:v>
                </c:pt>
                <c:pt idx="1647">
                  <c:v>6.936404222672678</c:v>
                </c:pt>
                <c:pt idx="1648">
                  <c:v>6.940718719361146</c:v>
                </c:pt>
                <c:pt idx="1649">
                  <c:v>6.945257484441836</c:v>
                </c:pt>
                <c:pt idx="1650">
                  <c:v>6.949194640660844</c:v>
                </c:pt>
                <c:pt idx="1651">
                  <c:v>6.953210112826346</c:v>
                </c:pt>
                <c:pt idx="1652">
                  <c:v>6.957528169330561</c:v>
                </c:pt>
                <c:pt idx="1653">
                  <c:v>6.962138130726238</c:v>
                </c:pt>
                <c:pt idx="1654">
                  <c:v>6.966452627414706</c:v>
                </c:pt>
                <c:pt idx="1655">
                  <c:v>6.97032214713448</c:v>
                </c:pt>
                <c:pt idx="1656">
                  <c:v>6.974860912215166</c:v>
                </c:pt>
                <c:pt idx="1657">
                  <c:v>6.97902589664215</c:v>
                </c:pt>
                <c:pt idx="1658">
                  <c:v>6.983564661722837</c:v>
                </c:pt>
                <c:pt idx="1659">
                  <c:v>6.988028670672784</c:v>
                </c:pt>
                <c:pt idx="1660">
                  <c:v>6.99219365509977</c:v>
                </c:pt>
                <c:pt idx="1661">
                  <c:v>6.996280323580262</c:v>
                </c:pt>
                <c:pt idx="1662">
                  <c:v>7.000822648476698</c:v>
                </c:pt>
                <c:pt idx="1663">
                  <c:v>7.004838120642201</c:v>
                </c:pt>
                <c:pt idx="1664">
                  <c:v>7.008707640361973</c:v>
                </c:pt>
                <c:pt idx="1665">
                  <c:v>7.013168089496171</c:v>
                </c:pt>
                <c:pt idx="1666">
                  <c:v>7.017034049400187</c:v>
                </c:pt>
                <c:pt idx="1667">
                  <c:v>7.02127734977367</c:v>
                </c:pt>
                <c:pt idx="1668">
                  <c:v>7.025143309677687</c:v>
                </c:pt>
                <c:pt idx="1669">
                  <c:v>7.02967851494263</c:v>
                </c:pt>
                <c:pt idx="1670">
                  <c:v>7.03369398710813</c:v>
                </c:pt>
                <c:pt idx="1671">
                  <c:v>7.03823631200457</c:v>
                </c:pt>
                <c:pt idx="1672">
                  <c:v>7.042775077085248</c:v>
                </c:pt>
                <c:pt idx="1673">
                  <c:v>7.047011257827225</c:v>
                </c:pt>
                <c:pt idx="1674">
                  <c:v>7.051105045939222</c:v>
                </c:pt>
                <c:pt idx="1675">
                  <c:v>7.05556905488917</c:v>
                </c:pt>
                <c:pt idx="1676">
                  <c:v>7.059506211108181</c:v>
                </c:pt>
                <c:pt idx="1677">
                  <c:v>7.063454046774438</c:v>
                </c:pt>
                <c:pt idx="1678">
                  <c:v>7.067768543462908</c:v>
                </c:pt>
                <c:pt idx="1679">
                  <c:v>7.071784015628411</c:v>
                </c:pt>
                <c:pt idx="1680">
                  <c:v>7.07602019637039</c:v>
                </c:pt>
                <c:pt idx="1681">
                  <c:v>7.080637277397565</c:v>
                </c:pt>
                <c:pt idx="1682">
                  <c:v>7.084428481170847</c:v>
                </c:pt>
                <c:pt idx="1683">
                  <c:v>7.08829800089062</c:v>
                </c:pt>
                <c:pt idx="1684">
                  <c:v>7.092085644848145</c:v>
                </c:pt>
                <c:pt idx="1685">
                  <c:v>7.096627969744584</c:v>
                </c:pt>
                <c:pt idx="1686">
                  <c:v>7.100792954171568</c:v>
                </c:pt>
                <c:pt idx="1687">
                  <c:v>7.104811986152818</c:v>
                </c:pt>
                <c:pt idx="1688">
                  <c:v>7.109197679156274</c:v>
                </c:pt>
                <c:pt idx="1689">
                  <c:v>7.11321315132178</c:v>
                </c:pt>
                <c:pt idx="1690">
                  <c:v>7.117082671041546</c:v>
                </c:pt>
                <c:pt idx="1691">
                  <c:v>7.121621436122238</c:v>
                </c:pt>
                <c:pt idx="1692">
                  <c:v>7.125490955842007</c:v>
                </c:pt>
                <c:pt idx="1693">
                  <c:v>7.129655940268989</c:v>
                </c:pt>
                <c:pt idx="1694">
                  <c:v>7.133447144042276</c:v>
                </c:pt>
                <c:pt idx="1695">
                  <c:v>7.137982349307207</c:v>
                </c:pt>
                <c:pt idx="1696">
                  <c:v>7.142076137419202</c:v>
                </c:pt>
                <c:pt idx="1697">
                  <c:v>7.146689658630634</c:v>
                </c:pt>
                <c:pt idx="1698">
                  <c:v>7.151221304079825</c:v>
                </c:pt>
                <c:pt idx="1699">
                  <c:v>7.155464604453297</c:v>
                </c:pt>
                <c:pt idx="1700">
                  <c:v>7.159480076618794</c:v>
                </c:pt>
                <c:pt idx="1701">
                  <c:v>7.163947645384495</c:v>
                </c:pt>
                <c:pt idx="1702">
                  <c:v>7.168034313864988</c:v>
                </c:pt>
                <c:pt idx="1703">
                  <c:v>7.171900273769009</c:v>
                </c:pt>
                <c:pt idx="1704">
                  <c:v>7.176218330273227</c:v>
                </c:pt>
                <c:pt idx="1705">
                  <c:v>7.180312118385217</c:v>
                </c:pt>
                <c:pt idx="1706">
                  <c:v>7.184398786865711</c:v>
                </c:pt>
                <c:pt idx="1707">
                  <c:v>7.188937551946396</c:v>
                </c:pt>
                <c:pt idx="1708">
                  <c:v>7.19287826798116</c:v>
                </c:pt>
                <c:pt idx="1709">
                  <c:v>7.196893740146666</c:v>
                </c:pt>
                <c:pt idx="1710">
                  <c:v>7.201361308912367</c:v>
                </c:pt>
                <c:pt idx="1711">
                  <c:v>7.206046026438782</c:v>
                </c:pt>
                <c:pt idx="1712">
                  <c:v>7.210282207180756</c:v>
                </c:pt>
                <c:pt idx="1713">
                  <c:v>7.214080530585534</c:v>
                </c:pt>
                <c:pt idx="1714">
                  <c:v>7.218694051796966</c:v>
                </c:pt>
                <c:pt idx="1715">
                  <c:v>7.222859036223948</c:v>
                </c:pt>
                <c:pt idx="1716">
                  <c:v>7.227394241488886</c:v>
                </c:pt>
                <c:pt idx="1717">
                  <c:v>7.231854690623086</c:v>
                </c:pt>
                <c:pt idx="1718">
                  <c:v>7.236024124819758</c:v>
                </c:pt>
                <c:pt idx="1719">
                  <c:v>7.240039596985257</c:v>
                </c:pt>
                <c:pt idx="1720">
                  <c:v>7.244578362065945</c:v>
                </c:pt>
                <c:pt idx="1721">
                  <c:v>7.248665030546442</c:v>
                </c:pt>
                <c:pt idx="1722">
                  <c:v>7.252538110081962</c:v>
                </c:pt>
                <c:pt idx="1723">
                  <c:v>7.256852606770428</c:v>
                </c:pt>
                <c:pt idx="1724">
                  <c:v>7.260715006858697</c:v>
                </c:pt>
                <c:pt idx="1725">
                  <c:v>7.264958307232174</c:v>
                </c:pt>
                <c:pt idx="1726">
                  <c:v>7.269571828443603</c:v>
                </c:pt>
                <c:pt idx="1727">
                  <c:v>7.273434228531874</c:v>
                </c:pt>
                <c:pt idx="1728">
                  <c:v>7.277456820328876</c:v>
                </c:pt>
                <c:pt idx="1729">
                  <c:v>7.281920829278823</c:v>
                </c:pt>
                <c:pt idx="1730">
                  <c:v>7.286530790674502</c:v>
                </c:pt>
                <c:pt idx="1731">
                  <c:v>7.290766971416478</c:v>
                </c:pt>
                <c:pt idx="1732">
                  <c:v>7.294714807082735</c:v>
                </c:pt>
                <c:pt idx="1733">
                  <c:v>7.29925001234768</c:v>
                </c:pt>
                <c:pt idx="1734">
                  <c:v>7.303336680828171</c:v>
                </c:pt>
                <c:pt idx="1735">
                  <c:v>7.307135004232948</c:v>
                </c:pt>
                <c:pt idx="1736">
                  <c:v>7.311524257052154</c:v>
                </c:pt>
                <c:pt idx="1737">
                  <c:v>7.315536169401905</c:v>
                </c:pt>
                <c:pt idx="1738">
                  <c:v>7.319850666090375</c:v>
                </c:pt>
                <c:pt idx="1739">
                  <c:v>7.324318234856068</c:v>
                </c:pt>
                <c:pt idx="1740">
                  <c:v>7.328184194760091</c:v>
                </c:pt>
                <c:pt idx="1741">
                  <c:v>7.332128470610605</c:v>
                </c:pt>
                <c:pt idx="1742">
                  <c:v>7.336592479560552</c:v>
                </c:pt>
                <c:pt idx="1743">
                  <c:v>7.341348393401967</c:v>
                </c:pt>
                <c:pt idx="1744">
                  <c:v>7.345513377828943</c:v>
                </c:pt>
                <c:pt idx="1745">
                  <c:v>7.349535969625943</c:v>
                </c:pt>
                <c:pt idx="1746">
                  <c:v>7.353921662629402</c:v>
                </c:pt>
                <c:pt idx="1747">
                  <c:v>7.358086647056385</c:v>
                </c:pt>
                <c:pt idx="1748">
                  <c:v>7.362625412137078</c:v>
                </c:pt>
                <c:pt idx="1749">
                  <c:v>7.367089421087025</c:v>
                </c:pt>
                <c:pt idx="1750">
                  <c:v>7.371403917775487</c:v>
                </c:pt>
                <c:pt idx="1751">
                  <c:v>7.375419389940991</c:v>
                </c:pt>
                <c:pt idx="1752">
                  <c:v>7.37988339889094</c:v>
                </c:pt>
                <c:pt idx="1753">
                  <c:v>7.383898871056439</c:v>
                </c:pt>
                <c:pt idx="1754">
                  <c:v>7.387764830960461</c:v>
                </c:pt>
                <c:pt idx="1755">
                  <c:v>7.392157643595414</c:v>
                </c:pt>
                <c:pt idx="1756">
                  <c:v>7.396173115760923</c:v>
                </c:pt>
                <c:pt idx="1757">
                  <c:v>7.400338100187907</c:v>
                </c:pt>
                <c:pt idx="1758">
                  <c:v>7.404951621399336</c:v>
                </c:pt>
                <c:pt idx="1759">
                  <c:v>7.409707535240747</c:v>
                </c:pt>
                <c:pt idx="1760">
                  <c:v>7.413651811091258</c:v>
                </c:pt>
                <c:pt idx="1761">
                  <c:v>7.418115820041201</c:v>
                </c:pt>
                <c:pt idx="1762">
                  <c:v>7.422878853514115</c:v>
                </c:pt>
                <c:pt idx="1763">
                  <c:v>7.427193350202581</c:v>
                </c:pt>
                <c:pt idx="1764">
                  <c:v>7.43172855546752</c:v>
                </c:pt>
                <c:pt idx="1765">
                  <c:v>7.43552331905655</c:v>
                </c:pt>
                <c:pt idx="1766">
                  <c:v>7.439609987537046</c:v>
                </c:pt>
                <c:pt idx="1767">
                  <c:v>7.444227068564222</c:v>
                </c:pt>
                <c:pt idx="1768">
                  <c:v>7.44868395788267</c:v>
                </c:pt>
                <c:pt idx="1769">
                  <c:v>7.452998454571138</c:v>
                </c:pt>
                <c:pt idx="1770">
                  <c:v>7.456871534106655</c:v>
                </c:pt>
                <c:pt idx="1771">
                  <c:v>7.461410299187341</c:v>
                </c:pt>
                <c:pt idx="1772">
                  <c:v>7.465496967667836</c:v>
                </c:pt>
                <c:pt idx="1773">
                  <c:v>7.46936648738761</c:v>
                </c:pt>
                <c:pt idx="1774">
                  <c:v>7.473755740206815</c:v>
                </c:pt>
                <c:pt idx="1775">
                  <c:v>7.477771212372317</c:v>
                </c:pt>
                <c:pt idx="1776">
                  <c:v>7.481936196799301</c:v>
                </c:pt>
                <c:pt idx="1777">
                  <c:v>7.48640020574925</c:v>
                </c:pt>
                <c:pt idx="1778">
                  <c:v>7.49026972546902</c:v>
                </c:pt>
                <c:pt idx="1779">
                  <c:v>7.494434709896</c:v>
                </c:pt>
                <c:pt idx="1780">
                  <c:v>7.49882396271521</c:v>
                </c:pt>
                <c:pt idx="1781">
                  <c:v>7.50350868024163</c:v>
                </c:pt>
                <c:pt idx="1782">
                  <c:v>7.507744860983605</c:v>
                </c:pt>
                <c:pt idx="1783">
                  <c:v>7.511543184388387</c:v>
                </c:pt>
                <c:pt idx="1784">
                  <c:v>7.516227901914805</c:v>
                </c:pt>
                <c:pt idx="1785">
                  <c:v>7.520321690026797</c:v>
                </c:pt>
                <c:pt idx="1786">
                  <c:v>7.52478569897674</c:v>
                </c:pt>
                <c:pt idx="1787">
                  <c:v>7.529320904241683</c:v>
                </c:pt>
                <c:pt idx="1788">
                  <c:v>7.53355708498366</c:v>
                </c:pt>
                <c:pt idx="1789">
                  <c:v>7.537504920649915</c:v>
                </c:pt>
                <c:pt idx="1790">
                  <c:v>7.542036566099105</c:v>
                </c:pt>
                <c:pt idx="1791">
                  <c:v>7.5461303542111</c:v>
                </c:pt>
                <c:pt idx="1792">
                  <c:v>7.550074630061609</c:v>
                </c:pt>
                <c:pt idx="1793">
                  <c:v>7.554314370619334</c:v>
                </c:pt>
                <c:pt idx="1794">
                  <c:v>7.558251526838347</c:v>
                </c:pt>
                <c:pt idx="1795">
                  <c:v>7.562423630896832</c:v>
                </c:pt>
                <c:pt idx="1796">
                  <c:v>7.56703359229251</c:v>
                </c:pt>
                <c:pt idx="1797">
                  <c:v>7.570903112012283</c:v>
                </c:pt>
                <c:pt idx="1798">
                  <c:v>7.574918584177786</c:v>
                </c:pt>
                <c:pt idx="1799">
                  <c:v>7.579382593127733</c:v>
                </c:pt>
                <c:pt idx="1800">
                  <c:v>7.583988994707662</c:v>
                </c:pt>
                <c:pt idx="1801">
                  <c:v>7.58823229508114</c:v>
                </c:pt>
                <c:pt idx="1802">
                  <c:v>7.592176570931645</c:v>
                </c:pt>
                <c:pt idx="1803">
                  <c:v>7.596786532327327</c:v>
                </c:pt>
                <c:pt idx="1804">
                  <c:v>7.60080200449283</c:v>
                </c:pt>
                <c:pt idx="1805">
                  <c:v>7.604596768081855</c:v>
                </c:pt>
                <c:pt idx="1806">
                  <c:v>7.608986020901065</c:v>
                </c:pt>
                <c:pt idx="1807">
                  <c:v>7.61300149306657</c:v>
                </c:pt>
                <c:pt idx="1808">
                  <c:v>7.617315989755029</c:v>
                </c:pt>
                <c:pt idx="1809">
                  <c:v>7.621779998704981</c:v>
                </c:pt>
                <c:pt idx="1810">
                  <c:v>7.625649518424749</c:v>
                </c:pt>
                <c:pt idx="1811">
                  <c:v>7.629664990590255</c:v>
                </c:pt>
                <c:pt idx="1812">
                  <c:v>7.634128999540199</c:v>
                </c:pt>
                <c:pt idx="1813">
                  <c:v>7.638738960935878</c:v>
                </c:pt>
                <c:pt idx="1814">
                  <c:v>7.643053457624347</c:v>
                </c:pt>
                <c:pt idx="1815">
                  <c:v>7.646997733474858</c:v>
                </c:pt>
                <c:pt idx="1816">
                  <c:v>7.651461742424808</c:v>
                </c:pt>
                <c:pt idx="1817">
                  <c:v>7.655548410905297</c:v>
                </c:pt>
                <c:pt idx="1818">
                  <c:v>7.660087175985984</c:v>
                </c:pt>
                <c:pt idx="1819">
                  <c:v>7.664625941066672</c:v>
                </c:pt>
                <c:pt idx="1820">
                  <c:v>7.66886212180865</c:v>
                </c:pt>
                <c:pt idx="1821">
                  <c:v>7.672955909920641</c:v>
                </c:pt>
                <c:pt idx="1822">
                  <c:v>7.67734516273985</c:v>
                </c:pt>
                <c:pt idx="1823">
                  <c:v>7.681438950851842</c:v>
                </c:pt>
                <c:pt idx="1824">
                  <c:v>7.685304910755864</c:v>
                </c:pt>
                <c:pt idx="1825">
                  <c:v>7.68969416357507</c:v>
                </c:pt>
                <c:pt idx="1826">
                  <c:v>7.693556563663339</c:v>
                </c:pt>
                <c:pt idx="1827">
                  <c:v>7.697871060351804</c:v>
                </c:pt>
                <c:pt idx="1828">
                  <c:v>7.702338629117504</c:v>
                </c:pt>
                <c:pt idx="1829">
                  <c:v>7.70709454295891</c:v>
                </c:pt>
                <c:pt idx="1830">
                  <c:v>7.711188331070907</c:v>
                </c:pt>
                <c:pt idx="1831">
                  <c:v>7.715581143705864</c:v>
                </c:pt>
                <c:pt idx="1832">
                  <c:v>7.720411813678013</c:v>
                </c:pt>
                <c:pt idx="1833">
                  <c:v>7.724655114051488</c:v>
                </c:pt>
                <c:pt idx="1834">
                  <c:v>7.72926507544717</c:v>
                </c:pt>
                <c:pt idx="1835">
                  <c:v>7.73402810892008</c:v>
                </c:pt>
                <c:pt idx="1836">
                  <c:v>7.738043581085583</c:v>
                </c:pt>
                <c:pt idx="1837">
                  <c:v>7.742507590035529</c:v>
                </c:pt>
                <c:pt idx="1838">
                  <c:v>7.747192307561947</c:v>
                </c:pt>
                <c:pt idx="1839">
                  <c:v>7.751506804250415</c:v>
                </c:pt>
                <c:pt idx="1840">
                  <c:v>7.756120325461843</c:v>
                </c:pt>
                <c:pt idx="1841">
                  <c:v>7.759911529235124</c:v>
                </c:pt>
                <c:pt idx="1842">
                  <c:v>7.763998197715618</c:v>
                </c:pt>
                <c:pt idx="1843">
                  <c:v>7.768615278742793</c:v>
                </c:pt>
                <c:pt idx="1844">
                  <c:v>7.773154043823482</c:v>
                </c:pt>
                <c:pt idx="1845">
                  <c:v>7.77724071230398</c:v>
                </c:pt>
                <c:pt idx="1846">
                  <c:v>7.78125974428523</c:v>
                </c:pt>
                <c:pt idx="1847">
                  <c:v>7.785798509365915</c:v>
                </c:pt>
                <c:pt idx="1848">
                  <c:v>7.789963493792906</c:v>
                </c:pt>
                <c:pt idx="1849">
                  <c:v>7.794577015004331</c:v>
                </c:pt>
                <c:pt idx="1850">
                  <c:v>7.799037464138528</c:v>
                </c:pt>
                <c:pt idx="1851">
                  <c:v>7.803127692434772</c:v>
                </c:pt>
                <c:pt idx="1852">
                  <c:v>7.807221480546766</c:v>
                </c:pt>
                <c:pt idx="1853">
                  <c:v>7.811756685811703</c:v>
                </c:pt>
                <c:pt idx="1854">
                  <c:v>7.815772157977205</c:v>
                </c:pt>
                <c:pt idx="1855">
                  <c:v>7.819716433827716</c:v>
                </c:pt>
                <c:pt idx="1856">
                  <c:v>7.824105686646918</c:v>
                </c:pt>
                <c:pt idx="1857">
                  <c:v>7.827900450235946</c:v>
                </c:pt>
                <c:pt idx="1858">
                  <c:v>7.832065434662938</c:v>
                </c:pt>
                <c:pt idx="1859">
                  <c:v>7.835931394566956</c:v>
                </c:pt>
                <c:pt idx="1860">
                  <c:v>7.840470159647647</c:v>
                </c:pt>
                <c:pt idx="1861">
                  <c:v>7.844635144074631</c:v>
                </c:pt>
                <c:pt idx="1862">
                  <c:v>7.849173909155318</c:v>
                </c:pt>
                <c:pt idx="1863">
                  <c:v>7.853637918105266</c:v>
                </c:pt>
                <c:pt idx="1864">
                  <c:v>7.857802902532248</c:v>
                </c:pt>
                <c:pt idx="1865">
                  <c:v>7.861889571012741</c:v>
                </c:pt>
                <c:pt idx="1866">
                  <c:v>7.866357139778437</c:v>
                </c:pt>
                <c:pt idx="1867">
                  <c:v>7.870443808258934</c:v>
                </c:pt>
                <c:pt idx="1868">
                  <c:v>7.874316887794452</c:v>
                </c:pt>
                <c:pt idx="1869">
                  <c:v>7.878631384482924</c:v>
                </c:pt>
                <c:pt idx="1870">
                  <c:v>7.88256854070193</c:v>
                </c:pt>
                <c:pt idx="1871">
                  <c:v>7.886733525128917</c:v>
                </c:pt>
                <c:pt idx="1872">
                  <c:v>7.890531848533694</c:v>
                </c:pt>
                <c:pt idx="1873">
                  <c:v>7.895213006244367</c:v>
                </c:pt>
                <c:pt idx="1874">
                  <c:v>7.89930679435636</c:v>
                </c:pt>
                <c:pt idx="1875">
                  <c:v>7.903770803306307</c:v>
                </c:pt>
                <c:pt idx="1876">
                  <c:v>7.908455520832727</c:v>
                </c:pt>
                <c:pt idx="1877">
                  <c:v>7.912620505259711</c:v>
                </c:pt>
                <c:pt idx="1878">
                  <c:v>7.916714293371704</c:v>
                </c:pt>
                <c:pt idx="1879">
                  <c:v>7.921103546190908</c:v>
                </c:pt>
                <c:pt idx="1880">
                  <c:v>7.925190214671401</c:v>
                </c:pt>
                <c:pt idx="1881">
                  <c:v>7.929732539567841</c:v>
                </c:pt>
                <c:pt idx="1882">
                  <c:v>7.93426418501703</c:v>
                </c:pt>
                <c:pt idx="1883">
                  <c:v>7.938436289075514</c:v>
                </c:pt>
                <c:pt idx="1884">
                  <c:v>7.942601273502498</c:v>
                </c:pt>
                <c:pt idx="1885">
                  <c:v>7.947061722636695</c:v>
                </c:pt>
                <c:pt idx="1886">
                  <c:v>7.951002438671457</c:v>
                </c:pt>
                <c:pt idx="1887">
                  <c:v>7.955017910836957</c:v>
                </c:pt>
                <c:pt idx="1888">
                  <c:v>7.959335967341175</c:v>
                </c:pt>
                <c:pt idx="1889">
                  <c:v>7.963205487060946</c:v>
                </c:pt>
                <c:pt idx="1890">
                  <c:v>7.967370471487929</c:v>
                </c:pt>
                <c:pt idx="1891">
                  <c:v>7.971311187522697</c:v>
                </c:pt>
                <c:pt idx="1892">
                  <c:v>7.975846392787634</c:v>
                </c:pt>
                <c:pt idx="1893">
                  <c:v>7.979790668638142</c:v>
                </c:pt>
                <c:pt idx="1894">
                  <c:v>7.983585432227172</c:v>
                </c:pt>
                <c:pt idx="1895">
                  <c:v>7.98812419730786</c:v>
                </c:pt>
                <c:pt idx="1896">
                  <c:v>7.992139669473363</c:v>
                </c:pt>
                <c:pt idx="1897">
                  <c:v>7.996304653900347</c:v>
                </c:pt>
                <c:pt idx="1898">
                  <c:v>8.000693906719551</c:v>
                </c:pt>
                <c:pt idx="1899">
                  <c:v>8.004709378885056</c:v>
                </c:pt>
                <c:pt idx="1900">
                  <c:v>8.008653654735562</c:v>
                </c:pt>
                <c:pt idx="1901">
                  <c:v>8.013042907554773</c:v>
                </c:pt>
                <c:pt idx="1902">
                  <c:v>8.016908867458795</c:v>
                </c:pt>
                <c:pt idx="1903">
                  <c:v>8.021002655570788</c:v>
                </c:pt>
                <c:pt idx="1904">
                  <c:v>8.024943371605548</c:v>
                </c:pt>
                <c:pt idx="1905">
                  <c:v>8.02948213668624</c:v>
                </c:pt>
                <c:pt idx="1906">
                  <c:v>8.033568805166732</c:v>
                </c:pt>
                <c:pt idx="1907">
                  <c:v>8.0373671285715</c:v>
                </c:pt>
                <c:pt idx="1908">
                  <c:v>8.041827577705708</c:v>
                </c:pt>
                <c:pt idx="1909">
                  <c:v>8.045768293740471</c:v>
                </c:pt>
                <c:pt idx="1910">
                  <c:v>8.050011594113946</c:v>
                </c:pt>
                <c:pt idx="1911">
                  <c:v>8.054546799378886</c:v>
                </c:pt>
                <c:pt idx="1912">
                  <c:v>8.058341562967912</c:v>
                </c:pt>
                <c:pt idx="1913">
                  <c:v>8.0625065473949</c:v>
                </c:pt>
                <c:pt idx="1914">
                  <c:v>8.066895800214103</c:v>
                </c:pt>
                <c:pt idx="1915">
                  <c:v>8.071580517740526</c:v>
                </c:pt>
                <c:pt idx="1916">
                  <c:v>8.07589501442899</c:v>
                </c:pt>
                <c:pt idx="1917">
                  <c:v>8.08050853564042</c:v>
                </c:pt>
                <c:pt idx="1918">
                  <c:v>8.08430329922945</c:v>
                </c:pt>
                <c:pt idx="1919">
                  <c:v>8.088389967709947</c:v>
                </c:pt>
                <c:pt idx="1920">
                  <c:v>8.09293229260638</c:v>
                </c:pt>
                <c:pt idx="1921">
                  <c:v>8.097389181924822</c:v>
                </c:pt>
                <c:pt idx="1922">
                  <c:v>8.101632482298301</c:v>
                </c:pt>
                <c:pt idx="1923">
                  <c:v>8.105647954463806</c:v>
                </c:pt>
                <c:pt idx="1924">
                  <c:v>8.110183159728746</c:v>
                </c:pt>
                <c:pt idx="1925">
                  <c:v>8.114276947840734</c:v>
                </c:pt>
                <c:pt idx="1926">
                  <c:v>8.11807171142976</c:v>
                </c:pt>
                <c:pt idx="1927">
                  <c:v>8.122460964248972</c:v>
                </c:pt>
                <c:pt idx="1928">
                  <c:v>8.126330483968743</c:v>
                </c:pt>
                <c:pt idx="1929">
                  <c:v>8.130644980657207</c:v>
                </c:pt>
                <c:pt idx="1930">
                  <c:v>8.135180185922147</c:v>
                </c:pt>
                <c:pt idx="1931">
                  <c:v>8.13904970564192</c:v>
                </c:pt>
                <c:pt idx="1932">
                  <c:v>8.143065177807418</c:v>
                </c:pt>
                <c:pt idx="1933">
                  <c:v>8.147529186757362</c:v>
                </c:pt>
                <c:pt idx="1934">
                  <c:v>8.152067951838056</c:v>
                </c:pt>
                <c:pt idx="1935">
                  <c:v>8.156304132580032</c:v>
                </c:pt>
                <c:pt idx="1936">
                  <c:v>8.160319604745533</c:v>
                </c:pt>
                <c:pt idx="1937">
                  <c:v>8.164861929641971</c:v>
                </c:pt>
                <c:pt idx="1938">
                  <c:v>8.168948598122465</c:v>
                </c:pt>
                <c:pt idx="1939">
                  <c:v>8.173562119333892</c:v>
                </c:pt>
                <c:pt idx="1940">
                  <c:v>8.177951372153098</c:v>
                </c:pt>
                <c:pt idx="1941">
                  <c:v>8.182187552895074</c:v>
                </c:pt>
                <c:pt idx="1942">
                  <c:v>8.186210144692067</c:v>
                </c:pt>
                <c:pt idx="1943">
                  <c:v>8.190745349957014</c:v>
                </c:pt>
                <c:pt idx="1944">
                  <c:v>8.19483201843751</c:v>
                </c:pt>
                <c:pt idx="1945">
                  <c:v>8.198631231796225</c:v>
                </c:pt>
                <c:pt idx="1946">
                  <c:v>8.203020484615422</c:v>
                </c:pt>
                <c:pt idx="1947">
                  <c:v>8.206957640834441</c:v>
                </c:pt>
                <c:pt idx="1948">
                  <c:v>8.211200941207918</c:v>
                </c:pt>
                <c:pt idx="1949">
                  <c:v>8.215070460927688</c:v>
                </c:pt>
                <c:pt idx="1950">
                  <c:v>8.219605666192622</c:v>
                </c:pt>
                <c:pt idx="1951">
                  <c:v>8.22369945430462</c:v>
                </c:pt>
                <c:pt idx="1952">
                  <c:v>8.228163463254555</c:v>
                </c:pt>
                <c:pt idx="1953">
                  <c:v>8.232695108703755</c:v>
                </c:pt>
                <c:pt idx="1954">
                  <c:v>8.236860093130735</c:v>
                </c:pt>
                <c:pt idx="1955">
                  <c:v>8.241025077557717</c:v>
                </c:pt>
                <c:pt idx="1956">
                  <c:v>8.245489086507676</c:v>
                </c:pt>
                <c:pt idx="1957">
                  <c:v>8.249511678304673</c:v>
                </c:pt>
                <c:pt idx="1958">
                  <c:v>8.253377638208696</c:v>
                </c:pt>
                <c:pt idx="1959">
                  <c:v>8.257766891027907</c:v>
                </c:pt>
                <c:pt idx="1960">
                  <c:v>8.261707607062664</c:v>
                </c:pt>
                <c:pt idx="1961">
                  <c:v>8.26594378780464</c:v>
                </c:pt>
                <c:pt idx="1962">
                  <c:v>8.270560868831815</c:v>
                </c:pt>
                <c:pt idx="1963">
                  <c:v>8.274352072605097</c:v>
                </c:pt>
                <c:pt idx="1964">
                  <c:v>8.27829634845561</c:v>
                </c:pt>
                <c:pt idx="1965">
                  <c:v>8.28290986966704</c:v>
                </c:pt>
                <c:pt idx="1966">
                  <c:v>8.287441515116226</c:v>
                </c:pt>
                <c:pt idx="1967">
                  <c:v>8.291756011804697</c:v>
                </c:pt>
                <c:pt idx="1968">
                  <c:v>8.295629091340218</c:v>
                </c:pt>
                <c:pt idx="1969">
                  <c:v>8.300093100290155</c:v>
                </c:pt>
                <c:pt idx="1970">
                  <c:v>8.304179768770648</c:v>
                </c:pt>
                <c:pt idx="1971">
                  <c:v>8.307974532359684</c:v>
                </c:pt>
                <c:pt idx="1972">
                  <c:v>8.312363785178885</c:v>
                </c:pt>
                <c:pt idx="1973">
                  <c:v>8.316379257344397</c:v>
                </c:pt>
                <c:pt idx="1974">
                  <c:v>8.320622557717866</c:v>
                </c:pt>
                <c:pt idx="1975">
                  <c:v>8.325157762982805</c:v>
                </c:pt>
                <c:pt idx="1976">
                  <c:v>8.328952526571831</c:v>
                </c:pt>
                <c:pt idx="1977">
                  <c:v>8.33303919505233</c:v>
                </c:pt>
                <c:pt idx="1978">
                  <c:v>8.33758151994877</c:v>
                </c:pt>
                <c:pt idx="1979">
                  <c:v>8.342266237475186</c:v>
                </c:pt>
                <c:pt idx="1980">
                  <c:v>8.34643122190217</c:v>
                </c:pt>
                <c:pt idx="1981">
                  <c:v>8.350300741621944</c:v>
                </c:pt>
                <c:pt idx="1982">
                  <c:v>8.35483950670263</c:v>
                </c:pt>
                <c:pt idx="1983">
                  <c:v>8.358926175183123</c:v>
                </c:pt>
                <c:pt idx="1984">
                  <c:v>8.36353969639456</c:v>
                </c:pt>
                <c:pt idx="1985">
                  <c:v>8.368078461475235</c:v>
                </c:pt>
                <c:pt idx="1986">
                  <c:v>8.372243445902224</c:v>
                </c:pt>
                <c:pt idx="1987">
                  <c:v>8.37633011438272</c:v>
                </c:pt>
                <c:pt idx="1988">
                  <c:v>8.380794123332664</c:v>
                </c:pt>
                <c:pt idx="1989">
                  <c:v>8.38481671512967</c:v>
                </c:pt>
                <c:pt idx="1990">
                  <c:v>8.38868267503369</c:v>
                </c:pt>
                <c:pt idx="1991">
                  <c:v>8.392997171722154</c:v>
                </c:pt>
                <c:pt idx="1992">
                  <c:v>8.397012643887656</c:v>
                </c:pt>
                <c:pt idx="1993">
                  <c:v>8.40117762831464</c:v>
                </c:pt>
                <c:pt idx="1994">
                  <c:v>8.40579114952607</c:v>
                </c:pt>
                <c:pt idx="1995">
                  <c:v>8.40966066924584</c:v>
                </c:pt>
                <c:pt idx="1996">
                  <c:v>8.413676141411343</c:v>
                </c:pt>
                <c:pt idx="1997">
                  <c:v>8.418214906492027</c:v>
                </c:pt>
                <c:pt idx="1998">
                  <c:v>8.42282486788771</c:v>
                </c:pt>
                <c:pt idx="1999">
                  <c:v>8.426989852314697</c:v>
                </c:pt>
                <c:pt idx="2000">
                  <c:v>8.431005324480193</c:v>
                </c:pt>
                <c:pt idx="2001">
                  <c:v>8.43554408956089</c:v>
                </c:pt>
                <c:pt idx="2002">
                  <c:v>8.43955956172639</c:v>
                </c:pt>
                <c:pt idx="2003">
                  <c:v>8.443354325315415</c:v>
                </c:pt>
                <c:pt idx="2004">
                  <c:v>8.447594065873142</c:v>
                </c:pt>
                <c:pt idx="2005">
                  <c:v>8.45168785398514</c:v>
                </c:pt>
                <c:pt idx="2006">
                  <c:v>8.45592403472711</c:v>
                </c:pt>
                <c:pt idx="2007">
                  <c:v>8.4604627998078</c:v>
                </c:pt>
                <c:pt idx="2008">
                  <c:v>8.46440351584256</c:v>
                </c:pt>
                <c:pt idx="2009">
                  <c:v>8.468418988008062</c:v>
                </c:pt>
                <c:pt idx="2010">
                  <c:v>8.47273704451228</c:v>
                </c:pt>
                <c:pt idx="2011">
                  <c:v>8.47749295835369</c:v>
                </c:pt>
                <c:pt idx="2012">
                  <c:v>8.48173625872717</c:v>
                </c:pt>
                <c:pt idx="2013">
                  <c:v>8.485531022316196</c:v>
                </c:pt>
                <c:pt idx="2014">
                  <c:v>8.490290495973353</c:v>
                </c:pt>
                <c:pt idx="2015">
                  <c:v>8.494305968138851</c:v>
                </c:pt>
                <c:pt idx="2016">
                  <c:v>8.498844733219543</c:v>
                </c:pt>
                <c:pt idx="2017">
                  <c:v>8.503379938484483</c:v>
                </c:pt>
                <c:pt idx="2018">
                  <c:v>8.50762323885796</c:v>
                </c:pt>
                <c:pt idx="2019">
                  <c:v>8.51163871102346</c:v>
                </c:pt>
                <c:pt idx="2020">
                  <c:v>8.516102719973407</c:v>
                </c:pt>
                <c:pt idx="2021">
                  <c:v>8.5201893884539</c:v>
                </c:pt>
                <c:pt idx="2022">
                  <c:v>8.524731713350338</c:v>
                </c:pt>
                <c:pt idx="2023">
                  <c:v>8.529195722300285</c:v>
                </c:pt>
                <c:pt idx="2024">
                  <c:v>8.533360706727268</c:v>
                </c:pt>
                <c:pt idx="2025">
                  <c:v>8.537525691154251</c:v>
                </c:pt>
                <c:pt idx="2026">
                  <c:v>8.542064456234944</c:v>
                </c:pt>
                <c:pt idx="2027">
                  <c:v>8.546001612453951</c:v>
                </c:pt>
                <c:pt idx="2028">
                  <c:v>8.550024204250956</c:v>
                </c:pt>
                <c:pt idx="2029">
                  <c:v>8.554335141123671</c:v>
                </c:pt>
                <c:pt idx="2030">
                  <c:v>8.559169370911571</c:v>
                </c:pt>
                <c:pt idx="2031">
                  <c:v>8.56341267128505</c:v>
                </c:pt>
                <c:pt idx="2032">
                  <c:v>8.56720387505833</c:v>
                </c:pt>
                <c:pt idx="2033">
                  <c:v>8.571817396269757</c:v>
                </c:pt>
                <c:pt idx="2034">
                  <c:v>8.575758112304521</c:v>
                </c:pt>
                <c:pt idx="2035">
                  <c:v>8.58044638964669</c:v>
                </c:pt>
                <c:pt idx="2036">
                  <c:v>8.584978035095869</c:v>
                </c:pt>
                <c:pt idx="2037">
                  <c:v>8.589221335469352</c:v>
                </c:pt>
                <c:pt idx="2038">
                  <c:v>8.593090855189124</c:v>
                </c:pt>
                <c:pt idx="2039">
                  <c:v>8.59755486413907</c:v>
                </c:pt>
                <c:pt idx="2040">
                  <c:v>8.601641532619563</c:v>
                </c:pt>
                <c:pt idx="2041">
                  <c:v>8.606258613646742</c:v>
                </c:pt>
                <c:pt idx="2042">
                  <c:v>8.610793818911677</c:v>
                </c:pt>
                <c:pt idx="2043">
                  <c:v>8.614958803338661</c:v>
                </c:pt>
                <c:pt idx="2044">
                  <c:v>8.619052591450657</c:v>
                </c:pt>
                <c:pt idx="2045">
                  <c:v>8.623438284454113</c:v>
                </c:pt>
                <c:pt idx="2046">
                  <c:v>8.627532072566106</c:v>
                </c:pt>
                <c:pt idx="2047">
                  <c:v>8.63146922878512</c:v>
                </c:pt>
                <c:pt idx="2048">
                  <c:v>8.635936797550815</c:v>
                </c:pt>
                <c:pt idx="2049">
                  <c:v>8.639728001324093</c:v>
                </c:pt>
                <c:pt idx="2050">
                  <c:v>8.64382178943608</c:v>
                </c:pt>
                <c:pt idx="2051">
                  <c:v>8.647837261601591</c:v>
                </c:pt>
                <c:pt idx="2052">
                  <c:v>8.65237602668228</c:v>
                </c:pt>
                <c:pt idx="2053">
                  <c:v>8.656462695162774</c:v>
                </c:pt>
                <c:pt idx="2054">
                  <c:v>8.661079776189952</c:v>
                </c:pt>
                <c:pt idx="2055">
                  <c:v>8.66554022532415</c:v>
                </c:pt>
                <c:pt idx="2056">
                  <c:v>8.669776406066125</c:v>
                </c:pt>
                <c:pt idx="2057">
                  <c:v>8.673798997863127</c:v>
                </c:pt>
                <c:pt idx="2058">
                  <c:v>8.678256777135507</c:v>
                </c:pt>
                <c:pt idx="2059">
                  <c:v>8.682350565247505</c:v>
                </c:pt>
                <c:pt idx="2060">
                  <c:v>8.686145328836533</c:v>
                </c:pt>
                <c:pt idx="2061">
                  <c:v>8.690534581655746</c:v>
                </c:pt>
                <c:pt idx="2062">
                  <c:v>8.694396981744013</c:v>
                </c:pt>
                <c:pt idx="2063">
                  <c:v>8.698711478432468</c:v>
                </c:pt>
                <c:pt idx="2064">
                  <c:v>8.703328559459653</c:v>
                </c:pt>
                <c:pt idx="2065">
                  <c:v>8.707119763232932</c:v>
                </c:pt>
                <c:pt idx="2066">
                  <c:v>8.711213551344924</c:v>
                </c:pt>
                <c:pt idx="2067">
                  <c:v>8.715677560294869</c:v>
                </c:pt>
                <c:pt idx="2068">
                  <c:v>8.720283961874797</c:v>
                </c:pt>
                <c:pt idx="2069">
                  <c:v>8.724448946301791</c:v>
                </c:pt>
                <c:pt idx="2070">
                  <c:v>8.728396781968048</c:v>
                </c:pt>
                <c:pt idx="2071">
                  <c:v>8.733006743363731</c:v>
                </c:pt>
                <c:pt idx="2072">
                  <c:v>8.737022215529234</c:v>
                </c:pt>
                <c:pt idx="2073">
                  <c:v>8.740816979118264</c:v>
                </c:pt>
                <c:pt idx="2074">
                  <c:v>8.745131475806728</c:v>
                </c:pt>
                <c:pt idx="2075">
                  <c:v>8.749218144287218</c:v>
                </c:pt>
                <c:pt idx="2076">
                  <c:v>8.753390248345706</c:v>
                </c:pt>
                <c:pt idx="2077">
                  <c:v>8.757925453610641</c:v>
                </c:pt>
                <c:pt idx="2078">
                  <c:v>8.761866169645403</c:v>
                </c:pt>
                <c:pt idx="2079">
                  <c:v>8.76588164181091</c:v>
                </c:pt>
                <c:pt idx="2080">
                  <c:v>8.770199698315123</c:v>
                </c:pt>
                <c:pt idx="2081">
                  <c:v>8.77495561215653</c:v>
                </c:pt>
                <c:pt idx="2082">
                  <c:v>8.77912059658352</c:v>
                </c:pt>
                <c:pt idx="2083">
                  <c:v>8.783068432249781</c:v>
                </c:pt>
                <c:pt idx="2084">
                  <c:v>8.787678393645455</c:v>
                </c:pt>
                <c:pt idx="2085">
                  <c:v>8.791772181757446</c:v>
                </c:pt>
                <c:pt idx="2086">
                  <c:v>8.796232630891651</c:v>
                </c:pt>
                <c:pt idx="2087">
                  <c:v>8.80084259228733</c:v>
                </c:pt>
                <c:pt idx="2088">
                  <c:v>8.80508589266081</c:v>
                </c:pt>
                <c:pt idx="2089">
                  <c:v>8.809176120957047</c:v>
                </c:pt>
                <c:pt idx="2090">
                  <c:v>8.813565373776256</c:v>
                </c:pt>
                <c:pt idx="2091">
                  <c:v>8.817652042256751</c:v>
                </c:pt>
                <c:pt idx="2092">
                  <c:v>8.822269123283925</c:v>
                </c:pt>
                <c:pt idx="2093">
                  <c:v>8.826733132233871</c:v>
                </c:pt>
                <c:pt idx="2094">
                  <c:v>8.830819800714367</c:v>
                </c:pt>
                <c:pt idx="2095">
                  <c:v>8.834984785141351</c:v>
                </c:pt>
                <c:pt idx="2096">
                  <c:v>8.83960186616853</c:v>
                </c:pt>
                <c:pt idx="2097">
                  <c:v>8.84338951012606</c:v>
                </c:pt>
                <c:pt idx="2098">
                  <c:v>8.847483298238056</c:v>
                </c:pt>
                <c:pt idx="2099">
                  <c:v>8.85187255105726</c:v>
                </c:pt>
                <c:pt idx="2100">
                  <c:v>8.85663202471442</c:v>
                </c:pt>
                <c:pt idx="2101">
                  <c:v>8.860875325087894</c:v>
                </c:pt>
                <c:pt idx="2102">
                  <c:v>8.864666528861176</c:v>
                </c:pt>
                <c:pt idx="2103">
                  <c:v>8.869276490256853</c:v>
                </c:pt>
                <c:pt idx="2104">
                  <c:v>8.873291962422357</c:v>
                </c:pt>
                <c:pt idx="2105">
                  <c:v>8.8778342873188</c:v>
                </c:pt>
                <c:pt idx="2106">
                  <c:v>8.88251900484522</c:v>
                </c:pt>
                <c:pt idx="2107">
                  <c:v>8.88675518558719</c:v>
                </c:pt>
                <c:pt idx="2108">
                  <c:v>8.890628265122712</c:v>
                </c:pt>
                <c:pt idx="2109">
                  <c:v>8.89509227407266</c:v>
                </c:pt>
                <c:pt idx="2110">
                  <c:v>8.899178942553146</c:v>
                </c:pt>
                <c:pt idx="2111">
                  <c:v>8.903792463764578</c:v>
                </c:pt>
                <c:pt idx="2112">
                  <c:v>8.908331228845266</c:v>
                </c:pt>
                <c:pt idx="2113">
                  <c:v>8.91241789732577</c:v>
                </c:pt>
                <c:pt idx="2114">
                  <c:v>8.91658288175275</c:v>
                </c:pt>
                <c:pt idx="2115">
                  <c:v>8.920975694387701</c:v>
                </c:pt>
                <c:pt idx="2116">
                  <c:v>8.924991166553198</c:v>
                </c:pt>
                <c:pt idx="2117">
                  <c:v>8.928935442403711</c:v>
                </c:pt>
                <c:pt idx="2118">
                  <c:v>8.933399451353663</c:v>
                </c:pt>
                <c:pt idx="2119">
                  <c:v>8.937190655126945</c:v>
                </c:pt>
                <c:pt idx="2120">
                  <c:v>8.941355639553922</c:v>
                </c:pt>
                <c:pt idx="2121">
                  <c:v>8.94529991540444</c:v>
                </c:pt>
                <c:pt idx="2122">
                  <c:v>8.94983868048512</c:v>
                </c:pt>
                <c:pt idx="2123">
                  <c:v>8.95392534896562</c:v>
                </c:pt>
                <c:pt idx="2124">
                  <c:v>8.9585424299928</c:v>
                </c:pt>
                <c:pt idx="2125">
                  <c:v>8.96307407544199</c:v>
                </c:pt>
                <c:pt idx="2126">
                  <c:v>8.96716786355398</c:v>
                </c:pt>
                <c:pt idx="2127">
                  <c:v>8.971261651665973</c:v>
                </c:pt>
                <c:pt idx="2128">
                  <c:v>8.975718540984422</c:v>
                </c:pt>
                <c:pt idx="2129">
                  <c:v>8.979812329096416</c:v>
                </c:pt>
                <c:pt idx="2130">
                  <c:v>8.983678289000435</c:v>
                </c:pt>
                <c:pt idx="2131">
                  <c:v>8.988071101635382</c:v>
                </c:pt>
                <c:pt idx="2132">
                  <c:v>8.992011817670153</c:v>
                </c:pt>
                <c:pt idx="2133">
                  <c:v>8.996176802097137</c:v>
                </c:pt>
                <c:pt idx="2134">
                  <c:v>8.999968005870418</c:v>
                </c:pt>
                <c:pt idx="2135">
                  <c:v>9.004585086897597</c:v>
                </c:pt>
                <c:pt idx="2136">
                  <c:v>9.008671755378085</c:v>
                </c:pt>
                <c:pt idx="2137">
                  <c:v>9.013139324143786</c:v>
                </c:pt>
                <c:pt idx="2138">
                  <c:v>9.017745725723717</c:v>
                </c:pt>
                <c:pt idx="2139">
                  <c:v>9.021989026097191</c:v>
                </c:pt>
                <c:pt idx="2140">
                  <c:v>9.025933301947702</c:v>
                </c:pt>
                <c:pt idx="2141">
                  <c:v>9.03047206702839</c:v>
                </c:pt>
                <c:pt idx="2142">
                  <c:v>9.034558735508881</c:v>
                </c:pt>
                <c:pt idx="2143">
                  <c:v>9.039172256720314</c:v>
                </c:pt>
                <c:pt idx="2144">
                  <c:v>9.043561509539518</c:v>
                </c:pt>
                <c:pt idx="2145">
                  <c:v>9.047648178020013</c:v>
                </c:pt>
                <c:pt idx="2146">
                  <c:v>9.051820282078495</c:v>
                </c:pt>
                <c:pt idx="2147">
                  <c:v>9.056280731212694</c:v>
                </c:pt>
                <c:pt idx="2148">
                  <c:v>9.06037451932469</c:v>
                </c:pt>
                <c:pt idx="2149">
                  <c:v>9.0643116755437</c:v>
                </c:pt>
                <c:pt idx="2150">
                  <c:v>9.068629732047916</c:v>
                </c:pt>
                <c:pt idx="2151">
                  <c:v>9.07249569195194</c:v>
                </c:pt>
                <c:pt idx="2152">
                  <c:v>9.07666067637892</c:v>
                </c:pt>
                <c:pt idx="2153">
                  <c:v>9.08053019609869</c:v>
                </c:pt>
                <c:pt idx="2154">
                  <c:v>9.08521491362511</c:v>
                </c:pt>
                <c:pt idx="2155">
                  <c:v>9.089230385790612</c:v>
                </c:pt>
                <c:pt idx="2156">
                  <c:v>9.09369795455631</c:v>
                </c:pt>
                <c:pt idx="2157">
                  <c:v>9.09830435613624</c:v>
                </c:pt>
                <c:pt idx="2158">
                  <c:v>9.10254765650972</c:v>
                </c:pt>
                <c:pt idx="2159">
                  <c:v>9.106641444621703</c:v>
                </c:pt>
                <c:pt idx="2160">
                  <c:v>9.111027137625161</c:v>
                </c:pt>
                <c:pt idx="2161">
                  <c:v>9.115120925737152</c:v>
                </c:pt>
                <c:pt idx="2162">
                  <c:v>9.118912129510425</c:v>
                </c:pt>
                <c:pt idx="2163">
                  <c:v>9.123301382329643</c:v>
                </c:pt>
                <c:pt idx="2164">
                  <c:v>9.127242098364405</c:v>
                </c:pt>
                <c:pt idx="2165">
                  <c:v>9.131485398737878</c:v>
                </c:pt>
                <c:pt idx="2166">
                  <c:v>9.135276602511155</c:v>
                </c:pt>
                <c:pt idx="2167">
                  <c:v>9.13988656390684</c:v>
                </c:pt>
                <c:pt idx="2168">
                  <c:v>9.144051548333815</c:v>
                </c:pt>
                <c:pt idx="2169">
                  <c:v>9.148444360968778</c:v>
                </c:pt>
                <c:pt idx="2170">
                  <c:v>9.153054322364457</c:v>
                </c:pt>
                <c:pt idx="2171">
                  <c:v>9.157290503106434</c:v>
                </c:pt>
                <c:pt idx="2172">
                  <c:v>9.161307755179811</c:v>
                </c:pt>
                <c:pt idx="2173">
                  <c:v>9.165775323945508</c:v>
                </c:pt>
                <c:pt idx="2174">
                  <c:v>9.16979079611101</c:v>
                </c:pt>
                <c:pt idx="2175">
                  <c:v>9.174479073453174</c:v>
                </c:pt>
                <c:pt idx="2176">
                  <c:v>9.17901071890237</c:v>
                </c:pt>
                <c:pt idx="2177">
                  <c:v>9.183182822960853</c:v>
                </c:pt>
                <c:pt idx="2178">
                  <c:v>9.187198295126352</c:v>
                </c:pt>
                <c:pt idx="2179">
                  <c:v>9.191587547945564</c:v>
                </c:pt>
                <c:pt idx="2180">
                  <c:v>9.195599460295314</c:v>
                </c:pt>
                <c:pt idx="2181">
                  <c:v>9.199472539830834</c:v>
                </c:pt>
                <c:pt idx="2182">
                  <c:v>9.203932988965032</c:v>
                </c:pt>
                <c:pt idx="2183">
                  <c:v>9.207873704999786</c:v>
                </c:pt>
                <c:pt idx="2184">
                  <c:v>9.212038689426778</c:v>
                </c:pt>
                <c:pt idx="2185">
                  <c:v>9.215911768962298</c:v>
                </c:pt>
                <c:pt idx="2186">
                  <c:v>9.220368658280741</c:v>
                </c:pt>
                <c:pt idx="2187">
                  <c:v>9.224462446392733</c:v>
                </c:pt>
                <c:pt idx="2188">
                  <c:v>9.229075967604162</c:v>
                </c:pt>
                <c:pt idx="2189">
                  <c:v>9.233614732684853</c:v>
                </c:pt>
                <c:pt idx="2190">
                  <c:v>9.237779717111833</c:v>
                </c:pt>
                <c:pt idx="2191">
                  <c:v>9.241795189277337</c:v>
                </c:pt>
                <c:pt idx="2192">
                  <c:v>9.24625919822729</c:v>
                </c:pt>
                <c:pt idx="2193">
                  <c:v>9.250424182654271</c:v>
                </c:pt>
                <c:pt idx="2194">
                  <c:v>9.254293702374042</c:v>
                </c:pt>
                <c:pt idx="2195">
                  <c:v>9.258682955193252</c:v>
                </c:pt>
                <c:pt idx="2196">
                  <c:v>9.262620111412264</c:v>
                </c:pt>
                <c:pt idx="2197">
                  <c:v>9.266785095839255</c:v>
                </c:pt>
                <c:pt idx="2198">
                  <c:v>9.271402176866425</c:v>
                </c:pt>
                <c:pt idx="2199">
                  <c:v>9.27518982082396</c:v>
                </c:pt>
                <c:pt idx="2200">
                  <c:v>9.27928360893595</c:v>
                </c:pt>
                <c:pt idx="2201">
                  <c:v>9.283822374016637</c:v>
                </c:pt>
                <c:pt idx="2202">
                  <c:v>9.288357579281572</c:v>
                </c:pt>
                <c:pt idx="2203">
                  <c:v>9.292600879655052</c:v>
                </c:pt>
                <c:pt idx="2204">
                  <c:v>9.296538035874062</c:v>
                </c:pt>
                <c:pt idx="2205">
                  <c:v>9.301076800954751</c:v>
                </c:pt>
                <c:pt idx="2206">
                  <c:v>9.305170589066747</c:v>
                </c:pt>
                <c:pt idx="2207">
                  <c:v>9.309784110278174</c:v>
                </c:pt>
                <c:pt idx="2208">
                  <c:v>9.314248119228121</c:v>
                </c:pt>
                <c:pt idx="2209">
                  <c:v>9.3184131036551</c:v>
                </c:pt>
                <c:pt idx="2210">
                  <c:v>9.32242857582061</c:v>
                </c:pt>
                <c:pt idx="2211">
                  <c:v>9.326967340901294</c:v>
                </c:pt>
                <c:pt idx="2212">
                  <c:v>9.3309828130668</c:v>
                </c:pt>
                <c:pt idx="2213">
                  <c:v>9.334998285232298</c:v>
                </c:pt>
                <c:pt idx="2214">
                  <c:v>9.339238025790021</c:v>
                </c:pt>
                <c:pt idx="2215">
                  <c:v>9.343032789379055</c:v>
                </c:pt>
                <c:pt idx="2216">
                  <c:v>9.347268970121025</c:v>
                </c:pt>
                <c:pt idx="2217">
                  <c:v>9.35114204965655</c:v>
                </c:pt>
                <c:pt idx="2218">
                  <c:v>9.35574845123648</c:v>
                </c:pt>
                <c:pt idx="2219">
                  <c:v>9.35984223934848</c:v>
                </c:pt>
                <c:pt idx="2220">
                  <c:v>9.36430624829842</c:v>
                </c:pt>
                <c:pt idx="2221">
                  <c:v>9.368919769509847</c:v>
                </c:pt>
                <c:pt idx="2222">
                  <c:v>9.373084753936836</c:v>
                </c:pt>
                <c:pt idx="2223">
                  <c:v>9.37710022610234</c:v>
                </c:pt>
                <c:pt idx="2224">
                  <c:v>9.381638991183022</c:v>
                </c:pt>
                <c:pt idx="2225">
                  <c:v>9.385654463348526</c:v>
                </c:pt>
                <c:pt idx="2226">
                  <c:v>9.3895239830683</c:v>
                </c:pt>
                <c:pt idx="2227">
                  <c:v>9.393913235887502</c:v>
                </c:pt>
                <c:pt idx="2228">
                  <c:v>9.397928708053</c:v>
                </c:pt>
                <c:pt idx="2229">
                  <c:v>9.402243204741472</c:v>
                </c:pt>
                <c:pt idx="2230">
                  <c:v>9.40670721369142</c:v>
                </c:pt>
                <c:pt idx="2231">
                  <c:v>9.410573173595438</c:v>
                </c:pt>
                <c:pt idx="2232">
                  <c:v>9.41451744944595</c:v>
                </c:pt>
                <c:pt idx="2233">
                  <c:v>9.418977898580148</c:v>
                </c:pt>
                <c:pt idx="2234">
                  <c:v>9.42358785997583</c:v>
                </c:pt>
                <c:pt idx="2235">
                  <c:v>9.4279023566643</c:v>
                </c:pt>
                <c:pt idx="2236">
                  <c:v>9.431917828829796</c:v>
                </c:pt>
                <c:pt idx="2237">
                  <c:v>9.436310641464748</c:v>
                </c:pt>
                <c:pt idx="2238">
                  <c:v>9.440475625891734</c:v>
                </c:pt>
                <c:pt idx="2239">
                  <c:v>9.445089147103164</c:v>
                </c:pt>
                <c:pt idx="2240">
                  <c:v>9.449553156053111</c:v>
                </c:pt>
                <c:pt idx="2241">
                  <c:v>9.453718140480095</c:v>
                </c:pt>
                <c:pt idx="2242">
                  <c:v>9.45780480896059</c:v>
                </c:pt>
                <c:pt idx="2243">
                  <c:v>9.46227237772629</c:v>
                </c:pt>
                <c:pt idx="2244">
                  <c:v>9.4662095339453</c:v>
                </c:pt>
                <c:pt idx="2245">
                  <c:v>9.47008261348082</c:v>
                </c:pt>
                <c:pt idx="2246">
                  <c:v>9.47468901506075</c:v>
                </c:pt>
                <c:pt idx="2247">
                  <c:v>9.47848733846553</c:v>
                </c:pt>
                <c:pt idx="2248">
                  <c:v>9.482723519207508</c:v>
                </c:pt>
                <c:pt idx="2249">
                  <c:v>9.487337040418932</c:v>
                </c:pt>
                <c:pt idx="2250">
                  <c:v>9.4920965140761</c:v>
                </c:pt>
                <c:pt idx="2251">
                  <c:v>9.496040789926604</c:v>
                </c:pt>
                <c:pt idx="2252">
                  <c:v>9.5005795550073</c:v>
                </c:pt>
                <c:pt idx="2253">
                  <c:v>9.505335468848702</c:v>
                </c:pt>
                <c:pt idx="2254">
                  <c:v>9.50950045327569</c:v>
                </c:pt>
                <c:pt idx="2255">
                  <c:v>9.513298776680463</c:v>
                </c:pt>
                <c:pt idx="2256">
                  <c:v>9.517908738076143</c:v>
                </c:pt>
                <c:pt idx="2257">
                  <c:v>9.52192421024165</c:v>
                </c:pt>
                <c:pt idx="2258">
                  <c:v>9.52572253364643</c:v>
                </c:pt>
                <c:pt idx="2259">
                  <c:v>9.530182982780623</c:v>
                </c:pt>
                <c:pt idx="2260">
                  <c:v>9.534198454946123</c:v>
                </c:pt>
                <c:pt idx="2261">
                  <c:v>9.538441755319603</c:v>
                </c:pt>
                <c:pt idx="2262">
                  <c:v>9.542902204453801</c:v>
                </c:pt>
                <c:pt idx="2263">
                  <c:v>9.546842920488563</c:v>
                </c:pt>
                <c:pt idx="2264">
                  <c:v>9.550787196339074</c:v>
                </c:pt>
                <c:pt idx="2265">
                  <c:v>9.555251205289026</c:v>
                </c:pt>
                <c:pt idx="2266">
                  <c:v>9.559045968878052</c:v>
                </c:pt>
                <c:pt idx="2267">
                  <c:v>9.563210953305036</c:v>
                </c:pt>
                <c:pt idx="2268">
                  <c:v>9.56707691320906</c:v>
                </c:pt>
                <c:pt idx="2269">
                  <c:v>9.57168687460474</c:v>
                </c:pt>
                <c:pt idx="2270">
                  <c:v>9.57578066271673</c:v>
                </c:pt>
                <c:pt idx="2271">
                  <c:v>9.580394183928158</c:v>
                </c:pt>
                <c:pt idx="2272">
                  <c:v>9.5848581928781</c:v>
                </c:pt>
                <c:pt idx="2273">
                  <c:v>9.58902317730509</c:v>
                </c:pt>
                <c:pt idx="2274">
                  <c:v>9.593109845785582</c:v>
                </c:pt>
                <c:pt idx="2275">
                  <c:v>9.59750265842054</c:v>
                </c:pt>
                <c:pt idx="2276">
                  <c:v>9.601667642847518</c:v>
                </c:pt>
                <c:pt idx="2277">
                  <c:v>9.605533602751544</c:v>
                </c:pt>
                <c:pt idx="2278">
                  <c:v>9.60984809944001</c:v>
                </c:pt>
                <c:pt idx="2279">
                  <c:v>9.61371761915978</c:v>
                </c:pt>
                <c:pt idx="2280">
                  <c:v>9.61803211584825</c:v>
                </c:pt>
                <c:pt idx="2281">
                  <c:v>9.62264207724393</c:v>
                </c:pt>
                <c:pt idx="2282">
                  <c:v>9.626436840832956</c:v>
                </c:pt>
                <c:pt idx="2283">
                  <c:v>9.630523509313448</c:v>
                </c:pt>
                <c:pt idx="2284">
                  <c:v>9.634916321948401</c:v>
                </c:pt>
                <c:pt idx="2285">
                  <c:v>9.63952450343621</c:v>
                </c:pt>
                <c:pt idx="2286">
                  <c:v>9.643767803809684</c:v>
                </c:pt>
                <c:pt idx="2287">
                  <c:v>9.647712079660195</c:v>
                </c:pt>
                <c:pt idx="2288">
                  <c:v>9.652243725109384</c:v>
                </c:pt>
                <c:pt idx="2289">
                  <c:v>9.65633751322138</c:v>
                </c:pt>
                <c:pt idx="2290">
                  <c:v>9.660132276810406</c:v>
                </c:pt>
                <c:pt idx="2291">
                  <c:v>9.664446773498873</c:v>
                </c:pt>
                <c:pt idx="2292">
                  <c:v>9.668462245664375</c:v>
                </c:pt>
                <c:pt idx="2293">
                  <c:v>9.67270554603785</c:v>
                </c:pt>
                <c:pt idx="2294">
                  <c:v>9.677315507433521</c:v>
                </c:pt>
                <c:pt idx="2295">
                  <c:v>9.681110271022554</c:v>
                </c:pt>
                <c:pt idx="2296">
                  <c:v>9.685196939503057</c:v>
                </c:pt>
                <c:pt idx="2297">
                  <c:v>9.68958975213801</c:v>
                </c:pt>
                <c:pt idx="2298">
                  <c:v>9.694349225795168</c:v>
                </c:pt>
                <c:pt idx="2299">
                  <c:v>9.698514210222153</c:v>
                </c:pt>
                <c:pt idx="2300">
                  <c:v>9.702458486072663</c:v>
                </c:pt>
                <c:pt idx="2301">
                  <c:v>9.706990131521848</c:v>
                </c:pt>
                <c:pt idx="2302">
                  <c:v>9.711083919633845</c:v>
                </c:pt>
                <c:pt idx="2303">
                  <c:v>9.71562268471453</c:v>
                </c:pt>
                <c:pt idx="2304">
                  <c:v>9.72008669366448</c:v>
                </c:pt>
                <c:pt idx="2305">
                  <c:v>9.724251678091456</c:v>
                </c:pt>
                <c:pt idx="2306">
                  <c:v>9.728487858833442</c:v>
                </c:pt>
                <c:pt idx="2307">
                  <c:v>9.732880671468402</c:v>
                </c:pt>
                <c:pt idx="2308">
                  <c:v>9.73696733994889</c:v>
                </c:pt>
                <c:pt idx="2309">
                  <c:v>9.74084041948441</c:v>
                </c:pt>
                <c:pt idx="2310">
                  <c:v>9.745229672303617</c:v>
                </c:pt>
                <c:pt idx="2311">
                  <c:v>9.749092072391884</c:v>
                </c:pt>
                <c:pt idx="2312">
                  <c:v>9.753257056818871</c:v>
                </c:pt>
                <c:pt idx="2313">
                  <c:v>9.757204892485134</c:v>
                </c:pt>
                <c:pt idx="2314">
                  <c:v>9.761743657565823</c:v>
                </c:pt>
                <c:pt idx="2315">
                  <c:v>9.76568081378484</c:v>
                </c:pt>
                <c:pt idx="2316">
                  <c:v>9.770365531311251</c:v>
                </c:pt>
                <c:pt idx="2317">
                  <c:v>9.7749078562077</c:v>
                </c:pt>
                <c:pt idx="2318">
                  <c:v>9.779072840634674</c:v>
                </c:pt>
                <c:pt idx="2319">
                  <c:v>9.783091872615928</c:v>
                </c:pt>
                <c:pt idx="2320">
                  <c:v>9.787548761934367</c:v>
                </c:pt>
                <c:pt idx="2321">
                  <c:v>9.791571353731369</c:v>
                </c:pt>
                <c:pt idx="2322">
                  <c:v>9.79536255750466</c:v>
                </c:pt>
                <c:pt idx="2323">
                  <c:v>9.799826566454605</c:v>
                </c:pt>
                <c:pt idx="2324">
                  <c:v>9.80384203862011</c:v>
                </c:pt>
                <c:pt idx="2325">
                  <c:v>9.808007023047094</c:v>
                </c:pt>
                <c:pt idx="2326">
                  <c:v>9.812620544258521</c:v>
                </c:pt>
                <c:pt idx="2327">
                  <c:v>9.816415307847552</c:v>
                </c:pt>
                <c:pt idx="2328">
                  <c:v>9.820430780013053</c:v>
                </c:pt>
                <c:pt idx="2329">
                  <c:v>9.82496954509374</c:v>
                </c:pt>
                <c:pt idx="2330">
                  <c:v>9.829575946673671</c:v>
                </c:pt>
                <c:pt idx="2331">
                  <c:v>9.833740931100656</c:v>
                </c:pt>
                <c:pt idx="2332">
                  <c:v>9.837688766766916</c:v>
                </c:pt>
                <c:pt idx="2333">
                  <c:v>9.842373484293326</c:v>
                </c:pt>
                <c:pt idx="2334">
                  <c:v>9.846388956458838</c:v>
                </c:pt>
                <c:pt idx="2335">
                  <c:v>9.85018016023212</c:v>
                </c:pt>
                <c:pt idx="2336">
                  <c:v>9.854572972867076</c:v>
                </c:pt>
                <c:pt idx="2337">
                  <c:v>9.858588445032577</c:v>
                </c:pt>
                <c:pt idx="2338">
                  <c:v>9.862753429459562</c:v>
                </c:pt>
                <c:pt idx="2339">
                  <c:v>9.8672886347245</c:v>
                </c:pt>
                <c:pt idx="2340">
                  <c:v>9.871232910575017</c:v>
                </c:pt>
                <c:pt idx="2341">
                  <c:v>9.875177186425523</c:v>
                </c:pt>
                <c:pt idx="2342">
                  <c:v>9.879641195375471</c:v>
                </c:pt>
                <c:pt idx="2343">
                  <c:v>9.884400669032634</c:v>
                </c:pt>
                <c:pt idx="2344">
                  <c:v>9.888565653459616</c:v>
                </c:pt>
                <c:pt idx="2345">
                  <c:v>9.89236041704865</c:v>
                </c:pt>
                <c:pt idx="2346">
                  <c:v>9.896973938260075</c:v>
                </c:pt>
                <c:pt idx="2347">
                  <c:v>9.901138922687058</c:v>
                </c:pt>
                <c:pt idx="2348">
                  <c:v>9.905674127952</c:v>
                </c:pt>
                <c:pt idx="2349">
                  <c:v>9.91013813690195</c:v>
                </c:pt>
                <c:pt idx="2350">
                  <c:v>9.91445263359041</c:v>
                </c:pt>
                <c:pt idx="2351">
                  <c:v>9.91839690944092</c:v>
                </c:pt>
                <c:pt idx="2352">
                  <c:v>9.92285379875937</c:v>
                </c:pt>
                <c:pt idx="2353">
                  <c:v>9.926947586871362</c:v>
                </c:pt>
                <c:pt idx="2354">
                  <c:v>9.930742350460397</c:v>
                </c:pt>
                <c:pt idx="2355">
                  <c:v>9.9351316032796</c:v>
                </c:pt>
                <c:pt idx="2356">
                  <c:v>9.939143515629355</c:v>
                </c:pt>
                <c:pt idx="2357">
                  <c:v>9.943315619687835</c:v>
                </c:pt>
                <c:pt idx="2358">
                  <c:v>9.947850824952768</c:v>
                </c:pt>
                <c:pt idx="2359">
                  <c:v>9.951716784856792</c:v>
                </c:pt>
                <c:pt idx="2360">
                  <c:v>9.955881769283777</c:v>
                </c:pt>
                <c:pt idx="2361">
                  <c:v>9.960199825788</c:v>
                </c:pt>
                <c:pt idx="2362">
                  <c:v>9.964884543314418</c:v>
                </c:pt>
                <c:pt idx="2363">
                  <c:v>9.969120724056388</c:v>
                </c:pt>
                <c:pt idx="2364">
                  <c:v>9.97306855972265</c:v>
                </c:pt>
                <c:pt idx="2365">
                  <c:v>9.977603764987588</c:v>
                </c:pt>
                <c:pt idx="2366">
                  <c:v>9.98169755309958</c:v>
                </c:pt>
                <c:pt idx="2367">
                  <c:v>9.98623275836452</c:v>
                </c:pt>
                <c:pt idx="2368">
                  <c:v>9.990771523445207</c:v>
                </c:pt>
                <c:pt idx="2369">
                  <c:v>9.994936507872194</c:v>
                </c:pt>
                <c:pt idx="2370">
                  <c:v>9.99910149229917</c:v>
                </c:pt>
                <c:pt idx="2371">
                  <c:v>10.00349074511838</c:v>
                </c:pt>
                <c:pt idx="2372">
                  <c:v>10.00757741359887</c:v>
                </c:pt>
                <c:pt idx="2373">
                  <c:v>10.01137573700365</c:v>
                </c:pt>
                <c:pt idx="2374">
                  <c:v>10.01576498982286</c:v>
                </c:pt>
                <c:pt idx="2375">
                  <c:v>10.01962738991113</c:v>
                </c:pt>
                <c:pt idx="2376">
                  <c:v>10.02387069028461</c:v>
                </c:pt>
                <c:pt idx="2377">
                  <c:v>10.02781496613512</c:v>
                </c:pt>
                <c:pt idx="2378">
                  <c:v>10.03227897508507</c:v>
                </c:pt>
                <c:pt idx="2379">
                  <c:v>10.03644395951205</c:v>
                </c:pt>
                <c:pt idx="2380">
                  <c:v>10.04097916477699</c:v>
                </c:pt>
                <c:pt idx="2381">
                  <c:v>10.04551437004193</c:v>
                </c:pt>
                <c:pt idx="2382">
                  <c:v>10.0497576704154</c:v>
                </c:pt>
                <c:pt idx="2383">
                  <c:v>10.0537731425809</c:v>
                </c:pt>
                <c:pt idx="2384">
                  <c:v>10.05823715153085</c:v>
                </c:pt>
                <c:pt idx="2385">
                  <c:v>10.06225262369635</c:v>
                </c:pt>
                <c:pt idx="2386">
                  <c:v>10.06693734122277</c:v>
                </c:pt>
                <c:pt idx="2387">
                  <c:v>10.07140490998847</c:v>
                </c:pt>
                <c:pt idx="2388">
                  <c:v>10.07556989441546</c:v>
                </c:pt>
                <c:pt idx="2389">
                  <c:v>10.07965656289595</c:v>
                </c:pt>
                <c:pt idx="2390">
                  <c:v>10.0840493755309</c:v>
                </c:pt>
                <c:pt idx="2391">
                  <c:v>10.08806484769641</c:v>
                </c:pt>
                <c:pt idx="2392">
                  <c:v>10.09200912354692</c:v>
                </c:pt>
                <c:pt idx="2393">
                  <c:v>10.09639837636612</c:v>
                </c:pt>
                <c:pt idx="2394">
                  <c:v>10.10026433627015</c:v>
                </c:pt>
                <c:pt idx="2395">
                  <c:v>10.10442932069713</c:v>
                </c:pt>
                <c:pt idx="2396">
                  <c:v>10.1082988404169</c:v>
                </c:pt>
                <c:pt idx="2397">
                  <c:v>10.1128304858661</c:v>
                </c:pt>
                <c:pt idx="2398">
                  <c:v>10.11692427397808</c:v>
                </c:pt>
                <c:pt idx="2399">
                  <c:v>10.12153868514345</c:v>
                </c:pt>
                <c:pt idx="2400">
                  <c:v>10.12607745022414</c:v>
                </c:pt>
                <c:pt idx="2401">
                  <c:v>10.13024243465112</c:v>
                </c:pt>
                <c:pt idx="2402">
                  <c:v>10.13425790681662</c:v>
                </c:pt>
                <c:pt idx="2403">
                  <c:v>10.13879667189731</c:v>
                </c:pt>
                <c:pt idx="2404">
                  <c:v>10.1428833403778</c:v>
                </c:pt>
                <c:pt idx="2405">
                  <c:v>10.14675641991333</c:v>
                </c:pt>
                <c:pt idx="2406">
                  <c:v>10.15114211291678</c:v>
                </c:pt>
                <c:pt idx="2407">
                  <c:v>10.15501163263655</c:v>
                </c:pt>
                <c:pt idx="2408">
                  <c:v>10.15924781337853</c:v>
                </c:pt>
                <c:pt idx="2409">
                  <c:v>10.16386489440571</c:v>
                </c:pt>
                <c:pt idx="2410">
                  <c:v>10.167656098179</c:v>
                </c:pt>
                <c:pt idx="2411">
                  <c:v>10.17167157034449</c:v>
                </c:pt>
                <c:pt idx="2412">
                  <c:v>10.17621033542518</c:v>
                </c:pt>
                <c:pt idx="2413">
                  <c:v>10.18082385663661</c:v>
                </c:pt>
                <c:pt idx="2414">
                  <c:v>10.18506003737858</c:v>
                </c:pt>
                <c:pt idx="2415">
                  <c:v>10.18892955709835</c:v>
                </c:pt>
                <c:pt idx="2416">
                  <c:v>10.19346832217904</c:v>
                </c:pt>
                <c:pt idx="2417">
                  <c:v>10.19763330660603</c:v>
                </c:pt>
                <c:pt idx="2418">
                  <c:v>10.20142807019505</c:v>
                </c:pt>
                <c:pt idx="2419">
                  <c:v>10.20574256688352</c:v>
                </c:pt>
                <c:pt idx="2420">
                  <c:v>10.20975803904902</c:v>
                </c:pt>
                <c:pt idx="2421">
                  <c:v>10.213994219791</c:v>
                </c:pt>
                <c:pt idx="2422">
                  <c:v>10.21853654468744</c:v>
                </c:pt>
                <c:pt idx="2423">
                  <c:v>10.2224772607222</c:v>
                </c:pt>
                <c:pt idx="2424">
                  <c:v>10.2264927328877</c:v>
                </c:pt>
                <c:pt idx="2425">
                  <c:v>10.23081078939191</c:v>
                </c:pt>
                <c:pt idx="2426">
                  <c:v>10.23549550691834</c:v>
                </c:pt>
                <c:pt idx="2427">
                  <c:v>10.23973168766031</c:v>
                </c:pt>
                <c:pt idx="2428">
                  <c:v>10.24360476719583</c:v>
                </c:pt>
                <c:pt idx="2429">
                  <c:v>10.24821472859151</c:v>
                </c:pt>
                <c:pt idx="2430">
                  <c:v>10.252301397072</c:v>
                </c:pt>
                <c:pt idx="2431">
                  <c:v>10.25684372196844</c:v>
                </c:pt>
                <c:pt idx="2432">
                  <c:v>10.26130773091839</c:v>
                </c:pt>
                <c:pt idx="2433">
                  <c:v>10.26547271534537</c:v>
                </c:pt>
                <c:pt idx="2434">
                  <c:v>10.26955938382587</c:v>
                </c:pt>
                <c:pt idx="2435">
                  <c:v>10.2741017087223</c:v>
                </c:pt>
                <c:pt idx="2436">
                  <c:v>10.27811718088781</c:v>
                </c:pt>
                <c:pt idx="2437">
                  <c:v>10.28198670060758</c:v>
                </c:pt>
                <c:pt idx="2438">
                  <c:v>10.28637595342678</c:v>
                </c:pt>
                <c:pt idx="2439">
                  <c:v>10.29039142559228</c:v>
                </c:pt>
                <c:pt idx="2440">
                  <c:v>10.29462760633426</c:v>
                </c:pt>
                <c:pt idx="2441">
                  <c:v>10.29924112754569</c:v>
                </c:pt>
                <c:pt idx="2442">
                  <c:v>10.30392940488786</c:v>
                </c:pt>
                <c:pt idx="2443">
                  <c:v>10.30801607336836</c:v>
                </c:pt>
                <c:pt idx="2444">
                  <c:v>10.31240888600331</c:v>
                </c:pt>
                <c:pt idx="2445">
                  <c:v>10.31709360352973</c:v>
                </c:pt>
                <c:pt idx="2446">
                  <c:v>10.32140810021819</c:v>
                </c:pt>
                <c:pt idx="2447">
                  <c:v>10.32527761993797</c:v>
                </c:pt>
                <c:pt idx="2448">
                  <c:v>10.32974162888792</c:v>
                </c:pt>
                <c:pt idx="2449">
                  <c:v>10.3339066133149</c:v>
                </c:pt>
                <c:pt idx="2450">
                  <c:v>10.33844181857984</c:v>
                </c:pt>
                <c:pt idx="2451">
                  <c:v>10.34297702384477</c:v>
                </c:pt>
                <c:pt idx="2452">
                  <c:v>10.34722032421825</c:v>
                </c:pt>
                <c:pt idx="2453">
                  <c:v>10.35123579638375</c:v>
                </c:pt>
                <c:pt idx="2454">
                  <c:v>10.3556998053337</c:v>
                </c:pt>
                <c:pt idx="2455">
                  <c:v>10.35971527749922</c:v>
                </c:pt>
                <c:pt idx="2456">
                  <c:v>10.36351004108823</c:v>
                </c:pt>
                <c:pt idx="2457">
                  <c:v>10.36804880616892</c:v>
                </c:pt>
                <c:pt idx="2458">
                  <c:v>10.37198952220368</c:v>
                </c:pt>
                <c:pt idx="2459">
                  <c:v>10.37615450663067</c:v>
                </c:pt>
                <c:pt idx="2460">
                  <c:v>10.38061851558062</c:v>
                </c:pt>
                <c:pt idx="2461">
                  <c:v>10.38448803530038</c:v>
                </c:pt>
                <c:pt idx="2462">
                  <c:v>10.3885035074659</c:v>
                </c:pt>
                <c:pt idx="2463">
                  <c:v>10.39296751641583</c:v>
                </c:pt>
                <c:pt idx="2464">
                  <c:v>10.397726990073</c:v>
                </c:pt>
                <c:pt idx="2465">
                  <c:v>10.40189197449998</c:v>
                </c:pt>
                <c:pt idx="2466">
                  <c:v>10.40576149421975</c:v>
                </c:pt>
                <c:pt idx="2467">
                  <c:v>10.41029313966894</c:v>
                </c:pt>
                <c:pt idx="2468">
                  <c:v>10.41438692778093</c:v>
                </c:pt>
                <c:pt idx="2469">
                  <c:v>10.41818169136996</c:v>
                </c:pt>
                <c:pt idx="2470">
                  <c:v>10.42257094418917</c:v>
                </c:pt>
                <c:pt idx="2471">
                  <c:v>10.42665761266966</c:v>
                </c:pt>
                <c:pt idx="2472">
                  <c:v>10.43082971672815</c:v>
                </c:pt>
                <c:pt idx="2473">
                  <c:v>10.43536492199308</c:v>
                </c:pt>
                <c:pt idx="2474">
                  <c:v>10.43930563802784</c:v>
                </c:pt>
                <c:pt idx="2475">
                  <c:v>10.44332111019335</c:v>
                </c:pt>
                <c:pt idx="2476">
                  <c:v>10.4477139228283</c:v>
                </c:pt>
                <c:pt idx="2477">
                  <c:v>10.45254459280047</c:v>
                </c:pt>
                <c:pt idx="2478">
                  <c:v>10.45663838091245</c:v>
                </c:pt>
                <c:pt idx="2479">
                  <c:v>10.46043314450148</c:v>
                </c:pt>
                <c:pt idx="2480">
                  <c:v>10.4651178620279</c:v>
                </c:pt>
                <c:pt idx="2481">
                  <c:v>10.46921165013989</c:v>
                </c:pt>
                <c:pt idx="2482">
                  <c:v>10.4736720992741</c:v>
                </c:pt>
                <c:pt idx="2483">
                  <c:v>10.47828562048552</c:v>
                </c:pt>
                <c:pt idx="2484">
                  <c:v>10.4825218012275</c:v>
                </c:pt>
                <c:pt idx="2485">
                  <c:v>10.48639488076301</c:v>
                </c:pt>
                <c:pt idx="2486">
                  <c:v>10.4910048421587</c:v>
                </c:pt>
                <c:pt idx="2487">
                  <c:v>10.4950915106392</c:v>
                </c:pt>
                <c:pt idx="2488">
                  <c:v>10.4997833477971</c:v>
                </c:pt>
                <c:pt idx="2489">
                  <c:v>10.50417260061631</c:v>
                </c:pt>
                <c:pt idx="2490">
                  <c:v>10.5083375850433</c:v>
                </c:pt>
                <c:pt idx="2491">
                  <c:v>10.5124242535238</c:v>
                </c:pt>
                <c:pt idx="2492">
                  <c:v>10.5168918222895</c:v>
                </c:pt>
                <c:pt idx="2493">
                  <c:v>10.52097849076998</c:v>
                </c:pt>
                <c:pt idx="2494">
                  <c:v>10.52492276662049</c:v>
                </c:pt>
                <c:pt idx="2495">
                  <c:v>10.52916606699396</c:v>
                </c:pt>
                <c:pt idx="2496">
                  <c:v>10.53295371095149</c:v>
                </c:pt>
                <c:pt idx="2497">
                  <c:v>10.53726820763996</c:v>
                </c:pt>
                <c:pt idx="2498">
                  <c:v>10.54106653104474</c:v>
                </c:pt>
                <c:pt idx="2499">
                  <c:v>10.54567649244042</c:v>
                </c:pt>
                <c:pt idx="2500">
                  <c:v>10.54977028055241</c:v>
                </c:pt>
                <c:pt idx="2501">
                  <c:v>10.55423072968661</c:v>
                </c:pt>
                <c:pt idx="2502">
                  <c:v>10.5588406910823</c:v>
                </c:pt>
                <c:pt idx="2503">
                  <c:v>10.56300567550928</c:v>
                </c:pt>
                <c:pt idx="2504">
                  <c:v>10.56709946362127</c:v>
                </c:pt>
                <c:pt idx="2505">
                  <c:v>10.57163822870196</c:v>
                </c:pt>
                <c:pt idx="2506">
                  <c:v>10.57565370086746</c:v>
                </c:pt>
                <c:pt idx="2507">
                  <c:v>10.57952322058723</c:v>
                </c:pt>
                <c:pt idx="2508">
                  <c:v>10.5838377172757</c:v>
                </c:pt>
                <c:pt idx="2509">
                  <c:v>10.58785318944119</c:v>
                </c:pt>
                <c:pt idx="2510">
                  <c:v>10.59208937018317</c:v>
                </c:pt>
                <c:pt idx="2511">
                  <c:v>10.59588769358795</c:v>
                </c:pt>
                <c:pt idx="2512">
                  <c:v>10.60042645866864</c:v>
                </c:pt>
                <c:pt idx="2513">
                  <c:v>10.60451312714913</c:v>
                </c:pt>
                <c:pt idx="2514">
                  <c:v>10.60897713609908</c:v>
                </c:pt>
                <c:pt idx="2515">
                  <c:v>10.61358709749476</c:v>
                </c:pt>
                <c:pt idx="2516">
                  <c:v>10.61783039786824</c:v>
                </c:pt>
                <c:pt idx="2517">
                  <c:v>10.62184587003373</c:v>
                </c:pt>
                <c:pt idx="2518">
                  <c:v>10.62630631916794</c:v>
                </c:pt>
                <c:pt idx="2519">
                  <c:v>10.63040010727993</c:v>
                </c:pt>
                <c:pt idx="2520">
                  <c:v>10.63493887236061</c:v>
                </c:pt>
                <c:pt idx="2521">
                  <c:v>10.63940288131056</c:v>
                </c:pt>
                <c:pt idx="2522">
                  <c:v>10.64363906205254</c:v>
                </c:pt>
                <c:pt idx="2523">
                  <c:v>10.64773285016453</c:v>
                </c:pt>
                <c:pt idx="2524">
                  <c:v>10.65219685911448</c:v>
                </c:pt>
                <c:pt idx="2525">
                  <c:v>10.65621233127998</c:v>
                </c:pt>
                <c:pt idx="2526">
                  <c:v>10.660078291184</c:v>
                </c:pt>
                <c:pt idx="2527">
                  <c:v>10.66454230013395</c:v>
                </c:pt>
                <c:pt idx="2528">
                  <c:v>10.66841181985372</c:v>
                </c:pt>
                <c:pt idx="2529">
                  <c:v>10.6726480005957</c:v>
                </c:pt>
                <c:pt idx="2530">
                  <c:v>10.67644632400048</c:v>
                </c:pt>
                <c:pt idx="2531">
                  <c:v>10.68090321331892</c:v>
                </c:pt>
                <c:pt idx="2532">
                  <c:v>10.68499700143091</c:v>
                </c:pt>
                <c:pt idx="2533">
                  <c:v>10.68961052264235</c:v>
                </c:pt>
                <c:pt idx="2534">
                  <c:v>10.69422048403802</c:v>
                </c:pt>
                <c:pt idx="2535">
                  <c:v>10.69831427215001</c:v>
                </c:pt>
                <c:pt idx="2536">
                  <c:v>10.70232974431552</c:v>
                </c:pt>
                <c:pt idx="2537">
                  <c:v>10.70679375326547</c:v>
                </c:pt>
                <c:pt idx="2538">
                  <c:v>10.71088042174596</c:v>
                </c:pt>
                <c:pt idx="2539">
                  <c:v>10.71475350128148</c:v>
                </c:pt>
                <c:pt idx="2540">
                  <c:v>10.71921751023143</c:v>
                </c:pt>
                <c:pt idx="2541">
                  <c:v>10.7230799103197</c:v>
                </c:pt>
                <c:pt idx="2542">
                  <c:v>10.72724489474668</c:v>
                </c:pt>
                <c:pt idx="2543">
                  <c:v>10.73104321815146</c:v>
                </c:pt>
                <c:pt idx="2544">
                  <c:v>10.73572793567788</c:v>
                </c:pt>
                <c:pt idx="2545">
                  <c:v>10.73989292010486</c:v>
                </c:pt>
                <c:pt idx="2546">
                  <c:v>10.74435692905481</c:v>
                </c:pt>
                <c:pt idx="2547">
                  <c:v>10.74896689045049</c:v>
                </c:pt>
                <c:pt idx="2548">
                  <c:v>10.75321019082397</c:v>
                </c:pt>
                <c:pt idx="2549">
                  <c:v>10.757004954413</c:v>
                </c:pt>
                <c:pt idx="2550">
                  <c:v>10.76161491580868</c:v>
                </c:pt>
                <c:pt idx="2551">
                  <c:v>10.76570158428917</c:v>
                </c:pt>
                <c:pt idx="2552">
                  <c:v>10.76949990769395</c:v>
                </c:pt>
                <c:pt idx="2553">
                  <c:v>10.77381440438242</c:v>
                </c:pt>
                <c:pt idx="2554">
                  <c:v>10.77790107286291</c:v>
                </c:pt>
                <c:pt idx="2555">
                  <c:v>10.78214437323638</c:v>
                </c:pt>
                <c:pt idx="2556">
                  <c:v>10.78660838218633</c:v>
                </c:pt>
                <c:pt idx="2557">
                  <c:v>10.7905490982211</c:v>
                </c:pt>
                <c:pt idx="2558">
                  <c:v>10.7945645703866</c:v>
                </c:pt>
                <c:pt idx="2559">
                  <c:v>10.79895738302155</c:v>
                </c:pt>
                <c:pt idx="2560">
                  <c:v>10.80364210054797</c:v>
                </c:pt>
                <c:pt idx="2561">
                  <c:v>10.80795659723644</c:v>
                </c:pt>
                <c:pt idx="2562">
                  <c:v>10.81257011844787</c:v>
                </c:pt>
                <c:pt idx="2563">
                  <c:v>10.81636132222114</c:v>
                </c:pt>
                <c:pt idx="2564">
                  <c:v>10.82044799070164</c:v>
                </c:pt>
                <c:pt idx="2565">
                  <c:v>10.82491555946734</c:v>
                </c:pt>
                <c:pt idx="2566">
                  <c:v>10.82945432454803</c:v>
                </c:pt>
                <c:pt idx="2567">
                  <c:v>10.83369050529</c:v>
                </c:pt>
                <c:pt idx="2568">
                  <c:v>10.8377059774555</c:v>
                </c:pt>
                <c:pt idx="2569">
                  <c:v>10.8421735462212</c:v>
                </c:pt>
                <c:pt idx="2570">
                  <c:v>10.8462602147017</c:v>
                </c:pt>
                <c:pt idx="2571">
                  <c:v>10.85013329423722</c:v>
                </c:pt>
                <c:pt idx="2572">
                  <c:v>10.85444779092568</c:v>
                </c:pt>
                <c:pt idx="2573">
                  <c:v>10.85831019101395</c:v>
                </c:pt>
                <c:pt idx="2574">
                  <c:v>10.86262468770242</c:v>
                </c:pt>
                <c:pt idx="2575">
                  <c:v>10.8672417687296</c:v>
                </c:pt>
                <c:pt idx="2576">
                  <c:v>10.87110416881787</c:v>
                </c:pt>
                <c:pt idx="2577">
                  <c:v>10.87512676061487</c:v>
                </c:pt>
                <c:pt idx="2578">
                  <c:v>10.87958720974907</c:v>
                </c:pt>
                <c:pt idx="2579">
                  <c:v>10.88419717114475</c:v>
                </c:pt>
                <c:pt idx="2580">
                  <c:v>10.88851166783321</c:v>
                </c:pt>
                <c:pt idx="2581">
                  <c:v>10.89245594368372</c:v>
                </c:pt>
                <c:pt idx="2582">
                  <c:v>10.89691995263367</c:v>
                </c:pt>
                <c:pt idx="2583">
                  <c:v>10.90100662111416</c:v>
                </c:pt>
                <c:pt idx="2584">
                  <c:v>10.9055489460106</c:v>
                </c:pt>
                <c:pt idx="2585">
                  <c:v>10.91001295496055</c:v>
                </c:pt>
                <c:pt idx="2586">
                  <c:v>10.91417793938753</c:v>
                </c:pt>
                <c:pt idx="2587">
                  <c:v>10.91841412012951</c:v>
                </c:pt>
                <c:pt idx="2588">
                  <c:v>10.92280693276447</c:v>
                </c:pt>
                <c:pt idx="2589">
                  <c:v>10.92689360124496</c:v>
                </c:pt>
                <c:pt idx="2590">
                  <c:v>10.93076668078047</c:v>
                </c:pt>
                <c:pt idx="2591">
                  <c:v>10.93508117746895</c:v>
                </c:pt>
                <c:pt idx="2592">
                  <c:v>10.93894713737296</c:v>
                </c:pt>
                <c:pt idx="2593">
                  <c:v>10.94326163406143</c:v>
                </c:pt>
                <c:pt idx="2594">
                  <c:v>10.9471311537812</c:v>
                </c:pt>
                <c:pt idx="2595">
                  <c:v>10.95158804309965</c:v>
                </c:pt>
                <c:pt idx="2596">
                  <c:v>10.95568183121164</c:v>
                </c:pt>
                <c:pt idx="2597">
                  <c:v>10.95947659480067</c:v>
                </c:pt>
                <c:pt idx="2598">
                  <c:v>10.96386584761988</c:v>
                </c:pt>
                <c:pt idx="2599">
                  <c:v>10.96803083204686</c:v>
                </c:pt>
                <c:pt idx="2600">
                  <c:v>10.97211750052736</c:v>
                </c:pt>
                <c:pt idx="2601">
                  <c:v>10.97651031316231</c:v>
                </c:pt>
                <c:pt idx="2602">
                  <c:v>10.98052934514356</c:v>
                </c:pt>
                <c:pt idx="2603">
                  <c:v>10.98446650136258</c:v>
                </c:pt>
                <c:pt idx="2604">
                  <c:v>10.98885931399753</c:v>
                </c:pt>
                <c:pt idx="2605">
                  <c:v>10.99265051777081</c:v>
                </c:pt>
                <c:pt idx="2606">
                  <c:v>10.9968938181443</c:v>
                </c:pt>
                <c:pt idx="2607">
                  <c:v>11.00075977804831</c:v>
                </c:pt>
                <c:pt idx="2608">
                  <c:v>11.00522378699825</c:v>
                </c:pt>
                <c:pt idx="2609">
                  <c:v>11.00938877142524</c:v>
                </c:pt>
                <c:pt idx="2610">
                  <c:v>11.01318353501427</c:v>
                </c:pt>
                <c:pt idx="2611">
                  <c:v>11.01757278783347</c:v>
                </c:pt>
                <c:pt idx="2612">
                  <c:v>11.02158825999898</c:v>
                </c:pt>
                <c:pt idx="2613">
                  <c:v>11.02575324442596</c:v>
                </c:pt>
                <c:pt idx="2614">
                  <c:v>11.03036676563739</c:v>
                </c:pt>
                <c:pt idx="2615">
                  <c:v>11.03423272554141</c:v>
                </c:pt>
                <c:pt idx="2616">
                  <c:v>11.03824819770692</c:v>
                </c:pt>
                <c:pt idx="2617">
                  <c:v>11.04271220665686</c:v>
                </c:pt>
                <c:pt idx="2618">
                  <c:v>11.04747168031402</c:v>
                </c:pt>
                <c:pt idx="2619">
                  <c:v>11.05163666474101</c:v>
                </c:pt>
                <c:pt idx="2620">
                  <c:v>11.05543142833004</c:v>
                </c:pt>
                <c:pt idx="2621">
                  <c:v>11.06004138972572</c:v>
                </c:pt>
                <c:pt idx="2622">
                  <c:v>11.0642063741527</c:v>
                </c:pt>
                <c:pt idx="2623">
                  <c:v>11.06867394291839</c:v>
                </c:pt>
                <c:pt idx="2624">
                  <c:v>11.07328390431407</c:v>
                </c:pt>
                <c:pt idx="2625">
                  <c:v>11.07752008505605</c:v>
                </c:pt>
                <c:pt idx="2626">
                  <c:v>11.08139494449945</c:v>
                </c:pt>
                <c:pt idx="2627">
                  <c:v>11.08600134607937</c:v>
                </c:pt>
                <c:pt idx="2628">
                  <c:v>11.09001681824488</c:v>
                </c:pt>
                <c:pt idx="2629">
                  <c:v>11.09381514164966</c:v>
                </c:pt>
                <c:pt idx="2630">
                  <c:v>11.09820439446886</c:v>
                </c:pt>
                <c:pt idx="2631">
                  <c:v>11.10221986663437</c:v>
                </c:pt>
                <c:pt idx="2632">
                  <c:v>11.10638485106135</c:v>
                </c:pt>
                <c:pt idx="2633">
                  <c:v>11.11099837227278</c:v>
                </c:pt>
                <c:pt idx="2634">
                  <c:v>11.11486077236105</c:v>
                </c:pt>
                <c:pt idx="2635">
                  <c:v>11.11895456047304</c:v>
                </c:pt>
                <c:pt idx="2636">
                  <c:v>11.12327261697726</c:v>
                </c:pt>
                <c:pt idx="2637">
                  <c:v>11.12795733450368</c:v>
                </c:pt>
                <c:pt idx="2638">
                  <c:v>11.13219351524566</c:v>
                </c:pt>
                <c:pt idx="2639">
                  <c:v>11.13606659478117</c:v>
                </c:pt>
                <c:pt idx="2640">
                  <c:v>11.14059824023036</c:v>
                </c:pt>
                <c:pt idx="2641">
                  <c:v>11.14469202834236</c:v>
                </c:pt>
                <c:pt idx="2642">
                  <c:v>11.14930554955378</c:v>
                </c:pt>
                <c:pt idx="2643">
                  <c:v>11.15376955850374</c:v>
                </c:pt>
                <c:pt idx="2644">
                  <c:v>11.15800573924571</c:v>
                </c:pt>
                <c:pt idx="2645">
                  <c:v>11.16202477122696</c:v>
                </c:pt>
                <c:pt idx="2646">
                  <c:v>11.16656353630765</c:v>
                </c:pt>
                <c:pt idx="2647">
                  <c:v>11.17057900847315</c:v>
                </c:pt>
                <c:pt idx="2648">
                  <c:v>11.17444852819292</c:v>
                </c:pt>
                <c:pt idx="2649">
                  <c:v>11.17883778101213</c:v>
                </c:pt>
                <c:pt idx="2650">
                  <c:v>11.18270374091615</c:v>
                </c:pt>
                <c:pt idx="2651">
                  <c:v>11.1871677498661</c:v>
                </c:pt>
                <c:pt idx="2652">
                  <c:v>11.1917065149468</c:v>
                </c:pt>
                <c:pt idx="2653">
                  <c:v>11.1964624287882</c:v>
                </c:pt>
                <c:pt idx="2654">
                  <c:v>11.20040670463871</c:v>
                </c:pt>
                <c:pt idx="2655">
                  <c:v>11.20487071358865</c:v>
                </c:pt>
                <c:pt idx="2656">
                  <c:v>11.20962662743007</c:v>
                </c:pt>
                <c:pt idx="2657">
                  <c:v>11.21386992780354</c:v>
                </c:pt>
                <c:pt idx="2658">
                  <c:v>11.21766469139257</c:v>
                </c:pt>
                <c:pt idx="2659">
                  <c:v>11.22220345647326</c:v>
                </c:pt>
                <c:pt idx="2660">
                  <c:v>11.22636844090024</c:v>
                </c:pt>
                <c:pt idx="2661">
                  <c:v>11.23083244985019</c:v>
                </c:pt>
                <c:pt idx="2662">
                  <c:v>11.23536409529938</c:v>
                </c:pt>
                <c:pt idx="2663">
                  <c:v>11.23967859198784</c:v>
                </c:pt>
                <c:pt idx="2664">
                  <c:v>11.24370118378484</c:v>
                </c:pt>
                <c:pt idx="2665">
                  <c:v>11.24815807310329</c:v>
                </c:pt>
                <c:pt idx="2666">
                  <c:v>11.2521806649003</c:v>
                </c:pt>
                <c:pt idx="2667">
                  <c:v>11.25596830885782</c:v>
                </c:pt>
                <c:pt idx="2668">
                  <c:v>11.26043587762352</c:v>
                </c:pt>
                <c:pt idx="2669">
                  <c:v>11.2643053973433</c:v>
                </c:pt>
                <c:pt idx="2670">
                  <c:v>11.26861989403176</c:v>
                </c:pt>
                <c:pt idx="2671">
                  <c:v>11.27308034316596</c:v>
                </c:pt>
                <c:pt idx="2672">
                  <c:v>11.27687154693924</c:v>
                </c:pt>
                <c:pt idx="2673">
                  <c:v>11.28096533505123</c:v>
                </c:pt>
                <c:pt idx="2674">
                  <c:v>11.28542934400118</c:v>
                </c:pt>
                <c:pt idx="2675">
                  <c:v>11.29011050171185</c:v>
                </c:pt>
                <c:pt idx="2676">
                  <c:v>11.29435380208532</c:v>
                </c:pt>
                <c:pt idx="2677">
                  <c:v>11.29822332180509</c:v>
                </c:pt>
                <c:pt idx="2678">
                  <c:v>11.30268733075504</c:v>
                </c:pt>
                <c:pt idx="2679">
                  <c:v>11.30677399923553</c:v>
                </c:pt>
                <c:pt idx="2680">
                  <c:v>11.31057232264031</c:v>
                </c:pt>
                <c:pt idx="2681">
                  <c:v>11.31503277177451</c:v>
                </c:pt>
                <c:pt idx="2682">
                  <c:v>11.31912300007075</c:v>
                </c:pt>
                <c:pt idx="2683">
                  <c:v>11.32321678818275</c:v>
                </c:pt>
                <c:pt idx="2684">
                  <c:v>11.32782674957842</c:v>
                </c:pt>
                <c:pt idx="2685">
                  <c:v>11.3316962692982</c:v>
                </c:pt>
                <c:pt idx="2686">
                  <c:v>11.3357117414637</c:v>
                </c:pt>
                <c:pt idx="2687">
                  <c:v>11.3402505065444</c:v>
                </c:pt>
                <c:pt idx="2688">
                  <c:v>11.3450064203858</c:v>
                </c:pt>
                <c:pt idx="2689">
                  <c:v>11.3491002084978</c:v>
                </c:pt>
                <c:pt idx="2690">
                  <c:v>11.35289497208682</c:v>
                </c:pt>
                <c:pt idx="2691">
                  <c:v>11.357583249429</c:v>
                </c:pt>
                <c:pt idx="2692">
                  <c:v>11.36159872159449</c:v>
                </c:pt>
                <c:pt idx="2693">
                  <c:v>11.36621224280592</c:v>
                </c:pt>
                <c:pt idx="2694">
                  <c:v>11.37074744807086</c:v>
                </c:pt>
                <c:pt idx="2695">
                  <c:v>11.37491243249784</c:v>
                </c:pt>
                <c:pt idx="2696">
                  <c:v>11.37885670834836</c:v>
                </c:pt>
                <c:pt idx="2697">
                  <c:v>11.3834631099283</c:v>
                </c:pt>
                <c:pt idx="2698">
                  <c:v>11.3874857017253</c:v>
                </c:pt>
                <c:pt idx="2699">
                  <c:v>11.39127690549857</c:v>
                </c:pt>
                <c:pt idx="2700">
                  <c:v>11.39574091444852</c:v>
                </c:pt>
                <c:pt idx="2701">
                  <c:v>11.39968163048328</c:v>
                </c:pt>
                <c:pt idx="2702">
                  <c:v>11.40392493085675</c:v>
                </c:pt>
                <c:pt idx="2703">
                  <c:v>11.4084601361217</c:v>
                </c:pt>
                <c:pt idx="2704">
                  <c:v>11.41240085215645</c:v>
                </c:pt>
                <c:pt idx="2705">
                  <c:v>11.41649464026845</c:v>
                </c:pt>
                <c:pt idx="2706">
                  <c:v>11.42073438082617</c:v>
                </c:pt>
                <c:pt idx="2707">
                  <c:v>11.4254190983526</c:v>
                </c:pt>
                <c:pt idx="2708">
                  <c:v>11.42965527909457</c:v>
                </c:pt>
                <c:pt idx="2709">
                  <c:v>11.43359955494508</c:v>
                </c:pt>
                <c:pt idx="2710">
                  <c:v>11.43442187238322</c:v>
                </c:pt>
                <c:pt idx="2711">
                  <c:v>11.4391813460404</c:v>
                </c:pt>
                <c:pt idx="2712">
                  <c:v>11.44326801452088</c:v>
                </c:pt>
                <c:pt idx="2713">
                  <c:v>11.4475860710251</c:v>
                </c:pt>
                <c:pt idx="2714">
                  <c:v>11.45755355512386</c:v>
                </c:pt>
                <c:pt idx="2715">
                  <c:v>11.46707250243818</c:v>
                </c:pt>
                <c:pt idx="2716">
                  <c:v>11.47629954486104</c:v>
                </c:pt>
                <c:pt idx="2717">
                  <c:v>11.48649129735203</c:v>
                </c:pt>
                <c:pt idx="2718">
                  <c:v>11.49593192871986</c:v>
                </c:pt>
                <c:pt idx="2719">
                  <c:v>11.50501301869698</c:v>
                </c:pt>
                <c:pt idx="2720">
                  <c:v>11.51520121137222</c:v>
                </c:pt>
                <c:pt idx="2721">
                  <c:v>11.52487323076377</c:v>
                </c:pt>
                <c:pt idx="2722">
                  <c:v>11.53386888516291</c:v>
                </c:pt>
                <c:pt idx="2723">
                  <c:v>11.54383992907742</c:v>
                </c:pt>
                <c:pt idx="2724">
                  <c:v>11.55343719233824</c:v>
                </c:pt>
                <c:pt idx="2725">
                  <c:v>11.5629570296065</c:v>
                </c:pt>
                <c:pt idx="2726">
                  <c:v>11.57240478060582</c:v>
                </c:pt>
                <c:pt idx="2727">
                  <c:v>11.58207324018163</c:v>
                </c:pt>
                <c:pt idx="2728">
                  <c:v>11.59181645588817</c:v>
                </c:pt>
                <c:pt idx="2729">
                  <c:v>11.60133896301824</c:v>
                </c:pt>
                <c:pt idx="2730">
                  <c:v>11.61078671401757</c:v>
                </c:pt>
                <c:pt idx="2731">
                  <c:v>11.62075419811633</c:v>
                </c:pt>
                <c:pt idx="2732">
                  <c:v>11.63020194911566</c:v>
                </c:pt>
                <c:pt idx="2733">
                  <c:v>11.63942543172277</c:v>
                </c:pt>
                <c:pt idx="2734">
                  <c:v>11.64946767195228</c:v>
                </c:pt>
                <c:pt idx="2735">
                  <c:v>11.65913613152808</c:v>
                </c:pt>
                <c:pt idx="2736">
                  <c:v>11.66828485800445</c:v>
                </c:pt>
                <c:pt idx="2737">
                  <c:v>11.67825234210321</c:v>
                </c:pt>
                <c:pt idx="2738">
                  <c:v>11.68792436149476</c:v>
                </c:pt>
                <c:pt idx="2739">
                  <c:v>11.69714428428612</c:v>
                </c:pt>
                <c:pt idx="2740">
                  <c:v>11.70681630367767</c:v>
                </c:pt>
                <c:pt idx="2741">
                  <c:v>11.71655951938422</c:v>
                </c:pt>
                <c:pt idx="2742">
                  <c:v>11.72607846669854</c:v>
                </c:pt>
                <c:pt idx="2743">
                  <c:v>11.73560453364436</c:v>
                </c:pt>
                <c:pt idx="2744">
                  <c:v>11.74504872482794</c:v>
                </c:pt>
                <c:pt idx="2745">
                  <c:v>11.75501264911096</c:v>
                </c:pt>
                <c:pt idx="2746">
                  <c:v>11.76453515624103</c:v>
                </c:pt>
                <c:pt idx="2747">
                  <c:v>11.77383695479463</c:v>
                </c:pt>
                <c:pt idx="2748">
                  <c:v>11.78402870728561</c:v>
                </c:pt>
                <c:pt idx="2749">
                  <c:v>11.79346933865344</c:v>
                </c:pt>
                <c:pt idx="2750">
                  <c:v>11.80247567249983</c:v>
                </c:pt>
                <c:pt idx="2751">
                  <c:v>11.81273506149006</c:v>
                </c:pt>
                <c:pt idx="2752">
                  <c:v>11.82233232475087</c:v>
                </c:pt>
                <c:pt idx="2753">
                  <c:v>11.83140985491225</c:v>
                </c:pt>
                <c:pt idx="2754">
                  <c:v>11.84130258288027</c:v>
                </c:pt>
                <c:pt idx="2755">
                  <c:v>11.85089984614108</c:v>
                </c:pt>
                <c:pt idx="2756">
                  <c:v>11.86041523363966</c:v>
                </c:pt>
                <c:pt idx="2757">
                  <c:v>11.86986654445473</c:v>
                </c:pt>
                <c:pt idx="2758">
                  <c:v>11.87960976016128</c:v>
                </c:pt>
                <c:pt idx="2759">
                  <c:v>11.88935653568357</c:v>
                </c:pt>
                <c:pt idx="2760">
                  <c:v>11.89872597073641</c:v>
                </c:pt>
                <c:pt idx="2761">
                  <c:v>11.90824847786648</c:v>
                </c:pt>
                <c:pt idx="2762">
                  <c:v>11.91821596196524</c:v>
                </c:pt>
                <c:pt idx="2763">
                  <c:v>11.92773490927957</c:v>
                </c:pt>
                <c:pt idx="2764">
                  <c:v>11.93696195170242</c:v>
                </c:pt>
                <c:pt idx="2765">
                  <c:v>11.94700419193193</c:v>
                </c:pt>
                <c:pt idx="2766">
                  <c:v>11.956597895377</c:v>
                </c:pt>
                <c:pt idx="2767">
                  <c:v>11.96566830590687</c:v>
                </c:pt>
                <c:pt idx="2768">
                  <c:v>11.97571054613637</c:v>
                </c:pt>
                <c:pt idx="2769">
                  <c:v>11.98538612534368</c:v>
                </c:pt>
                <c:pt idx="2770">
                  <c:v>11.99460604813503</c:v>
                </c:pt>
                <c:pt idx="2771">
                  <c:v>12.00435282365732</c:v>
                </c:pt>
                <c:pt idx="2772">
                  <c:v>12.01409603936387</c:v>
                </c:pt>
                <c:pt idx="2773">
                  <c:v>12.02354023054745</c:v>
                </c:pt>
                <c:pt idx="2774">
                  <c:v>12.03306273767752</c:v>
                </c:pt>
                <c:pt idx="2775">
                  <c:v>12.04258791466941</c:v>
                </c:pt>
                <c:pt idx="2776">
                  <c:v>12.05255539876817</c:v>
                </c:pt>
                <c:pt idx="2777">
                  <c:v>12.061996030136</c:v>
                </c:pt>
                <c:pt idx="2778">
                  <c:v>12.0712978286896</c:v>
                </c:pt>
                <c:pt idx="2779">
                  <c:v>12.08148958118058</c:v>
                </c:pt>
                <c:pt idx="2780">
                  <c:v>12.09093733217992</c:v>
                </c:pt>
                <c:pt idx="2781">
                  <c:v>12.10001130252554</c:v>
                </c:pt>
                <c:pt idx="2782">
                  <c:v>12.11020305501653</c:v>
                </c:pt>
                <c:pt idx="2783">
                  <c:v>12.1197967584616</c:v>
                </c:pt>
                <c:pt idx="2784">
                  <c:v>12.12887072880721</c:v>
                </c:pt>
                <c:pt idx="2785">
                  <c:v>12.13876345677524</c:v>
                </c:pt>
                <c:pt idx="2786">
                  <c:v>12.14851023229753</c:v>
                </c:pt>
                <c:pt idx="2787">
                  <c:v>12.15788322716612</c:v>
                </c:pt>
                <c:pt idx="2788">
                  <c:v>12.1673274183497</c:v>
                </c:pt>
                <c:pt idx="2789">
                  <c:v>12.177074193872</c:v>
                </c:pt>
                <c:pt idx="2790">
                  <c:v>12.18681740957854</c:v>
                </c:pt>
                <c:pt idx="2791">
                  <c:v>12.19619040444713</c:v>
                </c:pt>
                <c:pt idx="2792">
                  <c:v>12.2057841078922</c:v>
                </c:pt>
                <c:pt idx="2793">
                  <c:v>12.21574803217521</c:v>
                </c:pt>
                <c:pt idx="2794">
                  <c:v>12.2251993429903</c:v>
                </c:pt>
                <c:pt idx="2795">
                  <c:v>12.23442282559739</c:v>
                </c:pt>
                <c:pt idx="2796">
                  <c:v>12.2444650658269</c:v>
                </c:pt>
                <c:pt idx="2797">
                  <c:v>12.25405876927196</c:v>
                </c:pt>
                <c:pt idx="2798">
                  <c:v>12.26313629943334</c:v>
                </c:pt>
                <c:pt idx="2799">
                  <c:v>12.27317853966284</c:v>
                </c:pt>
                <c:pt idx="2800">
                  <c:v>12.28291819555364</c:v>
                </c:pt>
                <c:pt idx="2801">
                  <c:v>12.29214167816075</c:v>
                </c:pt>
                <c:pt idx="2802">
                  <c:v>12.3018136975523</c:v>
                </c:pt>
                <c:pt idx="2803">
                  <c:v>12.31156047307459</c:v>
                </c:pt>
                <c:pt idx="2804">
                  <c:v>12.32100110444242</c:v>
                </c:pt>
                <c:pt idx="2805">
                  <c:v>12.33052717138824</c:v>
                </c:pt>
                <c:pt idx="2806">
                  <c:v>12.34004967851831</c:v>
                </c:pt>
                <c:pt idx="2807">
                  <c:v>12.35001716261708</c:v>
                </c:pt>
                <c:pt idx="2808">
                  <c:v>12.3595361099314</c:v>
                </c:pt>
                <c:pt idx="2809">
                  <c:v>12.36875959253851</c:v>
                </c:pt>
                <c:pt idx="2810">
                  <c:v>12.3790225413445</c:v>
                </c:pt>
                <c:pt idx="2811">
                  <c:v>12.38839909602882</c:v>
                </c:pt>
                <c:pt idx="2812">
                  <c:v>12.39747306637445</c:v>
                </c:pt>
                <c:pt idx="2813">
                  <c:v>12.40766481886544</c:v>
                </c:pt>
                <c:pt idx="2814">
                  <c:v>12.4172585223105</c:v>
                </c:pt>
                <c:pt idx="2815">
                  <c:v>12.42633605247187</c:v>
                </c:pt>
                <c:pt idx="2816">
                  <c:v>12.43630353657064</c:v>
                </c:pt>
                <c:pt idx="2817">
                  <c:v>12.44596843633069</c:v>
                </c:pt>
                <c:pt idx="2818">
                  <c:v>12.45541974714578</c:v>
                </c:pt>
                <c:pt idx="2819">
                  <c:v>12.46486393832935</c:v>
                </c:pt>
                <c:pt idx="2820">
                  <c:v>12.47185897627724</c:v>
                </c:pt>
                <c:pt idx="2821">
                  <c:v>12.48108245888435</c:v>
                </c:pt>
                <c:pt idx="2822">
                  <c:v>12.49090043072163</c:v>
                </c:pt>
                <c:pt idx="2823">
                  <c:v>12.50064364642817</c:v>
                </c:pt>
                <c:pt idx="2824">
                  <c:v>12.5100913974275</c:v>
                </c:pt>
                <c:pt idx="2825">
                  <c:v>12.51961390455757</c:v>
                </c:pt>
                <c:pt idx="2826">
                  <c:v>12.52928414404125</c:v>
                </c:pt>
                <c:pt idx="2827">
                  <c:v>12.53909855606278</c:v>
                </c:pt>
                <c:pt idx="2828">
                  <c:v>12.54854630706211</c:v>
                </c:pt>
                <c:pt idx="2829">
                  <c:v>12.55784810561571</c:v>
                </c:pt>
                <c:pt idx="2830">
                  <c:v>12.56796154216021</c:v>
                </c:pt>
                <c:pt idx="2831">
                  <c:v>12.57748048947453</c:v>
                </c:pt>
                <c:pt idx="2832">
                  <c:v>12.58655801963591</c:v>
                </c:pt>
                <c:pt idx="2833">
                  <c:v>12.59667501599615</c:v>
                </c:pt>
                <c:pt idx="2834">
                  <c:v>12.60634347557195</c:v>
                </c:pt>
                <c:pt idx="2835">
                  <c:v>12.61534268978684</c:v>
                </c:pt>
                <c:pt idx="2836">
                  <c:v>12.62523897757062</c:v>
                </c:pt>
                <c:pt idx="2837">
                  <c:v>12.6350569494079</c:v>
                </c:pt>
                <c:pt idx="2838">
                  <c:v>12.64427687219926</c:v>
                </c:pt>
                <c:pt idx="2839">
                  <c:v>12.65395245140656</c:v>
                </c:pt>
                <c:pt idx="2840">
                  <c:v>12.6636956671131</c:v>
                </c:pt>
                <c:pt idx="2841">
                  <c:v>12.67336056687316</c:v>
                </c:pt>
                <c:pt idx="2842">
                  <c:v>12.68281187768824</c:v>
                </c:pt>
                <c:pt idx="2843">
                  <c:v>12.69225962868757</c:v>
                </c:pt>
                <c:pt idx="2844">
                  <c:v>12.70229830910132</c:v>
                </c:pt>
                <c:pt idx="2845">
                  <c:v>12.71174606010065</c:v>
                </c:pt>
                <c:pt idx="2846">
                  <c:v>12.72096954270776</c:v>
                </c:pt>
                <c:pt idx="2847">
                  <c:v>12.73116129519875</c:v>
                </c:pt>
                <c:pt idx="2848">
                  <c:v>12.74060548638233</c:v>
                </c:pt>
                <c:pt idx="2849">
                  <c:v>12.74975777267444</c:v>
                </c:pt>
                <c:pt idx="2850">
                  <c:v>12.75965050064247</c:v>
                </c:pt>
                <c:pt idx="2851">
                  <c:v>12.76931896021827</c:v>
                </c:pt>
                <c:pt idx="2852">
                  <c:v>12.77862075877187</c:v>
                </c:pt>
                <c:pt idx="2853">
                  <c:v>12.78836397447841</c:v>
                </c:pt>
                <c:pt idx="2854">
                  <c:v>12.79810719018496</c:v>
                </c:pt>
                <c:pt idx="2855">
                  <c:v>12.80755138136854</c:v>
                </c:pt>
                <c:pt idx="2856">
                  <c:v>12.81707032868286</c:v>
                </c:pt>
                <c:pt idx="2857">
                  <c:v>12.82674590789016</c:v>
                </c:pt>
                <c:pt idx="2858">
                  <c:v>12.8364891235967</c:v>
                </c:pt>
                <c:pt idx="2859">
                  <c:v>12.84593687459604</c:v>
                </c:pt>
                <c:pt idx="2860">
                  <c:v>12.85538462559537</c:v>
                </c:pt>
                <c:pt idx="2861">
                  <c:v>12.86542686582487</c:v>
                </c:pt>
                <c:pt idx="2862">
                  <c:v>12.87494225332344</c:v>
                </c:pt>
                <c:pt idx="2863">
                  <c:v>12.88409453961556</c:v>
                </c:pt>
                <c:pt idx="2864">
                  <c:v>12.89413677984507</c:v>
                </c:pt>
                <c:pt idx="2865">
                  <c:v>12.90388355536736</c:v>
                </c:pt>
                <c:pt idx="2866">
                  <c:v>12.91280445363575</c:v>
                </c:pt>
                <c:pt idx="2867">
                  <c:v>12.92270074141952</c:v>
                </c:pt>
                <c:pt idx="2868">
                  <c:v>12.93259346938755</c:v>
                </c:pt>
                <c:pt idx="2869">
                  <c:v>12.94173863604817</c:v>
                </c:pt>
                <c:pt idx="2870">
                  <c:v>12.95148897138621</c:v>
                </c:pt>
                <c:pt idx="2871">
                  <c:v>12.95937396327148</c:v>
                </c:pt>
              </c:numCache>
            </c:numRef>
          </c:xVal>
          <c:yVal>
            <c:numRef>
              <c:f>'[5x5 Dogbone Data.xlsx]H 3.48 mm Circle'!$C$2:$C$2873</c:f>
              <c:numCache>
                <c:formatCode>General</c:formatCode>
                <c:ptCount val="2872"/>
                <c:pt idx="2">
                  <c:v>0.0302254736423492</c:v>
                </c:pt>
                <c:pt idx="3">
                  <c:v>0.0223786413669586</c:v>
                </c:pt>
                <c:pt idx="4">
                  <c:v>0.016513067483902</c:v>
                </c:pt>
                <c:pt idx="5">
                  <c:v>0.00746460556983947</c:v>
                </c:pt>
                <c:pt idx="6">
                  <c:v>0.0285446226596832</c:v>
                </c:pt>
                <c:pt idx="7">
                  <c:v>0.0464794218540192</c:v>
                </c:pt>
                <c:pt idx="8">
                  <c:v>0.0394985258579254</c:v>
                </c:pt>
                <c:pt idx="9">
                  <c:v>0.0450641691684723</c:v>
                </c:pt>
                <c:pt idx="10">
                  <c:v>0.0475568056106567</c:v>
                </c:pt>
                <c:pt idx="11">
                  <c:v>0.0478848695755005</c:v>
                </c:pt>
                <c:pt idx="12">
                  <c:v>0.043686318397522</c:v>
                </c:pt>
                <c:pt idx="13">
                  <c:v>0.0486442327499389</c:v>
                </c:pt>
                <c:pt idx="14">
                  <c:v>0.0607825994491577</c:v>
                </c:pt>
                <c:pt idx="15">
                  <c:v>0.0639974355697632</c:v>
                </c:pt>
                <c:pt idx="16">
                  <c:v>0.0751363515853882</c:v>
                </c:pt>
                <c:pt idx="17">
                  <c:v>0.0839978933334351</c:v>
                </c:pt>
                <c:pt idx="18">
                  <c:v>0.0930387258529663</c:v>
                </c:pt>
                <c:pt idx="19">
                  <c:v>0.106477904319763</c:v>
                </c:pt>
                <c:pt idx="20">
                  <c:v>0.106456923484802</c:v>
                </c:pt>
                <c:pt idx="21">
                  <c:v>0.100240814685822</c:v>
                </c:pt>
                <c:pt idx="22">
                  <c:v>0.099950897693634</c:v>
                </c:pt>
                <c:pt idx="23">
                  <c:v>0.110967743396759</c:v>
                </c:pt>
                <c:pt idx="24">
                  <c:v>0.114450562000275</c:v>
                </c:pt>
                <c:pt idx="25">
                  <c:v>0.120250809192657</c:v>
                </c:pt>
                <c:pt idx="26">
                  <c:v>0.121872055530548</c:v>
                </c:pt>
                <c:pt idx="27">
                  <c:v>0.134208786487579</c:v>
                </c:pt>
                <c:pt idx="28">
                  <c:v>0.138305771350861</c:v>
                </c:pt>
                <c:pt idx="29">
                  <c:v>0.148948776721954</c:v>
                </c:pt>
                <c:pt idx="30">
                  <c:v>0.145078766345978</c:v>
                </c:pt>
                <c:pt idx="31">
                  <c:v>0.151414620876312</c:v>
                </c:pt>
                <c:pt idx="32">
                  <c:v>0.165345895290375</c:v>
                </c:pt>
                <c:pt idx="33">
                  <c:v>0.162950265407562</c:v>
                </c:pt>
                <c:pt idx="34">
                  <c:v>0.15405820608139</c:v>
                </c:pt>
                <c:pt idx="35">
                  <c:v>0.169599282741547</c:v>
                </c:pt>
                <c:pt idx="36">
                  <c:v>0.194078195095062</c:v>
                </c:pt>
                <c:pt idx="37">
                  <c:v>0.19461225271225</c:v>
                </c:pt>
                <c:pt idx="38">
                  <c:v>0.193536508083343</c:v>
                </c:pt>
                <c:pt idx="39">
                  <c:v>0.206132638454437</c:v>
                </c:pt>
                <c:pt idx="40">
                  <c:v>0.207938897609711</c:v>
                </c:pt>
                <c:pt idx="41">
                  <c:v>0.220449197292328</c:v>
                </c:pt>
                <c:pt idx="42">
                  <c:v>0.218234765529633</c:v>
                </c:pt>
                <c:pt idx="43">
                  <c:v>0.212834823131561</c:v>
                </c:pt>
                <c:pt idx="44">
                  <c:v>0.223134505748749</c:v>
                </c:pt>
                <c:pt idx="45">
                  <c:v>0.230718123912811</c:v>
                </c:pt>
                <c:pt idx="46">
                  <c:v>0.236394393444061</c:v>
                </c:pt>
                <c:pt idx="47">
                  <c:v>0.24915360212326</c:v>
                </c:pt>
                <c:pt idx="48">
                  <c:v>0.253923881053925</c:v>
                </c:pt>
                <c:pt idx="49">
                  <c:v>0.25409220457077</c:v>
                </c:pt>
                <c:pt idx="50">
                  <c:v>0.265765178203583</c:v>
                </c:pt>
                <c:pt idx="51">
                  <c:v>0.277010905742645</c:v>
                </c:pt>
                <c:pt idx="52">
                  <c:v>0.290053594112396</c:v>
                </c:pt>
                <c:pt idx="53">
                  <c:v>0.299514043331146</c:v>
                </c:pt>
                <c:pt idx="54">
                  <c:v>0.304873692989349</c:v>
                </c:pt>
                <c:pt idx="55">
                  <c:v>0.313822972774506</c:v>
                </c:pt>
                <c:pt idx="56">
                  <c:v>0.318354833126068</c:v>
                </c:pt>
                <c:pt idx="57">
                  <c:v>0.314616429805756</c:v>
                </c:pt>
                <c:pt idx="58">
                  <c:v>0.323941338062286</c:v>
                </c:pt>
                <c:pt idx="59">
                  <c:v>0.31743346452713</c:v>
                </c:pt>
                <c:pt idx="60">
                  <c:v>0.32838546037674</c:v>
                </c:pt>
                <c:pt idx="61">
                  <c:v>0.347230064868927</c:v>
                </c:pt>
                <c:pt idx="62">
                  <c:v>0.344393837451935</c:v>
                </c:pt>
                <c:pt idx="63">
                  <c:v>0.355548012256622</c:v>
                </c:pt>
                <c:pt idx="64">
                  <c:v>0.366816627979279</c:v>
                </c:pt>
                <c:pt idx="65">
                  <c:v>0.351588356494904</c:v>
                </c:pt>
                <c:pt idx="66">
                  <c:v>0.355876076221466</c:v>
                </c:pt>
                <c:pt idx="67">
                  <c:v>0.365557777881622</c:v>
                </c:pt>
                <c:pt idx="68">
                  <c:v>0.37085257768631</c:v>
                </c:pt>
                <c:pt idx="69">
                  <c:v>0.370509254932404</c:v>
                </c:pt>
                <c:pt idx="70">
                  <c:v>0.373942482471466</c:v>
                </c:pt>
                <c:pt idx="71">
                  <c:v>0.375444042682648</c:v>
                </c:pt>
                <c:pt idx="72">
                  <c:v>0.388978588581085</c:v>
                </c:pt>
                <c:pt idx="73">
                  <c:v>0.403634655475616</c:v>
                </c:pt>
                <c:pt idx="74">
                  <c:v>0.415414440631866</c:v>
                </c:pt>
                <c:pt idx="75">
                  <c:v>0.428163158893585</c:v>
                </c:pt>
                <c:pt idx="76">
                  <c:v>0.422998058795929</c:v>
                </c:pt>
                <c:pt idx="77">
                  <c:v>0.420655834674835</c:v>
                </c:pt>
                <c:pt idx="78">
                  <c:v>0.427552807331085</c:v>
                </c:pt>
                <c:pt idx="79">
                  <c:v>0.437425243854523</c:v>
                </c:pt>
                <c:pt idx="80">
                  <c:v>0.457894909381867</c:v>
                </c:pt>
                <c:pt idx="81">
                  <c:v>0.468911755084991</c:v>
                </c:pt>
                <c:pt idx="82">
                  <c:v>0.460992443561554</c:v>
                </c:pt>
                <c:pt idx="83">
                  <c:v>0.453078854084015</c:v>
                </c:pt>
                <c:pt idx="84">
                  <c:v>0.473877060413361</c:v>
                </c:pt>
                <c:pt idx="85">
                  <c:v>0.475982773303986</c:v>
                </c:pt>
                <c:pt idx="86">
                  <c:v>0.480361092090607</c:v>
                </c:pt>
                <c:pt idx="87">
                  <c:v>0.478499519824982</c:v>
                </c:pt>
                <c:pt idx="88">
                  <c:v>0.497481453418732</c:v>
                </c:pt>
                <c:pt idx="89">
                  <c:v>0.515982735157013</c:v>
                </c:pt>
                <c:pt idx="90">
                  <c:v>0.517722237110138</c:v>
                </c:pt>
                <c:pt idx="91">
                  <c:v>0.507453072071076</c:v>
                </c:pt>
                <c:pt idx="92">
                  <c:v>0.519667732715607</c:v>
                </c:pt>
                <c:pt idx="93">
                  <c:v>0.541442024707794</c:v>
                </c:pt>
                <c:pt idx="94">
                  <c:v>0.546733009815216</c:v>
                </c:pt>
                <c:pt idx="95">
                  <c:v>0.552213716506958</c:v>
                </c:pt>
                <c:pt idx="96">
                  <c:v>0.565151262283325</c:v>
                </c:pt>
                <c:pt idx="97">
                  <c:v>0.57055287361145</c:v>
                </c:pt>
                <c:pt idx="98">
                  <c:v>0.57445912361145</c:v>
                </c:pt>
                <c:pt idx="99">
                  <c:v>0.594028520584107</c:v>
                </c:pt>
                <c:pt idx="100">
                  <c:v>0.601810503005982</c:v>
                </c:pt>
                <c:pt idx="101">
                  <c:v>0.593860673904419</c:v>
                </c:pt>
                <c:pt idx="102">
                  <c:v>0.59997181892395</c:v>
                </c:pt>
                <c:pt idx="103">
                  <c:v>0.600589799880981</c:v>
                </c:pt>
                <c:pt idx="104">
                  <c:v>0.607108163833618</c:v>
                </c:pt>
                <c:pt idx="105">
                  <c:v>0.620131540298462</c:v>
                </c:pt>
                <c:pt idx="106">
                  <c:v>0.605528879165649</c:v>
                </c:pt>
                <c:pt idx="107">
                  <c:v>0.602622079849243</c:v>
                </c:pt>
                <c:pt idx="108">
                  <c:v>0.607607889175415</c:v>
                </c:pt>
                <c:pt idx="109">
                  <c:v>0.611813592910766</c:v>
                </c:pt>
                <c:pt idx="110">
                  <c:v>0.639218378067016</c:v>
                </c:pt>
                <c:pt idx="111">
                  <c:v>0.645405817031861</c:v>
                </c:pt>
                <c:pt idx="112">
                  <c:v>0.628804254531861</c:v>
                </c:pt>
                <c:pt idx="113">
                  <c:v>0.648732233047486</c:v>
                </c:pt>
                <c:pt idx="114">
                  <c:v>0.662060308456421</c:v>
                </c:pt>
                <c:pt idx="115">
                  <c:v>0.666363286972046</c:v>
                </c:pt>
                <c:pt idx="116">
                  <c:v>0.672885465621948</c:v>
                </c:pt>
                <c:pt idx="117">
                  <c:v>0.674289274215698</c:v>
                </c:pt>
                <c:pt idx="118">
                  <c:v>0.659747648239136</c:v>
                </c:pt>
                <c:pt idx="119">
                  <c:v>0.663198041915894</c:v>
                </c:pt>
                <c:pt idx="120">
                  <c:v>0.672627973556519</c:v>
                </c:pt>
                <c:pt idx="121">
                  <c:v>0.692433881759643</c:v>
                </c:pt>
                <c:pt idx="122">
                  <c:v>0.705884504318237</c:v>
                </c:pt>
                <c:pt idx="123">
                  <c:v>0.705142545700073</c:v>
                </c:pt>
                <c:pt idx="124">
                  <c:v>0.714747953414917</c:v>
                </c:pt>
                <c:pt idx="125">
                  <c:v>0.71757082939148</c:v>
                </c:pt>
                <c:pt idx="126">
                  <c:v>0.719218778610229</c:v>
                </c:pt>
                <c:pt idx="127">
                  <c:v>0.718996691703796</c:v>
                </c:pt>
                <c:pt idx="128">
                  <c:v>0.72066752910614</c:v>
                </c:pt>
                <c:pt idx="129">
                  <c:v>0.72164409160614</c:v>
                </c:pt>
                <c:pt idx="130">
                  <c:v>0.738857913017273</c:v>
                </c:pt>
                <c:pt idx="131">
                  <c:v>0.738720583915711</c:v>
                </c:pt>
                <c:pt idx="132">
                  <c:v>0.744610476493836</c:v>
                </c:pt>
                <c:pt idx="133">
                  <c:v>0.754910159111023</c:v>
                </c:pt>
                <c:pt idx="134">
                  <c:v>0.765272903442383</c:v>
                </c:pt>
                <c:pt idx="135">
                  <c:v>0.776404190063477</c:v>
                </c:pt>
                <c:pt idx="136">
                  <c:v>0.778570938110351</c:v>
                </c:pt>
                <c:pt idx="137">
                  <c:v>0.762991714477539</c:v>
                </c:pt>
                <c:pt idx="138">
                  <c:v>0.773573684692383</c:v>
                </c:pt>
                <c:pt idx="139">
                  <c:v>0.769423294067383</c:v>
                </c:pt>
                <c:pt idx="140">
                  <c:v>0.77880744934082</c:v>
                </c:pt>
                <c:pt idx="141">
                  <c:v>0.785445022583008</c:v>
                </c:pt>
                <c:pt idx="142">
                  <c:v>0.796820449829102</c:v>
                </c:pt>
                <c:pt idx="143">
                  <c:v>0.807081985473633</c:v>
                </c:pt>
                <c:pt idx="144">
                  <c:v>0.823046493530274</c:v>
                </c:pt>
                <c:pt idx="145">
                  <c:v>0.845507431030274</c:v>
                </c:pt>
                <c:pt idx="146">
                  <c:v>0.834406661987304</c:v>
                </c:pt>
                <c:pt idx="147">
                  <c:v>0.843706893920899</c:v>
                </c:pt>
                <c:pt idx="148">
                  <c:v>0.845698165893555</c:v>
                </c:pt>
                <c:pt idx="149">
                  <c:v>0.850334930419922</c:v>
                </c:pt>
                <c:pt idx="150">
                  <c:v>0.865547943115234</c:v>
                </c:pt>
                <c:pt idx="151">
                  <c:v>0.86062126159668</c:v>
                </c:pt>
                <c:pt idx="152">
                  <c:v>0.862551498413086</c:v>
                </c:pt>
                <c:pt idx="153">
                  <c:v>0.870026397705078</c:v>
                </c:pt>
                <c:pt idx="154">
                  <c:v>0.877255249023438</c:v>
                </c:pt>
                <c:pt idx="155">
                  <c:v>0.883282470703125</c:v>
                </c:pt>
                <c:pt idx="156">
                  <c:v>0.890267658233643</c:v>
                </c:pt>
                <c:pt idx="157">
                  <c:v>0.903592395782471</c:v>
                </c:pt>
                <c:pt idx="158">
                  <c:v>0.902814197540283</c:v>
                </c:pt>
                <c:pt idx="159">
                  <c:v>0.913152027130127</c:v>
                </c:pt>
                <c:pt idx="160">
                  <c:v>0.923405933380127</c:v>
                </c:pt>
                <c:pt idx="161">
                  <c:v>0.906850147247314</c:v>
                </c:pt>
                <c:pt idx="162">
                  <c:v>0.907618808746338</c:v>
                </c:pt>
                <c:pt idx="163">
                  <c:v>0.918696689605713</c:v>
                </c:pt>
                <c:pt idx="164">
                  <c:v>0.912173557281494</c:v>
                </c:pt>
                <c:pt idx="165">
                  <c:v>0.928485202789307</c:v>
                </c:pt>
                <c:pt idx="166">
                  <c:v>0.933596897125244</c:v>
                </c:pt>
                <c:pt idx="167">
                  <c:v>0.925753879547119</c:v>
                </c:pt>
                <c:pt idx="168">
                  <c:v>0.954181003570557</c:v>
                </c:pt>
                <c:pt idx="169">
                  <c:v>0.954791355133057</c:v>
                </c:pt>
                <c:pt idx="170">
                  <c:v>0.95941858291626</c:v>
                </c:pt>
                <c:pt idx="171">
                  <c:v>0.96698694229126</c:v>
                </c:pt>
                <c:pt idx="172">
                  <c:v>0.971060562133789</c:v>
                </c:pt>
                <c:pt idx="173">
                  <c:v>0.978190231323242</c:v>
                </c:pt>
                <c:pt idx="174">
                  <c:v>0.966501998901367</c:v>
                </c:pt>
                <c:pt idx="175">
                  <c:v>0.990252304077148</c:v>
                </c:pt>
                <c:pt idx="176">
                  <c:v>1.001589584350586</c:v>
                </c:pt>
                <c:pt idx="177">
                  <c:v>1.000859546661377</c:v>
                </c:pt>
                <c:pt idx="178">
                  <c:v>1.007878589630127</c:v>
                </c:pt>
                <c:pt idx="179">
                  <c:v>1.017451572418213</c:v>
                </c:pt>
                <c:pt idx="180">
                  <c:v>1.009429264068604</c:v>
                </c:pt>
                <c:pt idx="181">
                  <c:v>1.007558155059814</c:v>
                </c:pt>
                <c:pt idx="182">
                  <c:v>1.035138416290283</c:v>
                </c:pt>
                <c:pt idx="183">
                  <c:v>1.042416858673096</c:v>
                </c:pt>
                <c:pt idx="184">
                  <c:v>1.046475696563721</c:v>
                </c:pt>
                <c:pt idx="185">
                  <c:v>1.054091739654541</c:v>
                </c:pt>
                <c:pt idx="186">
                  <c:v>1.04925470352173</c:v>
                </c:pt>
                <c:pt idx="187">
                  <c:v>1.057097721099854</c:v>
                </c:pt>
                <c:pt idx="188">
                  <c:v>1.060794162750244</c:v>
                </c:pt>
                <c:pt idx="189">
                  <c:v>1.068229007720947</c:v>
                </c:pt>
                <c:pt idx="190">
                  <c:v>1.076499271392822</c:v>
                </c:pt>
                <c:pt idx="191">
                  <c:v>1.084559726715088</c:v>
                </c:pt>
                <c:pt idx="192">
                  <c:v>1.083417224884033</c:v>
                </c:pt>
                <c:pt idx="193">
                  <c:v>1.092965412139892</c:v>
                </c:pt>
                <c:pt idx="194">
                  <c:v>1.10344820022583</c:v>
                </c:pt>
                <c:pt idx="195">
                  <c:v>1.110940265655518</c:v>
                </c:pt>
                <c:pt idx="196">
                  <c:v>1.101308155059814</c:v>
                </c:pt>
                <c:pt idx="197">
                  <c:v>1.100102710723877</c:v>
                </c:pt>
                <c:pt idx="198">
                  <c:v>1.107320117950439</c:v>
                </c:pt>
                <c:pt idx="199">
                  <c:v>1.11055498123169</c:v>
                </c:pt>
                <c:pt idx="200">
                  <c:v>1.115819263458252</c:v>
                </c:pt>
                <c:pt idx="201">
                  <c:v>1.123967456817627</c:v>
                </c:pt>
                <c:pt idx="202">
                  <c:v>1.12633638381958</c:v>
                </c:pt>
                <c:pt idx="203">
                  <c:v>1.139855670928955</c:v>
                </c:pt>
                <c:pt idx="204">
                  <c:v>1.143353748321533</c:v>
                </c:pt>
                <c:pt idx="205">
                  <c:v>1.140942859649658</c:v>
                </c:pt>
                <c:pt idx="206">
                  <c:v>1.14375810623169</c:v>
                </c:pt>
                <c:pt idx="207">
                  <c:v>1.175553607940674</c:v>
                </c:pt>
                <c:pt idx="208">
                  <c:v>1.17888765335083</c:v>
                </c:pt>
                <c:pt idx="209">
                  <c:v>1.172318744659424</c:v>
                </c:pt>
                <c:pt idx="210">
                  <c:v>1.179993915557861</c:v>
                </c:pt>
                <c:pt idx="211">
                  <c:v>1.188590335845947</c:v>
                </c:pt>
                <c:pt idx="212">
                  <c:v>1.198401737213135</c:v>
                </c:pt>
                <c:pt idx="213">
                  <c:v>1.201987552642822</c:v>
                </c:pt>
                <c:pt idx="214">
                  <c:v>1.19321804046631</c:v>
                </c:pt>
                <c:pt idx="215">
                  <c:v>1.221416282653808</c:v>
                </c:pt>
                <c:pt idx="216">
                  <c:v>1.208980369567871</c:v>
                </c:pt>
                <c:pt idx="217">
                  <c:v>1.220058250427246</c:v>
                </c:pt>
                <c:pt idx="218">
                  <c:v>1.234950828552246</c:v>
                </c:pt>
                <c:pt idx="219">
                  <c:v>1.23386745452881</c:v>
                </c:pt>
                <c:pt idx="220">
                  <c:v>1.254804420471191</c:v>
                </c:pt>
                <c:pt idx="221">
                  <c:v>1.247602272033691</c:v>
                </c:pt>
                <c:pt idx="222">
                  <c:v>1.253185081481934</c:v>
                </c:pt>
                <c:pt idx="223">
                  <c:v>1.271175193786621</c:v>
                </c:pt>
                <c:pt idx="224">
                  <c:v>1.266315269470215</c:v>
                </c:pt>
                <c:pt idx="225">
                  <c:v>1.257571983337402</c:v>
                </c:pt>
                <c:pt idx="226">
                  <c:v>1.272939491271972</c:v>
                </c:pt>
                <c:pt idx="227">
                  <c:v>1.282258796691895</c:v>
                </c:pt>
                <c:pt idx="228">
                  <c:v>1.277292060852051</c:v>
                </c:pt>
                <c:pt idx="229">
                  <c:v>1.295427131652832</c:v>
                </c:pt>
                <c:pt idx="230">
                  <c:v>1.296922492980957</c:v>
                </c:pt>
                <c:pt idx="231">
                  <c:v>1.278981971740723</c:v>
                </c:pt>
                <c:pt idx="232">
                  <c:v>1.28842716217041</c:v>
                </c:pt>
                <c:pt idx="233">
                  <c:v>1.300618934631348</c:v>
                </c:pt>
                <c:pt idx="234">
                  <c:v>1.303880500793457</c:v>
                </c:pt>
                <c:pt idx="235">
                  <c:v>1.305932807922363</c:v>
                </c:pt>
                <c:pt idx="236">
                  <c:v>1.30367832183838</c:v>
                </c:pt>
                <c:pt idx="237">
                  <c:v>1.314988899230957</c:v>
                </c:pt>
                <c:pt idx="238">
                  <c:v>1.334523963928223</c:v>
                </c:pt>
                <c:pt idx="239">
                  <c:v>1.342763710021972</c:v>
                </c:pt>
                <c:pt idx="240">
                  <c:v>1.334783244132996</c:v>
                </c:pt>
                <c:pt idx="241">
                  <c:v>1.347478556632996</c:v>
                </c:pt>
                <c:pt idx="242">
                  <c:v>1.35874526500702</c:v>
                </c:pt>
                <c:pt idx="243">
                  <c:v>1.349937129020691</c:v>
                </c:pt>
                <c:pt idx="244">
                  <c:v>1.354000735282898</c:v>
                </c:pt>
                <c:pt idx="245">
                  <c:v>1.373963046073914</c:v>
                </c:pt>
                <c:pt idx="246">
                  <c:v>1.373258757591248</c:v>
                </c:pt>
                <c:pt idx="247">
                  <c:v>1.383726286888122</c:v>
                </c:pt>
                <c:pt idx="248">
                  <c:v>1.39298074245453</c:v>
                </c:pt>
                <c:pt idx="249">
                  <c:v>1.41135232448578</c:v>
                </c:pt>
                <c:pt idx="250">
                  <c:v>1.401266264915466</c:v>
                </c:pt>
                <c:pt idx="251">
                  <c:v>1.38840310573578</c:v>
                </c:pt>
                <c:pt idx="252">
                  <c:v>1.410650420188904</c:v>
                </c:pt>
                <c:pt idx="253">
                  <c:v>1.419283080101013</c:v>
                </c:pt>
                <c:pt idx="254">
                  <c:v>1.421663451194763</c:v>
                </c:pt>
                <c:pt idx="255">
                  <c:v>1.438219237327575</c:v>
                </c:pt>
                <c:pt idx="256">
                  <c:v>1.445694136619568</c:v>
                </c:pt>
                <c:pt idx="257">
                  <c:v>1.452331709861756</c:v>
                </c:pt>
                <c:pt idx="258">
                  <c:v>1.469070601463318</c:v>
                </c:pt>
                <c:pt idx="259">
                  <c:v>1.469192671775818</c:v>
                </c:pt>
                <c:pt idx="260">
                  <c:v>1.471666502952575</c:v>
                </c:pt>
                <c:pt idx="261">
                  <c:v>1.459802794456482</c:v>
                </c:pt>
                <c:pt idx="262">
                  <c:v>1.478250670433044</c:v>
                </c:pt>
                <c:pt idx="263">
                  <c:v>1.47852532863617</c:v>
                </c:pt>
                <c:pt idx="264">
                  <c:v>1.490335631370544</c:v>
                </c:pt>
                <c:pt idx="265">
                  <c:v>1.50208489894867</c:v>
                </c:pt>
                <c:pt idx="266">
                  <c:v>1.502435851097107</c:v>
                </c:pt>
                <c:pt idx="267">
                  <c:v>1.505361723899841</c:v>
                </c:pt>
                <c:pt idx="268">
                  <c:v>1.517370390892029</c:v>
                </c:pt>
                <c:pt idx="269">
                  <c:v>1.528899836540222</c:v>
                </c:pt>
                <c:pt idx="270">
                  <c:v>1.502593684196472</c:v>
                </c:pt>
                <c:pt idx="271">
                  <c:v>1.516448664665222</c:v>
                </c:pt>
                <c:pt idx="272">
                  <c:v>1.523940730094909</c:v>
                </c:pt>
                <c:pt idx="273">
                  <c:v>1.53297393321991</c:v>
                </c:pt>
                <c:pt idx="274">
                  <c:v>1.540923762321472</c:v>
                </c:pt>
                <c:pt idx="275">
                  <c:v>1.549965071678162</c:v>
                </c:pt>
                <c:pt idx="276">
                  <c:v>1.540107893943787</c:v>
                </c:pt>
                <c:pt idx="277">
                  <c:v>1.548368620872498</c:v>
                </c:pt>
                <c:pt idx="278">
                  <c:v>1.560331630706787</c:v>
                </c:pt>
                <c:pt idx="279">
                  <c:v>1.545934844017029</c:v>
                </c:pt>
                <c:pt idx="280">
                  <c:v>1.567816066741944</c:v>
                </c:pt>
                <c:pt idx="281">
                  <c:v>1.561819362640381</c:v>
                </c:pt>
                <c:pt idx="282">
                  <c:v>1.585745143890381</c:v>
                </c:pt>
                <c:pt idx="283">
                  <c:v>1.589525508880615</c:v>
                </c:pt>
                <c:pt idx="284">
                  <c:v>1.59333257675171</c:v>
                </c:pt>
                <c:pt idx="285">
                  <c:v>1.605013179779053</c:v>
                </c:pt>
                <c:pt idx="286">
                  <c:v>1.615408229827881</c:v>
                </c:pt>
                <c:pt idx="287">
                  <c:v>1.621910381317138</c:v>
                </c:pt>
                <c:pt idx="288">
                  <c:v>1.609350490570068</c:v>
                </c:pt>
                <c:pt idx="289">
                  <c:v>1.616659450531006</c:v>
                </c:pt>
                <c:pt idx="290">
                  <c:v>1.618230152130127</c:v>
                </c:pt>
                <c:pt idx="291">
                  <c:v>1.622488307952881</c:v>
                </c:pt>
                <c:pt idx="292">
                  <c:v>1.627096462249756</c:v>
                </c:pt>
                <c:pt idx="293">
                  <c:v>1.654806423187256</c:v>
                </c:pt>
                <c:pt idx="294">
                  <c:v>1.662962245941162</c:v>
                </c:pt>
                <c:pt idx="295">
                  <c:v>1.666982936859131</c:v>
                </c:pt>
                <c:pt idx="296">
                  <c:v>1.648649501800537</c:v>
                </c:pt>
                <c:pt idx="297">
                  <c:v>1.661586093902588</c:v>
                </c:pt>
                <c:pt idx="298">
                  <c:v>1.658442783355713</c:v>
                </c:pt>
                <c:pt idx="299">
                  <c:v>1.666713047027588</c:v>
                </c:pt>
                <c:pt idx="300">
                  <c:v>1.664490985870361</c:v>
                </c:pt>
                <c:pt idx="301">
                  <c:v>1.676842975616455</c:v>
                </c:pt>
                <c:pt idx="302">
                  <c:v>1.68189172744751</c:v>
                </c:pt>
                <c:pt idx="303">
                  <c:v>1.70099573135376</c:v>
                </c:pt>
                <c:pt idx="304">
                  <c:v>1.715175199508667</c:v>
                </c:pt>
                <c:pt idx="305">
                  <c:v>1.715457487106323</c:v>
                </c:pt>
                <c:pt idx="306">
                  <c:v>1.69923930168152</c:v>
                </c:pt>
                <c:pt idx="307">
                  <c:v>1.695119428634644</c:v>
                </c:pt>
                <c:pt idx="308">
                  <c:v>1.698415327072144</c:v>
                </c:pt>
                <c:pt idx="309">
                  <c:v>1.709189939498902</c:v>
                </c:pt>
                <c:pt idx="310">
                  <c:v>1.726474332809448</c:v>
                </c:pt>
                <c:pt idx="311">
                  <c:v>1.72635989189148</c:v>
                </c:pt>
                <c:pt idx="312">
                  <c:v>1.728023099899292</c:v>
                </c:pt>
                <c:pt idx="313">
                  <c:v>1.750438261032104</c:v>
                </c:pt>
                <c:pt idx="314">
                  <c:v>1.763682889938355</c:v>
                </c:pt>
                <c:pt idx="315">
                  <c:v>1.763438749313354</c:v>
                </c:pt>
                <c:pt idx="316">
                  <c:v>1.766002225875855</c:v>
                </c:pt>
                <c:pt idx="317">
                  <c:v>1.76475100517273</c:v>
                </c:pt>
                <c:pt idx="318">
                  <c:v>1.75830798149109</c:v>
                </c:pt>
                <c:pt idx="319">
                  <c:v>1.756385374069214</c:v>
                </c:pt>
                <c:pt idx="320">
                  <c:v>1.76676516532898</c:v>
                </c:pt>
                <c:pt idx="321">
                  <c:v>1.773517179489136</c:v>
                </c:pt>
                <c:pt idx="322">
                  <c:v>1.779785680770874</c:v>
                </c:pt>
                <c:pt idx="323">
                  <c:v>1.795181798934936</c:v>
                </c:pt>
                <c:pt idx="324">
                  <c:v>1.784761953353882</c:v>
                </c:pt>
                <c:pt idx="325">
                  <c:v>1.797022390365601</c:v>
                </c:pt>
                <c:pt idx="326">
                  <c:v>1.811411428451538</c:v>
                </c:pt>
                <c:pt idx="327">
                  <c:v>1.81986479759216</c:v>
                </c:pt>
                <c:pt idx="328">
                  <c:v>1.819407033920288</c:v>
                </c:pt>
                <c:pt idx="329">
                  <c:v>1.823885488510132</c:v>
                </c:pt>
                <c:pt idx="330">
                  <c:v>1.822755146026612</c:v>
                </c:pt>
                <c:pt idx="331">
                  <c:v>1.832211780548096</c:v>
                </c:pt>
                <c:pt idx="332">
                  <c:v>1.839978504180908</c:v>
                </c:pt>
                <c:pt idx="333">
                  <c:v>1.859479236602783</c:v>
                </c:pt>
                <c:pt idx="334">
                  <c:v>1.845761585235595</c:v>
                </c:pt>
                <c:pt idx="335">
                  <c:v>1.864724445343018</c:v>
                </c:pt>
                <c:pt idx="336">
                  <c:v>1.865701007843018</c:v>
                </c:pt>
                <c:pt idx="337">
                  <c:v>1.871804523468018</c:v>
                </c:pt>
                <c:pt idx="338">
                  <c:v>1.880868244171143</c:v>
                </c:pt>
                <c:pt idx="339">
                  <c:v>1.88457612991333</c:v>
                </c:pt>
                <c:pt idx="340">
                  <c:v>1.897750186920166</c:v>
                </c:pt>
                <c:pt idx="341">
                  <c:v>1.914084720611572</c:v>
                </c:pt>
                <c:pt idx="342">
                  <c:v>1.895652103424072</c:v>
                </c:pt>
                <c:pt idx="343">
                  <c:v>1.91242151260376</c:v>
                </c:pt>
                <c:pt idx="344">
                  <c:v>1.91845064163208</c:v>
                </c:pt>
                <c:pt idx="345">
                  <c:v>1.932832050323486</c:v>
                </c:pt>
                <c:pt idx="346">
                  <c:v>1.933617877960205</c:v>
                </c:pt>
                <c:pt idx="347">
                  <c:v>1.929736423492431</c:v>
                </c:pt>
                <c:pt idx="348">
                  <c:v>1.931767749786377</c:v>
                </c:pt>
                <c:pt idx="349">
                  <c:v>1.933339405059814</c:v>
                </c:pt>
                <c:pt idx="350">
                  <c:v>1.931233692169187</c:v>
                </c:pt>
                <c:pt idx="351">
                  <c:v>1.928847599029541</c:v>
                </c:pt>
                <c:pt idx="352">
                  <c:v>1.935790348052977</c:v>
                </c:pt>
                <c:pt idx="353">
                  <c:v>1.953383731842041</c:v>
                </c:pt>
                <c:pt idx="354">
                  <c:v>1.959068584442138</c:v>
                </c:pt>
                <c:pt idx="355">
                  <c:v>1.960672664642334</c:v>
                </c:pt>
                <c:pt idx="356">
                  <c:v>1.971013832092285</c:v>
                </c:pt>
                <c:pt idx="357">
                  <c:v>1.984136390686035</c:v>
                </c:pt>
                <c:pt idx="358">
                  <c:v>1.98361759185791</c:v>
                </c:pt>
                <c:pt idx="359">
                  <c:v>1.982671546936035</c:v>
                </c:pt>
                <c:pt idx="360">
                  <c:v>1.978391456604004</c:v>
                </c:pt>
                <c:pt idx="361">
                  <c:v>1.980596351623535</c:v>
                </c:pt>
                <c:pt idx="362">
                  <c:v>1.993604469299316</c:v>
                </c:pt>
                <c:pt idx="363">
                  <c:v>1.998330879211426</c:v>
                </c:pt>
                <c:pt idx="364">
                  <c:v>2.010980415344238</c:v>
                </c:pt>
                <c:pt idx="365">
                  <c:v>2.014116096496582</c:v>
                </c:pt>
                <c:pt idx="366">
                  <c:v>2.026506233215332</c:v>
                </c:pt>
                <c:pt idx="367">
                  <c:v>2.024843025207519</c:v>
                </c:pt>
                <c:pt idx="368">
                  <c:v>2.034696388244629</c:v>
                </c:pt>
                <c:pt idx="369">
                  <c:v>2.042753028869629</c:v>
                </c:pt>
                <c:pt idx="370">
                  <c:v>2.04135684967041</c:v>
                </c:pt>
                <c:pt idx="371">
                  <c:v>2.042535591125488</c:v>
                </c:pt>
                <c:pt idx="372">
                  <c:v>2.046479511260986</c:v>
                </c:pt>
                <c:pt idx="373">
                  <c:v>2.043275165557861</c:v>
                </c:pt>
                <c:pt idx="374">
                  <c:v>2.057412433624265</c:v>
                </c:pt>
                <c:pt idx="375">
                  <c:v>2.063020038604736</c:v>
                </c:pt>
                <c:pt idx="376">
                  <c:v>2.070878314971924</c:v>
                </c:pt>
                <c:pt idx="377">
                  <c:v>2.081185626983642</c:v>
                </c:pt>
                <c:pt idx="378">
                  <c:v>2.078980731964111</c:v>
                </c:pt>
                <c:pt idx="379">
                  <c:v>2.085336017608643</c:v>
                </c:pt>
                <c:pt idx="380">
                  <c:v>2.11351137161255</c:v>
                </c:pt>
                <c:pt idx="381">
                  <c:v>2.124558734893799</c:v>
                </c:pt>
                <c:pt idx="382">
                  <c:v>2.126408863067627</c:v>
                </c:pt>
                <c:pt idx="383">
                  <c:v>2.132417011260986</c:v>
                </c:pt>
                <c:pt idx="384">
                  <c:v>2.136246967315674</c:v>
                </c:pt>
                <c:pt idx="385">
                  <c:v>2.1332257270813</c:v>
                </c:pt>
                <c:pt idx="386">
                  <c:v>2.146882343292236</c:v>
                </c:pt>
                <c:pt idx="387">
                  <c:v>2.156651782989502</c:v>
                </c:pt>
                <c:pt idx="388">
                  <c:v>2.14439754486084</c:v>
                </c:pt>
                <c:pt idx="389">
                  <c:v>2.144018459320068</c:v>
                </c:pt>
                <c:pt idx="390">
                  <c:v>2.151174831390381</c:v>
                </c:pt>
                <c:pt idx="391">
                  <c:v>2.148355770111084</c:v>
                </c:pt>
                <c:pt idx="392">
                  <c:v>2.155550289154053</c:v>
                </c:pt>
                <c:pt idx="393">
                  <c:v>2.164049434661862</c:v>
                </c:pt>
                <c:pt idx="394">
                  <c:v>2.164330768585205</c:v>
                </c:pt>
                <c:pt idx="395">
                  <c:v>2.159108448028564</c:v>
                </c:pt>
                <c:pt idx="396">
                  <c:v>2.157178211212158</c:v>
                </c:pt>
                <c:pt idx="397">
                  <c:v>2.166493701934815</c:v>
                </c:pt>
                <c:pt idx="398">
                  <c:v>2.181428241729736</c:v>
                </c:pt>
                <c:pt idx="399">
                  <c:v>2.180787372589111</c:v>
                </c:pt>
                <c:pt idx="400">
                  <c:v>2.197085666656494</c:v>
                </c:pt>
                <c:pt idx="401">
                  <c:v>2.201967525482178</c:v>
                </c:pt>
                <c:pt idx="402">
                  <c:v>2.197491931915283</c:v>
                </c:pt>
                <c:pt idx="403">
                  <c:v>2.234387683868408</c:v>
                </c:pt>
                <c:pt idx="404">
                  <c:v>2.233044910430908</c:v>
                </c:pt>
                <c:pt idx="405">
                  <c:v>2.218945789337158</c:v>
                </c:pt>
                <c:pt idx="406">
                  <c:v>2.239270496368408</c:v>
                </c:pt>
                <c:pt idx="407">
                  <c:v>2.235516834259033</c:v>
                </c:pt>
                <c:pt idx="408">
                  <c:v>2.250256824493408</c:v>
                </c:pt>
                <c:pt idx="409">
                  <c:v>2.241696643829346</c:v>
                </c:pt>
                <c:pt idx="410">
                  <c:v>2.246845531463622</c:v>
                </c:pt>
                <c:pt idx="411">
                  <c:v>2.245428371429443</c:v>
                </c:pt>
                <c:pt idx="412">
                  <c:v>2.275875377655029</c:v>
                </c:pt>
                <c:pt idx="413">
                  <c:v>2.288009929656982</c:v>
                </c:pt>
                <c:pt idx="414">
                  <c:v>2.282955455780029</c:v>
                </c:pt>
                <c:pt idx="415">
                  <c:v>2.290378856658936</c:v>
                </c:pt>
                <c:pt idx="416">
                  <c:v>2.293720531463623</c:v>
                </c:pt>
                <c:pt idx="417">
                  <c:v>2.296718645095825</c:v>
                </c:pt>
                <c:pt idx="418">
                  <c:v>2.294693040847778</c:v>
                </c:pt>
                <c:pt idx="419">
                  <c:v>2.296920824050903</c:v>
                </c:pt>
                <c:pt idx="420">
                  <c:v>2.316338586807251</c:v>
                </c:pt>
                <c:pt idx="421">
                  <c:v>2.310814905166624</c:v>
                </c:pt>
                <c:pt idx="422">
                  <c:v>2.293160486221314</c:v>
                </c:pt>
                <c:pt idx="423">
                  <c:v>2.349598932266235</c:v>
                </c:pt>
                <c:pt idx="424">
                  <c:v>2.325062799453732</c:v>
                </c:pt>
                <c:pt idx="425">
                  <c:v>2.314442682266232</c:v>
                </c:pt>
                <c:pt idx="426">
                  <c:v>2.360035943984985</c:v>
                </c:pt>
                <c:pt idx="427">
                  <c:v>2.340565729141235</c:v>
                </c:pt>
                <c:pt idx="428">
                  <c:v>2.343617486953735</c:v>
                </c:pt>
                <c:pt idx="429">
                  <c:v>2.35116295814514</c:v>
                </c:pt>
                <c:pt idx="430">
                  <c:v>2.339925336837767</c:v>
                </c:pt>
                <c:pt idx="431">
                  <c:v>2.380879926681518</c:v>
                </c:pt>
                <c:pt idx="432">
                  <c:v>2.386495161056518</c:v>
                </c:pt>
                <c:pt idx="433">
                  <c:v>2.378518629074096</c:v>
                </c:pt>
                <c:pt idx="434">
                  <c:v>2.388757276535034</c:v>
                </c:pt>
                <c:pt idx="435">
                  <c:v>2.409154462814331</c:v>
                </c:pt>
                <c:pt idx="436">
                  <c:v>2.398156690597534</c:v>
                </c:pt>
                <c:pt idx="437">
                  <c:v>2.401624250411987</c:v>
                </c:pt>
                <c:pt idx="438">
                  <c:v>2.399879026412964</c:v>
                </c:pt>
                <c:pt idx="439">
                  <c:v>2.418708372116089</c:v>
                </c:pt>
                <c:pt idx="440">
                  <c:v>2.423848676681518</c:v>
                </c:pt>
                <c:pt idx="441">
                  <c:v>2.442159223556518</c:v>
                </c:pt>
                <c:pt idx="442">
                  <c:v>2.431008863449096</c:v>
                </c:pt>
                <c:pt idx="443">
                  <c:v>2.440408277511597</c:v>
                </c:pt>
                <c:pt idx="444">
                  <c:v>2.441491651535034</c:v>
                </c:pt>
                <c:pt idx="445">
                  <c:v>2.438256788253784</c:v>
                </c:pt>
                <c:pt idx="446">
                  <c:v>2.455407667160034</c:v>
                </c:pt>
                <c:pt idx="447">
                  <c:v>2.451322126388547</c:v>
                </c:pt>
                <c:pt idx="448">
                  <c:v>2.455014753341675</c:v>
                </c:pt>
                <c:pt idx="449">
                  <c:v>2.459943342208862</c:v>
                </c:pt>
                <c:pt idx="450">
                  <c:v>2.445714521408081</c:v>
                </c:pt>
                <c:pt idx="451">
                  <c:v>2.465529012680054</c:v>
                </c:pt>
                <c:pt idx="452">
                  <c:v>2.469151067733764</c:v>
                </c:pt>
                <c:pt idx="453">
                  <c:v>2.472294378280639</c:v>
                </c:pt>
                <c:pt idx="454">
                  <c:v>2.472535181045532</c:v>
                </c:pt>
                <c:pt idx="455">
                  <c:v>2.487626123428344</c:v>
                </c:pt>
                <c:pt idx="456">
                  <c:v>2.489487695693969</c:v>
                </c:pt>
                <c:pt idx="457">
                  <c:v>2.49333291053772</c:v>
                </c:pt>
                <c:pt idx="458">
                  <c:v>2.505082178115844</c:v>
                </c:pt>
                <c:pt idx="459">
                  <c:v>2.523263025283813</c:v>
                </c:pt>
                <c:pt idx="460">
                  <c:v>2.537812280654907</c:v>
                </c:pt>
                <c:pt idx="461">
                  <c:v>2.543867158889771</c:v>
                </c:pt>
                <c:pt idx="462">
                  <c:v>2.550535249710083</c:v>
                </c:pt>
                <c:pt idx="463">
                  <c:v>2.54941372871399</c:v>
                </c:pt>
                <c:pt idx="464">
                  <c:v>2.544370698928833</c:v>
                </c:pt>
                <c:pt idx="465">
                  <c:v>2.554517793655396</c:v>
                </c:pt>
                <c:pt idx="466">
                  <c:v>2.556562471389768</c:v>
                </c:pt>
                <c:pt idx="467">
                  <c:v>2.55410294532776</c:v>
                </c:pt>
                <c:pt idx="468">
                  <c:v>2.555895853042601</c:v>
                </c:pt>
                <c:pt idx="469">
                  <c:v>2.578539896011353</c:v>
                </c:pt>
                <c:pt idx="470">
                  <c:v>2.587893533706665</c:v>
                </c:pt>
                <c:pt idx="471">
                  <c:v>2.579199838638305</c:v>
                </c:pt>
                <c:pt idx="472">
                  <c:v>2.595145273208618</c:v>
                </c:pt>
                <c:pt idx="473">
                  <c:v>2.604197549819946</c:v>
                </c:pt>
                <c:pt idx="474">
                  <c:v>2.602221536636353</c:v>
                </c:pt>
                <c:pt idx="475">
                  <c:v>2.614581155776978</c:v>
                </c:pt>
                <c:pt idx="476">
                  <c:v>2.620738077163696</c:v>
                </c:pt>
                <c:pt idx="477">
                  <c:v>2.622893381118774</c:v>
                </c:pt>
                <c:pt idx="478">
                  <c:v>2.623259592056274</c:v>
                </c:pt>
                <c:pt idx="479">
                  <c:v>2.626364755630493</c:v>
                </c:pt>
                <c:pt idx="480">
                  <c:v>2.630690622329712</c:v>
                </c:pt>
                <c:pt idx="481">
                  <c:v>2.627789545059204</c:v>
                </c:pt>
                <c:pt idx="482">
                  <c:v>2.640517282485962</c:v>
                </c:pt>
                <c:pt idx="483">
                  <c:v>2.639731454849243</c:v>
                </c:pt>
                <c:pt idx="484">
                  <c:v>2.647524881362918</c:v>
                </c:pt>
                <c:pt idx="485">
                  <c:v>2.651106882095337</c:v>
                </c:pt>
                <c:pt idx="486">
                  <c:v>2.64407925605774</c:v>
                </c:pt>
                <c:pt idx="487">
                  <c:v>2.651464509963989</c:v>
                </c:pt>
                <c:pt idx="488">
                  <c:v>2.665464448928833</c:v>
                </c:pt>
                <c:pt idx="489">
                  <c:v>2.675282049179077</c:v>
                </c:pt>
                <c:pt idx="490">
                  <c:v>2.675022649765014</c:v>
                </c:pt>
                <c:pt idx="491">
                  <c:v>2.685726690292358</c:v>
                </c:pt>
                <c:pt idx="492">
                  <c:v>2.690305042266845</c:v>
                </c:pt>
                <c:pt idx="493">
                  <c:v>2.694672870635986</c:v>
                </c:pt>
                <c:pt idx="494">
                  <c:v>2.702767658233643</c:v>
                </c:pt>
                <c:pt idx="495">
                  <c:v>2.712519216537476</c:v>
                </c:pt>
                <c:pt idx="496">
                  <c:v>2.711466360092163</c:v>
                </c:pt>
                <c:pt idx="497">
                  <c:v>2.722826528549194</c:v>
                </c:pt>
                <c:pt idx="498">
                  <c:v>2.722970294952393</c:v>
                </c:pt>
                <c:pt idx="499">
                  <c:v>2.725297260284424</c:v>
                </c:pt>
                <c:pt idx="500">
                  <c:v>2.743623065948486</c:v>
                </c:pt>
                <c:pt idx="501">
                  <c:v>2.743014144897461</c:v>
                </c:pt>
                <c:pt idx="502">
                  <c:v>2.738470840454101</c:v>
                </c:pt>
                <c:pt idx="503">
                  <c:v>2.746798324584961</c:v>
                </c:pt>
                <c:pt idx="504">
                  <c:v>2.761507797241211</c:v>
                </c:pt>
                <c:pt idx="505">
                  <c:v>2.78090171813965</c:v>
                </c:pt>
                <c:pt idx="506">
                  <c:v>2.778635787963867</c:v>
                </c:pt>
                <c:pt idx="507">
                  <c:v>2.76857261657715</c:v>
                </c:pt>
                <c:pt idx="508">
                  <c:v>2.774452972412109</c:v>
                </c:pt>
                <c:pt idx="509">
                  <c:v>2.772179412841797</c:v>
                </c:pt>
                <c:pt idx="510">
                  <c:v>2.768912601470947</c:v>
                </c:pt>
                <c:pt idx="511">
                  <c:v>2.756991672515869</c:v>
                </c:pt>
                <c:pt idx="512">
                  <c:v>2.77170114517212</c:v>
                </c:pt>
                <c:pt idx="513">
                  <c:v>2.785678195953368</c:v>
                </c:pt>
                <c:pt idx="514">
                  <c:v>2.79901056289673</c:v>
                </c:pt>
                <c:pt idx="515">
                  <c:v>2.808425235748288</c:v>
                </c:pt>
                <c:pt idx="516">
                  <c:v>2.807280826568603</c:v>
                </c:pt>
                <c:pt idx="517">
                  <c:v>2.804127979278564</c:v>
                </c:pt>
                <c:pt idx="518">
                  <c:v>2.824010181427002</c:v>
                </c:pt>
                <c:pt idx="519">
                  <c:v>2.8236439704895</c:v>
                </c:pt>
                <c:pt idx="520">
                  <c:v>2.832330036163329</c:v>
                </c:pt>
                <c:pt idx="521">
                  <c:v>2.837136554718018</c:v>
                </c:pt>
                <c:pt idx="522">
                  <c:v>2.842004108428955</c:v>
                </c:pt>
                <c:pt idx="523">
                  <c:v>2.861123371124267</c:v>
                </c:pt>
                <c:pt idx="524">
                  <c:v>2.872113513946533</c:v>
                </c:pt>
                <c:pt idx="525">
                  <c:v>2.868627834320068</c:v>
                </c:pt>
                <c:pt idx="526">
                  <c:v>2.863668727874756</c:v>
                </c:pt>
                <c:pt idx="527">
                  <c:v>2.876070308685303</c:v>
                </c:pt>
                <c:pt idx="528">
                  <c:v>2.876535701751709</c:v>
                </c:pt>
                <c:pt idx="529">
                  <c:v>2.881048488616943</c:v>
                </c:pt>
                <c:pt idx="530">
                  <c:v>2.882070827484131</c:v>
                </c:pt>
                <c:pt idx="531">
                  <c:v>2.883436489105223</c:v>
                </c:pt>
                <c:pt idx="532">
                  <c:v>2.904808330535886</c:v>
                </c:pt>
                <c:pt idx="533">
                  <c:v>2.92105131149292</c:v>
                </c:pt>
                <c:pt idx="534">
                  <c:v>2.928430843353271</c:v>
                </c:pt>
                <c:pt idx="535">
                  <c:v>2.936218547821045</c:v>
                </c:pt>
                <c:pt idx="536">
                  <c:v>2.938471603393554</c:v>
                </c:pt>
                <c:pt idx="537">
                  <c:v>2.945673751831055</c:v>
                </c:pt>
                <c:pt idx="538">
                  <c:v>2.950983810424804</c:v>
                </c:pt>
                <c:pt idx="539">
                  <c:v>2.949747848510742</c:v>
                </c:pt>
                <c:pt idx="540">
                  <c:v>2.948481369018554</c:v>
                </c:pt>
                <c:pt idx="541">
                  <c:v>2.957793045043945</c:v>
                </c:pt>
                <c:pt idx="542">
                  <c:v>2.950297164916992</c:v>
                </c:pt>
                <c:pt idx="543">
                  <c:v>2.956522750854492</c:v>
                </c:pt>
                <c:pt idx="544">
                  <c:v>2.962405014038083</c:v>
                </c:pt>
                <c:pt idx="545">
                  <c:v>2.974428939819334</c:v>
                </c:pt>
                <c:pt idx="546">
                  <c:v>2.988505172729492</c:v>
                </c:pt>
                <c:pt idx="547">
                  <c:v>2.992117691040039</c:v>
                </c:pt>
                <c:pt idx="548">
                  <c:v>2.995512771606445</c:v>
                </c:pt>
                <c:pt idx="549">
                  <c:v>3.007658767700195</c:v>
                </c:pt>
                <c:pt idx="550">
                  <c:v>3.002421188354492</c:v>
                </c:pt>
                <c:pt idx="551">
                  <c:v>3.021216201782227</c:v>
                </c:pt>
                <c:pt idx="552">
                  <c:v>3.017660903930663</c:v>
                </c:pt>
                <c:pt idx="553">
                  <c:v>3.017196941375732</c:v>
                </c:pt>
                <c:pt idx="554">
                  <c:v>3.011912393569946</c:v>
                </c:pt>
                <c:pt idx="555">
                  <c:v>3.020010995864868</c:v>
                </c:pt>
                <c:pt idx="556">
                  <c:v>3.029521989822388</c:v>
                </c:pt>
                <c:pt idx="557">
                  <c:v>3.055667924880979</c:v>
                </c:pt>
                <c:pt idx="558">
                  <c:v>3.065597581863403</c:v>
                </c:pt>
                <c:pt idx="559">
                  <c:v>3.071331071853638</c:v>
                </c:pt>
                <c:pt idx="560">
                  <c:v>3.063137102127075</c:v>
                </c:pt>
                <c:pt idx="561">
                  <c:v>3.056240129470822</c:v>
                </c:pt>
                <c:pt idx="562">
                  <c:v>3.067729997634888</c:v>
                </c:pt>
                <c:pt idx="563">
                  <c:v>3.079540300369262</c:v>
                </c:pt>
                <c:pt idx="564">
                  <c:v>3.085781145095825</c:v>
                </c:pt>
                <c:pt idx="565">
                  <c:v>3.074596452713013</c:v>
                </c:pt>
                <c:pt idx="566">
                  <c:v>3.076442766189575</c:v>
                </c:pt>
                <c:pt idx="567">
                  <c:v>3.086452531814575</c:v>
                </c:pt>
                <c:pt idx="568">
                  <c:v>3.098156023025512</c:v>
                </c:pt>
                <c:pt idx="569">
                  <c:v>3.101154375076294</c:v>
                </c:pt>
                <c:pt idx="570">
                  <c:v>3.0944176197052</c:v>
                </c:pt>
                <c:pt idx="571">
                  <c:v>3.09758381843567</c:v>
                </c:pt>
                <c:pt idx="572">
                  <c:v>3.119571733474731</c:v>
                </c:pt>
                <c:pt idx="573">
                  <c:v>3.106195020675659</c:v>
                </c:pt>
                <c:pt idx="574">
                  <c:v>3.146264600753784</c:v>
                </c:pt>
                <c:pt idx="575">
                  <c:v>3.144677686691284</c:v>
                </c:pt>
                <c:pt idx="576">
                  <c:v>3.134881544113159</c:v>
                </c:pt>
                <c:pt idx="577">
                  <c:v>3.150430250167847</c:v>
                </c:pt>
                <c:pt idx="578">
                  <c:v>3.151250410079955</c:v>
                </c:pt>
                <c:pt idx="579">
                  <c:v>3.143071699142456</c:v>
                </c:pt>
                <c:pt idx="580">
                  <c:v>3.158315229415893</c:v>
                </c:pt>
                <c:pt idx="581">
                  <c:v>3.141671228408814</c:v>
                </c:pt>
                <c:pt idx="582">
                  <c:v>3.164300012588501</c:v>
                </c:pt>
                <c:pt idx="583">
                  <c:v>3.165604639053344</c:v>
                </c:pt>
                <c:pt idx="584">
                  <c:v>3.173564004898071</c:v>
                </c:pt>
                <c:pt idx="585">
                  <c:v>3.181591558456424</c:v>
                </c:pt>
                <c:pt idx="586">
                  <c:v>3.189053106307983</c:v>
                </c:pt>
                <c:pt idx="587">
                  <c:v>3.17511420249939</c:v>
                </c:pt>
                <c:pt idx="588">
                  <c:v>3.199871587753296</c:v>
                </c:pt>
                <c:pt idx="589">
                  <c:v>3.199906873703003</c:v>
                </c:pt>
                <c:pt idx="590">
                  <c:v>3.215714979171753</c:v>
                </c:pt>
                <c:pt idx="591">
                  <c:v>3.21124415397644</c:v>
                </c:pt>
                <c:pt idx="592">
                  <c:v>3.229886579513549</c:v>
                </c:pt>
                <c:pt idx="593">
                  <c:v>3.224816846847534</c:v>
                </c:pt>
                <c:pt idx="594">
                  <c:v>3.230435895919799</c:v>
                </c:pt>
                <c:pt idx="595">
                  <c:v>3.233308362960816</c:v>
                </c:pt>
                <c:pt idx="596">
                  <c:v>3.25322108268738</c:v>
                </c:pt>
                <c:pt idx="597">
                  <c:v>3.249145078659058</c:v>
                </c:pt>
                <c:pt idx="598">
                  <c:v>3.248283910751343</c:v>
                </c:pt>
                <c:pt idx="599">
                  <c:v>3.236626195907593</c:v>
                </c:pt>
                <c:pt idx="600">
                  <c:v>3.254463720321655</c:v>
                </c:pt>
                <c:pt idx="601">
                  <c:v>3.261124181747438</c:v>
                </c:pt>
                <c:pt idx="602">
                  <c:v>3.274864721298218</c:v>
                </c:pt>
                <c:pt idx="603">
                  <c:v>3.272453832626343</c:v>
                </c:pt>
                <c:pt idx="604">
                  <c:v>3.272408056259155</c:v>
                </c:pt>
                <c:pt idx="605">
                  <c:v>3.269485998153685</c:v>
                </c:pt>
                <c:pt idx="606">
                  <c:v>3.278320837020874</c:v>
                </c:pt>
                <c:pt idx="607">
                  <c:v>3.29017071723938</c:v>
                </c:pt>
                <c:pt idx="608">
                  <c:v>3.303398180007935</c:v>
                </c:pt>
                <c:pt idx="609">
                  <c:v>3.301330614089965</c:v>
                </c:pt>
                <c:pt idx="610">
                  <c:v>3.307106065750122</c:v>
                </c:pt>
                <c:pt idx="611">
                  <c:v>3.316368150711058</c:v>
                </c:pt>
                <c:pt idx="612">
                  <c:v>3.323826837539673</c:v>
                </c:pt>
                <c:pt idx="613">
                  <c:v>3.33839921951294</c:v>
                </c:pt>
                <c:pt idx="614">
                  <c:v>3.34548692703247</c:v>
                </c:pt>
                <c:pt idx="615">
                  <c:v>3.350125598907471</c:v>
                </c:pt>
                <c:pt idx="616">
                  <c:v>3.339267063140866</c:v>
                </c:pt>
                <c:pt idx="617">
                  <c:v>3.352237033843993</c:v>
                </c:pt>
                <c:pt idx="618">
                  <c:v>3.354129123687743</c:v>
                </c:pt>
                <c:pt idx="619">
                  <c:v>3.359058666229245</c:v>
                </c:pt>
                <c:pt idx="620">
                  <c:v>3.346210765838623</c:v>
                </c:pt>
                <c:pt idx="621">
                  <c:v>3.35847883224487</c:v>
                </c:pt>
                <c:pt idx="622">
                  <c:v>3.369095134735104</c:v>
                </c:pt>
                <c:pt idx="623">
                  <c:v>3.37943296432495</c:v>
                </c:pt>
                <c:pt idx="624">
                  <c:v>3.381447124481198</c:v>
                </c:pt>
                <c:pt idx="625">
                  <c:v>3.38436918258667</c:v>
                </c:pt>
                <c:pt idx="626">
                  <c:v>3.38449125289917</c:v>
                </c:pt>
                <c:pt idx="627">
                  <c:v>3.392063426971434</c:v>
                </c:pt>
                <c:pt idx="628">
                  <c:v>3.397190380096436</c:v>
                </c:pt>
                <c:pt idx="629">
                  <c:v>3.400818157196045</c:v>
                </c:pt>
                <c:pt idx="630">
                  <c:v>3.398506450653076</c:v>
                </c:pt>
                <c:pt idx="631">
                  <c:v>3.40420560836792</c:v>
                </c:pt>
                <c:pt idx="632">
                  <c:v>3.397838878631592</c:v>
                </c:pt>
                <c:pt idx="633">
                  <c:v>3.400884914398193</c:v>
                </c:pt>
                <c:pt idx="634">
                  <c:v>3.415777492523193</c:v>
                </c:pt>
                <c:pt idx="635">
                  <c:v>3.428737926483154</c:v>
                </c:pt>
                <c:pt idx="636">
                  <c:v>3.437816905975341</c:v>
                </c:pt>
                <c:pt idx="637">
                  <c:v>3.44142370223999</c:v>
                </c:pt>
                <c:pt idx="638">
                  <c:v>3.426203060150145</c:v>
                </c:pt>
                <c:pt idx="639">
                  <c:v>3.431253719329832</c:v>
                </c:pt>
                <c:pt idx="640">
                  <c:v>3.449978160858154</c:v>
                </c:pt>
                <c:pt idx="641">
                  <c:v>3.477077770233154</c:v>
                </c:pt>
                <c:pt idx="642">
                  <c:v>3.493603038787841</c:v>
                </c:pt>
                <c:pt idx="643">
                  <c:v>3.484829235076904</c:v>
                </c:pt>
                <c:pt idx="644">
                  <c:v>3.48694257736206</c:v>
                </c:pt>
                <c:pt idx="645">
                  <c:v>3.501407909393309</c:v>
                </c:pt>
                <c:pt idx="646">
                  <c:v>3.508243846893311</c:v>
                </c:pt>
                <c:pt idx="647">
                  <c:v>3.520061779022217</c:v>
                </c:pt>
                <c:pt idx="648">
                  <c:v>3.51342420578003</c:v>
                </c:pt>
                <c:pt idx="649">
                  <c:v>3.51339750289917</c:v>
                </c:pt>
                <c:pt idx="650">
                  <c:v>3.512005138397216</c:v>
                </c:pt>
                <c:pt idx="651">
                  <c:v>3.511028575897217</c:v>
                </c:pt>
                <c:pt idx="652">
                  <c:v>3.516716289520263</c:v>
                </c:pt>
                <c:pt idx="653">
                  <c:v>3.533760356903076</c:v>
                </c:pt>
                <c:pt idx="654">
                  <c:v>3.552044200897217</c:v>
                </c:pt>
                <c:pt idx="655">
                  <c:v>3.544243144989013</c:v>
                </c:pt>
                <c:pt idx="656">
                  <c:v>3.544914531707764</c:v>
                </c:pt>
                <c:pt idx="657">
                  <c:v>3.551773357391357</c:v>
                </c:pt>
                <c:pt idx="658">
                  <c:v>3.55166654586792</c:v>
                </c:pt>
                <c:pt idx="659">
                  <c:v>3.564205455780029</c:v>
                </c:pt>
                <c:pt idx="660">
                  <c:v>3.571392345428467</c:v>
                </c:pt>
                <c:pt idx="661">
                  <c:v>3.575207042694092</c:v>
                </c:pt>
                <c:pt idx="662">
                  <c:v>3.575976657867432</c:v>
                </c:pt>
                <c:pt idx="663">
                  <c:v>3.562625217437744</c:v>
                </c:pt>
                <c:pt idx="664">
                  <c:v>3.57216386795044</c:v>
                </c:pt>
                <c:pt idx="665">
                  <c:v>3.57895402908325</c:v>
                </c:pt>
                <c:pt idx="666">
                  <c:v>3.567197132110596</c:v>
                </c:pt>
                <c:pt idx="667">
                  <c:v>3.566153812408447</c:v>
                </c:pt>
                <c:pt idx="668">
                  <c:v>3.585311222076417</c:v>
                </c:pt>
                <c:pt idx="669">
                  <c:v>3.593432712554932</c:v>
                </c:pt>
                <c:pt idx="670">
                  <c:v>3.598254489898679</c:v>
                </c:pt>
                <c:pt idx="671">
                  <c:v>3.617114353179932</c:v>
                </c:pt>
                <c:pt idx="672">
                  <c:v>3.610690402984619</c:v>
                </c:pt>
                <c:pt idx="673">
                  <c:v>3.62008981704712</c:v>
                </c:pt>
                <c:pt idx="674">
                  <c:v>3.634089756011963</c:v>
                </c:pt>
                <c:pt idx="675">
                  <c:v>3.619765567779541</c:v>
                </c:pt>
                <c:pt idx="676">
                  <c:v>3.61911325454712</c:v>
                </c:pt>
                <c:pt idx="677">
                  <c:v>3.64414529800415</c:v>
                </c:pt>
                <c:pt idx="678">
                  <c:v>3.637812900543213</c:v>
                </c:pt>
                <c:pt idx="679">
                  <c:v>3.634036350250244</c:v>
                </c:pt>
                <c:pt idx="680">
                  <c:v>3.646706867218018</c:v>
                </c:pt>
                <c:pt idx="681">
                  <c:v>3.649912643432617</c:v>
                </c:pt>
                <c:pt idx="682">
                  <c:v>3.654619979858398</c:v>
                </c:pt>
                <c:pt idx="683">
                  <c:v>3.668310928344727</c:v>
                </c:pt>
                <c:pt idx="684">
                  <c:v>3.675268936157224</c:v>
                </c:pt>
                <c:pt idx="685">
                  <c:v>3.679196166992188</c:v>
                </c:pt>
                <c:pt idx="686">
                  <c:v>3.695332336425781</c:v>
                </c:pt>
                <c:pt idx="687">
                  <c:v>3.692005920410156</c:v>
                </c:pt>
                <c:pt idx="688">
                  <c:v>3.701908874511719</c:v>
                </c:pt>
                <c:pt idx="689">
                  <c:v>3.704563903808594</c:v>
                </c:pt>
                <c:pt idx="690">
                  <c:v>3.713078308105469</c:v>
                </c:pt>
                <c:pt idx="691">
                  <c:v>3.702748107910156</c:v>
                </c:pt>
                <c:pt idx="692">
                  <c:v>3.70709686279297</c:v>
                </c:pt>
                <c:pt idx="693">
                  <c:v>3.72411470413208</c:v>
                </c:pt>
                <c:pt idx="694">
                  <c:v>3.718646812438965</c:v>
                </c:pt>
                <c:pt idx="695">
                  <c:v>3.720405864715576</c:v>
                </c:pt>
                <c:pt idx="696">
                  <c:v>3.729492473602295</c:v>
                </c:pt>
                <c:pt idx="697">
                  <c:v>3.74685697555542</c:v>
                </c:pt>
                <c:pt idx="698">
                  <c:v>3.740768718719482</c:v>
                </c:pt>
                <c:pt idx="699">
                  <c:v>3.739538478851318</c:v>
                </c:pt>
                <c:pt idx="700">
                  <c:v>3.754324245452881</c:v>
                </c:pt>
                <c:pt idx="701">
                  <c:v>3.756658840179443</c:v>
                </c:pt>
                <c:pt idx="702">
                  <c:v>3.769413280487061</c:v>
                </c:pt>
                <c:pt idx="703">
                  <c:v>3.778946208953857</c:v>
                </c:pt>
                <c:pt idx="704">
                  <c:v>3.780262279510498</c:v>
                </c:pt>
                <c:pt idx="705">
                  <c:v>3.770099925994873</c:v>
                </c:pt>
                <c:pt idx="706">
                  <c:v>3.771850872039795</c:v>
                </c:pt>
                <c:pt idx="707">
                  <c:v>3.787170696258545</c:v>
                </c:pt>
                <c:pt idx="708">
                  <c:v>3.807129192352295</c:v>
                </c:pt>
                <c:pt idx="709">
                  <c:v>3.80900602340698</c:v>
                </c:pt>
                <c:pt idx="710">
                  <c:v>3.814346599578854</c:v>
                </c:pt>
                <c:pt idx="711">
                  <c:v>3.813720989227295</c:v>
                </c:pt>
                <c:pt idx="712">
                  <c:v>3.810056972503659</c:v>
                </c:pt>
                <c:pt idx="713">
                  <c:v>3.819530773162841</c:v>
                </c:pt>
                <c:pt idx="714">
                  <c:v>3.831157970428466</c:v>
                </c:pt>
                <c:pt idx="715">
                  <c:v>3.842865276336667</c:v>
                </c:pt>
                <c:pt idx="716">
                  <c:v>3.83761625289917</c:v>
                </c:pt>
                <c:pt idx="717">
                  <c:v>3.84597806930542</c:v>
                </c:pt>
                <c:pt idx="718">
                  <c:v>3.837646770477295</c:v>
                </c:pt>
                <c:pt idx="719">
                  <c:v>3.832702922821042</c:v>
                </c:pt>
                <c:pt idx="720">
                  <c:v>3.86709623336792</c:v>
                </c:pt>
                <c:pt idx="721">
                  <c:v>3.845764446258545</c:v>
                </c:pt>
                <c:pt idx="722">
                  <c:v>3.875702190399167</c:v>
                </c:pt>
                <c:pt idx="723">
                  <c:v>3.870971965789795</c:v>
                </c:pt>
                <c:pt idx="724">
                  <c:v>3.87509183883667</c:v>
                </c:pt>
                <c:pt idx="725">
                  <c:v>3.875488567352295</c:v>
                </c:pt>
                <c:pt idx="726">
                  <c:v>3.883113193511963</c:v>
                </c:pt>
                <c:pt idx="727">
                  <c:v>3.878505039215085</c:v>
                </c:pt>
                <c:pt idx="728">
                  <c:v>3.88634853363037</c:v>
                </c:pt>
                <c:pt idx="729">
                  <c:v>3.884807395935058</c:v>
                </c:pt>
                <c:pt idx="730">
                  <c:v>3.886234092712402</c:v>
                </c:pt>
                <c:pt idx="731">
                  <c:v>3.896617698669433</c:v>
                </c:pt>
                <c:pt idx="732">
                  <c:v>3.90479211807251</c:v>
                </c:pt>
                <c:pt idx="733">
                  <c:v>3.90570764541626</c:v>
                </c:pt>
                <c:pt idx="734">
                  <c:v>3.912860202789306</c:v>
                </c:pt>
                <c:pt idx="735">
                  <c:v>3.919200229644773</c:v>
                </c:pt>
                <c:pt idx="736">
                  <c:v>3.938433933258056</c:v>
                </c:pt>
                <c:pt idx="737">
                  <c:v>3.947932529449463</c:v>
                </c:pt>
                <c:pt idx="738">
                  <c:v>3.936607646942138</c:v>
                </c:pt>
                <c:pt idx="739">
                  <c:v>3.932147312164306</c:v>
                </c:pt>
                <c:pt idx="740">
                  <c:v>3.941859531402588</c:v>
                </c:pt>
                <c:pt idx="741">
                  <c:v>3.956004428863523</c:v>
                </c:pt>
                <c:pt idx="742">
                  <c:v>3.967430400848388</c:v>
                </c:pt>
                <c:pt idx="743">
                  <c:v>3.974693584442138</c:v>
                </c:pt>
                <c:pt idx="744">
                  <c:v>3.97297124862671</c:v>
                </c:pt>
                <c:pt idx="745">
                  <c:v>3.96315221786499</c:v>
                </c:pt>
                <c:pt idx="746">
                  <c:v>3.978727626800537</c:v>
                </c:pt>
                <c:pt idx="747">
                  <c:v>4.001489925384523</c:v>
                </c:pt>
                <c:pt idx="748">
                  <c:v>3.99843053817749</c:v>
                </c:pt>
                <c:pt idx="749">
                  <c:v>3.995104122161865</c:v>
                </c:pt>
                <c:pt idx="750">
                  <c:v>3.996267604827878</c:v>
                </c:pt>
                <c:pt idx="751">
                  <c:v>4.001318264007568</c:v>
                </c:pt>
                <c:pt idx="752">
                  <c:v>4.011465358734131</c:v>
                </c:pt>
                <c:pt idx="753">
                  <c:v>3.996431636810303</c:v>
                </c:pt>
                <c:pt idx="754">
                  <c:v>4.006964015960693</c:v>
                </c:pt>
                <c:pt idx="755">
                  <c:v>4.017965602874756</c:v>
                </c:pt>
                <c:pt idx="756">
                  <c:v>4.017706203460691</c:v>
                </c:pt>
                <c:pt idx="757">
                  <c:v>4.024481105804441</c:v>
                </c:pt>
                <c:pt idx="758">
                  <c:v>4.03937749862671</c:v>
                </c:pt>
                <c:pt idx="759">
                  <c:v>4.049913692474368</c:v>
                </c:pt>
                <c:pt idx="760">
                  <c:v>4.05536108016968</c:v>
                </c:pt>
                <c:pt idx="761">
                  <c:v>4.066957759857178</c:v>
                </c:pt>
                <c:pt idx="762">
                  <c:v>4.058107662200928</c:v>
                </c:pt>
                <c:pt idx="763">
                  <c:v>4.064363765716553</c:v>
                </c:pt>
                <c:pt idx="764">
                  <c:v>4.078172969818115</c:v>
                </c:pt>
                <c:pt idx="765">
                  <c:v>4.079996395111085</c:v>
                </c:pt>
                <c:pt idx="766">
                  <c:v>4.077533054351807</c:v>
                </c:pt>
                <c:pt idx="767">
                  <c:v>4.070232200622558</c:v>
                </c:pt>
                <c:pt idx="768">
                  <c:v>4.079475212097168</c:v>
                </c:pt>
                <c:pt idx="769">
                  <c:v>4.090058135986328</c:v>
                </c:pt>
                <c:pt idx="770">
                  <c:v>4.09818344116211</c:v>
                </c:pt>
                <c:pt idx="771">
                  <c:v>4.107636260986325</c:v>
                </c:pt>
                <c:pt idx="772">
                  <c:v>4.116980361938473</c:v>
                </c:pt>
                <c:pt idx="773">
                  <c:v>4.102824020385737</c:v>
                </c:pt>
                <c:pt idx="774">
                  <c:v>4.10477237701416</c:v>
                </c:pt>
                <c:pt idx="775">
                  <c:v>4.11091403961181</c:v>
                </c:pt>
                <c:pt idx="776">
                  <c:v>4.12287693023681</c:v>
                </c:pt>
                <c:pt idx="777">
                  <c:v>4.131063270568848</c:v>
                </c:pt>
                <c:pt idx="778">
                  <c:v>4.124852943420405</c:v>
                </c:pt>
                <c:pt idx="779">
                  <c:v>4.13577823638916</c:v>
                </c:pt>
                <c:pt idx="780">
                  <c:v>4.131757545471191</c:v>
                </c:pt>
                <c:pt idx="781">
                  <c:v>4.127786445617676</c:v>
                </c:pt>
                <c:pt idx="782">
                  <c:v>4.136915016174314</c:v>
                </c:pt>
                <c:pt idx="783">
                  <c:v>4.157619285583496</c:v>
                </c:pt>
                <c:pt idx="784">
                  <c:v>4.163814353942868</c:v>
                </c:pt>
                <c:pt idx="785">
                  <c:v>4.165370750427243</c:v>
                </c:pt>
                <c:pt idx="786">
                  <c:v>4.16480617523193</c:v>
                </c:pt>
                <c:pt idx="787">
                  <c:v>4.182430076599117</c:v>
                </c:pt>
                <c:pt idx="788">
                  <c:v>4.19221096038818</c:v>
                </c:pt>
                <c:pt idx="789">
                  <c:v>4.18755130767822</c:v>
                </c:pt>
                <c:pt idx="790">
                  <c:v>4.187967109680176</c:v>
                </c:pt>
                <c:pt idx="791">
                  <c:v>4.199941444396972</c:v>
                </c:pt>
                <c:pt idx="792">
                  <c:v>4.20944766998291</c:v>
                </c:pt>
                <c:pt idx="793">
                  <c:v>4.19946269989014</c:v>
                </c:pt>
                <c:pt idx="794">
                  <c:v>4.204517173767087</c:v>
                </c:pt>
                <c:pt idx="795">
                  <c:v>4.216243553161624</c:v>
                </c:pt>
                <c:pt idx="796">
                  <c:v>4.23160152435303</c:v>
                </c:pt>
                <c:pt idx="797">
                  <c:v>4.240530776977536</c:v>
                </c:pt>
                <c:pt idx="798">
                  <c:v>4.257002639770508</c:v>
                </c:pt>
                <c:pt idx="799">
                  <c:v>4.260588455200195</c:v>
                </c:pt>
                <c:pt idx="800">
                  <c:v>4.247507858276364</c:v>
                </c:pt>
                <c:pt idx="801">
                  <c:v>4.24202995300293</c:v>
                </c:pt>
                <c:pt idx="802">
                  <c:v>4.253964233398436</c:v>
                </c:pt>
                <c:pt idx="803">
                  <c:v>4.252250003814697</c:v>
                </c:pt>
                <c:pt idx="804">
                  <c:v>4.24847726821899</c:v>
                </c:pt>
                <c:pt idx="805">
                  <c:v>4.266223239898682</c:v>
                </c:pt>
                <c:pt idx="806">
                  <c:v>4.26101999282837</c:v>
                </c:pt>
                <c:pt idx="807">
                  <c:v>4.269305515289307</c:v>
                </c:pt>
                <c:pt idx="808">
                  <c:v>4.282280731201172</c:v>
                </c:pt>
                <c:pt idx="809">
                  <c:v>4.277672576904297</c:v>
                </c:pt>
                <c:pt idx="810">
                  <c:v>4.282545852661133</c:v>
                </c:pt>
                <c:pt idx="811">
                  <c:v>4.302084732055661</c:v>
                </c:pt>
                <c:pt idx="812">
                  <c:v>4.289729881286624</c:v>
                </c:pt>
                <c:pt idx="813">
                  <c:v>4.287528800964355</c:v>
                </c:pt>
                <c:pt idx="814">
                  <c:v>4.297210502624512</c:v>
                </c:pt>
                <c:pt idx="815">
                  <c:v>4.307708549499509</c:v>
                </c:pt>
                <c:pt idx="816">
                  <c:v>4.313628959655761</c:v>
                </c:pt>
                <c:pt idx="817">
                  <c:v>4.316451835632324</c:v>
                </c:pt>
                <c:pt idx="818">
                  <c:v>4.328052330017087</c:v>
                </c:pt>
                <c:pt idx="819">
                  <c:v>4.339836883544922</c:v>
                </c:pt>
                <c:pt idx="820">
                  <c:v>4.343766021728515</c:v>
                </c:pt>
                <c:pt idx="821">
                  <c:v>4.341744232177734</c:v>
                </c:pt>
                <c:pt idx="822">
                  <c:v>4.33431415557861</c:v>
                </c:pt>
                <c:pt idx="823">
                  <c:v>4.333356666564939</c:v>
                </c:pt>
                <c:pt idx="824">
                  <c:v>4.333143043518067</c:v>
                </c:pt>
                <c:pt idx="825">
                  <c:v>4.341356086730957</c:v>
                </c:pt>
                <c:pt idx="826">
                  <c:v>4.355970191955566</c:v>
                </c:pt>
                <c:pt idx="827">
                  <c:v>4.357221412658691</c:v>
                </c:pt>
                <c:pt idx="828">
                  <c:v>4.366552162170407</c:v>
                </c:pt>
                <c:pt idx="829">
                  <c:v>4.377685356140136</c:v>
                </c:pt>
                <c:pt idx="830">
                  <c:v>4.390258598327637</c:v>
                </c:pt>
                <c:pt idx="831">
                  <c:v>4.393192100524902</c:v>
                </c:pt>
                <c:pt idx="832">
                  <c:v>4.391795921325682</c:v>
                </c:pt>
                <c:pt idx="833">
                  <c:v>4.397357749938965</c:v>
                </c:pt>
                <c:pt idx="834">
                  <c:v>4.39632968902588</c:v>
                </c:pt>
                <c:pt idx="835">
                  <c:v>4.397138404846188</c:v>
                </c:pt>
                <c:pt idx="836">
                  <c:v>4.40665225982666</c:v>
                </c:pt>
                <c:pt idx="837">
                  <c:v>4.426219749450683</c:v>
                </c:pt>
                <c:pt idx="838">
                  <c:v>4.428249168395996</c:v>
                </c:pt>
                <c:pt idx="839">
                  <c:v>4.419993209838867</c:v>
                </c:pt>
                <c:pt idx="840">
                  <c:v>4.410738754272461</c:v>
                </c:pt>
                <c:pt idx="841">
                  <c:v>4.436480331420898</c:v>
                </c:pt>
                <c:pt idx="842">
                  <c:v>4.449848937988281</c:v>
                </c:pt>
                <c:pt idx="843">
                  <c:v>4.468840408325195</c:v>
                </c:pt>
                <c:pt idx="844">
                  <c:v>4.472372817993165</c:v>
                </c:pt>
                <c:pt idx="845">
                  <c:v>4.47241096496582</c:v>
                </c:pt>
                <c:pt idx="846">
                  <c:v>4.469718742370607</c:v>
                </c:pt>
                <c:pt idx="847">
                  <c:v>4.458038139343262</c:v>
                </c:pt>
                <c:pt idx="848">
                  <c:v>4.460082817077637</c:v>
                </c:pt>
                <c:pt idx="849">
                  <c:v>4.471305656433107</c:v>
                </c:pt>
                <c:pt idx="850">
                  <c:v>4.474174308776852</c:v>
                </c:pt>
                <c:pt idx="851">
                  <c:v>4.479394721984868</c:v>
                </c:pt>
                <c:pt idx="852">
                  <c:v>4.471135902404785</c:v>
                </c:pt>
                <c:pt idx="853">
                  <c:v>4.468896675109863</c:v>
                </c:pt>
                <c:pt idx="854">
                  <c:v>4.474015998840332</c:v>
                </c:pt>
                <c:pt idx="855">
                  <c:v>4.483091163635254</c:v>
                </c:pt>
                <c:pt idx="856">
                  <c:v>4.49553804397583</c:v>
                </c:pt>
                <c:pt idx="857">
                  <c:v>4.507211017608642</c:v>
                </c:pt>
                <c:pt idx="858">
                  <c:v>4.50779752731323</c:v>
                </c:pt>
                <c:pt idx="859">
                  <c:v>4.513195323944092</c:v>
                </c:pt>
                <c:pt idx="860">
                  <c:v>4.51289777755737</c:v>
                </c:pt>
                <c:pt idx="861">
                  <c:v>4.527258205413818</c:v>
                </c:pt>
                <c:pt idx="862">
                  <c:v>4.521181392669678</c:v>
                </c:pt>
                <c:pt idx="863">
                  <c:v>4.535761165618898</c:v>
                </c:pt>
                <c:pt idx="864">
                  <c:v>4.545282649993896</c:v>
                </c:pt>
                <c:pt idx="865">
                  <c:v>4.543834972381589</c:v>
                </c:pt>
                <c:pt idx="866">
                  <c:v>4.554153728485105</c:v>
                </c:pt>
                <c:pt idx="867">
                  <c:v>4.565796184539795</c:v>
                </c:pt>
                <c:pt idx="868">
                  <c:v>4.568110752105707</c:v>
                </c:pt>
                <c:pt idx="869">
                  <c:v>4.571533489227295</c:v>
                </c:pt>
                <c:pt idx="870">
                  <c:v>4.57856779098511</c:v>
                </c:pt>
                <c:pt idx="871">
                  <c:v>4.59920530319214</c:v>
                </c:pt>
                <c:pt idx="872">
                  <c:v>4.611736583709717</c:v>
                </c:pt>
                <c:pt idx="873">
                  <c:v>4.610682296752929</c:v>
                </c:pt>
                <c:pt idx="874">
                  <c:v>4.605801868438716</c:v>
                </c:pt>
                <c:pt idx="875">
                  <c:v>4.600453662872314</c:v>
                </c:pt>
                <c:pt idx="876">
                  <c:v>4.586018848419187</c:v>
                </c:pt>
                <c:pt idx="877">
                  <c:v>4.606831836700435</c:v>
                </c:pt>
                <c:pt idx="878">
                  <c:v>4.62412385940551</c:v>
                </c:pt>
                <c:pt idx="879">
                  <c:v>4.617585468292231</c:v>
                </c:pt>
                <c:pt idx="880">
                  <c:v>4.629162120819092</c:v>
                </c:pt>
                <c:pt idx="881">
                  <c:v>4.6376612663269</c:v>
                </c:pt>
                <c:pt idx="882">
                  <c:v>4.640957164764404</c:v>
                </c:pt>
                <c:pt idx="883">
                  <c:v>4.638126659393308</c:v>
                </c:pt>
                <c:pt idx="884">
                  <c:v>4.654686260223386</c:v>
                </c:pt>
                <c:pt idx="885">
                  <c:v>4.651321697235107</c:v>
                </c:pt>
                <c:pt idx="886">
                  <c:v>4.652784633636469</c:v>
                </c:pt>
                <c:pt idx="887">
                  <c:v>4.646742153167726</c:v>
                </c:pt>
                <c:pt idx="888">
                  <c:v>4.654043483734134</c:v>
                </c:pt>
                <c:pt idx="889">
                  <c:v>4.662588405609131</c:v>
                </c:pt>
                <c:pt idx="890">
                  <c:v>4.652143287658688</c:v>
                </c:pt>
                <c:pt idx="891">
                  <c:v>4.644285011291501</c:v>
                </c:pt>
                <c:pt idx="892">
                  <c:v>4.662595558166495</c:v>
                </c:pt>
                <c:pt idx="893">
                  <c:v>4.675840187072754</c:v>
                </c:pt>
                <c:pt idx="894">
                  <c:v>4.68065242767334</c:v>
                </c:pt>
                <c:pt idx="895">
                  <c:v>4.69465236663818</c:v>
                </c:pt>
                <c:pt idx="896">
                  <c:v>4.699014472961425</c:v>
                </c:pt>
                <c:pt idx="897">
                  <c:v>4.688788700103759</c:v>
                </c:pt>
                <c:pt idx="898">
                  <c:v>4.709792423248291</c:v>
                </c:pt>
                <c:pt idx="899">
                  <c:v>4.710215854644775</c:v>
                </c:pt>
                <c:pt idx="900">
                  <c:v>4.722407627105707</c:v>
                </c:pt>
                <c:pt idx="901">
                  <c:v>4.728648471832276</c:v>
                </c:pt>
                <c:pt idx="902">
                  <c:v>4.720404911041257</c:v>
                </c:pt>
                <c:pt idx="903">
                  <c:v>4.716454792022705</c:v>
                </c:pt>
                <c:pt idx="904">
                  <c:v>4.745217609405516</c:v>
                </c:pt>
                <c:pt idx="905">
                  <c:v>4.753697681427002</c:v>
                </c:pt>
                <c:pt idx="906">
                  <c:v>4.76289873123169</c:v>
                </c:pt>
                <c:pt idx="907">
                  <c:v>4.760342884063723</c:v>
                </c:pt>
                <c:pt idx="908">
                  <c:v>4.762667942047119</c:v>
                </c:pt>
                <c:pt idx="909">
                  <c:v>4.763280200958249</c:v>
                </c:pt>
                <c:pt idx="910">
                  <c:v>4.776119041442871</c:v>
                </c:pt>
                <c:pt idx="911">
                  <c:v>4.781940269470215</c:v>
                </c:pt>
                <c:pt idx="912">
                  <c:v>4.780711936950682</c:v>
                </c:pt>
                <c:pt idx="913">
                  <c:v>4.79153137207031</c:v>
                </c:pt>
                <c:pt idx="914">
                  <c:v>4.796871948242187</c:v>
                </c:pt>
                <c:pt idx="915">
                  <c:v>4.817364501953125</c:v>
                </c:pt>
                <c:pt idx="916">
                  <c:v>4.829098510742187</c:v>
                </c:pt>
                <c:pt idx="917">
                  <c:v>4.812939453124997</c:v>
                </c:pt>
                <c:pt idx="918">
                  <c:v>4.818291473388672</c:v>
                </c:pt>
                <c:pt idx="919">
                  <c:v>4.824053573608394</c:v>
                </c:pt>
                <c:pt idx="920">
                  <c:v>4.820048141479489</c:v>
                </c:pt>
                <c:pt idx="921">
                  <c:v>4.821055221557614</c:v>
                </c:pt>
                <c:pt idx="922">
                  <c:v>4.829553890228269</c:v>
                </c:pt>
                <c:pt idx="923">
                  <c:v>4.828615474700928</c:v>
                </c:pt>
                <c:pt idx="924">
                  <c:v>4.82571630477905</c:v>
                </c:pt>
                <c:pt idx="925">
                  <c:v>4.831552791595459</c:v>
                </c:pt>
                <c:pt idx="926">
                  <c:v>4.844984340667719</c:v>
                </c:pt>
                <c:pt idx="927">
                  <c:v>4.865186977386466</c:v>
                </c:pt>
                <c:pt idx="928">
                  <c:v>4.872265148162842</c:v>
                </c:pt>
                <c:pt idx="929">
                  <c:v>4.86672239303589</c:v>
                </c:pt>
                <c:pt idx="930">
                  <c:v>4.863174724578855</c:v>
                </c:pt>
                <c:pt idx="931">
                  <c:v>4.880445766448971</c:v>
                </c:pt>
                <c:pt idx="932">
                  <c:v>4.877203273773193</c:v>
                </c:pt>
                <c:pt idx="933">
                  <c:v>4.892782497406006</c:v>
                </c:pt>
                <c:pt idx="934">
                  <c:v>4.909307765960696</c:v>
                </c:pt>
                <c:pt idx="935">
                  <c:v>4.910166072845456</c:v>
                </c:pt>
                <c:pt idx="936">
                  <c:v>4.913198757171631</c:v>
                </c:pt>
                <c:pt idx="937">
                  <c:v>4.917845058441162</c:v>
                </c:pt>
                <c:pt idx="938">
                  <c:v>4.920626926422119</c:v>
                </c:pt>
                <c:pt idx="939">
                  <c:v>4.932009983062747</c:v>
                </c:pt>
                <c:pt idx="940">
                  <c:v>4.928332614898682</c:v>
                </c:pt>
                <c:pt idx="941">
                  <c:v>4.920825290679931</c:v>
                </c:pt>
                <c:pt idx="942">
                  <c:v>4.917388248443602</c:v>
                </c:pt>
                <c:pt idx="943">
                  <c:v>4.926596927642822</c:v>
                </c:pt>
                <c:pt idx="944">
                  <c:v>4.918052005767822</c:v>
                </c:pt>
                <c:pt idx="945">
                  <c:v>4.92492227554321</c:v>
                </c:pt>
                <c:pt idx="946">
                  <c:v>4.939929294586185</c:v>
                </c:pt>
                <c:pt idx="947">
                  <c:v>4.940478610992432</c:v>
                </c:pt>
                <c:pt idx="948">
                  <c:v>4.943682956695556</c:v>
                </c:pt>
                <c:pt idx="949">
                  <c:v>4.94763879776001</c:v>
                </c:pt>
                <c:pt idx="950">
                  <c:v>4.959233570098877</c:v>
                </c:pt>
                <c:pt idx="951">
                  <c:v>4.970509815216066</c:v>
                </c:pt>
                <c:pt idx="952">
                  <c:v>4.97249345779419</c:v>
                </c:pt>
                <c:pt idx="953">
                  <c:v>4.985654163360596</c:v>
                </c:pt>
                <c:pt idx="954">
                  <c:v>4.992600727081299</c:v>
                </c:pt>
                <c:pt idx="955">
                  <c:v>4.987069416046142</c:v>
                </c:pt>
                <c:pt idx="956">
                  <c:v>4.979007053375244</c:v>
                </c:pt>
                <c:pt idx="957">
                  <c:v>4.99999551773071</c:v>
                </c:pt>
                <c:pt idx="958">
                  <c:v>5.007083225250244</c:v>
                </c:pt>
                <c:pt idx="959">
                  <c:v>5.006751346588135</c:v>
                </c:pt>
                <c:pt idx="960">
                  <c:v>5.007533359527585</c:v>
                </c:pt>
                <c:pt idx="961">
                  <c:v>5.005120563507077</c:v>
                </c:pt>
                <c:pt idx="962">
                  <c:v>5.020169544219971</c:v>
                </c:pt>
                <c:pt idx="963">
                  <c:v>4.99914293289185</c:v>
                </c:pt>
                <c:pt idx="964">
                  <c:v>5.023831653594971</c:v>
                </c:pt>
                <c:pt idx="965">
                  <c:v>5.007779407501221</c:v>
                </c:pt>
                <c:pt idx="966">
                  <c:v>5.028836536407465</c:v>
                </c:pt>
                <c:pt idx="967">
                  <c:v>5.026852893829346</c:v>
                </c:pt>
                <c:pt idx="968">
                  <c:v>5.051194477081296</c:v>
                </c:pt>
                <c:pt idx="969">
                  <c:v>5.060792255401611</c:v>
                </c:pt>
                <c:pt idx="970">
                  <c:v>5.06151895523071</c:v>
                </c:pt>
                <c:pt idx="971">
                  <c:v>5.077830600738525</c:v>
                </c:pt>
                <c:pt idx="972">
                  <c:v>5.07359056472778</c:v>
                </c:pt>
                <c:pt idx="973">
                  <c:v>5.078980731964111</c:v>
                </c:pt>
                <c:pt idx="974">
                  <c:v>5.091873455047608</c:v>
                </c:pt>
                <c:pt idx="975">
                  <c:v>5.081718730926513</c:v>
                </c:pt>
                <c:pt idx="976">
                  <c:v>5.094166088104248</c:v>
                </c:pt>
                <c:pt idx="977">
                  <c:v>5.11684827804565</c:v>
                </c:pt>
                <c:pt idx="978">
                  <c:v>5.107555675506586</c:v>
                </c:pt>
                <c:pt idx="979">
                  <c:v>5.12036542892456</c:v>
                </c:pt>
                <c:pt idx="980">
                  <c:v>5.130909252166745</c:v>
                </c:pt>
                <c:pt idx="981">
                  <c:v>5.131519603729248</c:v>
                </c:pt>
                <c:pt idx="982">
                  <c:v>5.12014417648315</c:v>
                </c:pt>
                <c:pt idx="983">
                  <c:v>5.123806285858154</c:v>
                </c:pt>
                <c:pt idx="984">
                  <c:v>5.157696056365964</c:v>
                </c:pt>
                <c:pt idx="985">
                  <c:v>5.106304454803467</c:v>
                </c:pt>
                <c:pt idx="986">
                  <c:v>5.129070568084714</c:v>
                </c:pt>
                <c:pt idx="987">
                  <c:v>5.154644298553467</c:v>
                </c:pt>
                <c:pt idx="988">
                  <c:v>5.142120647430414</c:v>
                </c:pt>
                <c:pt idx="989">
                  <c:v>5.147934246063226</c:v>
                </c:pt>
                <c:pt idx="990">
                  <c:v>5.150305080413818</c:v>
                </c:pt>
                <c:pt idx="991">
                  <c:v>5.136335659027096</c:v>
                </c:pt>
                <c:pt idx="992">
                  <c:v>5.148298549652099</c:v>
                </c:pt>
                <c:pt idx="993">
                  <c:v>5.169688510894775</c:v>
                </c:pt>
                <c:pt idx="994">
                  <c:v>5.17227201461792</c:v>
                </c:pt>
                <c:pt idx="995">
                  <c:v>5.180832195281982</c:v>
                </c:pt>
                <c:pt idx="996">
                  <c:v>5.183288860321045</c:v>
                </c:pt>
                <c:pt idx="997">
                  <c:v>5.172296810150146</c:v>
                </c:pt>
                <c:pt idx="998">
                  <c:v>5.169594097137446</c:v>
                </c:pt>
                <c:pt idx="999">
                  <c:v>5.169044780731201</c:v>
                </c:pt>
                <c:pt idx="1000">
                  <c:v>5.183670330047607</c:v>
                </c:pt>
                <c:pt idx="1001">
                  <c:v>5.20459394454956</c:v>
                </c:pt>
                <c:pt idx="1002">
                  <c:v>5.202869701385498</c:v>
                </c:pt>
                <c:pt idx="1003">
                  <c:v>5.199932384490967</c:v>
                </c:pt>
                <c:pt idx="1004">
                  <c:v>5.203182506561276</c:v>
                </c:pt>
                <c:pt idx="1005">
                  <c:v>5.212063121795654</c:v>
                </c:pt>
                <c:pt idx="1006">
                  <c:v>5.225117015838623</c:v>
                </c:pt>
                <c:pt idx="1007">
                  <c:v>5.23518781661987</c:v>
                </c:pt>
                <c:pt idx="1008">
                  <c:v>5.239662456512451</c:v>
                </c:pt>
                <c:pt idx="1009">
                  <c:v>5.24498014450073</c:v>
                </c:pt>
                <c:pt idx="1010">
                  <c:v>5.24501829147339</c:v>
                </c:pt>
                <c:pt idx="1011">
                  <c:v>5.242952632904053</c:v>
                </c:pt>
                <c:pt idx="1012">
                  <c:v>5.249271202087402</c:v>
                </c:pt>
                <c:pt idx="1013">
                  <c:v>5.260989952087398</c:v>
                </c:pt>
                <c:pt idx="1014">
                  <c:v>5.253513145446777</c:v>
                </c:pt>
                <c:pt idx="1015">
                  <c:v>5.265359687805176</c:v>
                </c:pt>
                <c:pt idx="1016">
                  <c:v>5.259136009216308</c:v>
                </c:pt>
                <c:pt idx="1017">
                  <c:v>5.266481208801268</c:v>
                </c:pt>
                <c:pt idx="1018">
                  <c:v>5.277681159973146</c:v>
                </c:pt>
                <c:pt idx="1019">
                  <c:v>5.282403755187988</c:v>
                </c:pt>
                <c:pt idx="1020">
                  <c:v>5.283952522277832</c:v>
                </c:pt>
                <c:pt idx="1021">
                  <c:v>5.294542121887207</c:v>
                </c:pt>
                <c:pt idx="1022">
                  <c:v>5.302057075500485</c:v>
                </c:pt>
                <c:pt idx="1023">
                  <c:v>5.30957202911377</c:v>
                </c:pt>
                <c:pt idx="1024">
                  <c:v>5.318910408020016</c:v>
                </c:pt>
                <c:pt idx="1025">
                  <c:v>5.320456314086909</c:v>
                </c:pt>
                <c:pt idx="1026">
                  <c:v>5.322188186645505</c:v>
                </c:pt>
                <c:pt idx="1027">
                  <c:v>5.325815963745111</c:v>
                </c:pt>
                <c:pt idx="1028">
                  <c:v>5.323130416870114</c:v>
                </c:pt>
                <c:pt idx="1029">
                  <c:v>5.333292770385742</c:v>
                </c:pt>
                <c:pt idx="1030">
                  <c:v>5.340983200073239</c:v>
                </c:pt>
                <c:pt idx="1031">
                  <c:v>5.361368942260742</c:v>
                </c:pt>
                <c:pt idx="1032">
                  <c:v>5.379954147338867</c:v>
                </c:pt>
                <c:pt idx="1033">
                  <c:v>5.372169303894043</c:v>
                </c:pt>
                <c:pt idx="1034">
                  <c:v>5.367305564880368</c:v>
                </c:pt>
                <c:pt idx="1035">
                  <c:v>5.375716018676755</c:v>
                </c:pt>
                <c:pt idx="1036">
                  <c:v>5.365546035766598</c:v>
                </c:pt>
                <c:pt idx="1037">
                  <c:v>5.365893173217771</c:v>
                </c:pt>
                <c:pt idx="1038">
                  <c:v>5.374041366577146</c:v>
                </c:pt>
                <c:pt idx="1039">
                  <c:v>5.36682014465332</c:v>
                </c:pt>
                <c:pt idx="1040">
                  <c:v>5.370711135864258</c:v>
                </c:pt>
                <c:pt idx="1041">
                  <c:v>5.383044052124023</c:v>
                </c:pt>
                <c:pt idx="1042">
                  <c:v>5.40163688659668</c:v>
                </c:pt>
                <c:pt idx="1043">
                  <c:v>5.401911544799805</c:v>
                </c:pt>
                <c:pt idx="1044">
                  <c:v>5.394560623168942</c:v>
                </c:pt>
                <c:pt idx="1045">
                  <c:v>5.392279434204103</c:v>
                </c:pt>
                <c:pt idx="1046">
                  <c:v>5.40670280456543</c:v>
                </c:pt>
                <c:pt idx="1047">
                  <c:v>5.417066383361817</c:v>
                </c:pt>
                <c:pt idx="1048">
                  <c:v>5.427686500549314</c:v>
                </c:pt>
                <c:pt idx="1049">
                  <c:v>5.434202003479005</c:v>
                </c:pt>
                <c:pt idx="1050">
                  <c:v>5.434865760803223</c:v>
                </c:pt>
                <c:pt idx="1051">
                  <c:v>5.44217472076416</c:v>
                </c:pt>
                <c:pt idx="1052">
                  <c:v>5.436910438537597</c:v>
                </c:pt>
                <c:pt idx="1053">
                  <c:v>5.430852699279785</c:v>
                </c:pt>
                <c:pt idx="1054">
                  <c:v>5.435323524475098</c:v>
                </c:pt>
                <c:pt idx="1055">
                  <c:v>5.444213676452637</c:v>
                </c:pt>
                <c:pt idx="1056">
                  <c:v>5.450309562683107</c:v>
                </c:pt>
                <c:pt idx="1057">
                  <c:v>5.456464576721189</c:v>
                </c:pt>
                <c:pt idx="1058">
                  <c:v>5.451001930236816</c:v>
                </c:pt>
                <c:pt idx="1059">
                  <c:v>5.452920722961426</c:v>
                </c:pt>
                <c:pt idx="1060">
                  <c:v>5.474948692321778</c:v>
                </c:pt>
                <c:pt idx="1061">
                  <c:v>5.476081657409668</c:v>
                </c:pt>
                <c:pt idx="1062">
                  <c:v>5.474818992614746</c:v>
                </c:pt>
                <c:pt idx="1063">
                  <c:v>5.490085411071777</c:v>
                </c:pt>
                <c:pt idx="1064">
                  <c:v>5.496724891662598</c:v>
                </c:pt>
                <c:pt idx="1065">
                  <c:v>5.49026279449463</c:v>
                </c:pt>
                <c:pt idx="1066">
                  <c:v>5.509328651428223</c:v>
                </c:pt>
                <c:pt idx="1067">
                  <c:v>5.517499732971191</c:v>
                </c:pt>
                <c:pt idx="1068">
                  <c:v>5.523618507385248</c:v>
                </c:pt>
                <c:pt idx="1069">
                  <c:v>5.524307060241696</c:v>
                </c:pt>
                <c:pt idx="1070">
                  <c:v>5.526107597351074</c:v>
                </c:pt>
                <c:pt idx="1071">
                  <c:v>5.533996391296387</c:v>
                </c:pt>
                <c:pt idx="1072">
                  <c:v>5.53166179656983</c:v>
                </c:pt>
                <c:pt idx="1073">
                  <c:v>5.536899375915528</c:v>
                </c:pt>
                <c:pt idx="1074">
                  <c:v>5.539961624145508</c:v>
                </c:pt>
                <c:pt idx="1075">
                  <c:v>5.559186744689939</c:v>
                </c:pt>
                <c:pt idx="1076">
                  <c:v>5.563573646545405</c:v>
                </c:pt>
                <c:pt idx="1077">
                  <c:v>5.55392246246338</c:v>
                </c:pt>
                <c:pt idx="1078">
                  <c:v>5.56783657073974</c:v>
                </c:pt>
                <c:pt idx="1079">
                  <c:v>5.566364097595215</c:v>
                </c:pt>
                <c:pt idx="1080">
                  <c:v>5.575357246398926</c:v>
                </c:pt>
                <c:pt idx="1081">
                  <c:v>5.574128913879394</c:v>
                </c:pt>
                <c:pt idx="1082">
                  <c:v>5.576036262512207</c:v>
                </c:pt>
                <c:pt idx="1083">
                  <c:v>5.583207893371582</c:v>
                </c:pt>
                <c:pt idx="1084">
                  <c:v>5.587224769592285</c:v>
                </c:pt>
                <c:pt idx="1085">
                  <c:v>5.604973602294922</c:v>
                </c:pt>
                <c:pt idx="1086">
                  <c:v>5.605339813232422</c:v>
                </c:pt>
                <c:pt idx="1087">
                  <c:v>5.602133560180661</c:v>
                </c:pt>
                <c:pt idx="1088">
                  <c:v>5.59057645797729</c:v>
                </c:pt>
                <c:pt idx="1089">
                  <c:v>5.607141780853271</c:v>
                </c:pt>
                <c:pt idx="1090">
                  <c:v>5.617513942718503</c:v>
                </c:pt>
                <c:pt idx="1091">
                  <c:v>5.608686733245848</c:v>
                </c:pt>
                <c:pt idx="1092">
                  <c:v>5.613859462738037</c:v>
                </c:pt>
                <c:pt idx="1093">
                  <c:v>5.617046642303467</c:v>
                </c:pt>
                <c:pt idx="1094">
                  <c:v>5.620113658905024</c:v>
                </c:pt>
                <c:pt idx="1095">
                  <c:v>5.629303264617917</c:v>
                </c:pt>
                <c:pt idx="1096">
                  <c:v>5.63933973312378</c:v>
                </c:pt>
                <c:pt idx="1097">
                  <c:v>5.653271007537842</c:v>
                </c:pt>
                <c:pt idx="1098">
                  <c:v>5.658542919158932</c:v>
                </c:pt>
                <c:pt idx="1099">
                  <c:v>5.655777263641354</c:v>
                </c:pt>
                <c:pt idx="1100">
                  <c:v>5.653936672210689</c:v>
                </c:pt>
                <c:pt idx="1101">
                  <c:v>5.664942073822018</c:v>
                </c:pt>
                <c:pt idx="1102">
                  <c:v>5.670136737823483</c:v>
                </c:pt>
                <c:pt idx="1103">
                  <c:v>5.671193408966065</c:v>
                </c:pt>
                <c:pt idx="1104">
                  <c:v>5.666783618926999</c:v>
                </c:pt>
                <c:pt idx="1105">
                  <c:v>5.688237476348877</c:v>
                </c:pt>
                <c:pt idx="1106">
                  <c:v>5.694028186798095</c:v>
                </c:pt>
                <c:pt idx="1107">
                  <c:v>5.688107776641845</c:v>
                </c:pt>
                <c:pt idx="1108">
                  <c:v>5.696515369415276</c:v>
                </c:pt>
                <c:pt idx="1109">
                  <c:v>5.687794971466061</c:v>
                </c:pt>
                <c:pt idx="1110">
                  <c:v>5.686520862579345</c:v>
                </c:pt>
                <c:pt idx="1111">
                  <c:v>5.698376941680905</c:v>
                </c:pt>
                <c:pt idx="1112">
                  <c:v>5.717664051055905</c:v>
                </c:pt>
                <c:pt idx="1113">
                  <c:v>5.730946826934814</c:v>
                </c:pt>
                <c:pt idx="1114">
                  <c:v>5.720105457305903</c:v>
                </c:pt>
                <c:pt idx="1115">
                  <c:v>5.732396411895752</c:v>
                </c:pt>
                <c:pt idx="1116">
                  <c:v>5.729283618927002</c:v>
                </c:pt>
                <c:pt idx="1117">
                  <c:v>5.728921222686766</c:v>
                </c:pt>
                <c:pt idx="1118">
                  <c:v>5.737157154083252</c:v>
                </c:pt>
                <c:pt idx="1119">
                  <c:v>5.755528736114502</c:v>
                </c:pt>
                <c:pt idx="1120">
                  <c:v>5.751027393341067</c:v>
                </c:pt>
                <c:pt idx="1121">
                  <c:v>5.765530872344968</c:v>
                </c:pt>
                <c:pt idx="1122">
                  <c:v>5.760953235626218</c:v>
                </c:pt>
                <c:pt idx="1123">
                  <c:v>5.75804262161255</c:v>
                </c:pt>
                <c:pt idx="1124">
                  <c:v>5.76976137161255</c:v>
                </c:pt>
                <c:pt idx="1125">
                  <c:v>5.782349872589111</c:v>
                </c:pt>
                <c:pt idx="1126">
                  <c:v>5.798356342315674</c:v>
                </c:pt>
                <c:pt idx="1127">
                  <c:v>5.787132549285886</c:v>
                </c:pt>
                <c:pt idx="1128">
                  <c:v>5.786865520477295</c:v>
                </c:pt>
                <c:pt idx="1129">
                  <c:v>5.801491069793701</c:v>
                </c:pt>
                <c:pt idx="1130">
                  <c:v>5.803261089324951</c:v>
                </c:pt>
                <c:pt idx="1131">
                  <c:v>5.804882335662842</c:v>
                </c:pt>
                <c:pt idx="1132">
                  <c:v>5.80772428512573</c:v>
                </c:pt>
                <c:pt idx="1133">
                  <c:v>5.811350154876709</c:v>
                </c:pt>
                <c:pt idx="1134">
                  <c:v>5.797285366058346</c:v>
                </c:pt>
                <c:pt idx="1135">
                  <c:v>5.805799770355224</c:v>
                </c:pt>
                <c:pt idx="1136">
                  <c:v>5.811693477630615</c:v>
                </c:pt>
                <c:pt idx="1137">
                  <c:v>5.833838748931885</c:v>
                </c:pt>
                <c:pt idx="1138">
                  <c:v>5.835852909088135</c:v>
                </c:pt>
                <c:pt idx="1139">
                  <c:v>5.817818927764889</c:v>
                </c:pt>
                <c:pt idx="1140">
                  <c:v>5.834407138824463</c:v>
                </c:pt>
                <c:pt idx="1141">
                  <c:v>5.83264331817627</c:v>
                </c:pt>
                <c:pt idx="1142">
                  <c:v>5.833078193664554</c:v>
                </c:pt>
                <c:pt idx="1143">
                  <c:v>5.847696113586426</c:v>
                </c:pt>
                <c:pt idx="1144">
                  <c:v>5.848039436340332</c:v>
                </c:pt>
                <c:pt idx="1145">
                  <c:v>5.863035011291501</c:v>
                </c:pt>
                <c:pt idx="1146">
                  <c:v>5.867051887512204</c:v>
                </c:pt>
                <c:pt idx="1147">
                  <c:v>5.861589241027829</c:v>
                </c:pt>
                <c:pt idx="1148">
                  <c:v>5.872209358215332</c:v>
                </c:pt>
                <c:pt idx="1149">
                  <c:v>5.874883937835689</c:v>
                </c:pt>
                <c:pt idx="1150">
                  <c:v>5.884694385528565</c:v>
                </c:pt>
                <c:pt idx="1151">
                  <c:v>5.883778858184814</c:v>
                </c:pt>
                <c:pt idx="1152">
                  <c:v>5.88198451995849</c:v>
                </c:pt>
                <c:pt idx="1153">
                  <c:v>5.887782859802243</c:v>
                </c:pt>
                <c:pt idx="1154">
                  <c:v>5.88382701873779</c:v>
                </c:pt>
                <c:pt idx="1155">
                  <c:v>5.90157299041748</c:v>
                </c:pt>
                <c:pt idx="1156">
                  <c:v>5.91124706268311</c:v>
                </c:pt>
                <c:pt idx="1157">
                  <c:v>5.902686882019043</c:v>
                </c:pt>
                <c:pt idx="1158">
                  <c:v>5.903982925415039</c:v>
                </c:pt>
                <c:pt idx="1159">
                  <c:v>5.928778457641601</c:v>
                </c:pt>
                <c:pt idx="1160">
                  <c:v>5.92376594543457</c:v>
                </c:pt>
                <c:pt idx="1161">
                  <c:v>5.92837028503418</c:v>
                </c:pt>
                <c:pt idx="1162">
                  <c:v>5.928484725952148</c:v>
                </c:pt>
                <c:pt idx="1163">
                  <c:v>5.935906219482422</c:v>
                </c:pt>
                <c:pt idx="1164">
                  <c:v>5.921166229248047</c:v>
                </c:pt>
                <c:pt idx="1165">
                  <c:v>5.92240219116211</c:v>
                </c:pt>
                <c:pt idx="1166">
                  <c:v>5.937508392333985</c:v>
                </c:pt>
                <c:pt idx="1167">
                  <c:v>5.937218475341797</c:v>
                </c:pt>
                <c:pt idx="1168">
                  <c:v>5.947457122802735</c:v>
                </c:pt>
                <c:pt idx="1169">
                  <c:v>5.96116714477539</c:v>
                </c:pt>
                <c:pt idx="1170">
                  <c:v>5.96867446899414</c:v>
                </c:pt>
                <c:pt idx="1171">
                  <c:v>5.975548553466797</c:v>
                </c:pt>
                <c:pt idx="1172">
                  <c:v>5.981939125061038</c:v>
                </c:pt>
                <c:pt idx="1173">
                  <c:v>5.973089027404785</c:v>
                </c:pt>
                <c:pt idx="1174">
                  <c:v>5.97061710357666</c:v>
                </c:pt>
                <c:pt idx="1175">
                  <c:v>5.977651405334477</c:v>
                </c:pt>
                <c:pt idx="1176">
                  <c:v>5.982045936584472</c:v>
                </c:pt>
                <c:pt idx="1177">
                  <c:v>6.003680992126465</c:v>
                </c:pt>
                <c:pt idx="1178">
                  <c:v>6.008235740661621</c:v>
                </c:pt>
                <c:pt idx="1179">
                  <c:v>6.010227012634278</c:v>
                </c:pt>
                <c:pt idx="1180">
                  <c:v>6.020038414001465</c:v>
                </c:pt>
                <c:pt idx="1181">
                  <c:v>6.024925041198727</c:v>
                </c:pt>
                <c:pt idx="1182">
                  <c:v>6.021968650817871</c:v>
                </c:pt>
                <c:pt idx="1183">
                  <c:v>6.017549324035644</c:v>
                </c:pt>
                <c:pt idx="1184">
                  <c:v>6.02330093383789</c:v>
                </c:pt>
                <c:pt idx="1185">
                  <c:v>6.037094879150387</c:v>
                </c:pt>
                <c:pt idx="1186">
                  <c:v>6.035006332397461</c:v>
                </c:pt>
                <c:pt idx="1187">
                  <c:v>6.054659652709961</c:v>
                </c:pt>
                <c:pt idx="1188">
                  <c:v>6.056238937377929</c:v>
                </c:pt>
                <c:pt idx="1189">
                  <c:v>6.04482536315918</c:v>
                </c:pt>
                <c:pt idx="1190">
                  <c:v>6.04894714355469</c:v>
                </c:pt>
                <c:pt idx="1191">
                  <c:v>6.054545211791987</c:v>
                </c:pt>
                <c:pt idx="1192">
                  <c:v>6.063944625854489</c:v>
                </c:pt>
                <c:pt idx="1193">
                  <c:v>6.069674301147461</c:v>
                </c:pt>
                <c:pt idx="1194">
                  <c:v>6.079073715209964</c:v>
                </c:pt>
                <c:pt idx="1195">
                  <c:v>6.07972984313965</c:v>
                </c:pt>
                <c:pt idx="1196">
                  <c:v>6.074953842163086</c:v>
                </c:pt>
                <c:pt idx="1197">
                  <c:v>6.07967643737793</c:v>
                </c:pt>
                <c:pt idx="1198">
                  <c:v>6.091990280151367</c:v>
                </c:pt>
                <c:pt idx="1199">
                  <c:v>6.098949718475342</c:v>
                </c:pt>
                <c:pt idx="1200">
                  <c:v>6.108845043182373</c:v>
                </c:pt>
                <c:pt idx="1201">
                  <c:v>6.107096004486081</c:v>
                </c:pt>
                <c:pt idx="1202">
                  <c:v>6.107607173919678</c:v>
                </c:pt>
                <c:pt idx="1203">
                  <c:v>6.114427852630611</c:v>
                </c:pt>
                <c:pt idx="1204">
                  <c:v>6.126451778411865</c:v>
                </c:pt>
                <c:pt idx="1205">
                  <c:v>6.13247137069702</c:v>
                </c:pt>
                <c:pt idx="1206">
                  <c:v>6.137274074554441</c:v>
                </c:pt>
                <c:pt idx="1207">
                  <c:v>6.135465908050537</c:v>
                </c:pt>
                <c:pt idx="1208">
                  <c:v>6.137951183319092</c:v>
                </c:pt>
                <c:pt idx="1209">
                  <c:v>6.122387218475336</c:v>
                </c:pt>
                <c:pt idx="1210">
                  <c:v>6.135357189178467</c:v>
                </c:pt>
                <c:pt idx="1211">
                  <c:v>6.156177806854245</c:v>
                </c:pt>
                <c:pt idx="1212">
                  <c:v>6.165558147430414</c:v>
                </c:pt>
                <c:pt idx="1213">
                  <c:v>6.17257719039917</c:v>
                </c:pt>
                <c:pt idx="1214">
                  <c:v>6.176311779022217</c:v>
                </c:pt>
                <c:pt idx="1215">
                  <c:v>6.174118328094478</c:v>
                </c:pt>
                <c:pt idx="1216">
                  <c:v>6.188687133789062</c:v>
                </c:pt>
                <c:pt idx="1217">
                  <c:v>6.199803161621094</c:v>
                </c:pt>
                <c:pt idx="1218">
                  <c:v>6.195164489746091</c:v>
                </c:pt>
                <c:pt idx="1219">
                  <c:v>6.202122497558594</c:v>
                </c:pt>
                <c:pt idx="1220">
                  <c:v>6.206818389892578</c:v>
                </c:pt>
                <c:pt idx="1221">
                  <c:v>6.209320831298828</c:v>
                </c:pt>
                <c:pt idx="1222">
                  <c:v>6.20335464477539</c:v>
                </c:pt>
                <c:pt idx="1223">
                  <c:v>6.20617752075195</c:v>
                </c:pt>
                <c:pt idx="1224">
                  <c:v>6.222306060791015</c:v>
                </c:pt>
                <c:pt idx="1225">
                  <c:v>6.23654823303223</c:v>
                </c:pt>
                <c:pt idx="1226">
                  <c:v>6.238653945922854</c:v>
                </c:pt>
                <c:pt idx="1227">
                  <c:v>6.230868148803711</c:v>
                </c:pt>
                <c:pt idx="1228">
                  <c:v>6.23830680847168</c:v>
                </c:pt>
                <c:pt idx="1229">
                  <c:v>6.231087493896485</c:v>
                </c:pt>
                <c:pt idx="1230">
                  <c:v>6.226971435546875</c:v>
                </c:pt>
                <c:pt idx="1231">
                  <c:v>6.236843872070312</c:v>
                </c:pt>
                <c:pt idx="1232">
                  <c:v>6.233218955993653</c:v>
                </c:pt>
                <c:pt idx="1233">
                  <c:v>6.242846298217771</c:v>
                </c:pt>
                <c:pt idx="1234">
                  <c:v>6.247814941406244</c:v>
                </c:pt>
                <c:pt idx="1235">
                  <c:v>6.244732666015625</c:v>
                </c:pt>
                <c:pt idx="1236">
                  <c:v>6.252981948852536</c:v>
                </c:pt>
                <c:pt idx="1237">
                  <c:v>6.25914077758789</c:v>
                </c:pt>
                <c:pt idx="1238">
                  <c:v>6.256668853759768</c:v>
                </c:pt>
                <c:pt idx="1239">
                  <c:v>6.267540740966794</c:v>
                </c:pt>
                <c:pt idx="1240">
                  <c:v>6.270369338989258</c:v>
                </c:pt>
                <c:pt idx="1241">
                  <c:v>6.275282669067383</c:v>
                </c:pt>
                <c:pt idx="1242">
                  <c:v>6.285391616821289</c:v>
                </c:pt>
                <c:pt idx="1243">
                  <c:v>6.285017776489255</c:v>
                </c:pt>
                <c:pt idx="1244">
                  <c:v>6.27928333282471</c:v>
                </c:pt>
                <c:pt idx="1245">
                  <c:v>6.290208625793457</c:v>
                </c:pt>
                <c:pt idx="1246">
                  <c:v>6.312837409973144</c:v>
                </c:pt>
                <c:pt idx="1247">
                  <c:v>6.319619941711426</c:v>
                </c:pt>
                <c:pt idx="1248">
                  <c:v>6.328203010559082</c:v>
                </c:pt>
                <c:pt idx="1249">
                  <c:v>6.34404067993164</c:v>
                </c:pt>
                <c:pt idx="1250">
                  <c:v>6.341976928710935</c:v>
                </c:pt>
                <c:pt idx="1251">
                  <c:v>6.336766052246094</c:v>
                </c:pt>
                <c:pt idx="1252">
                  <c:v>6.348194885253906</c:v>
                </c:pt>
                <c:pt idx="1253">
                  <c:v>6.351322937011719</c:v>
                </c:pt>
                <c:pt idx="1254">
                  <c:v>6.357209014892578</c:v>
                </c:pt>
                <c:pt idx="1255">
                  <c:v>6.3588264465332</c:v>
                </c:pt>
                <c:pt idx="1256">
                  <c:v>6.373497772216797</c:v>
                </c:pt>
                <c:pt idx="1257">
                  <c:v>6.37199478149414</c:v>
                </c:pt>
                <c:pt idx="1258">
                  <c:v>6.379639434814453</c:v>
                </c:pt>
                <c:pt idx="1259">
                  <c:v>6.377434539794919</c:v>
                </c:pt>
                <c:pt idx="1260">
                  <c:v>6.386052894592285</c:v>
                </c:pt>
                <c:pt idx="1261">
                  <c:v>6.392789649963379</c:v>
                </c:pt>
                <c:pt idx="1262">
                  <c:v>6.394517230987543</c:v>
                </c:pt>
                <c:pt idx="1263">
                  <c:v>6.39812593460083</c:v>
                </c:pt>
                <c:pt idx="1264">
                  <c:v>6.407899188995362</c:v>
                </c:pt>
                <c:pt idx="1265">
                  <c:v>6.42110614776611</c:v>
                </c:pt>
                <c:pt idx="1266">
                  <c:v>6.41636829376221</c:v>
                </c:pt>
                <c:pt idx="1267">
                  <c:v>6.416772651672363</c:v>
                </c:pt>
                <c:pt idx="1268">
                  <c:v>6.408967781066896</c:v>
                </c:pt>
                <c:pt idx="1269">
                  <c:v>6.405961799621582</c:v>
                </c:pt>
                <c:pt idx="1270">
                  <c:v>6.420053291320801</c:v>
                </c:pt>
                <c:pt idx="1271">
                  <c:v>6.43125324249268</c:v>
                </c:pt>
                <c:pt idx="1272">
                  <c:v>6.428190040588379</c:v>
                </c:pt>
                <c:pt idx="1273">
                  <c:v>6.429456520080566</c:v>
                </c:pt>
                <c:pt idx="1274">
                  <c:v>6.445455360412597</c:v>
                </c:pt>
                <c:pt idx="1275">
                  <c:v>6.454302597045896</c:v>
                </c:pt>
                <c:pt idx="1276">
                  <c:v>6.448832321166989</c:v>
                </c:pt>
                <c:pt idx="1277">
                  <c:v>6.44884376525879</c:v>
                </c:pt>
                <c:pt idx="1278">
                  <c:v>6.44800453186035</c:v>
                </c:pt>
                <c:pt idx="1279">
                  <c:v>6.4488094329834</c:v>
                </c:pt>
                <c:pt idx="1280">
                  <c:v>6.453852462768555</c:v>
                </c:pt>
                <c:pt idx="1281">
                  <c:v>6.47182731628418</c:v>
                </c:pt>
                <c:pt idx="1282">
                  <c:v>6.472677040100098</c:v>
                </c:pt>
                <c:pt idx="1283">
                  <c:v>6.48340015411377</c:v>
                </c:pt>
                <c:pt idx="1284">
                  <c:v>6.49734001159668</c:v>
                </c:pt>
                <c:pt idx="1285">
                  <c:v>6.506003189086914</c:v>
                </c:pt>
                <c:pt idx="1286">
                  <c:v>6.502481269836423</c:v>
                </c:pt>
                <c:pt idx="1287">
                  <c:v>6.510469245910647</c:v>
                </c:pt>
                <c:pt idx="1288">
                  <c:v>6.521757888793945</c:v>
                </c:pt>
                <c:pt idx="1289">
                  <c:v>6.51171760559082</c:v>
                </c:pt>
                <c:pt idx="1290">
                  <c:v>6.521643447875976</c:v>
                </c:pt>
                <c:pt idx="1291">
                  <c:v>6.533983993530273</c:v>
                </c:pt>
                <c:pt idx="1292">
                  <c:v>6.526118087768555</c:v>
                </c:pt>
                <c:pt idx="1293">
                  <c:v>6.524020004272461</c:v>
                </c:pt>
                <c:pt idx="1294">
                  <c:v>6.545641708374026</c:v>
                </c:pt>
                <c:pt idx="1295">
                  <c:v>6.550726699829101</c:v>
                </c:pt>
                <c:pt idx="1296">
                  <c:v>6.54940299987793</c:v>
                </c:pt>
                <c:pt idx="1297">
                  <c:v>6.540448951721191</c:v>
                </c:pt>
                <c:pt idx="1298">
                  <c:v>6.550945568084714</c:v>
                </c:pt>
                <c:pt idx="1299">
                  <c:v>6.559454250335689</c:v>
                </c:pt>
                <c:pt idx="1300">
                  <c:v>6.57196264266968</c:v>
                </c:pt>
                <c:pt idx="1301">
                  <c:v>6.583727169036865</c:v>
                </c:pt>
                <c:pt idx="1302">
                  <c:v>6.589365291595459</c:v>
                </c:pt>
                <c:pt idx="1303">
                  <c:v>6.600504207611078</c:v>
                </c:pt>
                <c:pt idx="1304">
                  <c:v>6.611343669891357</c:v>
                </c:pt>
                <c:pt idx="1305">
                  <c:v>6.604278850555414</c:v>
                </c:pt>
                <c:pt idx="1306">
                  <c:v>6.607239055633545</c:v>
                </c:pt>
                <c:pt idx="1307">
                  <c:v>6.599525737762448</c:v>
                </c:pt>
                <c:pt idx="1308">
                  <c:v>6.610929298400879</c:v>
                </c:pt>
                <c:pt idx="1309">
                  <c:v>6.616140174865721</c:v>
                </c:pt>
                <c:pt idx="1310">
                  <c:v>6.621866035461426</c:v>
                </c:pt>
                <c:pt idx="1311">
                  <c:v>6.620714950561519</c:v>
                </c:pt>
                <c:pt idx="1312">
                  <c:v>6.63051872253418</c:v>
                </c:pt>
                <c:pt idx="1313">
                  <c:v>6.639942932128906</c:v>
                </c:pt>
                <c:pt idx="1314">
                  <c:v>6.644867706298828</c:v>
                </c:pt>
                <c:pt idx="1315">
                  <c:v>6.65988903045654</c:v>
                </c:pt>
                <c:pt idx="1316">
                  <c:v>6.672462272644043</c:v>
                </c:pt>
                <c:pt idx="1317">
                  <c:v>6.668044853210444</c:v>
                </c:pt>
                <c:pt idx="1318">
                  <c:v>6.672294425964356</c:v>
                </c:pt>
                <c:pt idx="1319">
                  <c:v>6.673837471008301</c:v>
                </c:pt>
                <c:pt idx="1320">
                  <c:v>6.66463642120361</c:v>
                </c:pt>
                <c:pt idx="1321">
                  <c:v>6.671692657470703</c:v>
                </c:pt>
                <c:pt idx="1322">
                  <c:v>6.681305694580078</c:v>
                </c:pt>
                <c:pt idx="1323">
                  <c:v>6.686524200439448</c:v>
                </c:pt>
                <c:pt idx="1324">
                  <c:v>6.699356842041012</c:v>
                </c:pt>
                <c:pt idx="1325">
                  <c:v>6.698446083068848</c:v>
                </c:pt>
                <c:pt idx="1326">
                  <c:v>6.688535499572751</c:v>
                </c:pt>
                <c:pt idx="1327">
                  <c:v>6.693242835998535</c:v>
                </c:pt>
                <c:pt idx="1328">
                  <c:v>6.72000675201416</c:v>
                </c:pt>
                <c:pt idx="1329">
                  <c:v>6.72313480377197</c:v>
                </c:pt>
                <c:pt idx="1330">
                  <c:v>6.724164772033688</c:v>
                </c:pt>
                <c:pt idx="1331">
                  <c:v>6.710996437072751</c:v>
                </c:pt>
                <c:pt idx="1332">
                  <c:v>6.716260719299317</c:v>
                </c:pt>
                <c:pt idx="1333">
                  <c:v>6.72262363433838</c:v>
                </c:pt>
                <c:pt idx="1334">
                  <c:v>6.727144050598141</c:v>
                </c:pt>
                <c:pt idx="1335">
                  <c:v>6.727298545837399</c:v>
                </c:pt>
                <c:pt idx="1336">
                  <c:v>6.740573692321777</c:v>
                </c:pt>
                <c:pt idx="1337">
                  <c:v>6.737705039978027</c:v>
                </c:pt>
                <c:pt idx="1338">
                  <c:v>6.740356254577637</c:v>
                </c:pt>
                <c:pt idx="1339">
                  <c:v>6.741838264465332</c:v>
                </c:pt>
                <c:pt idx="1340">
                  <c:v>6.73822479248047</c:v>
                </c:pt>
                <c:pt idx="1341">
                  <c:v>6.739495086669922</c:v>
                </c:pt>
                <c:pt idx="1342">
                  <c:v>6.769936370849606</c:v>
                </c:pt>
                <c:pt idx="1343">
                  <c:v>6.791283416748047</c:v>
                </c:pt>
                <c:pt idx="1344">
                  <c:v>6.794258880615234</c:v>
                </c:pt>
                <c:pt idx="1345">
                  <c:v>6.77774887084961</c:v>
                </c:pt>
                <c:pt idx="1346">
                  <c:v>6.784706878662106</c:v>
                </c:pt>
                <c:pt idx="1347">
                  <c:v>6.787049102783203</c:v>
                </c:pt>
                <c:pt idx="1348">
                  <c:v>6.794667053222656</c:v>
                </c:pt>
                <c:pt idx="1349">
                  <c:v>6.787585067749019</c:v>
                </c:pt>
                <c:pt idx="1350">
                  <c:v>6.793986129760739</c:v>
                </c:pt>
                <c:pt idx="1351">
                  <c:v>6.813181686401367</c:v>
                </c:pt>
                <c:pt idx="1352">
                  <c:v>6.8082893371582</c:v>
                </c:pt>
                <c:pt idx="1353">
                  <c:v>6.815693664550781</c:v>
                </c:pt>
                <c:pt idx="1354">
                  <c:v>6.812304306030269</c:v>
                </c:pt>
                <c:pt idx="1355">
                  <c:v>6.821780014038086</c:v>
                </c:pt>
                <c:pt idx="1356">
                  <c:v>6.827952194213867</c:v>
                </c:pt>
                <c:pt idx="1357">
                  <c:v>6.831408309936523</c:v>
                </c:pt>
                <c:pt idx="1358">
                  <c:v>6.845563697814941</c:v>
                </c:pt>
                <c:pt idx="1359">
                  <c:v>6.853101539611814</c:v>
                </c:pt>
                <c:pt idx="1360">
                  <c:v>6.850772666931149</c:v>
                </c:pt>
                <c:pt idx="1361">
                  <c:v>6.85319881439209</c:v>
                </c:pt>
                <c:pt idx="1362">
                  <c:v>6.864948081970215</c:v>
                </c:pt>
                <c:pt idx="1363">
                  <c:v>6.868884849548334</c:v>
                </c:pt>
                <c:pt idx="1364">
                  <c:v>6.88487796783447</c:v>
                </c:pt>
                <c:pt idx="1365">
                  <c:v>6.891261863708496</c:v>
                </c:pt>
                <c:pt idx="1366">
                  <c:v>6.893276023864746</c:v>
                </c:pt>
                <c:pt idx="1367">
                  <c:v>6.884235191345215</c:v>
                </c:pt>
                <c:pt idx="1368">
                  <c:v>6.889797019958496</c:v>
                </c:pt>
                <c:pt idx="1369">
                  <c:v>6.89922218322754</c:v>
                </c:pt>
                <c:pt idx="1370">
                  <c:v>6.894430923461908</c:v>
                </c:pt>
                <c:pt idx="1371">
                  <c:v>6.897515106201169</c:v>
                </c:pt>
                <c:pt idx="1372">
                  <c:v>6.910363006591797</c:v>
                </c:pt>
                <c:pt idx="1373">
                  <c:v>6.911598968505857</c:v>
                </c:pt>
                <c:pt idx="1374">
                  <c:v>6.910191345214845</c:v>
                </c:pt>
                <c:pt idx="1375">
                  <c:v>6.915592956542969</c:v>
                </c:pt>
                <c:pt idx="1376">
                  <c:v>6.911734390258789</c:v>
                </c:pt>
                <c:pt idx="1377">
                  <c:v>6.90824871063233</c:v>
                </c:pt>
                <c:pt idx="1378">
                  <c:v>6.91577892303467</c:v>
                </c:pt>
                <c:pt idx="1379">
                  <c:v>6.930846977233887</c:v>
                </c:pt>
                <c:pt idx="1380">
                  <c:v>6.94587688446045</c:v>
                </c:pt>
                <c:pt idx="1381">
                  <c:v>6.950546073913574</c:v>
                </c:pt>
                <c:pt idx="1382">
                  <c:v>6.9537504196167</c:v>
                </c:pt>
                <c:pt idx="1383">
                  <c:v>6.95021800994873</c:v>
                </c:pt>
                <c:pt idx="1384">
                  <c:v>6.94146709442139</c:v>
                </c:pt>
                <c:pt idx="1385">
                  <c:v>6.94324474334717</c:v>
                </c:pt>
                <c:pt idx="1386">
                  <c:v>6.954185295104978</c:v>
                </c:pt>
                <c:pt idx="1387">
                  <c:v>6.958885002136228</c:v>
                </c:pt>
                <c:pt idx="1388">
                  <c:v>6.972007560729978</c:v>
                </c:pt>
                <c:pt idx="1389">
                  <c:v>6.969134140014648</c:v>
                </c:pt>
                <c:pt idx="1390">
                  <c:v>6.98032264709473</c:v>
                </c:pt>
                <c:pt idx="1391">
                  <c:v>6.993140029907226</c:v>
                </c:pt>
                <c:pt idx="1392">
                  <c:v>6.9872615814209</c:v>
                </c:pt>
                <c:pt idx="1393">
                  <c:v>6.98762016296387</c:v>
                </c:pt>
                <c:pt idx="1394">
                  <c:v>6.99525718688965</c:v>
                </c:pt>
                <c:pt idx="1395">
                  <c:v>6.998720932006836</c:v>
                </c:pt>
                <c:pt idx="1396">
                  <c:v>7.003742980957031</c:v>
                </c:pt>
                <c:pt idx="1397">
                  <c:v>7.020031738281247</c:v>
                </c:pt>
                <c:pt idx="1398">
                  <c:v>7.023632812499997</c:v>
                </c:pt>
                <c:pt idx="1399">
                  <c:v>7.022997188568115</c:v>
                </c:pt>
                <c:pt idx="1400">
                  <c:v>7.01712255477905</c:v>
                </c:pt>
                <c:pt idx="1401">
                  <c:v>7.02383642196655</c:v>
                </c:pt>
                <c:pt idx="1402">
                  <c:v>7.039584922790527</c:v>
                </c:pt>
                <c:pt idx="1403">
                  <c:v>7.047370719909668</c:v>
                </c:pt>
                <c:pt idx="1404">
                  <c:v>7.061981010437009</c:v>
                </c:pt>
                <c:pt idx="1405">
                  <c:v>7.062179374694824</c:v>
                </c:pt>
                <c:pt idx="1406">
                  <c:v>7.04946117401123</c:v>
                </c:pt>
                <c:pt idx="1407">
                  <c:v>7.054721641540527</c:v>
                </c:pt>
                <c:pt idx="1408">
                  <c:v>7.047840881347656</c:v>
                </c:pt>
                <c:pt idx="1409">
                  <c:v>7.059803771972656</c:v>
                </c:pt>
                <c:pt idx="1410">
                  <c:v>7.067646789550781</c:v>
                </c:pt>
                <c:pt idx="1411">
                  <c:v>7.064278411865234</c:v>
                </c:pt>
                <c:pt idx="1412">
                  <c:v>7.069756317138672</c:v>
                </c:pt>
                <c:pt idx="1413">
                  <c:v>7.078743743896485</c:v>
                </c:pt>
                <c:pt idx="1414">
                  <c:v>7.082081604003906</c:v>
                </c:pt>
                <c:pt idx="1415">
                  <c:v>7.10326843261719</c:v>
                </c:pt>
                <c:pt idx="1416">
                  <c:v>7.122036743164061</c:v>
                </c:pt>
                <c:pt idx="1417">
                  <c:v>7.118756103515625</c:v>
                </c:pt>
                <c:pt idx="1418">
                  <c:v>7.122738647460934</c:v>
                </c:pt>
                <c:pt idx="1419">
                  <c:v>7.145001220703125</c:v>
                </c:pt>
                <c:pt idx="1420">
                  <c:v>7.129902648925777</c:v>
                </c:pt>
                <c:pt idx="1421">
                  <c:v>7.128712463378903</c:v>
                </c:pt>
                <c:pt idx="1422">
                  <c:v>7.130186367034907</c:v>
                </c:pt>
                <c:pt idx="1423">
                  <c:v>7.146726894378662</c:v>
                </c:pt>
                <c:pt idx="1424">
                  <c:v>7.14182119369507</c:v>
                </c:pt>
                <c:pt idx="1425">
                  <c:v>7.160871791839599</c:v>
                </c:pt>
                <c:pt idx="1426">
                  <c:v>7.167562770843506</c:v>
                </c:pt>
                <c:pt idx="1427">
                  <c:v>7.149833965301513</c:v>
                </c:pt>
                <c:pt idx="1428">
                  <c:v>7.155922222137446</c:v>
                </c:pt>
                <c:pt idx="1429">
                  <c:v>7.163687992095944</c:v>
                </c:pt>
                <c:pt idx="1430">
                  <c:v>7.171849536895749</c:v>
                </c:pt>
                <c:pt idx="1431">
                  <c:v>7.196755695343017</c:v>
                </c:pt>
                <c:pt idx="1432">
                  <c:v>7.21842317581177</c:v>
                </c:pt>
                <c:pt idx="1433">
                  <c:v>7.210756111145018</c:v>
                </c:pt>
                <c:pt idx="1434">
                  <c:v>7.208055305480957</c:v>
                </c:pt>
                <c:pt idx="1435">
                  <c:v>7.19113903045654</c:v>
                </c:pt>
                <c:pt idx="1436">
                  <c:v>7.193137931823728</c:v>
                </c:pt>
                <c:pt idx="1437">
                  <c:v>7.196629333496094</c:v>
                </c:pt>
                <c:pt idx="1438">
                  <c:v>7.195610809326169</c:v>
                </c:pt>
                <c:pt idx="1439">
                  <c:v>7.210883903503418</c:v>
                </c:pt>
                <c:pt idx="1440">
                  <c:v>7.228370475769043</c:v>
                </c:pt>
                <c:pt idx="1441">
                  <c:v>7.230088996887207</c:v>
                </c:pt>
                <c:pt idx="1442">
                  <c:v>7.228990364074707</c:v>
                </c:pt>
                <c:pt idx="1443">
                  <c:v>7.222719001770018</c:v>
                </c:pt>
                <c:pt idx="1444">
                  <c:v>7.230100440979004</c:v>
                </c:pt>
                <c:pt idx="1445">
                  <c:v>7.238490867614746</c:v>
                </c:pt>
                <c:pt idx="1446">
                  <c:v>7.250678825378418</c:v>
                </c:pt>
                <c:pt idx="1447">
                  <c:v>7.259836006164551</c:v>
                </c:pt>
                <c:pt idx="1448">
                  <c:v>7.2590482711792</c:v>
                </c:pt>
                <c:pt idx="1449">
                  <c:v>7.259426403045654</c:v>
                </c:pt>
                <c:pt idx="1450">
                  <c:v>7.270313549041748</c:v>
                </c:pt>
                <c:pt idx="1451">
                  <c:v>7.27435712814331</c:v>
                </c:pt>
                <c:pt idx="1452">
                  <c:v>7.28503065109253</c:v>
                </c:pt>
                <c:pt idx="1453">
                  <c:v>7.290241527557373</c:v>
                </c:pt>
                <c:pt idx="1454">
                  <c:v>7.29602460861206</c:v>
                </c:pt>
                <c:pt idx="1455">
                  <c:v>7.305958080291748</c:v>
                </c:pt>
                <c:pt idx="1456">
                  <c:v>7.313148784637451</c:v>
                </c:pt>
                <c:pt idx="1457">
                  <c:v>7.316566753387448</c:v>
                </c:pt>
                <c:pt idx="1458">
                  <c:v>7.311897563934326</c:v>
                </c:pt>
                <c:pt idx="1459">
                  <c:v>7.306152629852295</c:v>
                </c:pt>
                <c:pt idx="1460">
                  <c:v>7.307251262664795</c:v>
                </c:pt>
                <c:pt idx="1461">
                  <c:v>7.314377117156978</c:v>
                </c:pt>
                <c:pt idx="1462">
                  <c:v>7.316818523406978</c:v>
                </c:pt>
                <c:pt idx="1463">
                  <c:v>7.311538982391357</c:v>
                </c:pt>
                <c:pt idx="1464">
                  <c:v>7.32646207809448</c:v>
                </c:pt>
                <c:pt idx="1465">
                  <c:v>7.332016277313228</c:v>
                </c:pt>
                <c:pt idx="1466">
                  <c:v>7.334770488739013</c:v>
                </c:pt>
                <c:pt idx="1467">
                  <c:v>7.330812740325928</c:v>
                </c:pt>
                <c:pt idx="1468">
                  <c:v>7.332376766204834</c:v>
                </c:pt>
                <c:pt idx="1469">
                  <c:v>7.341440486907959</c:v>
                </c:pt>
                <c:pt idx="1470">
                  <c:v>7.349783229827881</c:v>
                </c:pt>
                <c:pt idx="1471">
                  <c:v>7.36066274642944</c:v>
                </c:pt>
                <c:pt idx="1472">
                  <c:v>7.365919399261471</c:v>
                </c:pt>
                <c:pt idx="1473">
                  <c:v>7.363401699066162</c:v>
                </c:pt>
                <c:pt idx="1474">
                  <c:v>7.351820278167721</c:v>
                </c:pt>
                <c:pt idx="1475">
                  <c:v>7.363294887542724</c:v>
                </c:pt>
                <c:pt idx="1476">
                  <c:v>7.382353115081787</c:v>
                </c:pt>
                <c:pt idx="1477">
                  <c:v>7.381109523773193</c:v>
                </c:pt>
                <c:pt idx="1478">
                  <c:v>7.38372449874878</c:v>
                </c:pt>
                <c:pt idx="1479">
                  <c:v>7.40442304611206</c:v>
                </c:pt>
                <c:pt idx="1480">
                  <c:v>7.417858409881592</c:v>
                </c:pt>
                <c:pt idx="1481">
                  <c:v>7.420711803436276</c:v>
                </c:pt>
                <c:pt idx="1482">
                  <c:v>7.42614393234253</c:v>
                </c:pt>
                <c:pt idx="1483">
                  <c:v>7.423083591461182</c:v>
                </c:pt>
                <c:pt idx="1484">
                  <c:v>7.414027500152588</c:v>
                </c:pt>
                <c:pt idx="1485">
                  <c:v>7.418391513824463</c:v>
                </c:pt>
                <c:pt idx="1486">
                  <c:v>7.441140460968017</c:v>
                </c:pt>
                <c:pt idx="1487">
                  <c:v>7.445705699920654</c:v>
                </c:pt>
                <c:pt idx="1488">
                  <c:v>7.446055698394776</c:v>
                </c:pt>
                <c:pt idx="1489">
                  <c:v>7.442252445220947</c:v>
                </c:pt>
                <c:pt idx="1490">
                  <c:v>7.43392448425293</c:v>
                </c:pt>
                <c:pt idx="1491">
                  <c:v>7.440737533569336</c:v>
                </c:pt>
                <c:pt idx="1492">
                  <c:v>7.44466667175293</c:v>
                </c:pt>
                <c:pt idx="1493">
                  <c:v>7.463480758666987</c:v>
                </c:pt>
                <c:pt idx="1494">
                  <c:v>7.469370651245117</c:v>
                </c:pt>
                <c:pt idx="1495">
                  <c:v>7.470415878295894</c:v>
                </c:pt>
                <c:pt idx="1496">
                  <c:v>7.466921615600586</c:v>
                </c:pt>
                <c:pt idx="1497">
                  <c:v>7.473236846923828</c:v>
                </c:pt>
                <c:pt idx="1498">
                  <c:v>7.47782211303711</c:v>
                </c:pt>
                <c:pt idx="1499">
                  <c:v>7.480112838745114</c:v>
                </c:pt>
                <c:pt idx="1500">
                  <c:v>7.486544418334961</c:v>
                </c:pt>
                <c:pt idx="1501">
                  <c:v>7.491150665283203</c:v>
                </c:pt>
                <c:pt idx="1502">
                  <c:v>7.498802947998047</c:v>
                </c:pt>
                <c:pt idx="1503">
                  <c:v>7.505721855163574</c:v>
                </c:pt>
                <c:pt idx="1504">
                  <c:v>7.509444999694827</c:v>
                </c:pt>
                <c:pt idx="1505">
                  <c:v>7.511794853210446</c:v>
                </c:pt>
                <c:pt idx="1506">
                  <c:v>7.507819938659668</c:v>
                </c:pt>
                <c:pt idx="1507">
                  <c:v>7.521179008483887</c:v>
                </c:pt>
                <c:pt idx="1508">
                  <c:v>7.529372978210446</c:v>
                </c:pt>
                <c:pt idx="1509">
                  <c:v>7.529273796081543</c:v>
                </c:pt>
                <c:pt idx="1510">
                  <c:v>7.536063957214357</c:v>
                </c:pt>
                <c:pt idx="1511">
                  <c:v>7.523467826843262</c:v>
                </c:pt>
                <c:pt idx="1512">
                  <c:v>7.511371421813968</c:v>
                </c:pt>
                <c:pt idx="1513">
                  <c:v>7.518527793884278</c:v>
                </c:pt>
                <c:pt idx="1514">
                  <c:v>7.529910850524898</c:v>
                </c:pt>
                <c:pt idx="1515">
                  <c:v>7.532993125915528</c:v>
                </c:pt>
                <c:pt idx="1516">
                  <c:v>7.547115135192871</c:v>
                </c:pt>
                <c:pt idx="1517">
                  <c:v>7.558002281188965</c:v>
                </c:pt>
                <c:pt idx="1518">
                  <c:v>7.56453876495361</c:v>
                </c:pt>
                <c:pt idx="1519">
                  <c:v>7.580484199523926</c:v>
                </c:pt>
                <c:pt idx="1520">
                  <c:v>7.57556324005127</c:v>
                </c:pt>
                <c:pt idx="1521">
                  <c:v>7.579248237609863</c:v>
                </c:pt>
                <c:pt idx="1522">
                  <c:v>7.572960662841797</c:v>
                </c:pt>
                <c:pt idx="1523">
                  <c:v>7.575085449218747</c:v>
                </c:pt>
                <c:pt idx="1524">
                  <c:v>7.59083442687988</c:v>
                </c:pt>
                <c:pt idx="1525">
                  <c:v>7.601607131958008</c:v>
                </c:pt>
                <c:pt idx="1526">
                  <c:v>7.60437660217285</c:v>
                </c:pt>
                <c:pt idx="1527">
                  <c:v>7.610113906860348</c:v>
                </c:pt>
                <c:pt idx="1528">
                  <c:v>7.607233810424805</c:v>
                </c:pt>
                <c:pt idx="1529">
                  <c:v>7.62072639465332</c:v>
                </c:pt>
                <c:pt idx="1530">
                  <c:v>7.639662551879883</c:v>
                </c:pt>
                <c:pt idx="1531">
                  <c:v>7.64660530090332</c:v>
                </c:pt>
                <c:pt idx="1532">
                  <c:v>7.652914810180658</c:v>
                </c:pt>
                <c:pt idx="1533">
                  <c:v>7.62929801940918</c:v>
                </c:pt>
                <c:pt idx="1534">
                  <c:v>7.633303451538086</c:v>
                </c:pt>
                <c:pt idx="1535">
                  <c:v>7.635760116577148</c:v>
                </c:pt>
                <c:pt idx="1536">
                  <c:v>7.658190536499019</c:v>
                </c:pt>
                <c:pt idx="1537">
                  <c:v>7.668469238281247</c:v>
                </c:pt>
                <c:pt idx="1538">
                  <c:v>7.669483947753903</c:v>
                </c:pt>
                <c:pt idx="1539">
                  <c:v>7.664011764526364</c:v>
                </c:pt>
                <c:pt idx="1540">
                  <c:v>7.676989364624023</c:v>
                </c:pt>
                <c:pt idx="1541">
                  <c:v>7.692347335815429</c:v>
                </c:pt>
                <c:pt idx="1542">
                  <c:v>7.694226074218747</c:v>
                </c:pt>
                <c:pt idx="1543">
                  <c:v>7.706196594238281</c:v>
                </c:pt>
                <c:pt idx="1544">
                  <c:v>7.711056518554687</c:v>
                </c:pt>
                <c:pt idx="1545">
                  <c:v>7.706578063964845</c:v>
                </c:pt>
                <c:pt idx="1546">
                  <c:v>7.709263610839848</c:v>
                </c:pt>
                <c:pt idx="1547">
                  <c:v>7.70262222290039</c:v>
                </c:pt>
                <c:pt idx="1548">
                  <c:v>7.706009674072268</c:v>
                </c:pt>
                <c:pt idx="1549">
                  <c:v>7.713948059082031</c:v>
                </c:pt>
                <c:pt idx="1550">
                  <c:v>7.726151275634765</c:v>
                </c:pt>
                <c:pt idx="1551">
                  <c:v>7.729874420166012</c:v>
                </c:pt>
                <c:pt idx="1552">
                  <c:v>7.733269500732426</c:v>
                </c:pt>
                <c:pt idx="1553">
                  <c:v>7.727467346191403</c:v>
                </c:pt>
                <c:pt idx="1554">
                  <c:v>7.735760498046878</c:v>
                </c:pt>
                <c:pt idx="1555">
                  <c:v>7.741848754882815</c:v>
                </c:pt>
                <c:pt idx="1556">
                  <c:v>7.755974578857415</c:v>
                </c:pt>
                <c:pt idx="1557">
                  <c:v>7.763237762451172</c:v>
                </c:pt>
                <c:pt idx="1558">
                  <c:v>7.756160545349121</c:v>
                </c:pt>
                <c:pt idx="1559">
                  <c:v>7.76172618865967</c:v>
                </c:pt>
                <c:pt idx="1560">
                  <c:v>7.77199535369873</c:v>
                </c:pt>
                <c:pt idx="1561">
                  <c:v>7.775260734558108</c:v>
                </c:pt>
                <c:pt idx="1562">
                  <c:v>7.775922584533692</c:v>
                </c:pt>
                <c:pt idx="1563">
                  <c:v>7.77163486480713</c:v>
                </c:pt>
                <c:pt idx="1564">
                  <c:v>7.767392921447751</c:v>
                </c:pt>
                <c:pt idx="1565">
                  <c:v>7.783689308166504</c:v>
                </c:pt>
                <c:pt idx="1566">
                  <c:v>7.792330551147456</c:v>
                </c:pt>
                <c:pt idx="1567">
                  <c:v>7.785410690307617</c:v>
                </c:pt>
                <c:pt idx="1568">
                  <c:v>7.791733551025389</c:v>
                </c:pt>
                <c:pt idx="1569">
                  <c:v>7.80018692016601</c:v>
                </c:pt>
                <c:pt idx="1570">
                  <c:v>7.802735137939448</c:v>
                </c:pt>
                <c:pt idx="1571">
                  <c:v>7.801287460327148</c:v>
                </c:pt>
                <c:pt idx="1572">
                  <c:v>7.807841110229489</c:v>
                </c:pt>
                <c:pt idx="1573">
                  <c:v>7.816477584838867</c:v>
                </c:pt>
                <c:pt idx="1574">
                  <c:v>7.82090835571289</c:v>
                </c:pt>
                <c:pt idx="1575">
                  <c:v>7.827787208557126</c:v>
                </c:pt>
                <c:pt idx="1576">
                  <c:v>7.837461280822754</c:v>
                </c:pt>
                <c:pt idx="1577">
                  <c:v>7.843990135192871</c:v>
                </c:pt>
                <c:pt idx="1578">
                  <c:v>7.849036979675287</c:v>
                </c:pt>
                <c:pt idx="1579">
                  <c:v>7.84757213592529</c:v>
                </c:pt>
                <c:pt idx="1580">
                  <c:v>7.85898571014404</c:v>
                </c:pt>
                <c:pt idx="1581">
                  <c:v>7.87645320892334</c:v>
                </c:pt>
                <c:pt idx="1582">
                  <c:v>7.869581031799314</c:v>
                </c:pt>
                <c:pt idx="1583">
                  <c:v>7.867078590393066</c:v>
                </c:pt>
                <c:pt idx="1584">
                  <c:v>7.870553779602051</c:v>
                </c:pt>
                <c:pt idx="1585">
                  <c:v>7.886636543273926</c:v>
                </c:pt>
                <c:pt idx="1586">
                  <c:v>7.892206954956052</c:v>
                </c:pt>
                <c:pt idx="1587">
                  <c:v>7.892093467712399</c:v>
                </c:pt>
                <c:pt idx="1588">
                  <c:v>7.891425895690918</c:v>
                </c:pt>
                <c:pt idx="1589">
                  <c:v>7.896171379089352</c:v>
                </c:pt>
                <c:pt idx="1590">
                  <c:v>7.89102916717529</c:v>
                </c:pt>
                <c:pt idx="1591">
                  <c:v>7.902679252624512</c:v>
                </c:pt>
                <c:pt idx="1592">
                  <c:v>7.909265327453613</c:v>
                </c:pt>
                <c:pt idx="1593">
                  <c:v>7.923120307922363</c:v>
                </c:pt>
                <c:pt idx="1594">
                  <c:v>7.922265815734863</c:v>
                </c:pt>
                <c:pt idx="1595">
                  <c:v>7.924066352844238</c:v>
                </c:pt>
                <c:pt idx="1596">
                  <c:v>7.921731758117676</c:v>
                </c:pt>
                <c:pt idx="1597">
                  <c:v>7.925668525695801</c:v>
                </c:pt>
                <c:pt idx="1598">
                  <c:v>7.921262550354005</c:v>
                </c:pt>
                <c:pt idx="1599">
                  <c:v>7.916799354553227</c:v>
                </c:pt>
                <c:pt idx="1600">
                  <c:v>7.928399848937985</c:v>
                </c:pt>
                <c:pt idx="1601">
                  <c:v>7.948781776428222</c:v>
                </c:pt>
                <c:pt idx="1602">
                  <c:v>7.948842811584473</c:v>
                </c:pt>
                <c:pt idx="1603">
                  <c:v>7.962081718444824</c:v>
                </c:pt>
                <c:pt idx="1604">
                  <c:v>7.955410766601561</c:v>
                </c:pt>
                <c:pt idx="1605">
                  <c:v>7.968787002563476</c:v>
                </c:pt>
                <c:pt idx="1606">
                  <c:v>7.975558090209961</c:v>
                </c:pt>
                <c:pt idx="1607">
                  <c:v>7.981611061096191</c:v>
                </c:pt>
                <c:pt idx="1608">
                  <c:v>7.97861843109131</c:v>
                </c:pt>
                <c:pt idx="1609">
                  <c:v>7.98470859527588</c:v>
                </c:pt>
                <c:pt idx="1610">
                  <c:v>7.985794830322265</c:v>
                </c:pt>
                <c:pt idx="1611">
                  <c:v>7.991627502441406</c:v>
                </c:pt>
                <c:pt idx="1612">
                  <c:v>7.986824798583985</c:v>
                </c:pt>
                <c:pt idx="1613">
                  <c:v>8.002976226806648</c:v>
                </c:pt>
                <c:pt idx="1614">
                  <c:v>8.024094390869144</c:v>
                </c:pt>
                <c:pt idx="1615">
                  <c:v>8.0196044921875</c:v>
                </c:pt>
                <c:pt idx="1616">
                  <c:v>8.026181030273438</c:v>
                </c:pt>
                <c:pt idx="1617">
                  <c:v>8.02115707397461</c:v>
                </c:pt>
                <c:pt idx="1618">
                  <c:v>8.02418212890625</c:v>
                </c:pt>
                <c:pt idx="1619">
                  <c:v>8.027264404296867</c:v>
                </c:pt>
                <c:pt idx="1620">
                  <c:v>8.038525390624997</c:v>
                </c:pt>
                <c:pt idx="1621">
                  <c:v>8.04590873718262</c:v>
                </c:pt>
                <c:pt idx="1622">
                  <c:v>8.06513481140137</c:v>
                </c:pt>
                <c:pt idx="1623">
                  <c:v>8.077673721313467</c:v>
                </c:pt>
                <c:pt idx="1624">
                  <c:v>8.068968582153316</c:v>
                </c:pt>
                <c:pt idx="1625">
                  <c:v>8.065001296997072</c:v>
                </c:pt>
                <c:pt idx="1626">
                  <c:v>8.085989761352538</c:v>
                </c:pt>
                <c:pt idx="1627">
                  <c:v>8.088446426391602</c:v>
                </c:pt>
                <c:pt idx="1628">
                  <c:v>8.092100906372071</c:v>
                </c:pt>
                <c:pt idx="1629">
                  <c:v>8.077978897094722</c:v>
                </c:pt>
                <c:pt idx="1630">
                  <c:v>8.081000137329102</c:v>
                </c:pt>
                <c:pt idx="1631">
                  <c:v>8.083197402954098</c:v>
                </c:pt>
                <c:pt idx="1632">
                  <c:v>8.098412322998047</c:v>
                </c:pt>
                <c:pt idx="1633">
                  <c:v>8.104462432861328</c:v>
                </c:pt>
                <c:pt idx="1634">
                  <c:v>8.115195083618163</c:v>
                </c:pt>
                <c:pt idx="1635">
                  <c:v>8.110035705566407</c:v>
                </c:pt>
                <c:pt idx="1636">
                  <c:v>8.108670043945313</c:v>
                </c:pt>
                <c:pt idx="1637">
                  <c:v>8.120892333984375</c:v>
                </c:pt>
                <c:pt idx="1638">
                  <c:v>8.117337036132813</c:v>
                </c:pt>
                <c:pt idx="1639">
                  <c:v>8.107834625244144</c:v>
                </c:pt>
                <c:pt idx="1640">
                  <c:v>8.11682968139648</c:v>
                </c:pt>
                <c:pt idx="1641">
                  <c:v>8.11779098510742</c:v>
                </c:pt>
                <c:pt idx="1642">
                  <c:v>8.134812164306641</c:v>
                </c:pt>
                <c:pt idx="1643">
                  <c:v>8.140263366699214</c:v>
                </c:pt>
                <c:pt idx="1644">
                  <c:v>8.154015350341797</c:v>
                </c:pt>
                <c:pt idx="1645">
                  <c:v>8.15661697387696</c:v>
                </c:pt>
                <c:pt idx="1646">
                  <c:v>8.161949920654297</c:v>
                </c:pt>
                <c:pt idx="1647">
                  <c:v>8.162079620361328</c:v>
                </c:pt>
                <c:pt idx="1648">
                  <c:v>8.179215240478513</c:v>
                </c:pt>
                <c:pt idx="1649">
                  <c:v>8.173241424560542</c:v>
                </c:pt>
                <c:pt idx="1650">
                  <c:v>8.17931442260742</c:v>
                </c:pt>
                <c:pt idx="1651">
                  <c:v>8.16905097961426</c:v>
                </c:pt>
                <c:pt idx="1652">
                  <c:v>8.172186660766607</c:v>
                </c:pt>
                <c:pt idx="1653">
                  <c:v>8.19188575744629</c:v>
                </c:pt>
                <c:pt idx="1654">
                  <c:v>8.189795303344727</c:v>
                </c:pt>
                <c:pt idx="1655">
                  <c:v>8.19909172058105</c:v>
                </c:pt>
                <c:pt idx="1656">
                  <c:v>8.201765823364258</c:v>
                </c:pt>
                <c:pt idx="1657">
                  <c:v>8.189085769653321</c:v>
                </c:pt>
                <c:pt idx="1658">
                  <c:v>8.211981582641597</c:v>
                </c:pt>
                <c:pt idx="1659">
                  <c:v>8.215399551391602</c:v>
                </c:pt>
                <c:pt idx="1660">
                  <c:v>8.212206649780274</c:v>
                </c:pt>
                <c:pt idx="1661">
                  <c:v>8.22588233947754</c:v>
                </c:pt>
                <c:pt idx="1662">
                  <c:v>8.240744400024413</c:v>
                </c:pt>
                <c:pt idx="1663">
                  <c:v>8.240958023071281</c:v>
                </c:pt>
                <c:pt idx="1664">
                  <c:v>8.249660301208495</c:v>
                </c:pt>
                <c:pt idx="1665">
                  <c:v>8.239549446105957</c:v>
                </c:pt>
                <c:pt idx="1666">
                  <c:v>8.234329032897948</c:v>
                </c:pt>
                <c:pt idx="1667">
                  <c:v>8.237197685241698</c:v>
                </c:pt>
                <c:pt idx="1668">
                  <c:v>8.234222221374504</c:v>
                </c:pt>
                <c:pt idx="1669">
                  <c:v>8.239735412597657</c:v>
                </c:pt>
                <c:pt idx="1670">
                  <c:v>8.2425163269043</c:v>
                </c:pt>
                <c:pt idx="1671">
                  <c:v>8.25359325408936</c:v>
                </c:pt>
                <c:pt idx="1672">
                  <c:v>8.264411735534668</c:v>
                </c:pt>
                <c:pt idx="1673">
                  <c:v>8.26535778045654</c:v>
                </c:pt>
                <c:pt idx="1674">
                  <c:v>8.272497940063477</c:v>
                </c:pt>
                <c:pt idx="1675">
                  <c:v>8.279913711547848</c:v>
                </c:pt>
                <c:pt idx="1676">
                  <c:v>8.278021621704095</c:v>
                </c:pt>
                <c:pt idx="1677">
                  <c:v>8.279990005493163</c:v>
                </c:pt>
                <c:pt idx="1678">
                  <c:v>8.301724243164064</c:v>
                </c:pt>
                <c:pt idx="1679">
                  <c:v>8.296167182922359</c:v>
                </c:pt>
                <c:pt idx="1680">
                  <c:v>8.30941371917725</c:v>
                </c:pt>
                <c:pt idx="1681">
                  <c:v>8.311089324951168</c:v>
                </c:pt>
                <c:pt idx="1682">
                  <c:v>8.31372528076172</c:v>
                </c:pt>
                <c:pt idx="1683">
                  <c:v>8.32109527587891</c:v>
                </c:pt>
                <c:pt idx="1684">
                  <c:v>8.328289794921872</c:v>
                </c:pt>
                <c:pt idx="1685">
                  <c:v>8.330979156494141</c:v>
                </c:pt>
                <c:pt idx="1686">
                  <c:v>8.332970428466797</c:v>
                </c:pt>
                <c:pt idx="1687">
                  <c:v>8.327370452880853</c:v>
                </c:pt>
                <c:pt idx="1688">
                  <c:v>8.331377792358394</c:v>
                </c:pt>
                <c:pt idx="1689">
                  <c:v>8.337649154663086</c:v>
                </c:pt>
                <c:pt idx="1690">
                  <c:v>8.33756523132325</c:v>
                </c:pt>
                <c:pt idx="1691">
                  <c:v>8.35257225036622</c:v>
                </c:pt>
                <c:pt idx="1692">
                  <c:v>8.35918979644776</c:v>
                </c:pt>
                <c:pt idx="1693">
                  <c:v>8.36794834136963</c:v>
                </c:pt>
                <c:pt idx="1694">
                  <c:v>8.377424049377445</c:v>
                </c:pt>
                <c:pt idx="1695">
                  <c:v>8.380370903015132</c:v>
                </c:pt>
                <c:pt idx="1696">
                  <c:v>8.397506523132326</c:v>
                </c:pt>
                <c:pt idx="1697">
                  <c:v>8.415826606750487</c:v>
                </c:pt>
                <c:pt idx="1698">
                  <c:v>8.403642463684082</c:v>
                </c:pt>
                <c:pt idx="1699">
                  <c:v>8.403695869445806</c:v>
                </c:pt>
                <c:pt idx="1700">
                  <c:v>8.390680122375487</c:v>
                </c:pt>
                <c:pt idx="1701">
                  <c:v>8.39398365020752</c:v>
                </c:pt>
                <c:pt idx="1702">
                  <c:v>8.404817390441895</c:v>
                </c:pt>
                <c:pt idx="1703">
                  <c:v>8.411424446105957</c:v>
                </c:pt>
                <c:pt idx="1704">
                  <c:v>8.420549201965338</c:v>
                </c:pt>
                <c:pt idx="1705">
                  <c:v>8.417550849914551</c:v>
                </c:pt>
                <c:pt idx="1706">
                  <c:v>8.410047340393067</c:v>
                </c:pt>
                <c:pt idx="1707">
                  <c:v>8.418531227111817</c:v>
                </c:pt>
                <c:pt idx="1708">
                  <c:v>8.419000434875487</c:v>
                </c:pt>
                <c:pt idx="1709">
                  <c:v>8.424295234680173</c:v>
                </c:pt>
                <c:pt idx="1710">
                  <c:v>8.432077217102056</c:v>
                </c:pt>
                <c:pt idx="1711">
                  <c:v>8.430965232849121</c:v>
                </c:pt>
                <c:pt idx="1712">
                  <c:v>8.442996788024904</c:v>
                </c:pt>
                <c:pt idx="1713">
                  <c:v>8.44420223236084</c:v>
                </c:pt>
                <c:pt idx="1714">
                  <c:v>8.441730308532715</c:v>
                </c:pt>
                <c:pt idx="1715">
                  <c:v>8.45665340423584</c:v>
                </c:pt>
                <c:pt idx="1716">
                  <c:v>8.47119979858399</c:v>
                </c:pt>
                <c:pt idx="1717">
                  <c:v>8.47920303344727</c:v>
                </c:pt>
                <c:pt idx="1718">
                  <c:v>8.496385383605957</c:v>
                </c:pt>
                <c:pt idx="1719">
                  <c:v>8.49072437286377</c:v>
                </c:pt>
                <c:pt idx="1720">
                  <c:v>8.484880256652832</c:v>
                </c:pt>
                <c:pt idx="1721">
                  <c:v>8.480092811584476</c:v>
                </c:pt>
                <c:pt idx="1722">
                  <c:v>8.48342399597168</c:v>
                </c:pt>
                <c:pt idx="1723">
                  <c:v>8.488110351562497</c:v>
                </c:pt>
                <c:pt idx="1724">
                  <c:v>8.501309204101563</c:v>
                </c:pt>
                <c:pt idx="1725">
                  <c:v>8.512051391601563</c:v>
                </c:pt>
                <c:pt idx="1726">
                  <c:v>8.530232238769537</c:v>
                </c:pt>
                <c:pt idx="1727">
                  <c:v>8.524606513977056</c:v>
                </c:pt>
                <c:pt idx="1728">
                  <c:v>8.53966407775879</c:v>
                </c:pt>
                <c:pt idx="1729">
                  <c:v>8.53875427246094</c:v>
                </c:pt>
                <c:pt idx="1730">
                  <c:v>8.535375404357911</c:v>
                </c:pt>
                <c:pt idx="1731">
                  <c:v>8.539731788635251</c:v>
                </c:pt>
                <c:pt idx="1732">
                  <c:v>8.546003150939942</c:v>
                </c:pt>
                <c:pt idx="1733">
                  <c:v>8.543042945861817</c:v>
                </c:pt>
                <c:pt idx="1734">
                  <c:v>8.540395545959468</c:v>
                </c:pt>
                <c:pt idx="1735">
                  <c:v>8.554982948303226</c:v>
                </c:pt>
                <c:pt idx="1736">
                  <c:v>8.56100254058838</c:v>
                </c:pt>
                <c:pt idx="1737">
                  <c:v>8.574125099182124</c:v>
                </c:pt>
                <c:pt idx="1738">
                  <c:v>8.58296756744385</c:v>
                </c:pt>
                <c:pt idx="1739">
                  <c:v>8.56509189605713</c:v>
                </c:pt>
                <c:pt idx="1740">
                  <c:v>8.56975727081299</c:v>
                </c:pt>
                <c:pt idx="1741">
                  <c:v>8.580165672302246</c:v>
                </c:pt>
                <c:pt idx="1742">
                  <c:v>8.609996604919434</c:v>
                </c:pt>
                <c:pt idx="1743">
                  <c:v>8.607333946228028</c:v>
                </c:pt>
                <c:pt idx="1744">
                  <c:v>8.613406944274904</c:v>
                </c:pt>
                <c:pt idx="1745">
                  <c:v>8.614227104187007</c:v>
                </c:pt>
                <c:pt idx="1746">
                  <c:v>8.603256988525394</c:v>
                </c:pt>
                <c:pt idx="1747">
                  <c:v>8.61823348999023</c:v>
                </c:pt>
                <c:pt idx="1748">
                  <c:v>8.624844360351558</c:v>
                </c:pt>
                <c:pt idx="1749">
                  <c:v>8.614844131469727</c:v>
                </c:pt>
                <c:pt idx="1750">
                  <c:v>8.624716567993163</c:v>
                </c:pt>
                <c:pt idx="1751">
                  <c:v>8.637045669555663</c:v>
                </c:pt>
                <c:pt idx="1752">
                  <c:v>8.650954055786136</c:v>
                </c:pt>
                <c:pt idx="1753">
                  <c:v>8.653403091430664</c:v>
                </c:pt>
                <c:pt idx="1754">
                  <c:v>8.65955333709717</c:v>
                </c:pt>
                <c:pt idx="1755">
                  <c:v>8.67393093109131</c:v>
                </c:pt>
                <c:pt idx="1756">
                  <c:v>8.683410453796387</c:v>
                </c:pt>
                <c:pt idx="1757">
                  <c:v>8.705177116394043</c:v>
                </c:pt>
                <c:pt idx="1758">
                  <c:v>8.69810848236083</c:v>
                </c:pt>
                <c:pt idx="1759">
                  <c:v>8.692340660095215</c:v>
                </c:pt>
                <c:pt idx="1760">
                  <c:v>8.690143394470215</c:v>
                </c:pt>
                <c:pt idx="1761">
                  <c:v>8.69589595794678</c:v>
                </c:pt>
                <c:pt idx="1762">
                  <c:v>8.711810874938965</c:v>
                </c:pt>
                <c:pt idx="1763">
                  <c:v>8.711797523498534</c:v>
                </c:pt>
                <c:pt idx="1764">
                  <c:v>8.703359413146973</c:v>
                </c:pt>
                <c:pt idx="1765">
                  <c:v>8.706823158264161</c:v>
                </c:pt>
                <c:pt idx="1766">
                  <c:v>8.713136482238768</c:v>
                </c:pt>
                <c:pt idx="1767">
                  <c:v>8.726226615905762</c:v>
                </c:pt>
                <c:pt idx="1768">
                  <c:v>8.722129631042481</c:v>
                </c:pt>
                <c:pt idx="1769">
                  <c:v>8.719222831726075</c:v>
                </c:pt>
                <c:pt idx="1770">
                  <c:v>8.725429344177246</c:v>
                </c:pt>
                <c:pt idx="1771">
                  <c:v>8.725032615661627</c:v>
                </c:pt>
                <c:pt idx="1772">
                  <c:v>8.735011863708495</c:v>
                </c:pt>
                <c:pt idx="1773">
                  <c:v>8.748700904846187</c:v>
                </c:pt>
                <c:pt idx="1774">
                  <c:v>8.756963539123537</c:v>
                </c:pt>
                <c:pt idx="1775">
                  <c:v>8.749140548706055</c:v>
                </c:pt>
                <c:pt idx="1776">
                  <c:v>8.757002639770508</c:v>
                </c:pt>
                <c:pt idx="1777">
                  <c:v>8.76902084350586</c:v>
                </c:pt>
                <c:pt idx="1778">
                  <c:v>8.773888397216797</c:v>
                </c:pt>
                <c:pt idx="1779">
                  <c:v>8.785187530517578</c:v>
                </c:pt>
                <c:pt idx="1780">
                  <c:v>8.784630584716797</c:v>
                </c:pt>
                <c:pt idx="1781">
                  <c:v>8.773003387451165</c:v>
                </c:pt>
                <c:pt idx="1782">
                  <c:v>8.77747421264649</c:v>
                </c:pt>
                <c:pt idx="1783">
                  <c:v>8.790169525146485</c:v>
                </c:pt>
                <c:pt idx="1784">
                  <c:v>8.80529479980469</c:v>
                </c:pt>
                <c:pt idx="1785">
                  <c:v>8.80962829589844</c:v>
                </c:pt>
                <c:pt idx="1786">
                  <c:v>8.801264572143555</c:v>
                </c:pt>
                <c:pt idx="1787">
                  <c:v>8.79273681640625</c:v>
                </c:pt>
                <c:pt idx="1788">
                  <c:v>8.80004577636719</c:v>
                </c:pt>
                <c:pt idx="1789">
                  <c:v>8.80914001464844</c:v>
                </c:pt>
                <c:pt idx="1790">
                  <c:v>8.827557373046875</c:v>
                </c:pt>
                <c:pt idx="1791">
                  <c:v>8.826060104370118</c:v>
                </c:pt>
                <c:pt idx="1792">
                  <c:v>8.8169734954834</c:v>
                </c:pt>
                <c:pt idx="1793">
                  <c:v>8.83685760498047</c:v>
                </c:pt>
                <c:pt idx="1794">
                  <c:v>8.85506134033203</c:v>
                </c:pt>
                <c:pt idx="1795">
                  <c:v>8.847637939453125</c:v>
                </c:pt>
                <c:pt idx="1796">
                  <c:v>8.8560302734375</c:v>
                </c:pt>
                <c:pt idx="1797">
                  <c:v>8.872666168212894</c:v>
                </c:pt>
                <c:pt idx="1798">
                  <c:v>8.87513046264649</c:v>
                </c:pt>
                <c:pt idx="1799">
                  <c:v>8.86943511962891</c:v>
                </c:pt>
                <c:pt idx="1800">
                  <c:v>8.88095932006836</c:v>
                </c:pt>
                <c:pt idx="1801">
                  <c:v>8.888840484619141</c:v>
                </c:pt>
                <c:pt idx="1802">
                  <c:v>8.901734161376953</c:v>
                </c:pt>
                <c:pt idx="1803">
                  <c:v>8.913750457763672</c:v>
                </c:pt>
                <c:pt idx="1804">
                  <c:v>8.906121063232415</c:v>
                </c:pt>
                <c:pt idx="1805">
                  <c:v>8.908109474182124</c:v>
                </c:pt>
                <c:pt idx="1806">
                  <c:v>8.910142707824707</c:v>
                </c:pt>
                <c:pt idx="1807">
                  <c:v>8.91274909973145</c:v>
                </c:pt>
                <c:pt idx="1808">
                  <c:v>8.91298942565918</c:v>
                </c:pt>
                <c:pt idx="1809">
                  <c:v>8.921261596679688</c:v>
                </c:pt>
                <c:pt idx="1810">
                  <c:v>8.92949371337891</c:v>
                </c:pt>
                <c:pt idx="1811">
                  <c:v>8.924864578247072</c:v>
                </c:pt>
                <c:pt idx="1812">
                  <c:v>8.933920669555663</c:v>
                </c:pt>
                <c:pt idx="1813">
                  <c:v>8.939329910278321</c:v>
                </c:pt>
                <c:pt idx="1814">
                  <c:v>8.933981704711913</c:v>
                </c:pt>
                <c:pt idx="1815">
                  <c:v>8.94565467834473</c:v>
                </c:pt>
                <c:pt idx="1816">
                  <c:v>8.951212692260744</c:v>
                </c:pt>
                <c:pt idx="1817">
                  <c:v>8.973185348510744</c:v>
                </c:pt>
                <c:pt idx="1818">
                  <c:v>8.977659988403322</c:v>
                </c:pt>
                <c:pt idx="1819">
                  <c:v>8.96984367370606</c:v>
                </c:pt>
                <c:pt idx="1820">
                  <c:v>8.96669654846192</c:v>
                </c:pt>
                <c:pt idx="1821">
                  <c:v>8.974163818359375</c:v>
                </c:pt>
                <c:pt idx="1822">
                  <c:v>8.96788482666016</c:v>
                </c:pt>
                <c:pt idx="1823">
                  <c:v>8.97954444885254</c:v>
                </c:pt>
                <c:pt idx="1824">
                  <c:v>8.978979873657227</c:v>
                </c:pt>
                <c:pt idx="1825">
                  <c:v>8.996279525756835</c:v>
                </c:pt>
                <c:pt idx="1826">
                  <c:v>9.00225143432617</c:v>
                </c:pt>
                <c:pt idx="1827">
                  <c:v>8.990260887145996</c:v>
                </c:pt>
                <c:pt idx="1828">
                  <c:v>8.99949245452881</c:v>
                </c:pt>
                <c:pt idx="1829">
                  <c:v>9.00513725280762</c:v>
                </c:pt>
                <c:pt idx="1830">
                  <c:v>9.002699661254883</c:v>
                </c:pt>
                <c:pt idx="1831">
                  <c:v>9.001659202575684</c:v>
                </c:pt>
                <c:pt idx="1832">
                  <c:v>9.014247703552245</c:v>
                </c:pt>
                <c:pt idx="1833">
                  <c:v>9.01938991546631</c:v>
                </c:pt>
                <c:pt idx="1834">
                  <c:v>9.03632621765137</c:v>
                </c:pt>
                <c:pt idx="1835">
                  <c:v>9.057501602172848</c:v>
                </c:pt>
                <c:pt idx="1836">
                  <c:v>9.05262069702149</c:v>
                </c:pt>
                <c:pt idx="1837">
                  <c:v>9.043871688842765</c:v>
                </c:pt>
                <c:pt idx="1838">
                  <c:v>9.048563766479486</c:v>
                </c:pt>
                <c:pt idx="1839">
                  <c:v>9.054117965698244</c:v>
                </c:pt>
                <c:pt idx="1840">
                  <c:v>9.06814079284668</c:v>
                </c:pt>
                <c:pt idx="1841">
                  <c:v>9.067004013061524</c:v>
                </c:pt>
                <c:pt idx="1842">
                  <c:v>9.077883529663086</c:v>
                </c:pt>
                <c:pt idx="1843">
                  <c:v>9.078169631958008</c:v>
                </c:pt>
                <c:pt idx="1844">
                  <c:v>9.064703750610348</c:v>
                </c:pt>
                <c:pt idx="1845">
                  <c:v>9.079199600219727</c:v>
                </c:pt>
                <c:pt idx="1846">
                  <c:v>9.09528427124024</c:v>
                </c:pt>
                <c:pt idx="1847">
                  <c:v>9.09565525054932</c:v>
                </c:pt>
                <c:pt idx="1848">
                  <c:v>9.09504489898682</c:v>
                </c:pt>
                <c:pt idx="1849">
                  <c:v>9.091230201721192</c:v>
                </c:pt>
                <c:pt idx="1850">
                  <c:v>9.094693946838374</c:v>
                </c:pt>
                <c:pt idx="1851">
                  <c:v>9.110759544372554</c:v>
                </c:pt>
                <c:pt idx="1852">
                  <c:v>9.120059776306153</c:v>
                </c:pt>
                <c:pt idx="1853">
                  <c:v>9.13359432220459</c:v>
                </c:pt>
                <c:pt idx="1854">
                  <c:v>9.125316429138181</c:v>
                </c:pt>
                <c:pt idx="1855">
                  <c:v>9.133216667175293</c:v>
                </c:pt>
                <c:pt idx="1856">
                  <c:v>9.12974910736084</c:v>
                </c:pt>
                <c:pt idx="1857">
                  <c:v>9.137625503540038</c:v>
                </c:pt>
                <c:pt idx="1858">
                  <c:v>9.141669082641597</c:v>
                </c:pt>
                <c:pt idx="1859">
                  <c:v>9.141196060180663</c:v>
                </c:pt>
                <c:pt idx="1860">
                  <c:v>9.145651626586914</c:v>
                </c:pt>
                <c:pt idx="1861">
                  <c:v>9.15990333557129</c:v>
                </c:pt>
                <c:pt idx="1862">
                  <c:v>9.165076065063477</c:v>
                </c:pt>
                <c:pt idx="1863">
                  <c:v>9.178494262695314</c:v>
                </c:pt>
                <c:pt idx="1864">
                  <c:v>9.174893188476558</c:v>
                </c:pt>
                <c:pt idx="1865">
                  <c:v>9.182713317871094</c:v>
                </c:pt>
                <c:pt idx="1866">
                  <c:v>9.194043922424317</c:v>
                </c:pt>
                <c:pt idx="1867">
                  <c:v>9.189740943908695</c:v>
                </c:pt>
                <c:pt idx="1868">
                  <c:v>9.181581306457518</c:v>
                </c:pt>
                <c:pt idx="1869">
                  <c:v>9.178540992736817</c:v>
                </c:pt>
                <c:pt idx="1870">
                  <c:v>9.194883155822751</c:v>
                </c:pt>
                <c:pt idx="1871">
                  <c:v>9.194953727722163</c:v>
                </c:pt>
                <c:pt idx="1872">
                  <c:v>9.204925346374504</c:v>
                </c:pt>
                <c:pt idx="1873">
                  <c:v>9.201804924011231</c:v>
                </c:pt>
                <c:pt idx="1874">
                  <c:v>9.205177116394043</c:v>
                </c:pt>
                <c:pt idx="1875">
                  <c:v>9.220680046081543</c:v>
                </c:pt>
                <c:pt idx="1876">
                  <c:v>9.234428215026853</c:v>
                </c:pt>
                <c:pt idx="1877">
                  <c:v>9.232932853698732</c:v>
                </c:pt>
                <c:pt idx="1878">
                  <c:v>9.239995765686034</c:v>
                </c:pt>
                <c:pt idx="1879">
                  <c:v>9.245317268371572</c:v>
                </c:pt>
                <c:pt idx="1880">
                  <c:v>9.245515632629396</c:v>
                </c:pt>
                <c:pt idx="1881">
                  <c:v>9.24289112091064</c:v>
                </c:pt>
                <c:pt idx="1882">
                  <c:v>9.254442024230957</c:v>
                </c:pt>
                <c:pt idx="1883">
                  <c:v>9.248594093322751</c:v>
                </c:pt>
                <c:pt idx="1884">
                  <c:v>9.261548805236817</c:v>
                </c:pt>
                <c:pt idx="1885">
                  <c:v>9.265415000915528</c:v>
                </c:pt>
                <c:pt idx="1886">
                  <c:v>9.27954463958741</c:v>
                </c:pt>
                <c:pt idx="1887">
                  <c:v>9.275821495056148</c:v>
                </c:pt>
                <c:pt idx="1888">
                  <c:v>9.296914863586423</c:v>
                </c:pt>
                <c:pt idx="1889">
                  <c:v>9.294029045104981</c:v>
                </c:pt>
                <c:pt idx="1890">
                  <c:v>9.298635292053223</c:v>
                </c:pt>
                <c:pt idx="1891">
                  <c:v>9.30501155853272</c:v>
                </c:pt>
                <c:pt idx="1892">
                  <c:v>9.31155757904053</c:v>
                </c:pt>
                <c:pt idx="1893">
                  <c:v>9.314595031738287</c:v>
                </c:pt>
                <c:pt idx="1894">
                  <c:v>9.31900482177735</c:v>
                </c:pt>
                <c:pt idx="1895">
                  <c:v>9.326761054992673</c:v>
                </c:pt>
                <c:pt idx="1896">
                  <c:v>9.318464088439945</c:v>
                </c:pt>
                <c:pt idx="1897">
                  <c:v>9.326169776916501</c:v>
                </c:pt>
                <c:pt idx="1898">
                  <c:v>9.339917945861817</c:v>
                </c:pt>
                <c:pt idx="1899">
                  <c:v>9.338941383361812</c:v>
                </c:pt>
                <c:pt idx="1900">
                  <c:v>9.338485527038575</c:v>
                </c:pt>
                <c:pt idx="1901">
                  <c:v>9.327682304382326</c:v>
                </c:pt>
                <c:pt idx="1902">
                  <c:v>9.332305717468267</c:v>
                </c:pt>
                <c:pt idx="1903">
                  <c:v>9.337981986999507</c:v>
                </c:pt>
                <c:pt idx="1904">
                  <c:v>9.338592338562017</c:v>
                </c:pt>
                <c:pt idx="1905">
                  <c:v>9.3698881149292</c:v>
                </c:pt>
                <c:pt idx="1906">
                  <c:v>9.381316947937012</c:v>
                </c:pt>
                <c:pt idx="1907">
                  <c:v>9.375716972351076</c:v>
                </c:pt>
                <c:pt idx="1908">
                  <c:v>9.37109355926514</c:v>
                </c:pt>
                <c:pt idx="1909">
                  <c:v>9.378269004821778</c:v>
                </c:pt>
                <c:pt idx="1910">
                  <c:v>9.381431388854982</c:v>
                </c:pt>
                <c:pt idx="1911">
                  <c:v>9.389610099792482</c:v>
                </c:pt>
                <c:pt idx="1912">
                  <c:v>9.391090202331543</c:v>
                </c:pt>
                <c:pt idx="1913">
                  <c:v>9.4051025390625</c:v>
                </c:pt>
                <c:pt idx="1914">
                  <c:v>9.404395866394043</c:v>
                </c:pt>
                <c:pt idx="1915">
                  <c:v>9.409049797058106</c:v>
                </c:pt>
                <c:pt idx="1916">
                  <c:v>9.401023674011231</c:v>
                </c:pt>
                <c:pt idx="1917">
                  <c:v>9.393161582946778</c:v>
                </c:pt>
                <c:pt idx="1918">
                  <c:v>9.389774131774904</c:v>
                </c:pt>
                <c:pt idx="1919">
                  <c:v>9.41286067962647</c:v>
                </c:pt>
                <c:pt idx="1920">
                  <c:v>9.43449764251709</c:v>
                </c:pt>
                <c:pt idx="1921">
                  <c:v>9.444272804260251</c:v>
                </c:pt>
                <c:pt idx="1922">
                  <c:v>9.441128540039058</c:v>
                </c:pt>
                <c:pt idx="1923">
                  <c:v>9.44694023132325</c:v>
                </c:pt>
                <c:pt idx="1924">
                  <c:v>9.444453048706055</c:v>
                </c:pt>
                <c:pt idx="1925">
                  <c:v>9.45484428405762</c:v>
                </c:pt>
                <c:pt idx="1926">
                  <c:v>9.45363883972168</c:v>
                </c:pt>
                <c:pt idx="1927">
                  <c:v>9.46013240814209</c:v>
                </c:pt>
                <c:pt idx="1928">
                  <c:v>9.468265342712398</c:v>
                </c:pt>
                <c:pt idx="1929">
                  <c:v>9.44148616790772</c:v>
                </c:pt>
                <c:pt idx="1930">
                  <c:v>9.45328121185303</c:v>
                </c:pt>
                <c:pt idx="1931">
                  <c:v>9.473933982849121</c:v>
                </c:pt>
                <c:pt idx="1932">
                  <c:v>9.4751356124878</c:v>
                </c:pt>
                <c:pt idx="1933">
                  <c:v>9.470416831970226</c:v>
                </c:pt>
                <c:pt idx="1934">
                  <c:v>9.486423301696778</c:v>
                </c:pt>
                <c:pt idx="1935">
                  <c:v>9.501041221618653</c:v>
                </c:pt>
                <c:pt idx="1936">
                  <c:v>9.507565307617188</c:v>
                </c:pt>
                <c:pt idx="1937">
                  <c:v>9.51049499511719</c:v>
                </c:pt>
                <c:pt idx="1938">
                  <c:v>9.50456695556641</c:v>
                </c:pt>
                <c:pt idx="1939">
                  <c:v>9.50542335510254</c:v>
                </c:pt>
                <c:pt idx="1940">
                  <c:v>9.521200942993156</c:v>
                </c:pt>
                <c:pt idx="1941">
                  <c:v>9.520643997192383</c:v>
                </c:pt>
                <c:pt idx="1942">
                  <c:v>9.521901893615718</c:v>
                </c:pt>
                <c:pt idx="1943">
                  <c:v>9.530408668518067</c:v>
                </c:pt>
                <c:pt idx="1944">
                  <c:v>9.548413085937494</c:v>
                </c:pt>
                <c:pt idx="1945">
                  <c:v>9.541146087646485</c:v>
                </c:pt>
                <c:pt idx="1946">
                  <c:v>9.540370750427245</c:v>
                </c:pt>
                <c:pt idx="1947">
                  <c:v>9.542140769958495</c:v>
                </c:pt>
                <c:pt idx="1948">
                  <c:v>9.556453514099127</c:v>
                </c:pt>
                <c:pt idx="1949">
                  <c:v>9.56243495941163</c:v>
                </c:pt>
                <c:pt idx="1950">
                  <c:v>9.552211570739746</c:v>
                </c:pt>
                <c:pt idx="1951">
                  <c:v>9.549007225036621</c:v>
                </c:pt>
                <c:pt idx="1952">
                  <c:v>9.563289451599121</c:v>
                </c:pt>
                <c:pt idx="1953">
                  <c:v>9.55659084320069</c:v>
                </c:pt>
                <c:pt idx="1954">
                  <c:v>9.580211448669431</c:v>
                </c:pt>
                <c:pt idx="1955">
                  <c:v>9.590801048278804</c:v>
                </c:pt>
                <c:pt idx="1956">
                  <c:v>9.608516502380371</c:v>
                </c:pt>
                <c:pt idx="1957">
                  <c:v>9.59238796234131</c:v>
                </c:pt>
                <c:pt idx="1958">
                  <c:v>9.605933952331543</c:v>
                </c:pt>
                <c:pt idx="1959">
                  <c:v>9.596095848083496</c:v>
                </c:pt>
                <c:pt idx="1960">
                  <c:v>9.582179832458496</c:v>
                </c:pt>
                <c:pt idx="1961">
                  <c:v>9.609035301208496</c:v>
                </c:pt>
                <c:pt idx="1962">
                  <c:v>9.612010765075681</c:v>
                </c:pt>
                <c:pt idx="1963">
                  <c:v>9.614940452575681</c:v>
                </c:pt>
                <c:pt idx="1964">
                  <c:v>9.61082057952881</c:v>
                </c:pt>
                <c:pt idx="1965">
                  <c:v>9.615245628356934</c:v>
                </c:pt>
                <c:pt idx="1966">
                  <c:v>9.64074687957764</c:v>
                </c:pt>
                <c:pt idx="1967">
                  <c:v>9.641555595397951</c:v>
                </c:pt>
                <c:pt idx="1968">
                  <c:v>9.635680961608887</c:v>
                </c:pt>
                <c:pt idx="1969">
                  <c:v>9.650665092468267</c:v>
                </c:pt>
                <c:pt idx="1970">
                  <c:v>9.662597465515137</c:v>
                </c:pt>
                <c:pt idx="1971">
                  <c:v>9.671800422668452</c:v>
                </c:pt>
                <c:pt idx="1972">
                  <c:v>9.66956882476807</c:v>
                </c:pt>
                <c:pt idx="1973">
                  <c:v>9.676603126525874</c:v>
                </c:pt>
                <c:pt idx="1974">
                  <c:v>9.66962985992432</c:v>
                </c:pt>
                <c:pt idx="1975">
                  <c:v>9.676577377319336</c:v>
                </c:pt>
                <c:pt idx="1976">
                  <c:v>9.68126945495605</c:v>
                </c:pt>
                <c:pt idx="1977">
                  <c:v>9.683108139038085</c:v>
                </c:pt>
                <c:pt idx="1978">
                  <c:v>9.697867202758788</c:v>
                </c:pt>
                <c:pt idx="1979">
                  <c:v>9.702620315551758</c:v>
                </c:pt>
                <c:pt idx="1980">
                  <c:v>9.68907051086426</c:v>
                </c:pt>
                <c:pt idx="1981">
                  <c:v>9.703230667114258</c:v>
                </c:pt>
                <c:pt idx="1982">
                  <c:v>9.71575050354004</c:v>
                </c:pt>
                <c:pt idx="1983">
                  <c:v>9.714247512817383</c:v>
                </c:pt>
                <c:pt idx="1984">
                  <c:v>9.701224136352531</c:v>
                </c:pt>
                <c:pt idx="1985">
                  <c:v>9.72289161682129</c:v>
                </c:pt>
                <c:pt idx="1986">
                  <c:v>9.731119918823244</c:v>
                </c:pt>
                <c:pt idx="1987">
                  <c:v>9.733984756469727</c:v>
                </c:pt>
                <c:pt idx="1988">
                  <c:v>9.727419662475579</c:v>
                </c:pt>
                <c:pt idx="1989">
                  <c:v>9.72484855651855</c:v>
                </c:pt>
                <c:pt idx="1990">
                  <c:v>9.738398361206046</c:v>
                </c:pt>
                <c:pt idx="1991">
                  <c:v>9.746424484252925</c:v>
                </c:pt>
                <c:pt idx="1992">
                  <c:v>9.736666488647461</c:v>
                </c:pt>
                <c:pt idx="1993">
                  <c:v>9.74440269470215</c:v>
                </c:pt>
                <c:pt idx="1994">
                  <c:v>9.74232749938965</c:v>
                </c:pt>
                <c:pt idx="1995">
                  <c:v>9.763628768920894</c:v>
                </c:pt>
                <c:pt idx="1996">
                  <c:v>9.765867996215821</c:v>
                </c:pt>
                <c:pt idx="1997">
                  <c:v>9.780676651000977</c:v>
                </c:pt>
                <c:pt idx="1998">
                  <c:v>9.78483085632325</c:v>
                </c:pt>
                <c:pt idx="1999">
                  <c:v>9.783621597290038</c:v>
                </c:pt>
                <c:pt idx="2000">
                  <c:v>9.792708206176758</c:v>
                </c:pt>
                <c:pt idx="2001">
                  <c:v>9.789244461059566</c:v>
                </c:pt>
                <c:pt idx="2002">
                  <c:v>9.795325088500972</c:v>
                </c:pt>
                <c:pt idx="2003">
                  <c:v>9.79947929382325</c:v>
                </c:pt>
                <c:pt idx="2004">
                  <c:v>9.796351242065425</c:v>
                </c:pt>
                <c:pt idx="2005">
                  <c:v>9.81727867126465</c:v>
                </c:pt>
                <c:pt idx="2006">
                  <c:v>9.819765853881836</c:v>
                </c:pt>
                <c:pt idx="2007">
                  <c:v>9.82574157714844</c:v>
                </c:pt>
                <c:pt idx="2008">
                  <c:v>9.830826568603516</c:v>
                </c:pt>
                <c:pt idx="2009">
                  <c:v>9.832611846923828</c:v>
                </c:pt>
                <c:pt idx="2010">
                  <c:v>9.828022766113277</c:v>
                </c:pt>
                <c:pt idx="2011">
                  <c:v>9.835621643066407</c:v>
                </c:pt>
                <c:pt idx="2012">
                  <c:v>9.841313171386714</c:v>
                </c:pt>
                <c:pt idx="2013">
                  <c:v>9.841845321655271</c:v>
                </c:pt>
                <c:pt idx="2014">
                  <c:v>9.85072593688965</c:v>
                </c:pt>
                <c:pt idx="2015">
                  <c:v>9.840294647216797</c:v>
                </c:pt>
                <c:pt idx="2016">
                  <c:v>9.848513412475579</c:v>
                </c:pt>
                <c:pt idx="2017">
                  <c:v>9.86855964660645</c:v>
                </c:pt>
                <c:pt idx="2018">
                  <c:v>9.8748462677002</c:v>
                </c:pt>
                <c:pt idx="2019">
                  <c:v>9.866705703735352</c:v>
                </c:pt>
                <c:pt idx="2020">
                  <c:v>9.873745727539064</c:v>
                </c:pt>
                <c:pt idx="2021">
                  <c:v>9.864964294433594</c:v>
                </c:pt>
                <c:pt idx="2022">
                  <c:v>9.86689453125</c:v>
                </c:pt>
                <c:pt idx="2023">
                  <c:v>9.87439422607422</c:v>
                </c:pt>
                <c:pt idx="2024">
                  <c:v>9.88259582519532</c:v>
                </c:pt>
                <c:pt idx="2025">
                  <c:v>9.89945678710938</c:v>
                </c:pt>
                <c:pt idx="2026">
                  <c:v>9.902249145507814</c:v>
                </c:pt>
                <c:pt idx="2027">
                  <c:v>9.906814384460451</c:v>
                </c:pt>
                <c:pt idx="2028">
                  <c:v>9.902949142456055</c:v>
                </c:pt>
                <c:pt idx="2029">
                  <c:v>9.89847640991211</c:v>
                </c:pt>
                <c:pt idx="2030">
                  <c:v>9.89303283691407</c:v>
                </c:pt>
                <c:pt idx="2031">
                  <c:v>9.901284980773923</c:v>
                </c:pt>
                <c:pt idx="2032">
                  <c:v>9.91188983917237</c:v>
                </c:pt>
                <c:pt idx="2033">
                  <c:v>9.914972114562987</c:v>
                </c:pt>
                <c:pt idx="2034">
                  <c:v>9.92088775634766</c:v>
                </c:pt>
                <c:pt idx="2035">
                  <c:v>9.93486480712891</c:v>
                </c:pt>
                <c:pt idx="2036">
                  <c:v>9.94948272705078</c:v>
                </c:pt>
                <c:pt idx="2037">
                  <c:v>9.956406402587898</c:v>
                </c:pt>
                <c:pt idx="2038">
                  <c:v>9.95628051757813</c:v>
                </c:pt>
                <c:pt idx="2039">
                  <c:v>9.96367244720459</c:v>
                </c:pt>
                <c:pt idx="2040">
                  <c:v>9.957756805419927</c:v>
                </c:pt>
                <c:pt idx="2041">
                  <c:v>9.95514755249024</c:v>
                </c:pt>
                <c:pt idx="2042">
                  <c:v>9.97174911499024</c:v>
                </c:pt>
                <c:pt idx="2043">
                  <c:v>9.975029754638672</c:v>
                </c:pt>
                <c:pt idx="2044">
                  <c:v>9.95727233886719</c:v>
                </c:pt>
                <c:pt idx="2045">
                  <c:v>9.95953826904297</c:v>
                </c:pt>
                <c:pt idx="2046">
                  <c:v>9.970053482055663</c:v>
                </c:pt>
                <c:pt idx="2047">
                  <c:v>9.98218421936036</c:v>
                </c:pt>
                <c:pt idx="2048">
                  <c:v>9.989622879028328</c:v>
                </c:pt>
                <c:pt idx="2049">
                  <c:v>9.9909351348877</c:v>
                </c:pt>
                <c:pt idx="2050">
                  <c:v>9.99606971740723</c:v>
                </c:pt>
                <c:pt idx="2051">
                  <c:v>10.00625114440918</c:v>
                </c:pt>
                <c:pt idx="2052">
                  <c:v>10.01028327941895</c:v>
                </c:pt>
                <c:pt idx="2053">
                  <c:v>10.01377754211426</c:v>
                </c:pt>
                <c:pt idx="2054">
                  <c:v>10.02767829895019</c:v>
                </c:pt>
                <c:pt idx="2055">
                  <c:v>10.02719287872315</c:v>
                </c:pt>
                <c:pt idx="2056">
                  <c:v>10.02495174407959</c:v>
                </c:pt>
                <c:pt idx="2057">
                  <c:v>10.03293972015381</c:v>
                </c:pt>
                <c:pt idx="2058">
                  <c:v>10.03784732818604</c:v>
                </c:pt>
                <c:pt idx="2059">
                  <c:v>10.04154853820801</c:v>
                </c:pt>
                <c:pt idx="2060">
                  <c:v>10.03741149902344</c:v>
                </c:pt>
                <c:pt idx="2061">
                  <c:v>10.042919921875</c:v>
                </c:pt>
                <c:pt idx="2062">
                  <c:v>10.04166488647461</c:v>
                </c:pt>
                <c:pt idx="2063">
                  <c:v>10.05817489624024</c:v>
                </c:pt>
                <c:pt idx="2064">
                  <c:v>10.07318954467774</c:v>
                </c:pt>
                <c:pt idx="2065">
                  <c:v>10.0755241394043</c:v>
                </c:pt>
                <c:pt idx="2066">
                  <c:v>10.0727165222168</c:v>
                </c:pt>
                <c:pt idx="2067">
                  <c:v>10.06474380493164</c:v>
                </c:pt>
                <c:pt idx="2068">
                  <c:v>10.07653121948243</c:v>
                </c:pt>
                <c:pt idx="2069">
                  <c:v>10.0894401550293</c:v>
                </c:pt>
                <c:pt idx="2070">
                  <c:v>10.0740592956543</c:v>
                </c:pt>
                <c:pt idx="2071">
                  <c:v>10.09304504394531</c:v>
                </c:pt>
                <c:pt idx="2072">
                  <c:v>10.09446411132813</c:v>
                </c:pt>
                <c:pt idx="2073">
                  <c:v>10.10517578125</c:v>
                </c:pt>
                <c:pt idx="2074">
                  <c:v>10.10582237243652</c:v>
                </c:pt>
                <c:pt idx="2075">
                  <c:v>10.11795310974121</c:v>
                </c:pt>
                <c:pt idx="2076">
                  <c:v>10.12440376281738</c:v>
                </c:pt>
                <c:pt idx="2077">
                  <c:v>10.1359832763672</c:v>
                </c:pt>
                <c:pt idx="2078">
                  <c:v>10.123974609375</c:v>
                </c:pt>
                <c:pt idx="2079">
                  <c:v>10.1186435699463</c:v>
                </c:pt>
                <c:pt idx="2080">
                  <c:v>10.12674598693848</c:v>
                </c:pt>
                <c:pt idx="2081">
                  <c:v>10.13958625793457</c:v>
                </c:pt>
                <c:pt idx="2082">
                  <c:v>10.13597946166992</c:v>
                </c:pt>
                <c:pt idx="2083">
                  <c:v>10.14101486206055</c:v>
                </c:pt>
                <c:pt idx="2084">
                  <c:v>10.1444528579712</c:v>
                </c:pt>
                <c:pt idx="2085">
                  <c:v>10.13940982818604</c:v>
                </c:pt>
                <c:pt idx="2086">
                  <c:v>10.13449935913086</c:v>
                </c:pt>
                <c:pt idx="2087">
                  <c:v>10.15016250610352</c:v>
                </c:pt>
                <c:pt idx="2088">
                  <c:v>10.16077213287353</c:v>
                </c:pt>
                <c:pt idx="2089">
                  <c:v>10.1682279586792</c:v>
                </c:pt>
                <c:pt idx="2090">
                  <c:v>10.17759685516358</c:v>
                </c:pt>
                <c:pt idx="2091">
                  <c:v>10.1748197555542</c:v>
                </c:pt>
                <c:pt idx="2092">
                  <c:v>10.181178855896</c:v>
                </c:pt>
                <c:pt idx="2093">
                  <c:v>10.18669586181641</c:v>
                </c:pt>
                <c:pt idx="2094">
                  <c:v>10.19841461181641</c:v>
                </c:pt>
                <c:pt idx="2095">
                  <c:v>10.19596939086914</c:v>
                </c:pt>
                <c:pt idx="2096">
                  <c:v>10.20861129760742</c:v>
                </c:pt>
                <c:pt idx="2097">
                  <c:v>10.22392349243164</c:v>
                </c:pt>
                <c:pt idx="2098">
                  <c:v>10.21992568969726</c:v>
                </c:pt>
                <c:pt idx="2099">
                  <c:v>10.22586898803711</c:v>
                </c:pt>
                <c:pt idx="2100">
                  <c:v>10.22895889282226</c:v>
                </c:pt>
                <c:pt idx="2101">
                  <c:v>10.21650772094727</c:v>
                </c:pt>
                <c:pt idx="2102">
                  <c:v>10.24350814819336</c:v>
                </c:pt>
                <c:pt idx="2103">
                  <c:v>10.23857955932617</c:v>
                </c:pt>
                <c:pt idx="2104">
                  <c:v>10.25920944213867</c:v>
                </c:pt>
                <c:pt idx="2105">
                  <c:v>10.26499252319336</c:v>
                </c:pt>
                <c:pt idx="2106">
                  <c:v>10.24543075561524</c:v>
                </c:pt>
                <c:pt idx="2107">
                  <c:v>10.24842147827148</c:v>
                </c:pt>
                <c:pt idx="2108">
                  <c:v>10.25662689208985</c:v>
                </c:pt>
                <c:pt idx="2109">
                  <c:v>10.25095825195312</c:v>
                </c:pt>
                <c:pt idx="2110">
                  <c:v>10.25730590820312</c:v>
                </c:pt>
                <c:pt idx="2111">
                  <c:v>10.26879577636719</c:v>
                </c:pt>
                <c:pt idx="2112">
                  <c:v>10.26875762939453</c:v>
                </c:pt>
                <c:pt idx="2113">
                  <c:v>10.27182846069336</c:v>
                </c:pt>
                <c:pt idx="2114">
                  <c:v>10.28397254943848</c:v>
                </c:pt>
                <c:pt idx="2115">
                  <c:v>10.28708820343017</c:v>
                </c:pt>
                <c:pt idx="2116">
                  <c:v>10.29868106842041</c:v>
                </c:pt>
                <c:pt idx="2117">
                  <c:v>10.3054979324341</c:v>
                </c:pt>
                <c:pt idx="2118">
                  <c:v>10.31173877716065</c:v>
                </c:pt>
                <c:pt idx="2119">
                  <c:v>10.30772571563721</c:v>
                </c:pt>
                <c:pt idx="2120">
                  <c:v>10.31152515411377</c:v>
                </c:pt>
                <c:pt idx="2121">
                  <c:v>10.31831531524658</c:v>
                </c:pt>
                <c:pt idx="2122">
                  <c:v>10.32395725250244</c:v>
                </c:pt>
                <c:pt idx="2123">
                  <c:v>10.31920413970948</c:v>
                </c:pt>
                <c:pt idx="2124">
                  <c:v>10.33032779693603</c:v>
                </c:pt>
                <c:pt idx="2125">
                  <c:v>10.32393054962158</c:v>
                </c:pt>
                <c:pt idx="2126">
                  <c:v>10.32919864654541</c:v>
                </c:pt>
                <c:pt idx="2127">
                  <c:v>10.32650547027588</c:v>
                </c:pt>
                <c:pt idx="2128">
                  <c:v>10.3335054397583</c:v>
                </c:pt>
                <c:pt idx="2129">
                  <c:v>10.34278659820557</c:v>
                </c:pt>
                <c:pt idx="2130">
                  <c:v>10.3345163345337</c:v>
                </c:pt>
                <c:pt idx="2131">
                  <c:v>10.33073501586914</c:v>
                </c:pt>
                <c:pt idx="2132">
                  <c:v>10.34008865356445</c:v>
                </c:pt>
                <c:pt idx="2133">
                  <c:v>10.34629135131836</c:v>
                </c:pt>
                <c:pt idx="2134">
                  <c:v>10.36066513061524</c:v>
                </c:pt>
                <c:pt idx="2135">
                  <c:v>10.36309127807617</c:v>
                </c:pt>
                <c:pt idx="2136">
                  <c:v>10.37332611083984</c:v>
                </c:pt>
                <c:pt idx="2137">
                  <c:v>10.39513092041016</c:v>
                </c:pt>
                <c:pt idx="2138">
                  <c:v>10.38602142333984</c:v>
                </c:pt>
                <c:pt idx="2139">
                  <c:v>10.37868957519532</c:v>
                </c:pt>
                <c:pt idx="2140">
                  <c:v>10.37823944091797</c:v>
                </c:pt>
                <c:pt idx="2141">
                  <c:v>10.39134674072266</c:v>
                </c:pt>
                <c:pt idx="2142">
                  <c:v>10.39800529479981</c:v>
                </c:pt>
                <c:pt idx="2143">
                  <c:v>10.41211585998535</c:v>
                </c:pt>
                <c:pt idx="2144">
                  <c:v>10.41654663085938</c:v>
                </c:pt>
                <c:pt idx="2145">
                  <c:v>10.40537719726563</c:v>
                </c:pt>
                <c:pt idx="2146">
                  <c:v>10.41658477783203</c:v>
                </c:pt>
                <c:pt idx="2147">
                  <c:v>10.4231803894043</c:v>
                </c:pt>
                <c:pt idx="2148">
                  <c:v>10.42217330932617</c:v>
                </c:pt>
                <c:pt idx="2149">
                  <c:v>10.43455963134766</c:v>
                </c:pt>
                <c:pt idx="2150">
                  <c:v>10.45092754364014</c:v>
                </c:pt>
                <c:pt idx="2151">
                  <c:v>10.44588737487793</c:v>
                </c:pt>
                <c:pt idx="2152">
                  <c:v>10.4501750946045</c:v>
                </c:pt>
                <c:pt idx="2153">
                  <c:v>10.460062789917</c:v>
                </c:pt>
                <c:pt idx="2154">
                  <c:v>10.47592430114746</c:v>
                </c:pt>
                <c:pt idx="2155">
                  <c:v>10.47943382263184</c:v>
                </c:pt>
                <c:pt idx="2156">
                  <c:v>10.47413902282715</c:v>
                </c:pt>
                <c:pt idx="2157">
                  <c:v>10.45844917297364</c:v>
                </c:pt>
                <c:pt idx="2158">
                  <c:v>10.46871070861816</c:v>
                </c:pt>
                <c:pt idx="2159">
                  <c:v>10.4578769683838</c:v>
                </c:pt>
                <c:pt idx="2160">
                  <c:v>10.46391944885254</c:v>
                </c:pt>
                <c:pt idx="2161">
                  <c:v>10.48188667297364</c:v>
                </c:pt>
                <c:pt idx="2162">
                  <c:v>10.49501686096192</c:v>
                </c:pt>
                <c:pt idx="2163">
                  <c:v>10.49973945617676</c:v>
                </c:pt>
                <c:pt idx="2164">
                  <c:v>10.49401741027832</c:v>
                </c:pt>
                <c:pt idx="2165">
                  <c:v>10.50451545715332</c:v>
                </c:pt>
                <c:pt idx="2166">
                  <c:v>10.48757057189942</c:v>
                </c:pt>
                <c:pt idx="2167">
                  <c:v>10.49463920593262</c:v>
                </c:pt>
                <c:pt idx="2168">
                  <c:v>10.5014446258545</c:v>
                </c:pt>
                <c:pt idx="2169">
                  <c:v>10.50036888122558</c:v>
                </c:pt>
                <c:pt idx="2170">
                  <c:v>10.49810676574707</c:v>
                </c:pt>
                <c:pt idx="2171">
                  <c:v>10.49830513000488</c:v>
                </c:pt>
                <c:pt idx="2172">
                  <c:v>10.51749019622803</c:v>
                </c:pt>
                <c:pt idx="2173">
                  <c:v>10.52351741790772</c:v>
                </c:pt>
                <c:pt idx="2174">
                  <c:v>10.53907375335693</c:v>
                </c:pt>
                <c:pt idx="2175">
                  <c:v>10.54015712738037</c:v>
                </c:pt>
                <c:pt idx="2176">
                  <c:v>10.53292446136475</c:v>
                </c:pt>
                <c:pt idx="2177">
                  <c:v>10.52472286224365</c:v>
                </c:pt>
                <c:pt idx="2178">
                  <c:v>10.52473812103271</c:v>
                </c:pt>
                <c:pt idx="2179">
                  <c:v>10.54038600921631</c:v>
                </c:pt>
                <c:pt idx="2180">
                  <c:v>10.54978923797608</c:v>
                </c:pt>
                <c:pt idx="2181">
                  <c:v>10.54927806854248</c:v>
                </c:pt>
                <c:pt idx="2182">
                  <c:v>10.55051784515381</c:v>
                </c:pt>
                <c:pt idx="2183">
                  <c:v>10.55374507904053</c:v>
                </c:pt>
                <c:pt idx="2184">
                  <c:v>10.57018070220947</c:v>
                </c:pt>
                <c:pt idx="2185">
                  <c:v>10.58351974487305</c:v>
                </c:pt>
                <c:pt idx="2186">
                  <c:v>10.59148483276368</c:v>
                </c:pt>
                <c:pt idx="2187">
                  <c:v>10.57766609191895</c:v>
                </c:pt>
                <c:pt idx="2188">
                  <c:v>10.5899112701416</c:v>
                </c:pt>
                <c:pt idx="2189">
                  <c:v>10.59107856750488</c:v>
                </c:pt>
                <c:pt idx="2190">
                  <c:v>10.5939395904541</c:v>
                </c:pt>
                <c:pt idx="2191">
                  <c:v>10.59216957092285</c:v>
                </c:pt>
                <c:pt idx="2192">
                  <c:v>10.59731559753418</c:v>
                </c:pt>
                <c:pt idx="2193">
                  <c:v>10.60335807800293</c:v>
                </c:pt>
                <c:pt idx="2194">
                  <c:v>10.60891227722168</c:v>
                </c:pt>
                <c:pt idx="2195">
                  <c:v>10.63040046691895</c:v>
                </c:pt>
                <c:pt idx="2196">
                  <c:v>10.62255363464356</c:v>
                </c:pt>
                <c:pt idx="2197">
                  <c:v>10.61928825378418</c:v>
                </c:pt>
                <c:pt idx="2198">
                  <c:v>10.60443954467774</c:v>
                </c:pt>
                <c:pt idx="2199">
                  <c:v>10.62743740081787</c:v>
                </c:pt>
                <c:pt idx="2200">
                  <c:v>10.633571434021</c:v>
                </c:pt>
                <c:pt idx="2201">
                  <c:v>10.6373670578003</c:v>
                </c:pt>
                <c:pt idx="2202">
                  <c:v>10.63455944061279</c:v>
                </c:pt>
                <c:pt idx="2203">
                  <c:v>10.64142589569092</c:v>
                </c:pt>
                <c:pt idx="2204">
                  <c:v>10.65235118865967</c:v>
                </c:pt>
                <c:pt idx="2205">
                  <c:v>10.6572187423706</c:v>
                </c:pt>
                <c:pt idx="2206">
                  <c:v>10.64683322906494</c:v>
                </c:pt>
                <c:pt idx="2207">
                  <c:v>10.65778903961182</c:v>
                </c:pt>
                <c:pt idx="2208">
                  <c:v>10.6565149307251</c:v>
                </c:pt>
                <c:pt idx="2209">
                  <c:v>10.65303211212158</c:v>
                </c:pt>
                <c:pt idx="2210">
                  <c:v>10.65139179229736</c:v>
                </c:pt>
                <c:pt idx="2211">
                  <c:v>10.6562822341919</c:v>
                </c:pt>
                <c:pt idx="2212">
                  <c:v>10.66006450653076</c:v>
                </c:pt>
                <c:pt idx="2213">
                  <c:v>10.66581230163574</c:v>
                </c:pt>
                <c:pt idx="2214">
                  <c:v>10.67027835845947</c:v>
                </c:pt>
                <c:pt idx="2215">
                  <c:v>10.67448978424072</c:v>
                </c:pt>
                <c:pt idx="2216">
                  <c:v>10.66765384674072</c:v>
                </c:pt>
                <c:pt idx="2217">
                  <c:v>10.6844804763794</c:v>
                </c:pt>
                <c:pt idx="2218">
                  <c:v>10.6784990310669</c:v>
                </c:pt>
                <c:pt idx="2219">
                  <c:v>10.68308429718018</c:v>
                </c:pt>
                <c:pt idx="2220">
                  <c:v>10.67805652618408</c:v>
                </c:pt>
                <c:pt idx="2221">
                  <c:v>10.68190937042236</c:v>
                </c:pt>
                <c:pt idx="2222">
                  <c:v>10.68234424591065</c:v>
                </c:pt>
                <c:pt idx="2223">
                  <c:v>10.68247394561767</c:v>
                </c:pt>
                <c:pt idx="2224">
                  <c:v>10.6875608444214</c:v>
                </c:pt>
                <c:pt idx="2225">
                  <c:v>10.70324687957764</c:v>
                </c:pt>
                <c:pt idx="2226">
                  <c:v>10.71652011871338</c:v>
                </c:pt>
                <c:pt idx="2227">
                  <c:v>10.72201900482178</c:v>
                </c:pt>
                <c:pt idx="2228">
                  <c:v>10.70836238861084</c:v>
                </c:pt>
                <c:pt idx="2229">
                  <c:v>10.70866756439209</c:v>
                </c:pt>
                <c:pt idx="2230">
                  <c:v>10.71944026947022</c:v>
                </c:pt>
                <c:pt idx="2231">
                  <c:v>10.72902278900146</c:v>
                </c:pt>
                <c:pt idx="2232">
                  <c:v>10.73079280853272</c:v>
                </c:pt>
                <c:pt idx="2233">
                  <c:v>10.73468379974365</c:v>
                </c:pt>
                <c:pt idx="2234">
                  <c:v>10.74575023651123</c:v>
                </c:pt>
                <c:pt idx="2235">
                  <c:v>10.7532470703125</c:v>
                </c:pt>
                <c:pt idx="2236">
                  <c:v>10.75716857910156</c:v>
                </c:pt>
                <c:pt idx="2237">
                  <c:v>10.7552526473999</c:v>
                </c:pt>
                <c:pt idx="2238">
                  <c:v>10.7448766708374</c:v>
                </c:pt>
                <c:pt idx="2239">
                  <c:v>10.73701076507568</c:v>
                </c:pt>
                <c:pt idx="2240">
                  <c:v>10.74296741485596</c:v>
                </c:pt>
                <c:pt idx="2241">
                  <c:v>10.75703601837158</c:v>
                </c:pt>
                <c:pt idx="2242">
                  <c:v>10.75028018951416</c:v>
                </c:pt>
                <c:pt idx="2243">
                  <c:v>10.76006870269775</c:v>
                </c:pt>
                <c:pt idx="2244">
                  <c:v>10.7654245376587</c:v>
                </c:pt>
                <c:pt idx="2245">
                  <c:v>10.777707862854</c:v>
                </c:pt>
                <c:pt idx="2246">
                  <c:v>10.76809482574463</c:v>
                </c:pt>
                <c:pt idx="2247">
                  <c:v>10.77779941558838</c:v>
                </c:pt>
                <c:pt idx="2248">
                  <c:v>10.7871072769165</c:v>
                </c:pt>
                <c:pt idx="2249">
                  <c:v>10.79838352203369</c:v>
                </c:pt>
                <c:pt idx="2250">
                  <c:v>10.80867366790772</c:v>
                </c:pt>
                <c:pt idx="2251">
                  <c:v>10.8073003768921</c:v>
                </c:pt>
                <c:pt idx="2252">
                  <c:v>10.8074224472046</c:v>
                </c:pt>
                <c:pt idx="2253">
                  <c:v>10.809840965271</c:v>
                </c:pt>
                <c:pt idx="2254">
                  <c:v>10.81126003265381</c:v>
                </c:pt>
                <c:pt idx="2255">
                  <c:v>10.82166652679443</c:v>
                </c:pt>
                <c:pt idx="2256">
                  <c:v>10.82760982513428</c:v>
                </c:pt>
                <c:pt idx="2257">
                  <c:v>10.83612422943115</c:v>
                </c:pt>
                <c:pt idx="2258">
                  <c:v>10.83599452972412</c:v>
                </c:pt>
                <c:pt idx="2259">
                  <c:v>10.82769374847412</c:v>
                </c:pt>
                <c:pt idx="2260">
                  <c:v>10.84283046722412</c:v>
                </c:pt>
                <c:pt idx="2261">
                  <c:v>10.83646755218506</c:v>
                </c:pt>
                <c:pt idx="2262">
                  <c:v>10.84885768890381</c:v>
                </c:pt>
                <c:pt idx="2263">
                  <c:v>10.8575532913208</c:v>
                </c:pt>
                <c:pt idx="2264">
                  <c:v>10.85771350860596</c:v>
                </c:pt>
                <c:pt idx="2265">
                  <c:v>10.853692817688</c:v>
                </c:pt>
                <c:pt idx="2266">
                  <c:v>10.86080341339111</c:v>
                </c:pt>
                <c:pt idx="2267">
                  <c:v>10.86485462188721</c:v>
                </c:pt>
                <c:pt idx="2268">
                  <c:v>10.86871509552002</c:v>
                </c:pt>
                <c:pt idx="2269">
                  <c:v>10.86116199493408</c:v>
                </c:pt>
                <c:pt idx="2270">
                  <c:v>10.86206226348877</c:v>
                </c:pt>
                <c:pt idx="2271">
                  <c:v>10.85599594116211</c:v>
                </c:pt>
                <c:pt idx="2272">
                  <c:v>10.8870304107666</c:v>
                </c:pt>
                <c:pt idx="2273">
                  <c:v>10.88582496643067</c:v>
                </c:pt>
                <c:pt idx="2274">
                  <c:v>10.88728218078613</c:v>
                </c:pt>
                <c:pt idx="2275">
                  <c:v>10.88305549621582</c:v>
                </c:pt>
                <c:pt idx="2276">
                  <c:v>10.89060096740723</c:v>
                </c:pt>
                <c:pt idx="2277">
                  <c:v>10.8770206451416</c:v>
                </c:pt>
                <c:pt idx="2278">
                  <c:v>10.87442665100098</c:v>
                </c:pt>
                <c:pt idx="2279">
                  <c:v>10.89371757507325</c:v>
                </c:pt>
                <c:pt idx="2280">
                  <c:v>10.89231853485107</c:v>
                </c:pt>
                <c:pt idx="2281">
                  <c:v>10.9039457321167</c:v>
                </c:pt>
                <c:pt idx="2282">
                  <c:v>10.92932109832764</c:v>
                </c:pt>
                <c:pt idx="2283">
                  <c:v>10.93696193695068</c:v>
                </c:pt>
                <c:pt idx="2284">
                  <c:v>10.90909938812256</c:v>
                </c:pt>
                <c:pt idx="2285">
                  <c:v>10.92424659729004</c:v>
                </c:pt>
                <c:pt idx="2286">
                  <c:v>10.92461280822754</c:v>
                </c:pt>
                <c:pt idx="2287">
                  <c:v>10.93777351379395</c:v>
                </c:pt>
                <c:pt idx="2288">
                  <c:v>10.9266498565674</c:v>
                </c:pt>
                <c:pt idx="2289">
                  <c:v>10.9384449005127</c:v>
                </c:pt>
                <c:pt idx="2290">
                  <c:v>10.96959190368652</c:v>
                </c:pt>
                <c:pt idx="2291">
                  <c:v>10.97287254333496</c:v>
                </c:pt>
                <c:pt idx="2292">
                  <c:v>10.97665672302246</c:v>
                </c:pt>
                <c:pt idx="2293">
                  <c:v>10.96700553894043</c:v>
                </c:pt>
                <c:pt idx="2294">
                  <c:v>10.95836906433105</c:v>
                </c:pt>
                <c:pt idx="2295">
                  <c:v>10.9670207977295</c:v>
                </c:pt>
                <c:pt idx="2296">
                  <c:v>10.96918754577637</c:v>
                </c:pt>
                <c:pt idx="2297">
                  <c:v>10.95807914733887</c:v>
                </c:pt>
                <c:pt idx="2298">
                  <c:v>10.96692924499512</c:v>
                </c:pt>
                <c:pt idx="2299">
                  <c:v>10.9748332977295</c:v>
                </c:pt>
                <c:pt idx="2300">
                  <c:v>10.9694850921631</c:v>
                </c:pt>
                <c:pt idx="2301">
                  <c:v>10.96934776306152</c:v>
                </c:pt>
                <c:pt idx="2302">
                  <c:v>10.9916561126709</c:v>
                </c:pt>
                <c:pt idx="2303">
                  <c:v>10.96566371917725</c:v>
                </c:pt>
                <c:pt idx="2304">
                  <c:v>10.964870262146</c:v>
                </c:pt>
                <c:pt idx="2305">
                  <c:v>10.9666841506958</c:v>
                </c:pt>
                <c:pt idx="2306">
                  <c:v>10.97868900299072</c:v>
                </c:pt>
                <c:pt idx="2307">
                  <c:v>10.9898889541626</c:v>
                </c:pt>
                <c:pt idx="2308">
                  <c:v>10.98513584136963</c:v>
                </c:pt>
                <c:pt idx="2309">
                  <c:v>10.9926736831665</c:v>
                </c:pt>
                <c:pt idx="2310">
                  <c:v>10.99192600250244</c:v>
                </c:pt>
                <c:pt idx="2311">
                  <c:v>11.00514011383057</c:v>
                </c:pt>
                <c:pt idx="2312">
                  <c:v>11.00716190338135</c:v>
                </c:pt>
                <c:pt idx="2313">
                  <c:v>11.00420169830322</c:v>
                </c:pt>
                <c:pt idx="2314">
                  <c:v>11.01726894378662</c:v>
                </c:pt>
                <c:pt idx="2315">
                  <c:v>11.02403621673584</c:v>
                </c:pt>
                <c:pt idx="2316">
                  <c:v>11.02200107574463</c:v>
                </c:pt>
                <c:pt idx="2317">
                  <c:v>11.01182346343994</c:v>
                </c:pt>
                <c:pt idx="2318">
                  <c:v>11.02427463531494</c:v>
                </c:pt>
                <c:pt idx="2319">
                  <c:v>11.02137546539306</c:v>
                </c:pt>
                <c:pt idx="2320">
                  <c:v>11.03014926910401</c:v>
                </c:pt>
                <c:pt idx="2321">
                  <c:v>11.02410678863525</c:v>
                </c:pt>
                <c:pt idx="2322">
                  <c:v>11.03933506011963</c:v>
                </c:pt>
                <c:pt idx="2323">
                  <c:v>11.03685932159424</c:v>
                </c:pt>
                <c:pt idx="2324">
                  <c:v>11.03969745635986</c:v>
                </c:pt>
                <c:pt idx="2325">
                  <c:v>11.04062824249267</c:v>
                </c:pt>
                <c:pt idx="2326">
                  <c:v>11.0440595626831</c:v>
                </c:pt>
                <c:pt idx="2327">
                  <c:v>11.06342296600342</c:v>
                </c:pt>
                <c:pt idx="2328">
                  <c:v>11.05558757781983</c:v>
                </c:pt>
                <c:pt idx="2329">
                  <c:v>11.05397968292236</c:v>
                </c:pt>
                <c:pt idx="2330">
                  <c:v>11.05593280792237</c:v>
                </c:pt>
                <c:pt idx="2331">
                  <c:v>11.04267292022705</c:v>
                </c:pt>
                <c:pt idx="2332">
                  <c:v>11.04399280548096</c:v>
                </c:pt>
                <c:pt idx="2333">
                  <c:v>11.05520038604737</c:v>
                </c:pt>
                <c:pt idx="2334">
                  <c:v>11.06744556427002</c:v>
                </c:pt>
                <c:pt idx="2335">
                  <c:v>11.06799488067627</c:v>
                </c:pt>
                <c:pt idx="2336">
                  <c:v>11.05795078277588</c:v>
                </c:pt>
                <c:pt idx="2337">
                  <c:v>11.05837802886963</c:v>
                </c:pt>
                <c:pt idx="2338">
                  <c:v>11.05808811187744</c:v>
                </c:pt>
                <c:pt idx="2339">
                  <c:v>11.07209281921387</c:v>
                </c:pt>
                <c:pt idx="2340">
                  <c:v>11.09151725769043</c:v>
                </c:pt>
                <c:pt idx="2341">
                  <c:v>11.09232978820801</c:v>
                </c:pt>
                <c:pt idx="2342">
                  <c:v>11.11036949157715</c:v>
                </c:pt>
                <c:pt idx="2343">
                  <c:v>11.1105411529541</c:v>
                </c:pt>
                <c:pt idx="2344">
                  <c:v>11.11344795227051</c:v>
                </c:pt>
                <c:pt idx="2345">
                  <c:v>11.10233955383301</c:v>
                </c:pt>
                <c:pt idx="2346">
                  <c:v>11.09795265197754</c:v>
                </c:pt>
                <c:pt idx="2347">
                  <c:v>11.10366706848145</c:v>
                </c:pt>
                <c:pt idx="2348">
                  <c:v>11.1099765777588</c:v>
                </c:pt>
                <c:pt idx="2349">
                  <c:v>11.12341194152832</c:v>
                </c:pt>
                <c:pt idx="2350">
                  <c:v>11.13133888244629</c:v>
                </c:pt>
                <c:pt idx="2351">
                  <c:v>11.13499145507812</c:v>
                </c:pt>
                <c:pt idx="2352">
                  <c:v>11.12394409179687</c:v>
                </c:pt>
                <c:pt idx="2353">
                  <c:v>11.13953094482422</c:v>
                </c:pt>
                <c:pt idx="2354">
                  <c:v>11.14337997436524</c:v>
                </c:pt>
                <c:pt idx="2355">
                  <c:v>11.14100532531738</c:v>
                </c:pt>
                <c:pt idx="2356">
                  <c:v>11.15075569152832</c:v>
                </c:pt>
                <c:pt idx="2357">
                  <c:v>11.14617805480957</c:v>
                </c:pt>
                <c:pt idx="2358">
                  <c:v>11.16153793334961</c:v>
                </c:pt>
                <c:pt idx="2359">
                  <c:v>11.15769653320313</c:v>
                </c:pt>
                <c:pt idx="2360">
                  <c:v>11.17414169311524</c:v>
                </c:pt>
                <c:pt idx="2361">
                  <c:v>11.17619781494141</c:v>
                </c:pt>
                <c:pt idx="2362">
                  <c:v>11.17474060058594</c:v>
                </c:pt>
                <c:pt idx="2363">
                  <c:v>11.17224578857422</c:v>
                </c:pt>
                <c:pt idx="2364">
                  <c:v>11.17068939208985</c:v>
                </c:pt>
                <c:pt idx="2365">
                  <c:v>11.1739995956421</c:v>
                </c:pt>
                <c:pt idx="2366">
                  <c:v>11.1744354248047</c:v>
                </c:pt>
                <c:pt idx="2367">
                  <c:v>11.18829898834228</c:v>
                </c:pt>
                <c:pt idx="2368">
                  <c:v>11.19065170288086</c:v>
                </c:pt>
                <c:pt idx="2369">
                  <c:v>11.17461090087891</c:v>
                </c:pt>
                <c:pt idx="2370">
                  <c:v>11.19132690429687</c:v>
                </c:pt>
                <c:pt idx="2371">
                  <c:v>11.18670349121094</c:v>
                </c:pt>
                <c:pt idx="2372">
                  <c:v>11.19241027832032</c:v>
                </c:pt>
                <c:pt idx="2373">
                  <c:v>11.20289306640625</c:v>
                </c:pt>
                <c:pt idx="2374">
                  <c:v>11.21287231445312</c:v>
                </c:pt>
                <c:pt idx="2375">
                  <c:v>11.21432285308838</c:v>
                </c:pt>
                <c:pt idx="2376">
                  <c:v>11.21713047027588</c:v>
                </c:pt>
                <c:pt idx="2377">
                  <c:v>11.20651035308838</c:v>
                </c:pt>
                <c:pt idx="2378">
                  <c:v>11.20911960601807</c:v>
                </c:pt>
                <c:pt idx="2379">
                  <c:v>11.21523551940918</c:v>
                </c:pt>
                <c:pt idx="2380">
                  <c:v>11.22186546325683</c:v>
                </c:pt>
                <c:pt idx="2381">
                  <c:v>11.23408393859863</c:v>
                </c:pt>
                <c:pt idx="2382">
                  <c:v>11.24024848937988</c:v>
                </c:pt>
                <c:pt idx="2383">
                  <c:v>11.23773078918457</c:v>
                </c:pt>
                <c:pt idx="2384">
                  <c:v>11.23575859069824</c:v>
                </c:pt>
                <c:pt idx="2385">
                  <c:v>11.23768882751465</c:v>
                </c:pt>
                <c:pt idx="2386">
                  <c:v>11.23802452087402</c:v>
                </c:pt>
                <c:pt idx="2387">
                  <c:v>11.23596076965332</c:v>
                </c:pt>
                <c:pt idx="2388">
                  <c:v>11.23484878540039</c:v>
                </c:pt>
                <c:pt idx="2389">
                  <c:v>11.2314308166504</c:v>
                </c:pt>
                <c:pt idx="2390">
                  <c:v>11.2398078918457</c:v>
                </c:pt>
                <c:pt idx="2391">
                  <c:v>11.26820545196533</c:v>
                </c:pt>
                <c:pt idx="2392">
                  <c:v>11.26387958526611</c:v>
                </c:pt>
                <c:pt idx="2393">
                  <c:v>11.2688081741333</c:v>
                </c:pt>
                <c:pt idx="2394">
                  <c:v>11.2572114944458</c:v>
                </c:pt>
                <c:pt idx="2395">
                  <c:v>11.26121692657471</c:v>
                </c:pt>
                <c:pt idx="2396">
                  <c:v>11.27911548614502</c:v>
                </c:pt>
                <c:pt idx="2397">
                  <c:v>11.27604274749756</c:v>
                </c:pt>
                <c:pt idx="2398">
                  <c:v>11.28104763031006</c:v>
                </c:pt>
                <c:pt idx="2399">
                  <c:v>11.28446846008301</c:v>
                </c:pt>
                <c:pt idx="2400">
                  <c:v>11.28606300354004</c:v>
                </c:pt>
                <c:pt idx="2401">
                  <c:v>11.27873878479004</c:v>
                </c:pt>
                <c:pt idx="2402">
                  <c:v>11.29201393127441</c:v>
                </c:pt>
                <c:pt idx="2403">
                  <c:v>11.2985294342041</c:v>
                </c:pt>
                <c:pt idx="2404">
                  <c:v>11.3064640045166</c:v>
                </c:pt>
                <c:pt idx="2405">
                  <c:v>11.30086402893067</c:v>
                </c:pt>
                <c:pt idx="2406">
                  <c:v>11.30378608703614</c:v>
                </c:pt>
                <c:pt idx="2407">
                  <c:v>11.29722862243652</c:v>
                </c:pt>
                <c:pt idx="2408">
                  <c:v>11.297784614563</c:v>
                </c:pt>
                <c:pt idx="2409">
                  <c:v>11.29352169036865</c:v>
                </c:pt>
                <c:pt idx="2410">
                  <c:v>11.3149908065796</c:v>
                </c:pt>
                <c:pt idx="2411">
                  <c:v>11.31814937591553</c:v>
                </c:pt>
                <c:pt idx="2412">
                  <c:v>11.31369380950928</c:v>
                </c:pt>
                <c:pt idx="2413">
                  <c:v>11.32660274505615</c:v>
                </c:pt>
                <c:pt idx="2414">
                  <c:v>11.3405797958374</c:v>
                </c:pt>
                <c:pt idx="2415">
                  <c:v>11.33297328948975</c:v>
                </c:pt>
                <c:pt idx="2416">
                  <c:v>11.34486751556397</c:v>
                </c:pt>
                <c:pt idx="2417">
                  <c:v>11.34384517669678</c:v>
                </c:pt>
                <c:pt idx="2418">
                  <c:v>11.35064296722412</c:v>
                </c:pt>
                <c:pt idx="2419">
                  <c:v>11.35139827728272</c:v>
                </c:pt>
                <c:pt idx="2420">
                  <c:v>11.34785060882568</c:v>
                </c:pt>
                <c:pt idx="2421">
                  <c:v>11.35065822601318</c:v>
                </c:pt>
                <c:pt idx="2422">
                  <c:v>11.34662227630615</c:v>
                </c:pt>
                <c:pt idx="2423">
                  <c:v>11.3591859817505</c:v>
                </c:pt>
                <c:pt idx="2424">
                  <c:v>11.34691791534424</c:v>
                </c:pt>
                <c:pt idx="2425">
                  <c:v>11.35720233917237</c:v>
                </c:pt>
                <c:pt idx="2426">
                  <c:v>11.36314563751221</c:v>
                </c:pt>
                <c:pt idx="2427">
                  <c:v>11.36110858917236</c:v>
                </c:pt>
                <c:pt idx="2428">
                  <c:v>11.3700044631958</c:v>
                </c:pt>
                <c:pt idx="2429">
                  <c:v>11.37924747467041</c:v>
                </c:pt>
                <c:pt idx="2430">
                  <c:v>11.36514835357666</c:v>
                </c:pt>
                <c:pt idx="2431">
                  <c:v>11.37277774810791</c:v>
                </c:pt>
                <c:pt idx="2432">
                  <c:v>11.38039951324463</c:v>
                </c:pt>
                <c:pt idx="2433">
                  <c:v>11.38216953277588</c:v>
                </c:pt>
                <c:pt idx="2434">
                  <c:v>11.38616733551026</c:v>
                </c:pt>
                <c:pt idx="2435">
                  <c:v>11.40303592681885</c:v>
                </c:pt>
                <c:pt idx="2436">
                  <c:v>11.38877468109131</c:v>
                </c:pt>
                <c:pt idx="2437">
                  <c:v>11.38521175384522</c:v>
                </c:pt>
                <c:pt idx="2438">
                  <c:v>11.39009075164795</c:v>
                </c:pt>
                <c:pt idx="2439">
                  <c:v>11.40547542572022</c:v>
                </c:pt>
                <c:pt idx="2440">
                  <c:v>11.41278438568115</c:v>
                </c:pt>
                <c:pt idx="2441">
                  <c:v>11.41815547943115</c:v>
                </c:pt>
                <c:pt idx="2442">
                  <c:v>11.40563945770264</c:v>
                </c:pt>
                <c:pt idx="2443">
                  <c:v>11.4174192428589</c:v>
                </c:pt>
                <c:pt idx="2444">
                  <c:v>11.42137126922607</c:v>
                </c:pt>
                <c:pt idx="2445">
                  <c:v>11.44204692840576</c:v>
                </c:pt>
                <c:pt idx="2446">
                  <c:v>11.43156032562256</c:v>
                </c:pt>
                <c:pt idx="2447">
                  <c:v>11.43153743743897</c:v>
                </c:pt>
                <c:pt idx="2448">
                  <c:v>11.43379573822022</c:v>
                </c:pt>
                <c:pt idx="2449">
                  <c:v>11.43918209075928</c:v>
                </c:pt>
                <c:pt idx="2450">
                  <c:v>11.42734127044678</c:v>
                </c:pt>
                <c:pt idx="2451">
                  <c:v>11.43594722747803</c:v>
                </c:pt>
                <c:pt idx="2452">
                  <c:v>11.4251745223999</c:v>
                </c:pt>
                <c:pt idx="2453">
                  <c:v>11.43135433197022</c:v>
                </c:pt>
                <c:pt idx="2454">
                  <c:v>11.42612056732178</c:v>
                </c:pt>
                <c:pt idx="2455">
                  <c:v>11.43442134857178</c:v>
                </c:pt>
                <c:pt idx="2456">
                  <c:v>11.42758541107178</c:v>
                </c:pt>
                <c:pt idx="2457">
                  <c:v>11.43442134857178</c:v>
                </c:pt>
                <c:pt idx="2458">
                  <c:v>11.42273311614991</c:v>
                </c:pt>
                <c:pt idx="2459">
                  <c:v>11.41672115325928</c:v>
                </c:pt>
                <c:pt idx="2460">
                  <c:v>11.42093257904053</c:v>
                </c:pt>
                <c:pt idx="2461">
                  <c:v>11.4265516281128</c:v>
                </c:pt>
                <c:pt idx="2462">
                  <c:v>11.43054943084717</c:v>
                </c:pt>
                <c:pt idx="2463">
                  <c:v>11.46040325164795</c:v>
                </c:pt>
                <c:pt idx="2464">
                  <c:v>11.4710023880005</c:v>
                </c:pt>
                <c:pt idx="2465">
                  <c:v>11.47046070098877</c:v>
                </c:pt>
                <c:pt idx="2466">
                  <c:v>11.45988636016846</c:v>
                </c:pt>
                <c:pt idx="2467">
                  <c:v>11.46764545440674</c:v>
                </c:pt>
                <c:pt idx="2468">
                  <c:v>11.46549396514893</c:v>
                </c:pt>
                <c:pt idx="2469">
                  <c:v>11.47047786712647</c:v>
                </c:pt>
                <c:pt idx="2470">
                  <c:v>11.4819543838501</c:v>
                </c:pt>
                <c:pt idx="2471">
                  <c:v>11.47565631866456</c:v>
                </c:pt>
                <c:pt idx="2472">
                  <c:v>11.46779804229736</c:v>
                </c:pt>
                <c:pt idx="2473">
                  <c:v>11.47036151885986</c:v>
                </c:pt>
                <c:pt idx="2474">
                  <c:v>11.46622638702393</c:v>
                </c:pt>
                <c:pt idx="2475">
                  <c:v>11.46804599761963</c:v>
                </c:pt>
                <c:pt idx="2476">
                  <c:v>11.47603588104248</c:v>
                </c:pt>
                <c:pt idx="2477">
                  <c:v>11.47380809783936</c:v>
                </c:pt>
                <c:pt idx="2478">
                  <c:v>11.47243480682374</c:v>
                </c:pt>
                <c:pt idx="2479">
                  <c:v>11.47463970184326</c:v>
                </c:pt>
                <c:pt idx="2480">
                  <c:v>11.48474483489991</c:v>
                </c:pt>
                <c:pt idx="2481">
                  <c:v>11.49053554534912</c:v>
                </c:pt>
                <c:pt idx="2482">
                  <c:v>11.4882734298706</c:v>
                </c:pt>
                <c:pt idx="2483">
                  <c:v>11.49290256500244</c:v>
                </c:pt>
                <c:pt idx="2484">
                  <c:v>11.48913364410401</c:v>
                </c:pt>
                <c:pt idx="2485">
                  <c:v>11.51315097808838</c:v>
                </c:pt>
                <c:pt idx="2486">
                  <c:v>11.50386219024658</c:v>
                </c:pt>
                <c:pt idx="2487">
                  <c:v>11.52986316680908</c:v>
                </c:pt>
                <c:pt idx="2488">
                  <c:v>11.54564075469971</c:v>
                </c:pt>
                <c:pt idx="2489">
                  <c:v>11.52470569610596</c:v>
                </c:pt>
                <c:pt idx="2490">
                  <c:v>11.53162937164307</c:v>
                </c:pt>
                <c:pt idx="2491">
                  <c:v>11.53484134674072</c:v>
                </c:pt>
                <c:pt idx="2492">
                  <c:v>11.52596836090088</c:v>
                </c:pt>
                <c:pt idx="2493">
                  <c:v>11.54133396148682</c:v>
                </c:pt>
                <c:pt idx="2494">
                  <c:v>11.53779773712158</c:v>
                </c:pt>
                <c:pt idx="2495">
                  <c:v>11.53992729187012</c:v>
                </c:pt>
                <c:pt idx="2496">
                  <c:v>11.55391578674316</c:v>
                </c:pt>
                <c:pt idx="2497">
                  <c:v>11.55490188598633</c:v>
                </c:pt>
                <c:pt idx="2498">
                  <c:v>11.54629592895508</c:v>
                </c:pt>
                <c:pt idx="2499">
                  <c:v>11.5501745223999</c:v>
                </c:pt>
                <c:pt idx="2500">
                  <c:v>11.55209712982178</c:v>
                </c:pt>
                <c:pt idx="2501">
                  <c:v>11.54217891693115</c:v>
                </c:pt>
                <c:pt idx="2502">
                  <c:v>11.56062679290772</c:v>
                </c:pt>
                <c:pt idx="2503">
                  <c:v>11.55965785980225</c:v>
                </c:pt>
                <c:pt idx="2504">
                  <c:v>11.562282371521</c:v>
                </c:pt>
                <c:pt idx="2505">
                  <c:v>11.5631368637085</c:v>
                </c:pt>
                <c:pt idx="2506">
                  <c:v>11.5610845565796</c:v>
                </c:pt>
                <c:pt idx="2507">
                  <c:v>11.56009273529053</c:v>
                </c:pt>
                <c:pt idx="2508">
                  <c:v>11.580104637146</c:v>
                </c:pt>
                <c:pt idx="2509">
                  <c:v>11.5797384262085</c:v>
                </c:pt>
                <c:pt idx="2510">
                  <c:v>11.582546043396</c:v>
                </c:pt>
                <c:pt idx="2511">
                  <c:v>11.57967357635498</c:v>
                </c:pt>
                <c:pt idx="2512">
                  <c:v>11.59354572296142</c:v>
                </c:pt>
                <c:pt idx="2513">
                  <c:v>11.57071857452393</c:v>
                </c:pt>
                <c:pt idx="2514">
                  <c:v>11.57284526824951</c:v>
                </c:pt>
                <c:pt idx="2515">
                  <c:v>11.57907848358154</c:v>
                </c:pt>
                <c:pt idx="2516">
                  <c:v>11.57476024627685</c:v>
                </c:pt>
                <c:pt idx="2517">
                  <c:v>11.57318859100342</c:v>
                </c:pt>
                <c:pt idx="2518">
                  <c:v>11.58873729705811</c:v>
                </c:pt>
                <c:pt idx="2519">
                  <c:v>11.58274059295655</c:v>
                </c:pt>
                <c:pt idx="2520">
                  <c:v>11.58037548065185</c:v>
                </c:pt>
                <c:pt idx="2521">
                  <c:v>11.58430652618408</c:v>
                </c:pt>
                <c:pt idx="2522">
                  <c:v>11.57121162414551</c:v>
                </c:pt>
                <c:pt idx="2523">
                  <c:v>11.56835823059082</c:v>
                </c:pt>
                <c:pt idx="2524">
                  <c:v>11.5794589996338</c:v>
                </c:pt>
                <c:pt idx="2525">
                  <c:v>11.58898811340332</c:v>
                </c:pt>
                <c:pt idx="2526">
                  <c:v>11.5866268157959</c:v>
                </c:pt>
                <c:pt idx="2527">
                  <c:v>11.58583717346192</c:v>
                </c:pt>
                <c:pt idx="2528">
                  <c:v>11.58284645080567</c:v>
                </c:pt>
                <c:pt idx="2529">
                  <c:v>11.5877140045166</c:v>
                </c:pt>
                <c:pt idx="2530">
                  <c:v>11.59563331604004</c:v>
                </c:pt>
                <c:pt idx="2531">
                  <c:v>11.59583168029785</c:v>
                </c:pt>
                <c:pt idx="2532">
                  <c:v>11.5886905670166</c:v>
                </c:pt>
                <c:pt idx="2533">
                  <c:v>11.58922843933105</c:v>
                </c:pt>
                <c:pt idx="2534">
                  <c:v>11.61068229675293</c:v>
                </c:pt>
                <c:pt idx="2535">
                  <c:v>11.60680847167969</c:v>
                </c:pt>
                <c:pt idx="2536">
                  <c:v>11.60682373046875</c:v>
                </c:pt>
                <c:pt idx="2537">
                  <c:v>11.61043243408203</c:v>
                </c:pt>
                <c:pt idx="2538">
                  <c:v>11.61218719482422</c:v>
                </c:pt>
                <c:pt idx="2539">
                  <c:v>11.59254913330078</c:v>
                </c:pt>
                <c:pt idx="2540">
                  <c:v>11.59869842529297</c:v>
                </c:pt>
                <c:pt idx="2541">
                  <c:v>11.60527496337891</c:v>
                </c:pt>
                <c:pt idx="2542">
                  <c:v>11.61040954589844</c:v>
                </c:pt>
                <c:pt idx="2543">
                  <c:v>11.59991149902344</c:v>
                </c:pt>
                <c:pt idx="2544">
                  <c:v>11.61007385253906</c:v>
                </c:pt>
                <c:pt idx="2545">
                  <c:v>11.62501220703125</c:v>
                </c:pt>
                <c:pt idx="2546">
                  <c:v>11.62340240478516</c:v>
                </c:pt>
                <c:pt idx="2547">
                  <c:v>11.61359100341797</c:v>
                </c:pt>
                <c:pt idx="2548">
                  <c:v>11.61370162963867</c:v>
                </c:pt>
                <c:pt idx="2549">
                  <c:v>11.61062698364258</c:v>
                </c:pt>
                <c:pt idx="2550">
                  <c:v>11.61237602233887</c:v>
                </c:pt>
                <c:pt idx="2551">
                  <c:v>11.61173706054687</c:v>
                </c:pt>
                <c:pt idx="2552">
                  <c:v>11.6256072998047</c:v>
                </c:pt>
                <c:pt idx="2553">
                  <c:v>11.6242769241333</c:v>
                </c:pt>
                <c:pt idx="2554">
                  <c:v>11.6286018371582</c:v>
                </c:pt>
                <c:pt idx="2555">
                  <c:v>11.62411098480225</c:v>
                </c:pt>
                <c:pt idx="2556">
                  <c:v>11.63788204193115</c:v>
                </c:pt>
                <c:pt idx="2557">
                  <c:v>11.63524990081787</c:v>
                </c:pt>
                <c:pt idx="2558">
                  <c:v>11.635280418396</c:v>
                </c:pt>
                <c:pt idx="2559">
                  <c:v>11.6319034576416</c:v>
                </c:pt>
                <c:pt idx="2560">
                  <c:v>11.63403968811035</c:v>
                </c:pt>
                <c:pt idx="2561">
                  <c:v>11.6232364654541</c:v>
                </c:pt>
                <c:pt idx="2562">
                  <c:v>11.62992744445801</c:v>
                </c:pt>
                <c:pt idx="2563">
                  <c:v>11.64806823730469</c:v>
                </c:pt>
                <c:pt idx="2564">
                  <c:v>11.63894348144531</c:v>
                </c:pt>
                <c:pt idx="2565">
                  <c:v>11.63232498168945</c:v>
                </c:pt>
                <c:pt idx="2566">
                  <c:v>11.63430480957031</c:v>
                </c:pt>
                <c:pt idx="2567">
                  <c:v>11.6345947265625</c:v>
                </c:pt>
                <c:pt idx="2568">
                  <c:v>11.64012985229492</c:v>
                </c:pt>
                <c:pt idx="2569">
                  <c:v>11.64543609619141</c:v>
                </c:pt>
                <c:pt idx="2570">
                  <c:v>11.65895538330078</c:v>
                </c:pt>
                <c:pt idx="2571">
                  <c:v>11.66645030975342</c:v>
                </c:pt>
                <c:pt idx="2572">
                  <c:v>11.68110637664795</c:v>
                </c:pt>
                <c:pt idx="2573">
                  <c:v>11.6779058456421</c:v>
                </c:pt>
                <c:pt idx="2574">
                  <c:v>11.66892795562744</c:v>
                </c:pt>
                <c:pt idx="2575">
                  <c:v>11.65868930816651</c:v>
                </c:pt>
                <c:pt idx="2576">
                  <c:v>11.65012912750244</c:v>
                </c:pt>
                <c:pt idx="2577">
                  <c:v>11.6630075454712</c:v>
                </c:pt>
                <c:pt idx="2578">
                  <c:v>11.6494806289673</c:v>
                </c:pt>
                <c:pt idx="2579">
                  <c:v>11.6507013320923</c:v>
                </c:pt>
                <c:pt idx="2580">
                  <c:v>11.66333465576172</c:v>
                </c:pt>
                <c:pt idx="2581">
                  <c:v>11.65704040527344</c:v>
                </c:pt>
                <c:pt idx="2582">
                  <c:v>11.6745632171631</c:v>
                </c:pt>
                <c:pt idx="2583">
                  <c:v>11.665873336792</c:v>
                </c:pt>
                <c:pt idx="2584">
                  <c:v>11.6570613861084</c:v>
                </c:pt>
                <c:pt idx="2585">
                  <c:v>11.6575954437256</c:v>
                </c:pt>
                <c:pt idx="2586">
                  <c:v>11.66326122283935</c:v>
                </c:pt>
                <c:pt idx="2587">
                  <c:v>11.6617811203003</c:v>
                </c:pt>
                <c:pt idx="2588">
                  <c:v>11.6669958114624</c:v>
                </c:pt>
                <c:pt idx="2589">
                  <c:v>11.66409282684326</c:v>
                </c:pt>
                <c:pt idx="2590">
                  <c:v>11.64732532501221</c:v>
                </c:pt>
                <c:pt idx="2591">
                  <c:v>11.64074115753174</c:v>
                </c:pt>
                <c:pt idx="2592">
                  <c:v>11.65042476654053</c:v>
                </c:pt>
                <c:pt idx="2593">
                  <c:v>11.64537410736084</c:v>
                </c:pt>
                <c:pt idx="2594">
                  <c:v>11.64717464447021</c:v>
                </c:pt>
                <c:pt idx="2595">
                  <c:v>11.64464168548584</c:v>
                </c:pt>
                <c:pt idx="2596">
                  <c:v>11.63543491363526</c:v>
                </c:pt>
                <c:pt idx="2597">
                  <c:v>11.63794593811035</c:v>
                </c:pt>
                <c:pt idx="2598">
                  <c:v>11.65097694396973</c:v>
                </c:pt>
                <c:pt idx="2599">
                  <c:v>11.63841133117676</c:v>
                </c:pt>
                <c:pt idx="2600">
                  <c:v>11.6379955291748</c:v>
                </c:pt>
                <c:pt idx="2601">
                  <c:v>11.63000946044922</c:v>
                </c:pt>
                <c:pt idx="2602">
                  <c:v>11.62118225097656</c:v>
                </c:pt>
                <c:pt idx="2603">
                  <c:v>11.63386516571045</c:v>
                </c:pt>
                <c:pt idx="2604">
                  <c:v>11.63090496063232</c:v>
                </c:pt>
                <c:pt idx="2605">
                  <c:v>11.62688426971436</c:v>
                </c:pt>
                <c:pt idx="2606">
                  <c:v>11.61547069549561</c:v>
                </c:pt>
                <c:pt idx="2607">
                  <c:v>11.6137845993042</c:v>
                </c:pt>
                <c:pt idx="2608">
                  <c:v>11.62194805145264</c:v>
                </c:pt>
                <c:pt idx="2609">
                  <c:v>11.62458782196045</c:v>
                </c:pt>
                <c:pt idx="2610">
                  <c:v>11.60594158172607</c:v>
                </c:pt>
                <c:pt idx="2611">
                  <c:v>11.59846477508545</c:v>
                </c:pt>
                <c:pt idx="2612">
                  <c:v>11.61143474578857</c:v>
                </c:pt>
                <c:pt idx="2613">
                  <c:v>11.61631755828857</c:v>
                </c:pt>
                <c:pt idx="2614">
                  <c:v>11.61027507781982</c:v>
                </c:pt>
                <c:pt idx="2615">
                  <c:v>11.6235731124878</c:v>
                </c:pt>
                <c:pt idx="2616">
                  <c:v>11.62695293426514</c:v>
                </c:pt>
                <c:pt idx="2617">
                  <c:v>11.61495189666748</c:v>
                </c:pt>
                <c:pt idx="2618">
                  <c:v>11.6226194381714</c:v>
                </c:pt>
                <c:pt idx="2619">
                  <c:v>11.61241130828857</c:v>
                </c:pt>
                <c:pt idx="2620">
                  <c:v>11.6290433883667</c:v>
                </c:pt>
                <c:pt idx="2621">
                  <c:v>11.62841396331787</c:v>
                </c:pt>
                <c:pt idx="2622">
                  <c:v>11.63281421661377</c:v>
                </c:pt>
                <c:pt idx="2623">
                  <c:v>11.62088565826416</c:v>
                </c:pt>
                <c:pt idx="2624">
                  <c:v>11.61447315216065</c:v>
                </c:pt>
                <c:pt idx="2625">
                  <c:v>11.61272506713867</c:v>
                </c:pt>
                <c:pt idx="2626">
                  <c:v>11.60489253997803</c:v>
                </c:pt>
                <c:pt idx="2627">
                  <c:v>11.59840183258057</c:v>
                </c:pt>
                <c:pt idx="2628">
                  <c:v>11.60335140228271</c:v>
                </c:pt>
                <c:pt idx="2629">
                  <c:v>11.61940937042237</c:v>
                </c:pt>
                <c:pt idx="2630">
                  <c:v>11.61944751739502</c:v>
                </c:pt>
                <c:pt idx="2631">
                  <c:v>11.62081317901611</c:v>
                </c:pt>
                <c:pt idx="2632">
                  <c:v>11.60457019805908</c:v>
                </c:pt>
                <c:pt idx="2633">
                  <c:v>11.60820178985596</c:v>
                </c:pt>
                <c:pt idx="2634">
                  <c:v>11.61556797027588</c:v>
                </c:pt>
                <c:pt idx="2635">
                  <c:v>11.61802082061767</c:v>
                </c:pt>
                <c:pt idx="2636">
                  <c:v>11.61075096130371</c:v>
                </c:pt>
                <c:pt idx="2637">
                  <c:v>11.62714653015137</c:v>
                </c:pt>
                <c:pt idx="2638">
                  <c:v>11.61931400299072</c:v>
                </c:pt>
                <c:pt idx="2639">
                  <c:v>11.62706546783447</c:v>
                </c:pt>
                <c:pt idx="2640">
                  <c:v>11.63142185211182</c:v>
                </c:pt>
                <c:pt idx="2641">
                  <c:v>11.62834815979004</c:v>
                </c:pt>
                <c:pt idx="2642">
                  <c:v>11.61982231140137</c:v>
                </c:pt>
                <c:pt idx="2643">
                  <c:v>11.62427978515625</c:v>
                </c:pt>
                <c:pt idx="2644">
                  <c:v>11.62185363769531</c:v>
                </c:pt>
                <c:pt idx="2645">
                  <c:v>11.62544708251953</c:v>
                </c:pt>
                <c:pt idx="2646">
                  <c:v>11.61882858276367</c:v>
                </c:pt>
                <c:pt idx="2647">
                  <c:v>11.60635261535645</c:v>
                </c:pt>
                <c:pt idx="2648">
                  <c:v>11.60865669250488</c:v>
                </c:pt>
                <c:pt idx="2649">
                  <c:v>11.61577491760254</c:v>
                </c:pt>
                <c:pt idx="2650">
                  <c:v>11.61040000915527</c:v>
                </c:pt>
                <c:pt idx="2651">
                  <c:v>11.62668495178223</c:v>
                </c:pt>
                <c:pt idx="2652">
                  <c:v>11.62111930847168</c:v>
                </c:pt>
                <c:pt idx="2653">
                  <c:v>11.60280876159668</c:v>
                </c:pt>
                <c:pt idx="2654">
                  <c:v>11.6036403656006</c:v>
                </c:pt>
                <c:pt idx="2655">
                  <c:v>11.60781173706055</c:v>
                </c:pt>
                <c:pt idx="2656">
                  <c:v>11.60545806884766</c:v>
                </c:pt>
                <c:pt idx="2657">
                  <c:v>11.59895782470703</c:v>
                </c:pt>
                <c:pt idx="2658">
                  <c:v>11.60250549316406</c:v>
                </c:pt>
                <c:pt idx="2659">
                  <c:v>11.60072975158692</c:v>
                </c:pt>
                <c:pt idx="2660">
                  <c:v>11.62161903381348</c:v>
                </c:pt>
                <c:pt idx="2661">
                  <c:v>11.62331657409668</c:v>
                </c:pt>
                <c:pt idx="2662">
                  <c:v>11.61477928161621</c:v>
                </c:pt>
                <c:pt idx="2663">
                  <c:v>11.61169128417969</c:v>
                </c:pt>
                <c:pt idx="2664">
                  <c:v>11.60928039550781</c:v>
                </c:pt>
                <c:pt idx="2665">
                  <c:v>11.61011962890625</c:v>
                </c:pt>
                <c:pt idx="2666">
                  <c:v>11.61864929199219</c:v>
                </c:pt>
                <c:pt idx="2667">
                  <c:v>11.62630157470703</c:v>
                </c:pt>
                <c:pt idx="2668">
                  <c:v>11.63150863647461</c:v>
                </c:pt>
                <c:pt idx="2669">
                  <c:v>11.62422256469726</c:v>
                </c:pt>
                <c:pt idx="2670">
                  <c:v>11.62372093200684</c:v>
                </c:pt>
                <c:pt idx="2671">
                  <c:v>11.61854820251465</c:v>
                </c:pt>
                <c:pt idx="2672">
                  <c:v>11.61057167053223</c:v>
                </c:pt>
                <c:pt idx="2673">
                  <c:v>11.61327438354492</c:v>
                </c:pt>
                <c:pt idx="2674">
                  <c:v>11.61572341918945</c:v>
                </c:pt>
                <c:pt idx="2675">
                  <c:v>11.60790328979492</c:v>
                </c:pt>
                <c:pt idx="2676">
                  <c:v>11.60177688598633</c:v>
                </c:pt>
                <c:pt idx="2677">
                  <c:v>11.6016242980957</c:v>
                </c:pt>
                <c:pt idx="2678">
                  <c:v>11.59681777954102</c:v>
                </c:pt>
                <c:pt idx="2679">
                  <c:v>11.59084396362305</c:v>
                </c:pt>
                <c:pt idx="2680">
                  <c:v>11.58007125854492</c:v>
                </c:pt>
                <c:pt idx="2681">
                  <c:v>11.59325485229492</c:v>
                </c:pt>
                <c:pt idx="2682">
                  <c:v>11.60180740356445</c:v>
                </c:pt>
                <c:pt idx="2683">
                  <c:v>11.60023574829101</c:v>
                </c:pt>
                <c:pt idx="2684">
                  <c:v>11.59360580444336</c:v>
                </c:pt>
                <c:pt idx="2685">
                  <c:v>11.58991317749024</c:v>
                </c:pt>
                <c:pt idx="2686">
                  <c:v>11.5977867126465</c:v>
                </c:pt>
                <c:pt idx="2687">
                  <c:v>11.60978012084961</c:v>
                </c:pt>
                <c:pt idx="2688">
                  <c:v>11.61781387329101</c:v>
                </c:pt>
                <c:pt idx="2689">
                  <c:v>11.61269359588623</c:v>
                </c:pt>
                <c:pt idx="2690">
                  <c:v>11.60613231658936</c:v>
                </c:pt>
                <c:pt idx="2691">
                  <c:v>11.60156993865967</c:v>
                </c:pt>
                <c:pt idx="2692">
                  <c:v>11.59481792449951</c:v>
                </c:pt>
                <c:pt idx="2693">
                  <c:v>11.59108142852783</c:v>
                </c:pt>
                <c:pt idx="2694">
                  <c:v>11.60067157745361</c:v>
                </c:pt>
                <c:pt idx="2695">
                  <c:v>11.60920124053955</c:v>
                </c:pt>
                <c:pt idx="2696">
                  <c:v>11.60528354644776</c:v>
                </c:pt>
                <c:pt idx="2697">
                  <c:v>11.5909803390503</c:v>
                </c:pt>
                <c:pt idx="2698">
                  <c:v>11.5765531539917</c:v>
                </c:pt>
                <c:pt idx="2699">
                  <c:v>11.5776460647583</c:v>
                </c:pt>
                <c:pt idx="2700">
                  <c:v>11.5835512161255</c:v>
                </c:pt>
                <c:pt idx="2701">
                  <c:v>11.57900409698487</c:v>
                </c:pt>
                <c:pt idx="2702">
                  <c:v>11.58355979919434</c:v>
                </c:pt>
                <c:pt idx="2703">
                  <c:v>11.58868675231934</c:v>
                </c:pt>
                <c:pt idx="2704">
                  <c:v>11.58914451599122</c:v>
                </c:pt>
                <c:pt idx="2705">
                  <c:v>11.58575706481934</c:v>
                </c:pt>
                <c:pt idx="2706">
                  <c:v>11.57168464660645</c:v>
                </c:pt>
                <c:pt idx="2707">
                  <c:v>11.55834846496582</c:v>
                </c:pt>
                <c:pt idx="2708">
                  <c:v>11.5774066925049</c:v>
                </c:pt>
                <c:pt idx="2709">
                  <c:v>11.57776527404785</c:v>
                </c:pt>
                <c:pt idx="2710">
                  <c:v>11.57938270568848</c:v>
                </c:pt>
                <c:pt idx="2711">
                  <c:v>11.56440620422365</c:v>
                </c:pt>
                <c:pt idx="2712">
                  <c:v>11.55910377502442</c:v>
                </c:pt>
                <c:pt idx="2713">
                  <c:v>11.54297523498535</c:v>
                </c:pt>
                <c:pt idx="2714">
                  <c:v>11.53117446899414</c:v>
                </c:pt>
                <c:pt idx="2715">
                  <c:v>11.53698520660401</c:v>
                </c:pt>
                <c:pt idx="2716">
                  <c:v>11.5468376159668</c:v>
                </c:pt>
                <c:pt idx="2717">
                  <c:v>11.52482109069824</c:v>
                </c:pt>
                <c:pt idx="2718">
                  <c:v>11.55351524353027</c:v>
                </c:pt>
                <c:pt idx="2719">
                  <c:v>11.55435638427734</c:v>
                </c:pt>
                <c:pt idx="2720">
                  <c:v>11.54270057678223</c:v>
                </c:pt>
                <c:pt idx="2721">
                  <c:v>11.53903465270997</c:v>
                </c:pt>
                <c:pt idx="2722">
                  <c:v>11.54807167053222</c:v>
                </c:pt>
                <c:pt idx="2723">
                  <c:v>11.54235343933105</c:v>
                </c:pt>
                <c:pt idx="2724">
                  <c:v>11.53654365539551</c:v>
                </c:pt>
                <c:pt idx="2725">
                  <c:v>11.52958946228027</c:v>
                </c:pt>
                <c:pt idx="2726">
                  <c:v>11.5305202484131</c:v>
                </c:pt>
                <c:pt idx="2727">
                  <c:v>11.53130607604981</c:v>
                </c:pt>
                <c:pt idx="2728">
                  <c:v>11.51668815612793</c:v>
                </c:pt>
                <c:pt idx="2729">
                  <c:v>11.52862243652344</c:v>
                </c:pt>
                <c:pt idx="2730">
                  <c:v>11.5204065322876</c:v>
                </c:pt>
                <c:pt idx="2731">
                  <c:v>11.51644687652588</c:v>
                </c:pt>
                <c:pt idx="2732">
                  <c:v>11.51020221710205</c:v>
                </c:pt>
                <c:pt idx="2733">
                  <c:v>11.5251787185669</c:v>
                </c:pt>
                <c:pt idx="2734">
                  <c:v>11.50198917388916</c:v>
                </c:pt>
                <c:pt idx="2735">
                  <c:v>11.52249698638916</c:v>
                </c:pt>
                <c:pt idx="2736">
                  <c:v>11.50113563537598</c:v>
                </c:pt>
                <c:pt idx="2737">
                  <c:v>11.50442581176758</c:v>
                </c:pt>
                <c:pt idx="2738">
                  <c:v>11.4904411315918</c:v>
                </c:pt>
                <c:pt idx="2739">
                  <c:v>11.473885345459</c:v>
                </c:pt>
                <c:pt idx="2740">
                  <c:v>11.48372631072998</c:v>
                </c:pt>
                <c:pt idx="2741">
                  <c:v>11.47157077789307</c:v>
                </c:pt>
                <c:pt idx="2742">
                  <c:v>11.45628910064698</c:v>
                </c:pt>
                <c:pt idx="2743">
                  <c:v>11.4637601852417</c:v>
                </c:pt>
                <c:pt idx="2744">
                  <c:v>11.45537548065185</c:v>
                </c:pt>
                <c:pt idx="2745">
                  <c:v>11.4375379562378</c:v>
                </c:pt>
                <c:pt idx="2746">
                  <c:v>11.43367366790772</c:v>
                </c:pt>
                <c:pt idx="2747">
                  <c:v>11.41574268341065</c:v>
                </c:pt>
                <c:pt idx="2748">
                  <c:v>11.40400009155274</c:v>
                </c:pt>
                <c:pt idx="2749">
                  <c:v>11.40063362121582</c:v>
                </c:pt>
                <c:pt idx="2750">
                  <c:v>11.384135055542</c:v>
                </c:pt>
                <c:pt idx="2751">
                  <c:v>11.37144451141358</c:v>
                </c:pt>
                <c:pt idx="2752">
                  <c:v>11.36018733978272</c:v>
                </c:pt>
                <c:pt idx="2753">
                  <c:v>11.35904579162598</c:v>
                </c:pt>
                <c:pt idx="2754">
                  <c:v>11.3554370880127</c:v>
                </c:pt>
                <c:pt idx="2755">
                  <c:v>11.3258846282959</c:v>
                </c:pt>
                <c:pt idx="2756">
                  <c:v>11.33683280944825</c:v>
                </c:pt>
                <c:pt idx="2757">
                  <c:v>11.31597404479981</c:v>
                </c:pt>
                <c:pt idx="2758">
                  <c:v>11.30597953796387</c:v>
                </c:pt>
                <c:pt idx="2759">
                  <c:v>11.30539207458497</c:v>
                </c:pt>
                <c:pt idx="2760">
                  <c:v>11.29141693115234</c:v>
                </c:pt>
                <c:pt idx="2761">
                  <c:v>11.29165725708008</c:v>
                </c:pt>
                <c:pt idx="2762">
                  <c:v>11.2537525177002</c:v>
                </c:pt>
                <c:pt idx="2763">
                  <c:v>11.2296407699585</c:v>
                </c:pt>
                <c:pt idx="2764">
                  <c:v>11.22574119567871</c:v>
                </c:pt>
                <c:pt idx="2765">
                  <c:v>11.19559364318848</c:v>
                </c:pt>
                <c:pt idx="2766">
                  <c:v>11.16712837219238</c:v>
                </c:pt>
                <c:pt idx="2767">
                  <c:v>11.1471736907959</c:v>
                </c:pt>
                <c:pt idx="2768">
                  <c:v>11.12951736450195</c:v>
                </c:pt>
                <c:pt idx="2769">
                  <c:v>11.11165599822998</c:v>
                </c:pt>
                <c:pt idx="2770">
                  <c:v>11.05844478607178</c:v>
                </c:pt>
                <c:pt idx="2771">
                  <c:v>11.01818447113037</c:v>
                </c:pt>
                <c:pt idx="2772">
                  <c:v>10.9808614730835</c:v>
                </c:pt>
                <c:pt idx="2773">
                  <c:v>10.90534572601318</c:v>
                </c:pt>
                <c:pt idx="2774">
                  <c:v>10.84829597473144</c:v>
                </c:pt>
                <c:pt idx="2775">
                  <c:v>10.74354629516602</c:v>
                </c:pt>
                <c:pt idx="2776">
                  <c:v>10.70403556823731</c:v>
                </c:pt>
                <c:pt idx="2777">
                  <c:v>10.64848403930664</c:v>
                </c:pt>
                <c:pt idx="2778">
                  <c:v>10.60835723876953</c:v>
                </c:pt>
                <c:pt idx="2779">
                  <c:v>10.58025817871094</c:v>
                </c:pt>
                <c:pt idx="2780">
                  <c:v>10.51213150024414</c:v>
                </c:pt>
                <c:pt idx="2781">
                  <c:v>10.40234451293946</c:v>
                </c:pt>
                <c:pt idx="2782">
                  <c:v>10.09924392700195</c:v>
                </c:pt>
                <c:pt idx="2783">
                  <c:v>10.08033828735351</c:v>
                </c:pt>
                <c:pt idx="2784">
                  <c:v>10.03486709594727</c:v>
                </c:pt>
                <c:pt idx="2785">
                  <c:v>9.998016166687012</c:v>
                </c:pt>
                <c:pt idx="2786">
                  <c:v>9.93273906707764</c:v>
                </c:pt>
                <c:pt idx="2787">
                  <c:v>9.888473320007325</c:v>
                </c:pt>
                <c:pt idx="2788">
                  <c:v>9.84273986816407</c:v>
                </c:pt>
                <c:pt idx="2789">
                  <c:v>9.778683471679688</c:v>
                </c:pt>
                <c:pt idx="2790">
                  <c:v>9.69647674560547</c:v>
                </c:pt>
                <c:pt idx="2791">
                  <c:v>9.619465637207037</c:v>
                </c:pt>
                <c:pt idx="2792">
                  <c:v>9.528294372558591</c:v>
                </c:pt>
                <c:pt idx="2793">
                  <c:v>9.36884002685547</c:v>
                </c:pt>
                <c:pt idx="2794">
                  <c:v>9.08954315185547</c:v>
                </c:pt>
                <c:pt idx="2795">
                  <c:v>8.956028747558591</c:v>
                </c:pt>
                <c:pt idx="2796">
                  <c:v>8.761204528808594</c:v>
                </c:pt>
                <c:pt idx="2797">
                  <c:v>8.531101989746091</c:v>
                </c:pt>
                <c:pt idx="2798">
                  <c:v>8.280064392089844</c:v>
                </c:pt>
                <c:pt idx="2799">
                  <c:v>8.147190856933591</c:v>
                </c:pt>
                <c:pt idx="2800">
                  <c:v>8.02034454345703</c:v>
                </c:pt>
                <c:pt idx="2801">
                  <c:v>7.930462646484378</c:v>
                </c:pt>
                <c:pt idx="2802">
                  <c:v>7.674847412109375</c:v>
                </c:pt>
                <c:pt idx="2803">
                  <c:v>7.398724365234375</c:v>
                </c:pt>
                <c:pt idx="2804">
                  <c:v>7.233959960937497</c:v>
                </c:pt>
                <c:pt idx="2805">
                  <c:v>7.075390625</c:v>
                </c:pt>
                <c:pt idx="2806">
                  <c:v>6.94946746826172</c:v>
                </c:pt>
                <c:pt idx="2807">
                  <c:v>6.900578308105469</c:v>
                </c:pt>
                <c:pt idx="2808">
                  <c:v>6.804928588867186</c:v>
                </c:pt>
                <c:pt idx="2809">
                  <c:v>6.762669372558593</c:v>
                </c:pt>
                <c:pt idx="2810">
                  <c:v>6.685776519775387</c:v>
                </c:pt>
                <c:pt idx="2811">
                  <c:v>6.634087371826169</c:v>
                </c:pt>
                <c:pt idx="2812">
                  <c:v>6.566879081726074</c:v>
                </c:pt>
                <c:pt idx="2813">
                  <c:v>6.517764854431149</c:v>
                </c:pt>
                <c:pt idx="2814">
                  <c:v>6.448162364959717</c:v>
                </c:pt>
                <c:pt idx="2815">
                  <c:v>6.3608057975769</c:v>
                </c:pt>
                <c:pt idx="2816">
                  <c:v>6.252010631561276</c:v>
                </c:pt>
                <c:pt idx="2817">
                  <c:v>6.163364696502685</c:v>
                </c:pt>
                <c:pt idx="2818">
                  <c:v>6.002476024627685</c:v>
                </c:pt>
                <c:pt idx="2819">
                  <c:v>5.268467235565185</c:v>
                </c:pt>
                <c:pt idx="2820">
                  <c:v>4.143467235565185</c:v>
                </c:pt>
                <c:pt idx="2821">
                  <c:v>3.952240276336667</c:v>
                </c:pt>
                <c:pt idx="2822">
                  <c:v>3.918655681610104</c:v>
                </c:pt>
                <c:pt idx="2823">
                  <c:v>3.872772502899167</c:v>
                </c:pt>
                <c:pt idx="2824">
                  <c:v>3.819839763641357</c:v>
                </c:pt>
                <c:pt idx="2825">
                  <c:v>3.761829662322998</c:v>
                </c:pt>
                <c:pt idx="2826">
                  <c:v>3.705885696411133</c:v>
                </c:pt>
                <c:pt idx="2827">
                  <c:v>3.638445663452146</c:v>
                </c:pt>
                <c:pt idx="2828">
                  <c:v>3.573979663848877</c:v>
                </c:pt>
                <c:pt idx="2829">
                  <c:v>3.500607538223266</c:v>
                </c:pt>
                <c:pt idx="2830">
                  <c:v>3.422299432754516</c:v>
                </c:pt>
                <c:pt idx="2831">
                  <c:v>3.35671715736389</c:v>
                </c:pt>
                <c:pt idx="2832">
                  <c:v>3.273175287246704</c:v>
                </c:pt>
                <c:pt idx="2833">
                  <c:v>3.213175821304321</c:v>
                </c:pt>
                <c:pt idx="2834">
                  <c:v>3.141352701187134</c:v>
                </c:pt>
                <c:pt idx="2835">
                  <c:v>3.07393174171448</c:v>
                </c:pt>
                <c:pt idx="2836">
                  <c:v>2.996600198745726</c:v>
                </c:pt>
                <c:pt idx="2837">
                  <c:v>2.935931253433227</c:v>
                </c:pt>
                <c:pt idx="2838">
                  <c:v>2.910376596450805</c:v>
                </c:pt>
                <c:pt idx="2839">
                  <c:v>2.85066895484924</c:v>
                </c:pt>
                <c:pt idx="2840">
                  <c:v>2.80615906715393</c:v>
                </c:pt>
                <c:pt idx="2841">
                  <c:v>2.76801781654358</c:v>
                </c:pt>
                <c:pt idx="2842">
                  <c:v>2.736901330947876</c:v>
                </c:pt>
                <c:pt idx="2843">
                  <c:v>2.685547876358032</c:v>
                </c:pt>
                <c:pt idx="2844">
                  <c:v>2.646046686172485</c:v>
                </c:pt>
                <c:pt idx="2845">
                  <c:v>2.60548882484436</c:v>
                </c:pt>
                <c:pt idx="2846">
                  <c:v>2.580601739883423</c:v>
                </c:pt>
                <c:pt idx="2847">
                  <c:v>2.543826150894165</c:v>
                </c:pt>
                <c:pt idx="2848">
                  <c:v>2.481913614273071</c:v>
                </c:pt>
                <c:pt idx="2849">
                  <c:v>2.462391901016235</c:v>
                </c:pt>
                <c:pt idx="2850">
                  <c:v>2.432930994033811</c:v>
                </c:pt>
                <c:pt idx="2851">
                  <c:v>2.406947183609006</c:v>
                </c:pt>
                <c:pt idx="2852">
                  <c:v>2.369021463394163</c:v>
                </c:pt>
                <c:pt idx="2853">
                  <c:v>2.352391290664673</c:v>
                </c:pt>
                <c:pt idx="2854">
                  <c:v>2.336720514297485</c:v>
                </c:pt>
                <c:pt idx="2855">
                  <c:v>2.312367486953732</c:v>
                </c:pt>
                <c:pt idx="2856">
                  <c:v>2.302922296524048</c:v>
                </c:pt>
                <c:pt idx="2857">
                  <c:v>2.277813959121704</c:v>
                </c:pt>
                <c:pt idx="2858">
                  <c:v>2.268458414077758</c:v>
                </c:pt>
                <c:pt idx="2859">
                  <c:v>2.244792032241821</c:v>
                </c:pt>
                <c:pt idx="2860">
                  <c:v>2.210448312759399</c:v>
                </c:pt>
                <c:pt idx="2861">
                  <c:v>2.195846605300903</c:v>
                </c:pt>
                <c:pt idx="2862">
                  <c:v>2.19107060432434</c:v>
                </c:pt>
                <c:pt idx="2863">
                  <c:v>2.19011120796204</c:v>
                </c:pt>
                <c:pt idx="2864">
                  <c:v>2.168184566497803</c:v>
                </c:pt>
                <c:pt idx="2865">
                  <c:v>2.136801052093506</c:v>
                </c:pt>
                <c:pt idx="2866">
                  <c:v>2.119932460784912</c:v>
                </c:pt>
                <c:pt idx="2867">
                  <c:v>2.076736736297607</c:v>
                </c:pt>
                <c:pt idx="2868">
                  <c:v>2.072605419158932</c:v>
                </c:pt>
                <c:pt idx="2869">
                  <c:v>2.024174022674561</c:v>
                </c:pt>
                <c:pt idx="2870">
                  <c:v>1.999489116668701</c:v>
                </c:pt>
                <c:pt idx="2871">
                  <c:v>1.975419807434082</c:v>
                </c:pt>
              </c:numCache>
            </c:numRef>
          </c:yVal>
          <c:smooth val="1"/>
          <c:extLst xmlns:c16r2="http://schemas.microsoft.com/office/drawing/2015/06/chart">
            <c:ext xmlns:c16="http://schemas.microsoft.com/office/drawing/2014/chart" uri="{C3380CC4-5D6E-409C-BE32-E72D297353CC}">
              <c16:uniqueId val="{00000000-0DC8-4533-A019-C087995B45CB}"/>
            </c:ext>
          </c:extLst>
        </c:ser>
        <c:ser>
          <c:idx val="2"/>
          <c:order val="1"/>
          <c:tx>
            <c:v>2.52 mm Circles</c:v>
          </c:tx>
          <c:spPr>
            <a:ln w="22225" cap="rnd">
              <a:solidFill>
                <a:schemeClr val="accent3"/>
              </a:solidFill>
            </a:ln>
            <a:effectLst>
              <a:glow rad="63500">
                <a:schemeClr val="accent3">
                  <a:satMod val="175000"/>
                  <a:alpha val="40000"/>
                </a:schemeClr>
              </a:glow>
            </a:effectLst>
          </c:spPr>
          <c:marker>
            <c:symbol val="none"/>
          </c:marker>
          <c:xVal>
            <c:numRef>
              <c:f>'[5x5 Dogbone Data.xlsx]H 2.52 mm Circles'!$A$2:$A$4897</c:f>
              <c:numCache>
                <c:formatCode>General</c:formatCode>
                <c:ptCount val="4896"/>
                <c:pt idx="2">
                  <c:v>0.0</c:v>
                </c:pt>
                <c:pt idx="3">
                  <c:v>0.0</c:v>
                </c:pt>
                <c:pt idx="4">
                  <c:v>0.0</c:v>
                </c:pt>
                <c:pt idx="5">
                  <c:v>0.0</c:v>
                </c:pt>
                <c:pt idx="6">
                  <c:v>0.0</c:v>
                </c:pt>
                <c:pt idx="7">
                  <c:v>0.000891734</c:v>
                </c:pt>
                <c:pt idx="8">
                  <c:v>0.00386685</c:v>
                </c:pt>
                <c:pt idx="9">
                  <c:v>0.008031834</c:v>
                </c:pt>
                <c:pt idx="10">
                  <c:v>0.012196819</c:v>
                </c:pt>
                <c:pt idx="11">
                  <c:v>0.015991582</c:v>
                </c:pt>
                <c:pt idx="12">
                  <c:v>0.019782786</c:v>
                </c:pt>
                <c:pt idx="13">
                  <c:v>0.023652306</c:v>
                </c:pt>
                <c:pt idx="14">
                  <c:v>0.027593022</c:v>
                </c:pt>
                <c:pt idx="15">
                  <c:v>0.031458982</c:v>
                </c:pt>
                <c:pt idx="16">
                  <c:v>0.035623966</c:v>
                </c:pt>
                <c:pt idx="17">
                  <c:v>0.040241047</c:v>
                </c:pt>
                <c:pt idx="18">
                  <c:v>0.044032251</c:v>
                </c:pt>
                <c:pt idx="19">
                  <c:v>0.048126039</c:v>
                </c:pt>
                <c:pt idx="20">
                  <c:v>0.052661244</c:v>
                </c:pt>
                <c:pt idx="21">
                  <c:v>0.05719645</c:v>
                </c:pt>
                <c:pt idx="22">
                  <c:v>0.061361434</c:v>
                </c:pt>
                <c:pt idx="23">
                  <c:v>0.06530927</c:v>
                </c:pt>
                <c:pt idx="24">
                  <c:v>0.069769719</c:v>
                </c:pt>
                <c:pt idx="25">
                  <c:v>0.073934703</c:v>
                </c:pt>
                <c:pt idx="26">
                  <c:v>0.077729467</c:v>
                </c:pt>
                <c:pt idx="27">
                  <c:v>0.082043964</c:v>
                </c:pt>
                <c:pt idx="28">
                  <c:v>0.086055876</c:v>
                </c:pt>
                <c:pt idx="29">
                  <c:v>0.09022798</c:v>
                </c:pt>
                <c:pt idx="30">
                  <c:v>0.094837941</c:v>
                </c:pt>
                <c:pt idx="31">
                  <c:v>0.098707461</c:v>
                </c:pt>
                <c:pt idx="32">
                  <c:v>0.10279413</c:v>
                </c:pt>
                <c:pt idx="33">
                  <c:v>0.107112186</c:v>
                </c:pt>
                <c:pt idx="34">
                  <c:v>0.111796904</c:v>
                </c:pt>
                <c:pt idx="35">
                  <c:v>0.116033084</c:v>
                </c:pt>
                <c:pt idx="36">
                  <c:v>0.119906164</c:v>
                </c:pt>
                <c:pt idx="37">
                  <c:v>0.124590881</c:v>
                </c:pt>
                <c:pt idx="38">
                  <c:v>0.128606354</c:v>
                </c:pt>
                <c:pt idx="39">
                  <c:v>0.133219875</c:v>
                </c:pt>
                <c:pt idx="40">
                  <c:v>0.137683884</c:v>
                </c:pt>
                <c:pt idx="41">
                  <c:v>0.141920064</c:v>
                </c:pt>
                <c:pt idx="42">
                  <c:v>0.146013853</c:v>
                </c:pt>
                <c:pt idx="43">
                  <c:v>0.150403105</c:v>
                </c:pt>
                <c:pt idx="44">
                  <c:v>0.154418578</c:v>
                </c:pt>
                <c:pt idx="45">
                  <c:v>0.158288097</c:v>
                </c:pt>
                <c:pt idx="46">
                  <c:v>0.16267735</c:v>
                </c:pt>
                <c:pt idx="47">
                  <c:v>0.166618066</c:v>
                </c:pt>
                <c:pt idx="48">
                  <c:v>0.170854247</c:v>
                </c:pt>
                <c:pt idx="49">
                  <c:v>0.174727326</c:v>
                </c:pt>
                <c:pt idx="50">
                  <c:v>0.179258972</c:v>
                </c:pt>
                <c:pt idx="51">
                  <c:v>0.18335276</c:v>
                </c:pt>
                <c:pt idx="52">
                  <c:v>0.187816769</c:v>
                </c:pt>
                <c:pt idx="53">
                  <c:v>0.19242673</c:v>
                </c:pt>
                <c:pt idx="54">
                  <c:v>0.196591715</c:v>
                </c:pt>
                <c:pt idx="55">
                  <c:v>0.200685503</c:v>
                </c:pt>
                <c:pt idx="56">
                  <c:v>0.205149512</c:v>
                </c:pt>
                <c:pt idx="57">
                  <c:v>0.209164984</c:v>
                </c:pt>
                <c:pt idx="58">
                  <c:v>0.212956188</c:v>
                </c:pt>
                <c:pt idx="59">
                  <c:v>0.217498513</c:v>
                </c:pt>
                <c:pt idx="60">
                  <c:v>0.221439229</c:v>
                </c:pt>
                <c:pt idx="61">
                  <c:v>0.225675409</c:v>
                </c:pt>
                <c:pt idx="62">
                  <c:v>0.230142978</c:v>
                </c:pt>
                <c:pt idx="63">
                  <c:v>0.234008938</c:v>
                </c:pt>
                <c:pt idx="64">
                  <c:v>0.237953214</c:v>
                </c:pt>
                <c:pt idx="65">
                  <c:v>0.242491979</c:v>
                </c:pt>
                <c:pt idx="66">
                  <c:v>0.247247893</c:v>
                </c:pt>
                <c:pt idx="67">
                  <c:v>0.251412877</c:v>
                </c:pt>
                <c:pt idx="68">
                  <c:v>0.255285957</c:v>
                </c:pt>
                <c:pt idx="69">
                  <c:v>0.259742846</c:v>
                </c:pt>
                <c:pt idx="70">
                  <c:v>0.26391495</c:v>
                </c:pt>
                <c:pt idx="71">
                  <c:v>0.268524912</c:v>
                </c:pt>
                <c:pt idx="72">
                  <c:v>0.272988921</c:v>
                </c:pt>
                <c:pt idx="73">
                  <c:v>0.277225101</c:v>
                </c:pt>
                <c:pt idx="74">
                  <c:v>0.281240573</c:v>
                </c:pt>
                <c:pt idx="75">
                  <c:v>0.285708142</c:v>
                </c:pt>
                <c:pt idx="76">
                  <c:v>0.289794811</c:v>
                </c:pt>
                <c:pt idx="77">
                  <c:v>0.29366433</c:v>
                </c:pt>
                <c:pt idx="78">
                  <c:v>0.298057143</c:v>
                </c:pt>
                <c:pt idx="79">
                  <c:v>0.301994299</c:v>
                </c:pt>
                <c:pt idx="80">
                  <c:v>0.3062376</c:v>
                </c:pt>
                <c:pt idx="81">
                  <c:v>0.310701609</c:v>
                </c:pt>
                <c:pt idx="82">
                  <c:v>0.314642325</c:v>
                </c:pt>
                <c:pt idx="83">
                  <c:v>0.318736113</c:v>
                </c:pt>
                <c:pt idx="84">
                  <c:v>0.323121806</c:v>
                </c:pt>
                <c:pt idx="85">
                  <c:v>0.327731767</c:v>
                </c:pt>
                <c:pt idx="86">
                  <c:v>0.331975067</c:v>
                </c:pt>
                <c:pt idx="87">
                  <c:v>0.335844587</c:v>
                </c:pt>
                <c:pt idx="88">
                  <c:v>0.340450989</c:v>
                </c:pt>
                <c:pt idx="89">
                  <c:v>0.344615973</c:v>
                </c:pt>
                <c:pt idx="90">
                  <c:v>0.349158298</c:v>
                </c:pt>
                <c:pt idx="91">
                  <c:v>0.353622307</c:v>
                </c:pt>
                <c:pt idx="92">
                  <c:v>0.357787291</c:v>
                </c:pt>
                <c:pt idx="93">
                  <c:v>0.36187396</c:v>
                </c:pt>
                <c:pt idx="94">
                  <c:v>0.366341529</c:v>
                </c:pt>
                <c:pt idx="95">
                  <c:v>0.370428197</c:v>
                </c:pt>
                <c:pt idx="96">
                  <c:v>0.374372473</c:v>
                </c:pt>
                <c:pt idx="97">
                  <c:v>0.378615773</c:v>
                </c:pt>
                <c:pt idx="98">
                  <c:v>0.382478174</c:v>
                </c:pt>
                <c:pt idx="99">
                  <c:v>0.386721474</c:v>
                </c:pt>
                <c:pt idx="100">
                  <c:v>0.390516237</c:v>
                </c:pt>
                <c:pt idx="101">
                  <c:v>0.395122862</c:v>
                </c:pt>
                <c:pt idx="102">
                  <c:v>0.399287846</c:v>
                </c:pt>
                <c:pt idx="103">
                  <c:v>0.403755415</c:v>
                </c:pt>
                <c:pt idx="104">
                  <c:v>0.40829062</c:v>
                </c:pt>
                <c:pt idx="105">
                  <c:v>0.412455604</c:v>
                </c:pt>
                <c:pt idx="106">
                  <c:v>0.416474636</c:v>
                </c:pt>
                <c:pt idx="107">
                  <c:v>0.421013402</c:v>
                </c:pt>
                <c:pt idx="108">
                  <c:v>0.42510007</c:v>
                </c:pt>
                <c:pt idx="109">
                  <c:v>0.428898393</c:v>
                </c:pt>
                <c:pt idx="110">
                  <c:v>0.433287646</c:v>
                </c:pt>
                <c:pt idx="111">
                  <c:v>0.437303118</c:v>
                </c:pt>
                <c:pt idx="112">
                  <c:v>0.441539299</c:v>
                </c:pt>
                <c:pt idx="113">
                  <c:v>0.44615638</c:v>
                </c:pt>
                <c:pt idx="114">
                  <c:v>0.449947584</c:v>
                </c:pt>
                <c:pt idx="115">
                  <c:v>0.453963056</c:v>
                </c:pt>
                <c:pt idx="116">
                  <c:v>0.458423505</c:v>
                </c:pt>
                <c:pt idx="117">
                  <c:v>0.463037026</c:v>
                </c:pt>
                <c:pt idx="118">
                  <c:v>0.467280327</c:v>
                </c:pt>
                <c:pt idx="119">
                  <c:v>0.471295799</c:v>
                </c:pt>
                <c:pt idx="120">
                  <c:v>0.475759808</c:v>
                </c:pt>
                <c:pt idx="121">
                  <c:v>0.479924792</c:v>
                </c:pt>
                <c:pt idx="122">
                  <c:v>0.484463557</c:v>
                </c:pt>
                <c:pt idx="123">
                  <c:v>0.488927566</c:v>
                </c:pt>
                <c:pt idx="124">
                  <c:v>0.493092551</c:v>
                </c:pt>
                <c:pt idx="125">
                  <c:v>0.497179219</c:v>
                </c:pt>
                <c:pt idx="126">
                  <c:v>0.501646788</c:v>
                </c:pt>
                <c:pt idx="127">
                  <c:v>0.505733457</c:v>
                </c:pt>
                <c:pt idx="128">
                  <c:v>0.510418174</c:v>
                </c:pt>
                <c:pt idx="129">
                  <c:v>0.514885743</c:v>
                </c:pt>
                <c:pt idx="130">
                  <c:v>0.518897655</c:v>
                </c:pt>
                <c:pt idx="131">
                  <c:v>0.523140956</c:v>
                </c:pt>
                <c:pt idx="132">
                  <c:v>0.527604965</c:v>
                </c:pt>
                <c:pt idx="133">
                  <c:v>0.531470924</c:v>
                </c:pt>
                <c:pt idx="134">
                  <c:v>0.535486397</c:v>
                </c:pt>
                <c:pt idx="135">
                  <c:v>0.539953965</c:v>
                </c:pt>
                <c:pt idx="136">
                  <c:v>0.544713439</c:v>
                </c:pt>
                <c:pt idx="137">
                  <c:v>0.548878423</c:v>
                </c:pt>
                <c:pt idx="138">
                  <c:v>0.552747943</c:v>
                </c:pt>
                <c:pt idx="139">
                  <c:v>0.557211952</c:v>
                </c:pt>
                <c:pt idx="140">
                  <c:v>0.561376937</c:v>
                </c:pt>
                <c:pt idx="141">
                  <c:v>0.56516814</c:v>
                </c:pt>
                <c:pt idx="142">
                  <c:v>0.569482637</c:v>
                </c:pt>
                <c:pt idx="143">
                  <c:v>0.573647621</c:v>
                </c:pt>
                <c:pt idx="144">
                  <c:v>0.57774141</c:v>
                </c:pt>
                <c:pt idx="145">
                  <c:v>0.582276615</c:v>
                </c:pt>
                <c:pt idx="146">
                  <c:v>0.586292087</c:v>
                </c:pt>
                <c:pt idx="147">
                  <c:v>0.590158047</c:v>
                </c:pt>
                <c:pt idx="148">
                  <c:v>0.594625616</c:v>
                </c:pt>
                <c:pt idx="149">
                  <c:v>0.598420379</c:v>
                </c:pt>
                <c:pt idx="150">
                  <c:v>0.602585364</c:v>
                </c:pt>
                <c:pt idx="151">
                  <c:v>0.60652608</c:v>
                </c:pt>
                <c:pt idx="152">
                  <c:v>0.611061285</c:v>
                </c:pt>
                <c:pt idx="153">
                  <c:v>0.615155073</c:v>
                </c:pt>
                <c:pt idx="154">
                  <c:v>0.618949837</c:v>
                </c:pt>
                <c:pt idx="155">
                  <c:v>0.623339089</c:v>
                </c:pt>
                <c:pt idx="156">
                  <c:v>0.627429318</c:v>
                </c:pt>
                <c:pt idx="157">
                  <c:v>0.631515986</c:v>
                </c:pt>
                <c:pt idx="158">
                  <c:v>0.636058311</c:v>
                </c:pt>
                <c:pt idx="159">
                  <c:v>0.639999027</c:v>
                </c:pt>
                <c:pt idx="160">
                  <c:v>0.643943303</c:v>
                </c:pt>
                <c:pt idx="161">
                  <c:v>0.648407312</c:v>
                </c:pt>
                <c:pt idx="162">
                  <c:v>0.653163226</c:v>
                </c:pt>
                <c:pt idx="163">
                  <c:v>0.657406526</c:v>
                </c:pt>
                <c:pt idx="164">
                  <c:v>0.662016488</c:v>
                </c:pt>
                <c:pt idx="165">
                  <c:v>0.665811251</c:v>
                </c:pt>
                <c:pt idx="166">
                  <c:v>0.66989792</c:v>
                </c:pt>
                <c:pt idx="167">
                  <c:v>0.674365488</c:v>
                </c:pt>
                <c:pt idx="168">
                  <c:v>0.678829497</c:v>
                </c:pt>
                <c:pt idx="169">
                  <c:v>0.683065678</c:v>
                </c:pt>
                <c:pt idx="170">
                  <c:v>0.68708471</c:v>
                </c:pt>
                <c:pt idx="171">
                  <c:v>0.691623475</c:v>
                </c:pt>
                <c:pt idx="172">
                  <c:v>0.695710144</c:v>
                </c:pt>
                <c:pt idx="173">
                  <c:v>0.699583223</c:v>
                </c:pt>
                <c:pt idx="174">
                  <c:v>0.70389772</c:v>
                </c:pt>
                <c:pt idx="175">
                  <c:v>0.707913192</c:v>
                </c:pt>
                <c:pt idx="176">
                  <c:v>0.711999861</c:v>
                </c:pt>
                <c:pt idx="177">
                  <c:v>0.715798184</c:v>
                </c:pt>
                <c:pt idx="178">
                  <c:v>0.720479342</c:v>
                </c:pt>
                <c:pt idx="179">
                  <c:v>0.72457313</c:v>
                </c:pt>
                <c:pt idx="180">
                  <c:v>0.729037139</c:v>
                </c:pt>
                <c:pt idx="181">
                  <c:v>0.733725416</c:v>
                </c:pt>
                <c:pt idx="182">
                  <c:v>0.737961597</c:v>
                </c:pt>
                <c:pt idx="183">
                  <c:v>0.741905873</c:v>
                </c:pt>
                <c:pt idx="184">
                  <c:v>0.746369882</c:v>
                </c:pt>
                <c:pt idx="185">
                  <c:v>0.75045655</c:v>
                </c:pt>
                <c:pt idx="186">
                  <c:v>0.754998875</c:v>
                </c:pt>
                <c:pt idx="187">
                  <c:v>0.759462884</c:v>
                </c:pt>
                <c:pt idx="188">
                  <c:v>0.763699065</c:v>
                </c:pt>
                <c:pt idx="189">
                  <c:v>0.767864049</c:v>
                </c:pt>
                <c:pt idx="190">
                  <c:v>0.772331618</c:v>
                </c:pt>
                <c:pt idx="191">
                  <c:v>0.776268774</c:v>
                </c:pt>
                <c:pt idx="192">
                  <c:v>0.78021305</c:v>
                </c:pt>
                <c:pt idx="193">
                  <c:v>0.784602303</c:v>
                </c:pt>
                <c:pt idx="194">
                  <c:v>0.788468263</c:v>
                </c:pt>
                <c:pt idx="195">
                  <c:v>0.792711563</c:v>
                </c:pt>
                <c:pt idx="196">
                  <c:v>0.796506327</c:v>
                </c:pt>
                <c:pt idx="197">
                  <c:v>0.801116288</c:v>
                </c:pt>
                <c:pt idx="198">
                  <c:v>0.80513176</c:v>
                </c:pt>
                <c:pt idx="199">
                  <c:v>0.809745281</c:v>
                </c:pt>
                <c:pt idx="200">
                  <c:v>0.814284046</c:v>
                </c:pt>
                <c:pt idx="201">
                  <c:v>0.818520227</c:v>
                </c:pt>
                <c:pt idx="202">
                  <c:v>0.822464503</c:v>
                </c:pt>
                <c:pt idx="203">
                  <c:v>0.826928512</c:v>
                </c:pt>
                <c:pt idx="204">
                  <c:v>0.83101518</c:v>
                </c:pt>
                <c:pt idx="205">
                  <c:v>0.835632261</c:v>
                </c:pt>
                <c:pt idx="206">
                  <c:v>0.840167467</c:v>
                </c:pt>
                <c:pt idx="207">
                  <c:v>0.844261255</c:v>
                </c:pt>
                <c:pt idx="208">
                  <c:v>0.848347923</c:v>
                </c:pt>
                <c:pt idx="209">
                  <c:v>0.852815492</c:v>
                </c:pt>
                <c:pt idx="210">
                  <c:v>0.856830964</c:v>
                </c:pt>
                <c:pt idx="211">
                  <c:v>0.860846436</c:v>
                </c:pt>
                <c:pt idx="212">
                  <c:v>0.865235689</c:v>
                </c:pt>
                <c:pt idx="213">
                  <c:v>0.869991603</c:v>
                </c:pt>
                <c:pt idx="214">
                  <c:v>0.874305544</c:v>
                </c:pt>
                <c:pt idx="215">
                  <c:v>0.878847868</c:v>
                </c:pt>
                <c:pt idx="216">
                  <c:v>0.882717388</c:v>
                </c:pt>
                <c:pt idx="217">
                  <c:v>0.886658104</c:v>
                </c:pt>
                <c:pt idx="218">
                  <c:v>0.891271625</c:v>
                </c:pt>
                <c:pt idx="219">
                  <c:v>0.895881587</c:v>
                </c:pt>
                <c:pt idx="220">
                  <c:v>0.900046571</c:v>
                </c:pt>
                <c:pt idx="221">
                  <c:v>0.903990847</c:v>
                </c:pt>
                <c:pt idx="222">
                  <c:v>0.908522493</c:v>
                </c:pt>
                <c:pt idx="223">
                  <c:v>0.912694597</c:v>
                </c:pt>
                <c:pt idx="224">
                  <c:v>0.917229802</c:v>
                </c:pt>
                <c:pt idx="225">
                  <c:v>0.921693811</c:v>
                </c:pt>
                <c:pt idx="226">
                  <c:v>0.925929992</c:v>
                </c:pt>
                <c:pt idx="227">
                  <c:v>0.929945464</c:v>
                </c:pt>
                <c:pt idx="228">
                  <c:v>0.934413033</c:v>
                </c:pt>
                <c:pt idx="229">
                  <c:v>0.938499701</c:v>
                </c:pt>
                <c:pt idx="230">
                  <c:v>0.942447537</c:v>
                </c:pt>
                <c:pt idx="231">
                  <c:v>0.946762033</c:v>
                </c:pt>
                <c:pt idx="232">
                  <c:v>0.950549677</c:v>
                </c:pt>
                <c:pt idx="233">
                  <c:v>0.954864174</c:v>
                </c:pt>
                <c:pt idx="234">
                  <c:v>0.958737254</c:v>
                </c:pt>
                <c:pt idx="235">
                  <c:v>0.963272459</c:v>
                </c:pt>
                <c:pt idx="236">
                  <c:v>0.967437443</c:v>
                </c:pt>
                <c:pt idx="237">
                  <c:v>0.971901452</c:v>
                </c:pt>
                <c:pt idx="238">
                  <c:v>0.976365461</c:v>
                </c:pt>
                <c:pt idx="239">
                  <c:v>0.980601642</c:v>
                </c:pt>
                <c:pt idx="240">
                  <c:v>0.984549478</c:v>
                </c:pt>
                <c:pt idx="241">
                  <c:v>0.989084683</c:v>
                </c:pt>
                <c:pt idx="242">
                  <c:v>0.993178471</c:v>
                </c:pt>
                <c:pt idx="243">
                  <c:v>0.997044431</c:v>
                </c:pt>
                <c:pt idx="244">
                  <c:v>1.001358927</c:v>
                </c:pt>
                <c:pt idx="245">
                  <c:v>1.005299643999999</c:v>
                </c:pt>
                <c:pt idx="246">
                  <c:v>1.009542944</c:v>
                </c:pt>
                <c:pt idx="247">
                  <c:v>1.014152905</c:v>
                </c:pt>
                <c:pt idx="248">
                  <c:v>1.017947669</c:v>
                </c:pt>
                <c:pt idx="249">
                  <c:v>1.022034337</c:v>
                </c:pt>
                <c:pt idx="250">
                  <c:v>1.026501906</c:v>
                </c:pt>
                <c:pt idx="251">
                  <c:v>1.031186624</c:v>
                </c:pt>
                <c:pt idx="252">
                  <c:v>1.03550112</c:v>
                </c:pt>
                <c:pt idx="253">
                  <c:v>1.03937064</c:v>
                </c:pt>
                <c:pt idx="254">
                  <c:v>1.043902286</c:v>
                </c:pt>
                <c:pt idx="255">
                  <c:v>1.047924877</c:v>
                </c:pt>
                <c:pt idx="256">
                  <c:v>1.052534839</c:v>
                </c:pt>
                <c:pt idx="257">
                  <c:v>1.056924092</c:v>
                </c:pt>
                <c:pt idx="258">
                  <c:v>1.061160272</c:v>
                </c:pt>
                <c:pt idx="259">
                  <c:v>1.065325257</c:v>
                </c:pt>
                <c:pt idx="260">
                  <c:v>1.069792825</c:v>
                </c:pt>
                <c:pt idx="261">
                  <c:v>1.073808298</c:v>
                </c:pt>
                <c:pt idx="262">
                  <c:v>1.077752573</c:v>
                </c:pt>
                <c:pt idx="263">
                  <c:v>1.08206707</c:v>
                </c:pt>
                <c:pt idx="264">
                  <c:v>1.08593303</c:v>
                </c:pt>
                <c:pt idx="265">
                  <c:v>1.090169211</c:v>
                </c:pt>
                <c:pt idx="266">
                  <c:v>1.093967534</c:v>
                </c:pt>
                <c:pt idx="267">
                  <c:v>1.098581055</c:v>
                </c:pt>
                <c:pt idx="268">
                  <c:v>1.102596528</c:v>
                </c:pt>
                <c:pt idx="269">
                  <c:v>1.107206489</c:v>
                </c:pt>
                <c:pt idx="270">
                  <c:v>1.11181645</c:v>
                </c:pt>
                <c:pt idx="271">
                  <c:v>1.116059751</c:v>
                </c:pt>
                <c:pt idx="272">
                  <c:v>1.119996907</c:v>
                </c:pt>
                <c:pt idx="273">
                  <c:v>1.12438616</c:v>
                </c:pt>
                <c:pt idx="274">
                  <c:v>1.128479948</c:v>
                </c:pt>
                <c:pt idx="275">
                  <c:v>1.133168225</c:v>
                </c:pt>
                <c:pt idx="276">
                  <c:v>1.137632234</c:v>
                </c:pt>
                <c:pt idx="277">
                  <c:v>1.141718903</c:v>
                </c:pt>
                <c:pt idx="278">
                  <c:v>1.145883887</c:v>
                </c:pt>
                <c:pt idx="279">
                  <c:v>1.150351456</c:v>
                </c:pt>
                <c:pt idx="280">
                  <c:v>1.154292172</c:v>
                </c:pt>
                <c:pt idx="281">
                  <c:v>1.158307644</c:v>
                </c:pt>
                <c:pt idx="282">
                  <c:v>1.162696897</c:v>
                </c:pt>
                <c:pt idx="283">
                  <c:v>1.167531127</c:v>
                </c:pt>
                <c:pt idx="284">
                  <c:v>1.171696111</c:v>
                </c:pt>
                <c:pt idx="285">
                  <c:v>1.176309632</c:v>
                </c:pt>
                <c:pt idx="286">
                  <c:v>1.180179152</c:v>
                </c:pt>
                <c:pt idx="287">
                  <c:v>1.184265821</c:v>
                </c:pt>
                <c:pt idx="288">
                  <c:v>1.188733389</c:v>
                </c:pt>
                <c:pt idx="289">
                  <c:v>1.193418107</c:v>
                </c:pt>
                <c:pt idx="290">
                  <c:v>1.197511895</c:v>
                </c:pt>
                <c:pt idx="291">
                  <c:v>1.201452611</c:v>
                </c:pt>
                <c:pt idx="292">
                  <c:v>1.206062572</c:v>
                </c:pt>
                <c:pt idx="293">
                  <c:v>1.21015636</c:v>
                </c:pt>
                <c:pt idx="294">
                  <c:v>1.214766322</c:v>
                </c:pt>
                <c:pt idx="295">
                  <c:v>1.219230331</c:v>
                </c:pt>
                <c:pt idx="296">
                  <c:v>1.223395315</c:v>
                </c:pt>
                <c:pt idx="297">
                  <c:v>1.227414347</c:v>
                </c:pt>
                <c:pt idx="298">
                  <c:v>1.231949552</c:v>
                </c:pt>
                <c:pt idx="299">
                  <c:v>1.236039781</c:v>
                </c:pt>
                <c:pt idx="300">
                  <c:v>1.239909301</c:v>
                </c:pt>
                <c:pt idx="301">
                  <c:v>1.244298553</c:v>
                </c:pt>
                <c:pt idx="302">
                  <c:v>1.248089757</c:v>
                </c:pt>
                <c:pt idx="303">
                  <c:v>1.252333057</c:v>
                </c:pt>
                <c:pt idx="304">
                  <c:v>1.256124261</c:v>
                </c:pt>
                <c:pt idx="305">
                  <c:v>1.260737782</c:v>
                </c:pt>
                <c:pt idx="306">
                  <c:v>1.264902767</c:v>
                </c:pt>
                <c:pt idx="307">
                  <c:v>1.269366776</c:v>
                </c:pt>
                <c:pt idx="308">
                  <c:v>1.273823665</c:v>
                </c:pt>
                <c:pt idx="309">
                  <c:v>1.278066966</c:v>
                </c:pt>
                <c:pt idx="310">
                  <c:v>1.282082438</c:v>
                </c:pt>
                <c:pt idx="311">
                  <c:v>1.286617643</c:v>
                </c:pt>
                <c:pt idx="312">
                  <c:v>1.290640235</c:v>
                </c:pt>
                <c:pt idx="313">
                  <c:v>1.294506195</c:v>
                </c:pt>
                <c:pt idx="314">
                  <c:v>1.298820691</c:v>
                </c:pt>
                <c:pt idx="315">
                  <c:v>1.302839723</c:v>
                </c:pt>
                <c:pt idx="316">
                  <c:v>1.307004708</c:v>
                </c:pt>
                <c:pt idx="317">
                  <c:v>1.310795912</c:v>
                </c:pt>
                <c:pt idx="318">
                  <c:v>1.315409433</c:v>
                </c:pt>
                <c:pt idx="319">
                  <c:v>1.319496101</c:v>
                </c:pt>
                <c:pt idx="320">
                  <c:v>1.324038426</c:v>
                </c:pt>
                <c:pt idx="321">
                  <c:v>1.328648388</c:v>
                </c:pt>
                <c:pt idx="322">
                  <c:v>1.332884568</c:v>
                </c:pt>
                <c:pt idx="323">
                  <c:v>1.33690716</c:v>
                </c:pt>
                <c:pt idx="324">
                  <c:v>1.341371169</c:v>
                </c:pt>
                <c:pt idx="325">
                  <c:v>1.345457837</c:v>
                </c:pt>
                <c:pt idx="326">
                  <c:v>1.349996602999999</c:v>
                </c:pt>
                <c:pt idx="327">
                  <c:v>1.354461168</c:v>
                </c:pt>
                <c:pt idx="328">
                  <c:v>1.358626152</c:v>
                </c:pt>
                <c:pt idx="329">
                  <c:v>1.362862333</c:v>
                </c:pt>
                <c:pt idx="330">
                  <c:v>1.367255146</c:v>
                </c:pt>
                <c:pt idx="331">
                  <c:v>1.371341814</c:v>
                </c:pt>
                <c:pt idx="332">
                  <c:v>1.375214894</c:v>
                </c:pt>
                <c:pt idx="333">
                  <c:v>1.379604146</c:v>
                </c:pt>
                <c:pt idx="334">
                  <c:v>1.38339535</c:v>
                </c:pt>
                <c:pt idx="335">
                  <c:v>1.387631531</c:v>
                </c:pt>
                <c:pt idx="336">
                  <c:v>1.39150461</c:v>
                </c:pt>
                <c:pt idx="337">
                  <c:v>1.396043375</c:v>
                </c:pt>
                <c:pt idx="338">
                  <c:v>1.400058848</c:v>
                </c:pt>
                <c:pt idx="339">
                  <c:v>1.404668809</c:v>
                </c:pt>
                <c:pt idx="340">
                  <c:v>1.40928233</c:v>
                </c:pt>
                <c:pt idx="341">
                  <c:v>1.413518511</c:v>
                </c:pt>
                <c:pt idx="342">
                  <c:v>1.417462787</c:v>
                </c:pt>
                <c:pt idx="343">
                  <c:v>1.42185204</c:v>
                </c:pt>
                <c:pt idx="344">
                  <c:v>1.425867512</c:v>
                </c:pt>
                <c:pt idx="345">
                  <c:v>1.429808228</c:v>
                </c:pt>
                <c:pt idx="346">
                  <c:v>1.434201041</c:v>
                </c:pt>
                <c:pt idx="347">
                  <c:v>1.438138197</c:v>
                </c:pt>
                <c:pt idx="348">
                  <c:v>1.442381497</c:v>
                </c:pt>
                <c:pt idx="349">
                  <c:v>1.446920262</c:v>
                </c:pt>
                <c:pt idx="350">
                  <c:v>1.450786222</c:v>
                </c:pt>
                <c:pt idx="351">
                  <c:v>1.454801693999999</c:v>
                </c:pt>
                <c:pt idx="352">
                  <c:v>1.459344019</c:v>
                </c:pt>
                <c:pt idx="353">
                  <c:v>1.463953981</c:v>
                </c:pt>
                <c:pt idx="354">
                  <c:v>1.468118965</c:v>
                </c:pt>
                <c:pt idx="355">
                  <c:v>1.472063241</c:v>
                </c:pt>
                <c:pt idx="356">
                  <c:v>1.476673202</c:v>
                </c:pt>
                <c:pt idx="357">
                  <c:v>1.480688674</c:v>
                </c:pt>
                <c:pt idx="358">
                  <c:v>1.484483438</c:v>
                </c:pt>
                <c:pt idx="359">
                  <c:v>1.488872691</c:v>
                </c:pt>
                <c:pt idx="360">
                  <c:v>1.492888163</c:v>
                </c:pt>
                <c:pt idx="361">
                  <c:v>1.497131463</c:v>
                </c:pt>
                <c:pt idx="362">
                  <c:v>1.501591912</c:v>
                </c:pt>
                <c:pt idx="363">
                  <c:v>1.505610944</c:v>
                </c:pt>
                <c:pt idx="364">
                  <c:v>1.509548101</c:v>
                </c:pt>
                <c:pt idx="365">
                  <c:v>1.514015669</c:v>
                </c:pt>
                <c:pt idx="366">
                  <c:v>1.518775143</c:v>
                </c:pt>
                <c:pt idx="367">
                  <c:v>1.523011324</c:v>
                </c:pt>
                <c:pt idx="368">
                  <c:v>1.527628405</c:v>
                </c:pt>
                <c:pt idx="369">
                  <c:v>1.532384319</c:v>
                </c:pt>
                <c:pt idx="370">
                  <c:v>1.536478107</c:v>
                </c:pt>
                <c:pt idx="371">
                  <c:v>1.54086736</c:v>
                </c:pt>
                <c:pt idx="372">
                  <c:v>1.545552077</c:v>
                </c:pt>
                <c:pt idx="373">
                  <c:v>1.549795378</c:v>
                </c:pt>
                <c:pt idx="374">
                  <c:v>1.553586581</c:v>
                </c:pt>
                <c:pt idx="375">
                  <c:v>1.558271299</c:v>
                </c:pt>
                <c:pt idx="376">
                  <c:v>1.562365087</c:v>
                </c:pt>
                <c:pt idx="377">
                  <c:v>1.566903852</c:v>
                </c:pt>
                <c:pt idx="378">
                  <c:v>1.571360741</c:v>
                </c:pt>
                <c:pt idx="379">
                  <c:v>1.575454529</c:v>
                </c:pt>
                <c:pt idx="380">
                  <c:v>1.579619514</c:v>
                </c:pt>
                <c:pt idx="381">
                  <c:v>1.584087083</c:v>
                </c:pt>
                <c:pt idx="382">
                  <c:v>1.588173751</c:v>
                </c:pt>
                <c:pt idx="383">
                  <c:v>1.591968515</c:v>
                </c:pt>
                <c:pt idx="384">
                  <c:v>1.596357768</c:v>
                </c:pt>
                <c:pt idx="385">
                  <c:v>1.600223727</c:v>
                </c:pt>
                <c:pt idx="386">
                  <c:v>1.604538224</c:v>
                </c:pt>
                <c:pt idx="387">
                  <c:v>1.609151745</c:v>
                </c:pt>
                <c:pt idx="388">
                  <c:v>1.613017705</c:v>
                </c:pt>
                <c:pt idx="389">
                  <c:v>1.617033177</c:v>
                </c:pt>
                <c:pt idx="390">
                  <c:v>1.62142599</c:v>
                </c:pt>
                <c:pt idx="391">
                  <c:v>1.626107148</c:v>
                </c:pt>
                <c:pt idx="392">
                  <c:v>1.630350448</c:v>
                </c:pt>
                <c:pt idx="393">
                  <c:v>1.63436592</c:v>
                </c:pt>
                <c:pt idx="394">
                  <c:v>1.638833489</c:v>
                </c:pt>
                <c:pt idx="395">
                  <c:v>1.642848961</c:v>
                </c:pt>
                <c:pt idx="396">
                  <c:v>1.647462482</c:v>
                </c:pt>
                <c:pt idx="397">
                  <c:v>1.651922932</c:v>
                </c:pt>
                <c:pt idx="398">
                  <c:v>1.656159112</c:v>
                </c:pt>
                <c:pt idx="399">
                  <c:v>1.660324097</c:v>
                </c:pt>
                <c:pt idx="400">
                  <c:v>1.664716909</c:v>
                </c:pt>
                <c:pt idx="401">
                  <c:v>1.668732382</c:v>
                </c:pt>
                <c:pt idx="402">
                  <c:v>1.672676657</c:v>
                </c:pt>
                <c:pt idx="403">
                  <c:v>1.67706591</c:v>
                </c:pt>
                <c:pt idx="404">
                  <c:v>1.68093543</c:v>
                </c:pt>
                <c:pt idx="405">
                  <c:v>1.685100414</c:v>
                </c:pt>
                <c:pt idx="406">
                  <c:v>1.688966374</c:v>
                </c:pt>
                <c:pt idx="407">
                  <c:v>1.693579895</c:v>
                </c:pt>
                <c:pt idx="408">
                  <c:v>1.697595368</c:v>
                </c:pt>
                <c:pt idx="409">
                  <c:v>1.702208889</c:v>
                </c:pt>
                <c:pt idx="410">
                  <c:v>1.706665778</c:v>
                </c:pt>
                <c:pt idx="411">
                  <c:v>1.710980275</c:v>
                </c:pt>
                <c:pt idx="412">
                  <c:v>1.714928111</c:v>
                </c:pt>
                <c:pt idx="413">
                  <c:v>1.719317363</c:v>
                </c:pt>
                <c:pt idx="414">
                  <c:v>1.723404032</c:v>
                </c:pt>
                <c:pt idx="415">
                  <c:v>1.727269992</c:v>
                </c:pt>
                <c:pt idx="416">
                  <c:v>1.731662804</c:v>
                </c:pt>
                <c:pt idx="417">
                  <c:v>1.735678277</c:v>
                </c:pt>
                <c:pt idx="418">
                  <c:v>1.739843261</c:v>
                </c:pt>
                <c:pt idx="419">
                  <c:v>1.744453222</c:v>
                </c:pt>
                <c:pt idx="420">
                  <c:v>1.749291012</c:v>
                </c:pt>
                <c:pt idx="421">
                  <c:v>1.753235288</c:v>
                </c:pt>
                <c:pt idx="422">
                  <c:v>1.757699297</c:v>
                </c:pt>
                <c:pt idx="423">
                  <c:v>1.762533527</c:v>
                </c:pt>
                <c:pt idx="424">
                  <c:v>1.766620195</c:v>
                </c:pt>
                <c:pt idx="425">
                  <c:v>1.770418518</c:v>
                </c:pt>
                <c:pt idx="426">
                  <c:v>1.775177992</c:v>
                </c:pt>
                <c:pt idx="427">
                  <c:v>1.779193464</c:v>
                </c:pt>
                <c:pt idx="428">
                  <c:v>1.783657473</c:v>
                </c:pt>
                <c:pt idx="429">
                  <c:v>1.788342191</c:v>
                </c:pt>
                <c:pt idx="430">
                  <c:v>1.792507175</c:v>
                </c:pt>
                <c:pt idx="431">
                  <c:v>1.796451451</c:v>
                </c:pt>
                <c:pt idx="432">
                  <c:v>1.800990216</c:v>
                </c:pt>
                <c:pt idx="433">
                  <c:v>1.805076885</c:v>
                </c:pt>
                <c:pt idx="434">
                  <c:v>1.809693966</c:v>
                </c:pt>
                <c:pt idx="435">
                  <c:v>1.814154415</c:v>
                </c:pt>
                <c:pt idx="436">
                  <c:v>1.818319399</c:v>
                </c:pt>
                <c:pt idx="437">
                  <c:v>1.822338431</c:v>
                </c:pt>
                <c:pt idx="438">
                  <c:v>1.826877196</c:v>
                </c:pt>
                <c:pt idx="439">
                  <c:v>1.830963865</c:v>
                </c:pt>
                <c:pt idx="440">
                  <c:v>1.834905026</c:v>
                </c:pt>
                <c:pt idx="441">
                  <c:v>1.839223082</c:v>
                </c:pt>
                <c:pt idx="442">
                  <c:v>1.843089042</c:v>
                </c:pt>
                <c:pt idx="443">
                  <c:v>1.847332342</c:v>
                </c:pt>
                <c:pt idx="444">
                  <c:v>1.851123546</c:v>
                </c:pt>
                <c:pt idx="445">
                  <c:v>1.855733508</c:v>
                </c:pt>
                <c:pt idx="446">
                  <c:v>1.859827296</c:v>
                </c:pt>
                <c:pt idx="447">
                  <c:v>1.864366061</c:v>
                </c:pt>
                <c:pt idx="448">
                  <c:v>1.86883007</c:v>
                </c:pt>
                <c:pt idx="449">
                  <c:v>1.872995054</c:v>
                </c:pt>
                <c:pt idx="450">
                  <c:v>1.877081723</c:v>
                </c:pt>
                <c:pt idx="451">
                  <c:v>1.881549291</c:v>
                </c:pt>
                <c:pt idx="452">
                  <c:v>1.88563596</c:v>
                </c:pt>
                <c:pt idx="453">
                  <c:v>1.889434282999999</c:v>
                </c:pt>
                <c:pt idx="454">
                  <c:v>1.893819976</c:v>
                </c:pt>
                <c:pt idx="455">
                  <c:v>1.897760692</c:v>
                </c:pt>
                <c:pt idx="456">
                  <c:v>1.902003993</c:v>
                </c:pt>
                <c:pt idx="457">
                  <c:v>1.906613954</c:v>
                </c:pt>
                <c:pt idx="458">
                  <c:v>1.910483474</c:v>
                </c:pt>
                <c:pt idx="459">
                  <c:v>1.914570142</c:v>
                </c:pt>
                <c:pt idx="460">
                  <c:v>1.918962955</c:v>
                </c:pt>
                <c:pt idx="461">
                  <c:v>1.923576476</c:v>
                </c:pt>
                <c:pt idx="462">
                  <c:v>1.927890973</c:v>
                </c:pt>
                <c:pt idx="463">
                  <c:v>1.931906445</c:v>
                </c:pt>
                <c:pt idx="464">
                  <c:v>1.936295697999999</c:v>
                </c:pt>
                <c:pt idx="465">
                  <c:v>1.94031117</c:v>
                </c:pt>
                <c:pt idx="466">
                  <c:v>1.944105934</c:v>
                </c:pt>
                <c:pt idx="467">
                  <c:v>1.948495186</c:v>
                </c:pt>
                <c:pt idx="468">
                  <c:v>1.952581855</c:v>
                </c:pt>
                <c:pt idx="469">
                  <c:v>1.956825155</c:v>
                </c:pt>
                <c:pt idx="470">
                  <c:v>1.96136392</c:v>
                </c:pt>
                <c:pt idx="471">
                  <c:v>1.96522632</c:v>
                </c:pt>
                <c:pt idx="472">
                  <c:v>1.969241792999999</c:v>
                </c:pt>
                <c:pt idx="473">
                  <c:v>1.973634605</c:v>
                </c:pt>
                <c:pt idx="474">
                  <c:v>1.978397639</c:v>
                </c:pt>
                <c:pt idx="475">
                  <c:v>1.98263382</c:v>
                </c:pt>
                <c:pt idx="476">
                  <c:v>1.986503339</c:v>
                </c:pt>
                <c:pt idx="477">
                  <c:v>1.990967348</c:v>
                </c:pt>
                <c:pt idx="478">
                  <c:v>1.995054017</c:v>
                </c:pt>
                <c:pt idx="479">
                  <c:v>1.999671098</c:v>
                </c:pt>
                <c:pt idx="480">
                  <c:v>2.004202743</c:v>
                </c:pt>
                <c:pt idx="481">
                  <c:v>2.008446044</c:v>
                </c:pt>
                <c:pt idx="482">
                  <c:v>2.012315563</c:v>
                </c:pt>
                <c:pt idx="483">
                  <c:v>2.016779572</c:v>
                </c:pt>
                <c:pt idx="484">
                  <c:v>2.020866241</c:v>
                </c:pt>
                <c:pt idx="485">
                  <c:v>2.02473932</c:v>
                </c:pt>
                <c:pt idx="486">
                  <c:v>2.029125013</c:v>
                </c:pt>
                <c:pt idx="487">
                  <c:v>2.033140485</c:v>
                </c:pt>
                <c:pt idx="488">
                  <c:v>2.03730547</c:v>
                </c:pt>
                <c:pt idx="489">
                  <c:v>2.041918991</c:v>
                </c:pt>
                <c:pt idx="490">
                  <c:v>2.046678464999998</c:v>
                </c:pt>
                <c:pt idx="491">
                  <c:v>2.050772253</c:v>
                </c:pt>
                <c:pt idx="492">
                  <c:v>2.055161506</c:v>
                </c:pt>
                <c:pt idx="493">
                  <c:v>2.059920979</c:v>
                </c:pt>
                <c:pt idx="494">
                  <c:v>2.064235476</c:v>
                </c:pt>
                <c:pt idx="495">
                  <c:v>2.068774241</c:v>
                </c:pt>
                <c:pt idx="496">
                  <c:v>2.072640201</c:v>
                </c:pt>
                <c:pt idx="497">
                  <c:v>2.076805184999997</c:v>
                </c:pt>
                <c:pt idx="498">
                  <c:v>2.081194438</c:v>
                </c:pt>
                <c:pt idx="499">
                  <c:v>2.085882716</c:v>
                </c:pt>
                <c:pt idx="500">
                  <c:v>2.089969384</c:v>
                </c:pt>
                <c:pt idx="501">
                  <c:v>2.093988416</c:v>
                </c:pt>
                <c:pt idx="502">
                  <c:v>2.098452424999997</c:v>
                </c:pt>
                <c:pt idx="503">
                  <c:v>2.102617409</c:v>
                </c:pt>
                <c:pt idx="504">
                  <c:v>2.107230931</c:v>
                </c:pt>
                <c:pt idx="505">
                  <c:v>2.111620182999999</c:v>
                </c:pt>
                <c:pt idx="506">
                  <c:v>2.115856363999999</c:v>
                </c:pt>
                <c:pt idx="507">
                  <c:v>2.119875395999999</c:v>
                </c:pt>
                <c:pt idx="508">
                  <c:v>2.124339405</c:v>
                </c:pt>
                <c:pt idx="509">
                  <c:v>2.128426074</c:v>
                </c:pt>
                <c:pt idx="510">
                  <c:v>2.132370349</c:v>
                </c:pt>
                <c:pt idx="511">
                  <c:v>2.136759602</c:v>
                </c:pt>
                <c:pt idx="512">
                  <c:v>2.141522636</c:v>
                </c:pt>
                <c:pt idx="513">
                  <c:v>2.145758816</c:v>
                </c:pt>
                <c:pt idx="514">
                  <c:v>2.150372338</c:v>
                </c:pt>
                <c:pt idx="515">
                  <c:v>2.154241857</c:v>
                </c:pt>
                <c:pt idx="516">
                  <c:v>2.158328526</c:v>
                </c:pt>
                <c:pt idx="517">
                  <c:v>2.162646582</c:v>
                </c:pt>
                <c:pt idx="518">
                  <c:v>2.1673313</c:v>
                </c:pt>
                <c:pt idx="519">
                  <c:v>2.171567481</c:v>
                </c:pt>
                <c:pt idx="520">
                  <c:v>2.17544056</c:v>
                </c:pt>
                <c:pt idx="521">
                  <c:v>2.180050522</c:v>
                </c:pt>
                <c:pt idx="522">
                  <c:v>2.18414431</c:v>
                </c:pt>
                <c:pt idx="523">
                  <c:v>2.188604759</c:v>
                </c:pt>
                <c:pt idx="524">
                  <c:v>2.193143524</c:v>
                </c:pt>
                <c:pt idx="525">
                  <c:v>2.197308508</c:v>
                </c:pt>
                <c:pt idx="526">
                  <c:v>2.201395177</c:v>
                </c:pt>
                <c:pt idx="527">
                  <c:v>2.205937502</c:v>
                </c:pt>
                <c:pt idx="528">
                  <c:v>2.21002417</c:v>
                </c:pt>
                <c:pt idx="529">
                  <c:v>2.213822494</c:v>
                </c:pt>
                <c:pt idx="530">
                  <c:v>2.218211746</c:v>
                </c:pt>
                <c:pt idx="531">
                  <c:v>2.222152462</c:v>
                </c:pt>
                <c:pt idx="532">
                  <c:v>2.226466959</c:v>
                </c:pt>
                <c:pt idx="533">
                  <c:v>2.23108048</c:v>
                </c:pt>
                <c:pt idx="534">
                  <c:v>2.235839954</c:v>
                </c:pt>
                <c:pt idx="535">
                  <c:v>2.23978423</c:v>
                </c:pt>
                <c:pt idx="536">
                  <c:v>2.244244679</c:v>
                </c:pt>
                <c:pt idx="537">
                  <c:v>2.248932956</c:v>
                </c:pt>
                <c:pt idx="538">
                  <c:v>2.253247453</c:v>
                </c:pt>
                <c:pt idx="539">
                  <c:v>2.257113413</c:v>
                </c:pt>
                <c:pt idx="540">
                  <c:v>2.261726934</c:v>
                </c:pt>
                <c:pt idx="541">
                  <c:v>2.265742406</c:v>
                </c:pt>
                <c:pt idx="542">
                  <c:v>2.270281171</c:v>
                </c:pt>
                <c:pt idx="543">
                  <c:v>2.274812817</c:v>
                </c:pt>
                <c:pt idx="544">
                  <c:v>2.278977801</c:v>
                </c:pt>
                <c:pt idx="545">
                  <c:v>2.283071589</c:v>
                </c:pt>
                <c:pt idx="546">
                  <c:v>2.287464402</c:v>
                </c:pt>
                <c:pt idx="547">
                  <c:v>2.291629386</c:v>
                </c:pt>
                <c:pt idx="548">
                  <c:v>2.29541703</c:v>
                </c:pt>
                <c:pt idx="549">
                  <c:v>2.299884599</c:v>
                </c:pt>
                <c:pt idx="550">
                  <c:v>2.303754119</c:v>
                </c:pt>
                <c:pt idx="551">
                  <c:v>2.308068615999999</c:v>
                </c:pt>
                <c:pt idx="552">
                  <c:v>2.312529065</c:v>
                </c:pt>
                <c:pt idx="553">
                  <c:v>2.316325162999999</c:v>
                </c:pt>
                <c:pt idx="554">
                  <c:v>2.320340634999999</c:v>
                </c:pt>
                <c:pt idx="555">
                  <c:v>2.324879399999999</c:v>
                </c:pt>
                <c:pt idx="556">
                  <c:v>2.329564118</c:v>
                </c:pt>
                <c:pt idx="557">
                  <c:v>2.333729102</c:v>
                </c:pt>
                <c:pt idx="558">
                  <c:v>2.337673378</c:v>
                </c:pt>
                <c:pt idx="559">
                  <c:v>2.342130268</c:v>
                </c:pt>
                <c:pt idx="560">
                  <c:v>2.346224056</c:v>
                </c:pt>
                <c:pt idx="561">
                  <c:v>2.350018818999999</c:v>
                </c:pt>
                <c:pt idx="562">
                  <c:v>2.354482828</c:v>
                </c:pt>
                <c:pt idx="563">
                  <c:v>2.358494741</c:v>
                </c:pt>
                <c:pt idx="564">
                  <c:v>2.362666845</c:v>
                </c:pt>
                <c:pt idx="565">
                  <c:v>2.36720205</c:v>
                </c:pt>
                <c:pt idx="566">
                  <c:v>2.37107157</c:v>
                </c:pt>
                <c:pt idx="567">
                  <c:v>2.375158238</c:v>
                </c:pt>
                <c:pt idx="568">
                  <c:v>2.379476294999999</c:v>
                </c:pt>
                <c:pt idx="569">
                  <c:v>2.383342254</c:v>
                </c:pt>
                <c:pt idx="570">
                  <c:v>2.387507239</c:v>
                </c:pt>
                <c:pt idx="571">
                  <c:v>2.391451514999999</c:v>
                </c:pt>
                <c:pt idx="572">
                  <c:v>2.39598672</c:v>
                </c:pt>
                <c:pt idx="573">
                  <c:v>2.400080508</c:v>
                </c:pt>
                <c:pt idx="574">
                  <c:v>2.403875272</c:v>
                </c:pt>
                <c:pt idx="575">
                  <c:v>2.408189768</c:v>
                </c:pt>
                <c:pt idx="576">
                  <c:v>2.412276436999997</c:v>
                </c:pt>
                <c:pt idx="577">
                  <c:v>2.416441420999997</c:v>
                </c:pt>
                <c:pt idx="578">
                  <c:v>2.420983746</c:v>
                </c:pt>
                <c:pt idx="579">
                  <c:v>2.424920902</c:v>
                </c:pt>
                <c:pt idx="580">
                  <c:v>2.428943493999999</c:v>
                </c:pt>
                <c:pt idx="581">
                  <c:v>2.433329187</c:v>
                </c:pt>
                <c:pt idx="582">
                  <c:v>2.438017465</c:v>
                </c:pt>
                <c:pt idx="583">
                  <c:v>2.442253645</c:v>
                </c:pt>
                <c:pt idx="584">
                  <c:v>2.446048408999999</c:v>
                </c:pt>
                <c:pt idx="585">
                  <c:v>2.450736686</c:v>
                </c:pt>
                <c:pt idx="586">
                  <c:v>2.454752158</c:v>
                </c:pt>
                <c:pt idx="587">
                  <c:v>2.458546922</c:v>
                </c:pt>
                <c:pt idx="588">
                  <c:v>2.462786663</c:v>
                </c:pt>
                <c:pt idx="589">
                  <c:v>2.466951647</c:v>
                </c:pt>
                <c:pt idx="590">
                  <c:v>2.471116631</c:v>
                </c:pt>
                <c:pt idx="591">
                  <c:v>2.47558064</c:v>
                </c:pt>
                <c:pt idx="592">
                  <c:v>2.479596112999999</c:v>
                </c:pt>
                <c:pt idx="593">
                  <c:v>2.483540388</c:v>
                </c:pt>
                <c:pt idx="594">
                  <c:v>2.487929641</c:v>
                </c:pt>
                <c:pt idx="595">
                  <c:v>2.492685555</c:v>
                </c:pt>
                <c:pt idx="596">
                  <c:v>2.497000052</c:v>
                </c:pt>
                <c:pt idx="597">
                  <c:v>2.501613573</c:v>
                </c:pt>
                <c:pt idx="598">
                  <c:v>2.505408337</c:v>
                </c:pt>
                <c:pt idx="599">
                  <c:v>2.509495005</c:v>
                </c:pt>
                <c:pt idx="600">
                  <c:v>2.513887818</c:v>
                </c:pt>
                <c:pt idx="601">
                  <c:v>2.518572535</c:v>
                </c:pt>
                <c:pt idx="602">
                  <c:v>2.522815835999999</c:v>
                </c:pt>
                <c:pt idx="603">
                  <c:v>2.526831308</c:v>
                </c:pt>
                <c:pt idx="604">
                  <c:v>2.531220561</c:v>
                </c:pt>
                <c:pt idx="605">
                  <c:v>2.535385545</c:v>
                </c:pt>
                <c:pt idx="606">
                  <c:v>2.53992431</c:v>
                </c:pt>
                <c:pt idx="607">
                  <c:v>2.544384759</c:v>
                </c:pt>
                <c:pt idx="608">
                  <c:v>2.548549744</c:v>
                </c:pt>
                <c:pt idx="609">
                  <c:v>2.552793044</c:v>
                </c:pt>
                <c:pt idx="610">
                  <c:v>2.557249932999999</c:v>
                </c:pt>
                <c:pt idx="611">
                  <c:v>2.561194209000001</c:v>
                </c:pt>
                <c:pt idx="612">
                  <c:v>2.565138485</c:v>
                </c:pt>
                <c:pt idx="613">
                  <c:v>2.569527738</c:v>
                </c:pt>
                <c:pt idx="614">
                  <c:v>2.573393698</c:v>
                </c:pt>
                <c:pt idx="615">
                  <c:v>2.577558682</c:v>
                </c:pt>
                <c:pt idx="616">
                  <c:v>2.581428202</c:v>
                </c:pt>
                <c:pt idx="617">
                  <c:v>2.586038163</c:v>
                </c:pt>
                <c:pt idx="618">
                  <c:v>2.589982438999999</c:v>
                </c:pt>
                <c:pt idx="619">
                  <c:v>2.594670716</c:v>
                </c:pt>
                <c:pt idx="620">
                  <c:v>2.599134725</c:v>
                </c:pt>
                <c:pt idx="621">
                  <c:v>2.603370906</c:v>
                </c:pt>
                <c:pt idx="622">
                  <c:v>2.607389938</c:v>
                </c:pt>
                <c:pt idx="623">
                  <c:v>2.611779191</c:v>
                </c:pt>
                <c:pt idx="624">
                  <c:v>2.615865858999999</c:v>
                </c:pt>
                <c:pt idx="625">
                  <c:v>2.619738938999999</c:v>
                </c:pt>
                <c:pt idx="626">
                  <c:v>2.624124632</c:v>
                </c:pt>
                <c:pt idx="627">
                  <c:v>2.628065348</c:v>
                </c:pt>
                <c:pt idx="628">
                  <c:v>2.632308648</c:v>
                </c:pt>
                <c:pt idx="629">
                  <c:v>2.636847412999998</c:v>
                </c:pt>
                <c:pt idx="630">
                  <c:v>2.640709814</c:v>
                </c:pt>
                <c:pt idx="631">
                  <c:v>2.644725286</c:v>
                </c:pt>
                <c:pt idx="632">
                  <c:v>2.649267611</c:v>
                </c:pt>
                <c:pt idx="633">
                  <c:v>2.653877572</c:v>
                </c:pt>
                <c:pt idx="634">
                  <c:v>2.658042556</c:v>
                </c:pt>
                <c:pt idx="635">
                  <c:v>2.661986832</c:v>
                </c:pt>
                <c:pt idx="636">
                  <c:v>2.666525597</c:v>
                </c:pt>
                <c:pt idx="637">
                  <c:v>2.670690582</c:v>
                </c:pt>
                <c:pt idx="638">
                  <c:v>2.674485345</c:v>
                </c:pt>
                <c:pt idx="639">
                  <c:v>2.678874598</c:v>
                </c:pt>
                <c:pt idx="640">
                  <c:v>2.682811754</c:v>
                </c:pt>
                <c:pt idx="641">
                  <c:v>2.687055055</c:v>
                </c:pt>
                <c:pt idx="642">
                  <c:v>2.691519064</c:v>
                </c:pt>
                <c:pt idx="643">
                  <c:v>2.695534536</c:v>
                </c:pt>
                <c:pt idx="644">
                  <c:v>2.699478812</c:v>
                </c:pt>
                <c:pt idx="645">
                  <c:v>2.703864505</c:v>
                </c:pt>
                <c:pt idx="646">
                  <c:v>2.708627538</c:v>
                </c:pt>
                <c:pt idx="647">
                  <c:v>2.712942034999997</c:v>
                </c:pt>
                <c:pt idx="648">
                  <c:v>2.717551996</c:v>
                </c:pt>
                <c:pt idx="649">
                  <c:v>2.72231147</c:v>
                </c:pt>
                <c:pt idx="650">
                  <c:v>2.726405258</c:v>
                </c:pt>
                <c:pt idx="651">
                  <c:v>2.730794511</c:v>
                </c:pt>
                <c:pt idx="652">
                  <c:v>2.735550424999999</c:v>
                </c:pt>
                <c:pt idx="653">
                  <c:v>2.739793725</c:v>
                </c:pt>
                <c:pt idx="654">
                  <c:v>2.743588489</c:v>
                </c:pt>
                <c:pt idx="655">
                  <c:v>2.74819845</c:v>
                </c:pt>
                <c:pt idx="656">
                  <c:v>2.752285118999999</c:v>
                </c:pt>
                <c:pt idx="657">
                  <c:v>2.756827443</c:v>
                </c:pt>
                <c:pt idx="658">
                  <c:v>2.761216696</c:v>
                </c:pt>
                <c:pt idx="659">
                  <c:v>2.765381681</c:v>
                </c:pt>
                <c:pt idx="660">
                  <c:v>2.769546665</c:v>
                </c:pt>
                <c:pt idx="661">
                  <c:v>2.774010674</c:v>
                </c:pt>
                <c:pt idx="662">
                  <c:v>2.778097343</c:v>
                </c:pt>
                <c:pt idx="663">
                  <c:v>2.781970422</c:v>
                </c:pt>
                <c:pt idx="664">
                  <c:v>2.786284919</c:v>
                </c:pt>
                <c:pt idx="665">
                  <c:v>2.790150879</c:v>
                </c:pt>
                <c:pt idx="666">
                  <c:v>2.794465375</c:v>
                </c:pt>
                <c:pt idx="667">
                  <c:v>2.799076227</c:v>
                </c:pt>
                <c:pt idx="668">
                  <c:v>2.802945746</c:v>
                </c:pt>
                <c:pt idx="669">
                  <c:v>2.806890022</c:v>
                </c:pt>
                <c:pt idx="670">
                  <c:v>2.811425228</c:v>
                </c:pt>
                <c:pt idx="671">
                  <c:v>2.816035188999999</c:v>
                </c:pt>
                <c:pt idx="672">
                  <c:v>2.820349686</c:v>
                </c:pt>
                <c:pt idx="673">
                  <c:v>2.824293962</c:v>
                </c:pt>
                <c:pt idx="674">
                  <c:v>2.82875797</c:v>
                </c:pt>
                <c:pt idx="675">
                  <c:v>2.832844638999997</c:v>
                </c:pt>
                <c:pt idx="676">
                  <c:v>2.837386964</c:v>
                </c:pt>
                <c:pt idx="677">
                  <c:v>2.841847412999999</c:v>
                </c:pt>
                <c:pt idx="678">
                  <c:v>2.846012396999999</c:v>
                </c:pt>
                <c:pt idx="679">
                  <c:v>2.850177382</c:v>
                </c:pt>
                <c:pt idx="680">
                  <c:v>2.854716147</c:v>
                </c:pt>
                <c:pt idx="681">
                  <c:v>2.858656862999999</c:v>
                </c:pt>
                <c:pt idx="682">
                  <c:v>2.862526383</c:v>
                </c:pt>
                <c:pt idx="683">
                  <c:v>2.866915634999998</c:v>
                </c:pt>
                <c:pt idx="684">
                  <c:v>2.870785155</c:v>
                </c:pt>
                <c:pt idx="685">
                  <c:v>2.875021336</c:v>
                </c:pt>
                <c:pt idx="686">
                  <c:v>2.878965612</c:v>
                </c:pt>
                <c:pt idx="687">
                  <c:v>2.883500817</c:v>
                </c:pt>
                <c:pt idx="688">
                  <c:v>2.887516289</c:v>
                </c:pt>
                <c:pt idx="689">
                  <c:v>2.89213337</c:v>
                </c:pt>
                <c:pt idx="690">
                  <c:v>2.896665015999997</c:v>
                </c:pt>
                <c:pt idx="691">
                  <c:v>2.900908316</c:v>
                </c:pt>
                <c:pt idx="692">
                  <c:v>2.904852592</c:v>
                </c:pt>
                <c:pt idx="693">
                  <c:v>2.909316601</c:v>
                </c:pt>
                <c:pt idx="694">
                  <c:v>2.913332073</c:v>
                </c:pt>
                <c:pt idx="695">
                  <c:v>2.917201593</c:v>
                </c:pt>
                <c:pt idx="696">
                  <c:v>2.921587286</c:v>
                </c:pt>
                <c:pt idx="697">
                  <c:v>2.925606318</c:v>
                </c:pt>
                <c:pt idx="698">
                  <c:v>2.929692986</c:v>
                </c:pt>
                <c:pt idx="699">
                  <c:v>2.933566066</c:v>
                </c:pt>
                <c:pt idx="700">
                  <c:v>2.938101271</c:v>
                </c:pt>
                <c:pt idx="701">
                  <c:v>2.942266255</c:v>
                </c:pt>
                <c:pt idx="702">
                  <c:v>2.946805020999998</c:v>
                </c:pt>
                <c:pt idx="703">
                  <c:v>2.951340226</c:v>
                </c:pt>
                <c:pt idx="704">
                  <c:v>2.955654722</c:v>
                </c:pt>
                <c:pt idx="705">
                  <c:v>2.959520682</c:v>
                </c:pt>
                <c:pt idx="706">
                  <c:v>2.964063007</c:v>
                </c:pt>
                <c:pt idx="707">
                  <c:v>2.968149676</c:v>
                </c:pt>
                <c:pt idx="708">
                  <c:v>2.971947998999999</c:v>
                </c:pt>
                <c:pt idx="709">
                  <c:v>2.976337252</c:v>
                </c:pt>
                <c:pt idx="710">
                  <c:v>2.980352724</c:v>
                </c:pt>
                <c:pt idx="711">
                  <c:v>2.984517709000001</c:v>
                </c:pt>
                <c:pt idx="712">
                  <c:v>2.989056473999998</c:v>
                </c:pt>
                <c:pt idx="713">
                  <c:v>2.992993629999999</c:v>
                </c:pt>
                <c:pt idx="714">
                  <c:v>2.997016222</c:v>
                </c:pt>
                <c:pt idx="715">
                  <c:v>3.001401915</c:v>
                </c:pt>
                <c:pt idx="716">
                  <c:v>3.006090192</c:v>
                </c:pt>
                <c:pt idx="717">
                  <c:v>3.010326373</c:v>
                </c:pt>
                <c:pt idx="718">
                  <c:v>3.014195892</c:v>
                </c:pt>
                <c:pt idx="719">
                  <c:v>3.018734658</c:v>
                </c:pt>
                <c:pt idx="720">
                  <c:v>3.022970838</c:v>
                </c:pt>
                <c:pt idx="721">
                  <c:v>3.027438407</c:v>
                </c:pt>
                <c:pt idx="722">
                  <c:v>3.031902415999999</c:v>
                </c:pt>
                <c:pt idx="723">
                  <c:v>3.036138597</c:v>
                </c:pt>
                <c:pt idx="724">
                  <c:v>3.040154069</c:v>
                </c:pt>
                <c:pt idx="725">
                  <c:v>3.044621638</c:v>
                </c:pt>
                <c:pt idx="726">
                  <c:v>3.048708306</c:v>
                </c:pt>
                <c:pt idx="727">
                  <c:v>3.052577826</c:v>
                </c:pt>
                <c:pt idx="728">
                  <c:v>3.056892322999999</c:v>
                </c:pt>
                <c:pt idx="729">
                  <c:v>3.060833039</c:v>
                </c:pt>
                <c:pt idx="730">
                  <c:v>3.065076339</c:v>
                </c:pt>
                <c:pt idx="731">
                  <c:v>3.0696863</c:v>
                </c:pt>
                <c:pt idx="732">
                  <c:v>3.073481064</c:v>
                </c:pt>
                <c:pt idx="733">
                  <c:v>3.077567732</c:v>
                </c:pt>
                <c:pt idx="734">
                  <c:v>3.082035301</c:v>
                </c:pt>
                <c:pt idx="735">
                  <c:v>3.086645262999999</c:v>
                </c:pt>
                <c:pt idx="736">
                  <c:v>3.090810247</c:v>
                </c:pt>
                <c:pt idx="737">
                  <c:v>3.094829279</c:v>
                </c:pt>
                <c:pt idx="738">
                  <c:v>3.099368044</c:v>
                </c:pt>
                <c:pt idx="739">
                  <c:v>3.103454713</c:v>
                </c:pt>
                <c:pt idx="740">
                  <c:v>3.108071794</c:v>
                </c:pt>
                <c:pt idx="741">
                  <c:v>3.112528682999999</c:v>
                </c:pt>
                <c:pt idx="742">
                  <c:v>3.116693667</c:v>
                </c:pt>
                <c:pt idx="743">
                  <c:v>3.120865771</c:v>
                </c:pt>
                <c:pt idx="744">
                  <c:v>3.125326221</c:v>
                </c:pt>
                <c:pt idx="745">
                  <c:v>3.129345253</c:v>
                </c:pt>
                <c:pt idx="746">
                  <c:v>3.133136456</c:v>
                </c:pt>
                <c:pt idx="747">
                  <c:v>3.137525709</c:v>
                </c:pt>
                <c:pt idx="748">
                  <c:v>3.141391669000001</c:v>
                </c:pt>
                <c:pt idx="749">
                  <c:v>3.145706166</c:v>
                </c:pt>
                <c:pt idx="750">
                  <c:v>3.149575685</c:v>
                </c:pt>
                <c:pt idx="751">
                  <c:v>3.154110891</c:v>
                </c:pt>
                <c:pt idx="752">
                  <c:v>3.158204679</c:v>
                </c:pt>
                <c:pt idx="753">
                  <c:v>3.162743444</c:v>
                </c:pt>
                <c:pt idx="754">
                  <c:v>3.167200333</c:v>
                </c:pt>
                <c:pt idx="755">
                  <c:v>3.17151483</c:v>
                </c:pt>
                <c:pt idx="756">
                  <c:v>3.175537422</c:v>
                </c:pt>
                <c:pt idx="757">
                  <c:v>3.180001431</c:v>
                </c:pt>
                <c:pt idx="758">
                  <c:v>3.184016903</c:v>
                </c:pt>
                <c:pt idx="759">
                  <c:v>3.187811666</c:v>
                </c:pt>
                <c:pt idx="760">
                  <c:v>3.192272115999998</c:v>
                </c:pt>
                <c:pt idx="761">
                  <c:v>3.196141635</c:v>
                </c:pt>
                <c:pt idx="762">
                  <c:v>3.200527328</c:v>
                </c:pt>
                <c:pt idx="763">
                  <c:v>3.204991337</c:v>
                </c:pt>
                <c:pt idx="764">
                  <c:v>3.209754371</c:v>
                </c:pt>
                <c:pt idx="765">
                  <c:v>3.213769843</c:v>
                </c:pt>
                <c:pt idx="766">
                  <c:v>3.218233852</c:v>
                </c:pt>
                <c:pt idx="767">
                  <c:v>3.222993325</c:v>
                </c:pt>
                <c:pt idx="768">
                  <c:v>3.227229506</c:v>
                </c:pt>
                <c:pt idx="769">
                  <c:v>3.231846587</c:v>
                </c:pt>
                <c:pt idx="770">
                  <c:v>3.235637791</c:v>
                </c:pt>
                <c:pt idx="771">
                  <c:v>3.239653263</c:v>
                </c:pt>
                <c:pt idx="772">
                  <c:v>3.244266784</c:v>
                </c:pt>
                <c:pt idx="773">
                  <c:v>3.248805549</c:v>
                </c:pt>
                <c:pt idx="774">
                  <c:v>3.25304173</c:v>
                </c:pt>
                <c:pt idx="775">
                  <c:v>3.257057202</c:v>
                </c:pt>
                <c:pt idx="776">
                  <c:v>3.261524771</c:v>
                </c:pt>
                <c:pt idx="777">
                  <c:v>3.26561144</c:v>
                </c:pt>
                <c:pt idx="778">
                  <c:v>3.269409763</c:v>
                </c:pt>
                <c:pt idx="779">
                  <c:v>3.273799016</c:v>
                </c:pt>
                <c:pt idx="780">
                  <c:v>3.277812931</c:v>
                </c:pt>
                <c:pt idx="781">
                  <c:v>3.281977915</c:v>
                </c:pt>
                <c:pt idx="782">
                  <c:v>3.28651668</c:v>
                </c:pt>
                <c:pt idx="783">
                  <c:v>3.290457396</c:v>
                </c:pt>
                <c:pt idx="784">
                  <c:v>3.294472868</c:v>
                </c:pt>
                <c:pt idx="785">
                  <c:v>3.298940437</c:v>
                </c:pt>
                <c:pt idx="786">
                  <c:v>3.303621595</c:v>
                </c:pt>
                <c:pt idx="787">
                  <c:v>3.307786579</c:v>
                </c:pt>
                <c:pt idx="788">
                  <c:v>3.311659658999999</c:v>
                </c:pt>
                <c:pt idx="789">
                  <c:v>3.316273179999997</c:v>
                </c:pt>
                <c:pt idx="790">
                  <c:v>3.320359848</c:v>
                </c:pt>
                <c:pt idx="791">
                  <c:v>3.32497337</c:v>
                </c:pt>
                <c:pt idx="792">
                  <c:v>3.329437379</c:v>
                </c:pt>
                <c:pt idx="793">
                  <c:v>3.333602362999999</c:v>
                </c:pt>
                <c:pt idx="794">
                  <c:v>3.337621395</c:v>
                </c:pt>
                <c:pt idx="795">
                  <c:v>3.342153039999999</c:v>
                </c:pt>
                <c:pt idx="796">
                  <c:v>3.346175632</c:v>
                </c:pt>
                <c:pt idx="797">
                  <c:v>3.350116348</c:v>
                </c:pt>
                <c:pt idx="798">
                  <c:v>3.354356088999999</c:v>
                </c:pt>
                <c:pt idx="799">
                  <c:v>3.358368001</c:v>
                </c:pt>
                <c:pt idx="800">
                  <c:v>3.362540104999999</c:v>
                </c:pt>
                <c:pt idx="801">
                  <c:v>3.367150067</c:v>
                </c:pt>
                <c:pt idx="802">
                  <c:v>3.37094127</c:v>
                </c:pt>
                <c:pt idx="803">
                  <c:v>3.375035059</c:v>
                </c:pt>
                <c:pt idx="804">
                  <c:v>3.379499067</c:v>
                </c:pt>
                <c:pt idx="805">
                  <c:v>3.384030713</c:v>
                </c:pt>
                <c:pt idx="806">
                  <c:v>3.388274013</c:v>
                </c:pt>
                <c:pt idx="807">
                  <c:v>3.392293045</c:v>
                </c:pt>
                <c:pt idx="808">
                  <c:v>3.396757054</c:v>
                </c:pt>
                <c:pt idx="809">
                  <c:v>3.400993235</c:v>
                </c:pt>
                <c:pt idx="810">
                  <c:v>3.405532</c:v>
                </c:pt>
                <c:pt idx="811">
                  <c:v>3.409996009</c:v>
                </c:pt>
                <c:pt idx="812">
                  <c:v>3.414160992999999</c:v>
                </c:pt>
                <c:pt idx="813">
                  <c:v>3.418325978</c:v>
                </c:pt>
                <c:pt idx="814">
                  <c:v>3.422789987</c:v>
                </c:pt>
                <c:pt idx="815">
                  <c:v>3.426805458999999</c:v>
                </c:pt>
                <c:pt idx="816">
                  <c:v>3.430600222999999</c:v>
                </c:pt>
                <c:pt idx="817">
                  <c:v>3.435064232</c:v>
                </c:pt>
                <c:pt idx="818">
                  <c:v>3.438926632</c:v>
                </c:pt>
                <c:pt idx="819">
                  <c:v>3.443169932</c:v>
                </c:pt>
                <c:pt idx="820">
                  <c:v>3.447039452</c:v>
                </c:pt>
                <c:pt idx="821">
                  <c:v>3.451578217</c:v>
                </c:pt>
                <c:pt idx="822">
                  <c:v>3.455664885</c:v>
                </c:pt>
                <c:pt idx="823">
                  <c:v>3.46020365</c:v>
                </c:pt>
                <c:pt idx="824">
                  <c:v>3.464742414999999</c:v>
                </c:pt>
                <c:pt idx="825">
                  <c:v>3.4689074</c:v>
                </c:pt>
                <c:pt idx="826">
                  <c:v>3.473072383999999</c:v>
                </c:pt>
                <c:pt idx="827">
                  <c:v>3.477458077</c:v>
                </c:pt>
                <c:pt idx="828">
                  <c:v>3.481480669</c:v>
                </c:pt>
                <c:pt idx="829">
                  <c:v>3.485271873</c:v>
                </c:pt>
                <c:pt idx="830">
                  <c:v>3.489810638</c:v>
                </c:pt>
                <c:pt idx="831">
                  <c:v>3.493673038</c:v>
                </c:pt>
                <c:pt idx="832">
                  <c:v>3.497916338</c:v>
                </c:pt>
                <c:pt idx="833">
                  <c:v>3.502455102999999</c:v>
                </c:pt>
                <c:pt idx="834">
                  <c:v>3.506249867</c:v>
                </c:pt>
                <c:pt idx="835">
                  <c:v>3.510265338999999</c:v>
                </c:pt>
                <c:pt idx="836">
                  <c:v>3.514804104</c:v>
                </c:pt>
                <c:pt idx="837">
                  <c:v>3.519488822</c:v>
                </c:pt>
                <c:pt idx="838">
                  <c:v>3.523653806</c:v>
                </c:pt>
                <c:pt idx="839">
                  <c:v>3.527598082</c:v>
                </c:pt>
                <c:pt idx="840">
                  <c:v>3.532062090999998</c:v>
                </c:pt>
                <c:pt idx="841">
                  <c:v>3.53614876</c:v>
                </c:pt>
                <c:pt idx="842">
                  <c:v>3.540014719</c:v>
                </c:pt>
                <c:pt idx="843">
                  <c:v>3.544407532</c:v>
                </c:pt>
                <c:pt idx="844">
                  <c:v>3.548426564</c:v>
                </c:pt>
                <c:pt idx="845">
                  <c:v>3.552591548</c:v>
                </c:pt>
                <c:pt idx="846">
                  <c:v>3.557126754</c:v>
                </c:pt>
                <c:pt idx="847">
                  <c:v>3.56106747</c:v>
                </c:pt>
                <c:pt idx="848">
                  <c:v>3.565082942</c:v>
                </c:pt>
                <c:pt idx="849">
                  <c:v>3.569550511</c:v>
                </c:pt>
                <c:pt idx="850">
                  <c:v>3.574235228</c:v>
                </c:pt>
                <c:pt idx="851">
                  <c:v>3.578471409</c:v>
                </c:pt>
                <c:pt idx="852">
                  <c:v>3.582269732</c:v>
                </c:pt>
                <c:pt idx="853">
                  <c:v>3.586808496999998</c:v>
                </c:pt>
                <c:pt idx="854">
                  <c:v>3.590973482</c:v>
                </c:pt>
                <c:pt idx="855">
                  <c:v>3.595508687</c:v>
                </c:pt>
                <c:pt idx="856">
                  <c:v>3.599972696</c:v>
                </c:pt>
                <c:pt idx="857">
                  <c:v>3.604287193</c:v>
                </c:pt>
                <c:pt idx="858">
                  <c:v>3.608231469</c:v>
                </c:pt>
                <c:pt idx="859">
                  <c:v>3.612763113999998</c:v>
                </c:pt>
                <c:pt idx="860">
                  <c:v>3.616928098999999</c:v>
                </c:pt>
                <c:pt idx="861">
                  <c:v>3.620726422</c:v>
                </c:pt>
                <c:pt idx="862">
                  <c:v>3.625040918999999</c:v>
                </c:pt>
                <c:pt idx="863">
                  <c:v>3.628981635</c:v>
                </c:pt>
                <c:pt idx="864">
                  <c:v>3.633217815</c:v>
                </c:pt>
                <c:pt idx="865">
                  <c:v>3.63776014</c:v>
                </c:pt>
                <c:pt idx="866">
                  <c:v>3.64162966</c:v>
                </c:pt>
                <c:pt idx="867">
                  <c:v>3.645794644</c:v>
                </c:pt>
                <c:pt idx="868">
                  <c:v>3.650109141</c:v>
                </c:pt>
                <c:pt idx="869">
                  <c:v>3.654719103</c:v>
                </c:pt>
                <c:pt idx="870">
                  <c:v>3.658955283</c:v>
                </c:pt>
                <c:pt idx="871">
                  <c:v>3.662903119</c:v>
                </c:pt>
                <c:pt idx="872">
                  <c:v>3.667434764</c:v>
                </c:pt>
                <c:pt idx="873">
                  <c:v>3.671528552</c:v>
                </c:pt>
                <c:pt idx="874">
                  <c:v>3.675323316</c:v>
                </c:pt>
                <c:pt idx="875">
                  <c:v>3.679563057</c:v>
                </c:pt>
                <c:pt idx="876">
                  <c:v>3.683656845</c:v>
                </c:pt>
                <c:pt idx="877">
                  <c:v>3.687893025</c:v>
                </c:pt>
                <c:pt idx="878">
                  <c:v>3.692431791</c:v>
                </c:pt>
                <c:pt idx="879">
                  <c:v>3.696376066</c:v>
                </c:pt>
                <c:pt idx="880">
                  <c:v>3.700313223</c:v>
                </c:pt>
                <c:pt idx="881">
                  <c:v>3.704780791</c:v>
                </c:pt>
                <c:pt idx="882">
                  <c:v>3.709540265</c:v>
                </c:pt>
                <c:pt idx="883">
                  <c:v>3.713854762</c:v>
                </c:pt>
                <c:pt idx="884">
                  <c:v>3.717649525</c:v>
                </c:pt>
                <c:pt idx="885">
                  <c:v>3.722184731</c:v>
                </c:pt>
                <c:pt idx="886">
                  <c:v>3.726278519</c:v>
                </c:pt>
                <c:pt idx="887">
                  <c:v>3.730738968</c:v>
                </c:pt>
                <c:pt idx="888">
                  <c:v>3.735277733</c:v>
                </c:pt>
                <c:pt idx="889">
                  <c:v>3.739513914</c:v>
                </c:pt>
                <c:pt idx="890">
                  <c:v>3.743607702</c:v>
                </c:pt>
                <c:pt idx="891">
                  <c:v>3.748068151</c:v>
                </c:pt>
                <c:pt idx="892">
                  <c:v>3.752161939</c:v>
                </c:pt>
                <c:pt idx="893">
                  <c:v>3.755956703</c:v>
                </c:pt>
                <c:pt idx="894">
                  <c:v>3.76034729</c:v>
                </c:pt>
                <c:pt idx="895">
                  <c:v>3.764284447</c:v>
                </c:pt>
                <c:pt idx="896">
                  <c:v>3.768598943</c:v>
                </c:pt>
                <c:pt idx="897">
                  <c:v>3.773141268</c:v>
                </c:pt>
                <c:pt idx="898">
                  <c:v>3.776932472</c:v>
                </c:pt>
                <c:pt idx="899">
                  <c:v>3.780947944</c:v>
                </c:pt>
                <c:pt idx="900">
                  <c:v>3.785486709</c:v>
                </c:pt>
                <c:pt idx="901">
                  <c:v>3.790096671</c:v>
                </c:pt>
                <c:pt idx="902">
                  <c:v>3.794411167</c:v>
                </c:pt>
                <c:pt idx="903">
                  <c:v>3.798277127</c:v>
                </c:pt>
                <c:pt idx="904">
                  <c:v>3.802666379999998</c:v>
                </c:pt>
                <c:pt idx="905">
                  <c:v>3.806760168</c:v>
                </c:pt>
                <c:pt idx="906">
                  <c:v>3.810554932</c:v>
                </c:pt>
                <c:pt idx="907">
                  <c:v>3.815018940999999</c:v>
                </c:pt>
                <c:pt idx="908">
                  <c:v>3.819030853</c:v>
                </c:pt>
                <c:pt idx="909">
                  <c:v>3.823195837</c:v>
                </c:pt>
                <c:pt idx="910">
                  <c:v>3.827738162</c:v>
                </c:pt>
                <c:pt idx="911">
                  <c:v>3.831607682</c:v>
                </c:pt>
                <c:pt idx="912">
                  <c:v>3.835623153999998</c:v>
                </c:pt>
                <c:pt idx="913">
                  <c:v>3.840087163</c:v>
                </c:pt>
                <c:pt idx="914">
                  <c:v>3.844843077</c:v>
                </c:pt>
                <c:pt idx="915">
                  <c:v>3.849008061</c:v>
                </c:pt>
                <c:pt idx="916">
                  <c:v>3.852881141</c:v>
                </c:pt>
                <c:pt idx="917">
                  <c:v>3.857491102</c:v>
                </c:pt>
                <c:pt idx="918">
                  <c:v>3.861656087</c:v>
                </c:pt>
                <c:pt idx="919">
                  <c:v>3.866194852</c:v>
                </c:pt>
                <c:pt idx="920">
                  <c:v>3.870730057</c:v>
                </c:pt>
                <c:pt idx="921">
                  <c:v>3.874823845</c:v>
                </c:pt>
                <c:pt idx="922">
                  <c:v>3.878839317</c:v>
                </c:pt>
                <c:pt idx="923">
                  <c:v>3.883374523</c:v>
                </c:pt>
                <c:pt idx="924">
                  <c:v>3.887468311</c:v>
                </c:pt>
                <c:pt idx="925">
                  <c:v>3.891263073999998</c:v>
                </c:pt>
                <c:pt idx="926">
                  <c:v>3.895652326999997</c:v>
                </c:pt>
                <c:pt idx="927">
                  <c:v>3.899589482999999</c:v>
                </c:pt>
                <c:pt idx="928">
                  <c:v>3.903832784</c:v>
                </c:pt>
                <c:pt idx="929">
                  <c:v>3.908446305</c:v>
                </c:pt>
                <c:pt idx="930">
                  <c:v>3.912237509</c:v>
                </c:pt>
                <c:pt idx="931">
                  <c:v>3.916331297</c:v>
                </c:pt>
                <c:pt idx="932">
                  <c:v>3.920791746</c:v>
                </c:pt>
                <c:pt idx="933">
                  <c:v>3.925401707</c:v>
                </c:pt>
                <c:pt idx="934">
                  <c:v>3.929645008</c:v>
                </c:pt>
                <c:pt idx="935">
                  <c:v>3.933510968</c:v>
                </c:pt>
                <c:pt idx="936">
                  <c:v>3.938049732999999</c:v>
                </c:pt>
                <c:pt idx="937">
                  <c:v>3.942214717</c:v>
                </c:pt>
                <c:pt idx="938">
                  <c:v>3.946009480999999</c:v>
                </c:pt>
                <c:pt idx="939">
                  <c:v>3.950249221</c:v>
                </c:pt>
                <c:pt idx="940">
                  <c:v>3.954186378</c:v>
                </c:pt>
                <c:pt idx="941">
                  <c:v>3.958500874</c:v>
                </c:pt>
                <c:pt idx="942">
                  <c:v>3.963043198999999</c:v>
                </c:pt>
                <c:pt idx="943">
                  <c:v>3.966905598999999</c:v>
                </c:pt>
                <c:pt idx="944">
                  <c:v>3.971077703</c:v>
                </c:pt>
                <c:pt idx="945">
                  <c:v>3.975317444</c:v>
                </c:pt>
                <c:pt idx="946">
                  <c:v>3.980151674</c:v>
                </c:pt>
                <c:pt idx="947">
                  <c:v>3.984316658</c:v>
                </c:pt>
                <c:pt idx="948">
                  <c:v>3.988186178</c:v>
                </c:pt>
                <c:pt idx="949">
                  <c:v>3.992792579</c:v>
                </c:pt>
                <c:pt idx="950">
                  <c:v>3.996886367</c:v>
                </c:pt>
                <c:pt idx="951">
                  <c:v>4.001425133</c:v>
                </c:pt>
                <c:pt idx="952">
                  <c:v>4.005960338</c:v>
                </c:pt>
                <c:pt idx="953">
                  <c:v>4.010203638</c:v>
                </c:pt>
                <c:pt idx="954">
                  <c:v>4.014293865999997</c:v>
                </c:pt>
                <c:pt idx="955">
                  <c:v>4.018683119</c:v>
                </c:pt>
                <c:pt idx="956">
                  <c:v>4.022698591</c:v>
                </c:pt>
                <c:pt idx="957">
                  <c:v>4.026493355</c:v>
                </c:pt>
                <c:pt idx="958">
                  <c:v>4.030957363999997</c:v>
                </c:pt>
                <c:pt idx="959">
                  <c:v>4.034898079999997</c:v>
                </c:pt>
                <c:pt idx="960">
                  <c:v>4.039134260999996</c:v>
                </c:pt>
                <c:pt idx="961">
                  <c:v>4.043007339999997</c:v>
                </c:pt>
                <c:pt idx="962">
                  <c:v>4.047538985999997</c:v>
                </c:pt>
                <c:pt idx="963">
                  <c:v>4.051632774</c:v>
                </c:pt>
                <c:pt idx="964">
                  <c:v>4.056096783</c:v>
                </c:pt>
                <c:pt idx="965">
                  <c:v>4.060710303999997</c:v>
                </c:pt>
                <c:pt idx="966">
                  <c:v>4.064946485</c:v>
                </c:pt>
                <c:pt idx="967">
                  <c:v>4.068890760999997</c:v>
                </c:pt>
                <c:pt idx="968">
                  <c:v>4.073429526</c:v>
                </c:pt>
                <c:pt idx="969">
                  <c:v>4.077444997999997</c:v>
                </c:pt>
                <c:pt idx="970">
                  <c:v>4.081236202</c:v>
                </c:pt>
                <c:pt idx="971">
                  <c:v>4.08570377</c:v>
                </c:pt>
                <c:pt idx="972">
                  <c:v>4.089719243</c:v>
                </c:pt>
                <c:pt idx="973">
                  <c:v>4.093884226999994</c:v>
                </c:pt>
                <c:pt idx="974">
                  <c:v>4.09827348</c:v>
                </c:pt>
                <c:pt idx="975">
                  <c:v>4.102210635999997</c:v>
                </c:pt>
                <c:pt idx="976">
                  <c:v>4.106233227999997</c:v>
                </c:pt>
                <c:pt idx="977">
                  <c:v>4.110697236999996</c:v>
                </c:pt>
                <c:pt idx="978">
                  <c:v>4.115527906999994</c:v>
                </c:pt>
                <c:pt idx="979">
                  <c:v>4.119692891</c:v>
                </c:pt>
                <c:pt idx="980">
                  <c:v>4.123491214999997</c:v>
                </c:pt>
                <c:pt idx="981">
                  <c:v>4.128026419999997</c:v>
                </c:pt>
                <c:pt idx="982">
                  <c:v>4.132191404</c:v>
                </c:pt>
                <c:pt idx="983">
                  <c:v>4.136730168999997</c:v>
                </c:pt>
                <c:pt idx="984">
                  <c:v>4.141268934</c:v>
                </c:pt>
                <c:pt idx="985">
                  <c:v>4.145433918999997</c:v>
                </c:pt>
                <c:pt idx="986">
                  <c:v>4.149520586999997</c:v>
                </c:pt>
                <c:pt idx="987">
                  <c:v>4.153988155999997</c:v>
                </c:pt>
                <c:pt idx="988">
                  <c:v>4.158074824999995</c:v>
                </c:pt>
                <c:pt idx="989">
                  <c:v>4.161873147999997</c:v>
                </c:pt>
                <c:pt idx="990">
                  <c:v>4.166333596999997</c:v>
                </c:pt>
                <c:pt idx="991">
                  <c:v>4.170352628999997</c:v>
                </c:pt>
                <c:pt idx="992">
                  <c:v>4.174368101</c:v>
                </c:pt>
                <c:pt idx="993">
                  <c:v>4.178981622999997</c:v>
                </c:pt>
                <c:pt idx="994">
                  <c:v>4.182918778999995</c:v>
                </c:pt>
                <c:pt idx="995">
                  <c:v>4.186934250999994</c:v>
                </c:pt>
                <c:pt idx="996">
                  <c:v>4.191401819999997</c:v>
                </c:pt>
                <c:pt idx="997">
                  <c:v>4.196011781</c:v>
                </c:pt>
                <c:pt idx="998">
                  <c:v>4.200255081</c:v>
                </c:pt>
                <c:pt idx="999">
                  <c:v>4.204121040999997</c:v>
                </c:pt>
                <c:pt idx="1000">
                  <c:v>4.208656247</c:v>
                </c:pt>
                <c:pt idx="1001">
                  <c:v>4.212899546999996</c:v>
                </c:pt>
                <c:pt idx="1002">
                  <c:v>4.217363556</c:v>
                </c:pt>
                <c:pt idx="1003">
                  <c:v>4.221895200999997</c:v>
                </c:pt>
                <c:pt idx="1004">
                  <c:v>4.226067305</c:v>
                </c:pt>
                <c:pt idx="1005">
                  <c:v>4.230082777999997</c:v>
                </c:pt>
                <c:pt idx="1006">
                  <c:v>4.234621543</c:v>
                </c:pt>
                <c:pt idx="1007">
                  <c:v>4.238636125</c:v>
                </c:pt>
                <c:pt idx="1008">
                  <c:v>4.242580400999997</c:v>
                </c:pt>
                <c:pt idx="1009">
                  <c:v>4.246820141</c:v>
                </c:pt>
                <c:pt idx="1010">
                  <c:v>4.250607785</c:v>
                </c:pt>
                <c:pt idx="1011">
                  <c:v>4.255000597999997</c:v>
                </c:pt>
                <c:pt idx="1012">
                  <c:v>4.259614119</c:v>
                </c:pt>
                <c:pt idx="1013">
                  <c:v>4.263480078999994</c:v>
                </c:pt>
                <c:pt idx="1014">
                  <c:v>4.267495550999994</c:v>
                </c:pt>
                <c:pt idx="1015">
                  <c:v>4.27195956</c:v>
                </c:pt>
                <c:pt idx="1016">
                  <c:v>4.276494765</c:v>
                </c:pt>
                <c:pt idx="1017">
                  <c:v>4.280809262</c:v>
                </c:pt>
                <c:pt idx="1018">
                  <c:v>4.284753537999997</c:v>
                </c:pt>
                <c:pt idx="1019">
                  <c:v>4.289292303</c:v>
                </c:pt>
                <c:pt idx="1020">
                  <c:v>4.293378971</c:v>
                </c:pt>
                <c:pt idx="1021">
                  <c:v>4.297177295</c:v>
                </c:pt>
                <c:pt idx="1022">
                  <c:v>4.301491792</c:v>
                </c:pt>
                <c:pt idx="1023">
                  <c:v>4.305428947999997</c:v>
                </c:pt>
                <c:pt idx="1024">
                  <c:v>4.30982176</c:v>
                </c:pt>
                <c:pt idx="1025">
                  <c:v>4.314435281999994</c:v>
                </c:pt>
                <c:pt idx="1026">
                  <c:v>4.319191195</c:v>
                </c:pt>
                <c:pt idx="1027">
                  <c:v>4.323060715</c:v>
                </c:pt>
                <c:pt idx="1028">
                  <c:v>4.327524723999994</c:v>
                </c:pt>
                <c:pt idx="1029">
                  <c:v>4.332358954</c:v>
                </c:pt>
                <c:pt idx="1030">
                  <c:v>4.336595135</c:v>
                </c:pt>
                <c:pt idx="1031">
                  <c:v>4.340393458</c:v>
                </c:pt>
                <c:pt idx="1032">
                  <c:v>4.345003419</c:v>
                </c:pt>
                <c:pt idx="1033">
                  <c:v>4.349097207999997</c:v>
                </c:pt>
                <c:pt idx="1034">
                  <c:v>4.353561216999996</c:v>
                </c:pt>
                <c:pt idx="1035">
                  <c:v>4.358245934</c:v>
                </c:pt>
                <c:pt idx="1036">
                  <c:v>4.362410918999994</c:v>
                </c:pt>
                <c:pt idx="1037">
                  <c:v>4.366355194</c:v>
                </c:pt>
                <c:pt idx="1038">
                  <c:v>4.370886839999994</c:v>
                </c:pt>
                <c:pt idx="1039">
                  <c:v>4.374980627999994</c:v>
                </c:pt>
                <c:pt idx="1040">
                  <c:v>4.379594148999997</c:v>
                </c:pt>
                <c:pt idx="1041">
                  <c:v>4.384058157999996</c:v>
                </c:pt>
                <c:pt idx="1042">
                  <c:v>4.388294338999997</c:v>
                </c:pt>
                <c:pt idx="1043">
                  <c:v>4.392238615</c:v>
                </c:pt>
                <c:pt idx="1044">
                  <c:v>4.396702623999999</c:v>
                </c:pt>
                <c:pt idx="1045">
                  <c:v>4.400718096</c:v>
                </c:pt>
                <c:pt idx="1046">
                  <c:v>4.404587615999997</c:v>
                </c:pt>
                <c:pt idx="1047">
                  <c:v>4.409051624</c:v>
                </c:pt>
                <c:pt idx="1048">
                  <c:v>4.412914024999996</c:v>
                </c:pt>
                <c:pt idx="1049">
                  <c:v>4.417157324999997</c:v>
                </c:pt>
                <c:pt idx="1050">
                  <c:v>4.421770845999998</c:v>
                </c:pt>
                <c:pt idx="1051">
                  <c:v>4.425562049999997</c:v>
                </c:pt>
                <c:pt idx="1052">
                  <c:v>4.429577521999997</c:v>
                </c:pt>
                <c:pt idx="1053">
                  <c:v>4.433375845</c:v>
                </c:pt>
                <c:pt idx="1054">
                  <c:v>4.437761538</c:v>
                </c:pt>
                <c:pt idx="1055">
                  <c:v>4.441926523</c:v>
                </c:pt>
                <c:pt idx="1056">
                  <c:v>4.446020311</c:v>
                </c:pt>
                <c:pt idx="1057">
                  <c:v>4.450484319999996</c:v>
                </c:pt>
                <c:pt idx="1058">
                  <c:v>4.454499792</c:v>
                </c:pt>
                <c:pt idx="1059">
                  <c:v>4.458515263999995</c:v>
                </c:pt>
                <c:pt idx="1060">
                  <c:v>4.462904516999994</c:v>
                </c:pt>
                <c:pt idx="1061">
                  <c:v>4.466699281</c:v>
                </c:pt>
                <c:pt idx="1062">
                  <c:v>4.470864265</c:v>
                </c:pt>
                <c:pt idx="1063">
                  <c:v>4.474730225</c:v>
                </c:pt>
                <c:pt idx="1064">
                  <c:v>4.479343746</c:v>
                </c:pt>
                <c:pt idx="1065">
                  <c:v>4.483430415</c:v>
                </c:pt>
                <c:pt idx="1066">
                  <c:v>4.488047496</c:v>
                </c:pt>
                <c:pt idx="1067">
                  <c:v>4.492436748999997</c:v>
                </c:pt>
                <c:pt idx="1068">
                  <c:v>4.496672929</c:v>
                </c:pt>
                <c:pt idx="1069">
                  <c:v>4.500766717</c:v>
                </c:pt>
                <c:pt idx="1070">
                  <c:v>4.505230726</c:v>
                </c:pt>
                <c:pt idx="1071">
                  <c:v>4.509317395</c:v>
                </c:pt>
                <c:pt idx="1072">
                  <c:v>4.513186914999997</c:v>
                </c:pt>
                <c:pt idx="1073">
                  <c:v>4.517576166999994</c:v>
                </c:pt>
                <c:pt idx="1074">
                  <c:v>4.521445686999997</c:v>
                </c:pt>
                <c:pt idx="1075">
                  <c:v>4.525681867999995</c:v>
                </c:pt>
                <c:pt idx="1076">
                  <c:v>4.530224193</c:v>
                </c:pt>
                <c:pt idx="1077">
                  <c:v>4.534011836999995</c:v>
                </c:pt>
                <c:pt idx="1078">
                  <c:v>4.538176821</c:v>
                </c:pt>
                <c:pt idx="1079">
                  <c:v>4.542569634</c:v>
                </c:pt>
                <c:pt idx="1080">
                  <c:v>4.547183154999997</c:v>
                </c:pt>
                <c:pt idx="1081">
                  <c:v>4.551348139</c:v>
                </c:pt>
                <c:pt idx="1082">
                  <c:v>4.555288854999997</c:v>
                </c:pt>
                <c:pt idx="1083">
                  <c:v>4.559827621</c:v>
                </c:pt>
                <c:pt idx="1084">
                  <c:v>4.563992605</c:v>
                </c:pt>
                <c:pt idx="1085">
                  <c:v>4.567787368999995</c:v>
                </c:pt>
                <c:pt idx="1086">
                  <c:v>4.572101864999997</c:v>
                </c:pt>
                <c:pt idx="1087">
                  <c:v>4.576117336999997</c:v>
                </c:pt>
                <c:pt idx="1088">
                  <c:v>4.580282322</c:v>
                </c:pt>
                <c:pt idx="1089">
                  <c:v>4.584895842999996</c:v>
                </c:pt>
                <c:pt idx="1090">
                  <c:v>4.588832999</c:v>
                </c:pt>
                <c:pt idx="1091">
                  <c:v>4.592777275</c:v>
                </c:pt>
                <c:pt idx="1092">
                  <c:v>4.597241284</c:v>
                </c:pt>
                <c:pt idx="1093">
                  <c:v>4.602000757999995</c:v>
                </c:pt>
                <c:pt idx="1094">
                  <c:v>4.606244057999997</c:v>
                </c:pt>
                <c:pt idx="1095">
                  <c:v>4.610184773999995</c:v>
                </c:pt>
                <c:pt idx="1096">
                  <c:v>4.614648783</c:v>
                </c:pt>
                <c:pt idx="1097">
                  <c:v>4.618735451999996</c:v>
                </c:pt>
                <c:pt idx="1098">
                  <c:v>4.623277775999997</c:v>
                </c:pt>
                <c:pt idx="1099">
                  <c:v>4.627741785</c:v>
                </c:pt>
                <c:pt idx="1100">
                  <c:v>4.631977965999997</c:v>
                </c:pt>
                <c:pt idx="1101">
                  <c:v>4.636071754</c:v>
                </c:pt>
                <c:pt idx="1102">
                  <c:v>4.640535762999994</c:v>
                </c:pt>
                <c:pt idx="1103">
                  <c:v>4.644551234999994</c:v>
                </c:pt>
                <c:pt idx="1104">
                  <c:v>4.648491950999997</c:v>
                </c:pt>
                <c:pt idx="1105">
                  <c:v>4.652806447999994</c:v>
                </c:pt>
                <c:pt idx="1106">
                  <c:v>4.656747164</c:v>
                </c:pt>
                <c:pt idx="1107">
                  <c:v>4.660990463999996</c:v>
                </c:pt>
                <c:pt idx="1108">
                  <c:v>4.664785227999992</c:v>
                </c:pt>
                <c:pt idx="1109">
                  <c:v>4.669320433</c:v>
                </c:pt>
                <c:pt idx="1110">
                  <c:v>4.673335905999997</c:v>
                </c:pt>
                <c:pt idx="1111">
                  <c:v>4.677949426999997</c:v>
                </c:pt>
                <c:pt idx="1112">
                  <c:v>4.682559387999997</c:v>
                </c:pt>
                <c:pt idx="1113">
                  <c:v>4.686802688</c:v>
                </c:pt>
                <c:pt idx="1114">
                  <c:v>4.690743405</c:v>
                </c:pt>
                <c:pt idx="1115">
                  <c:v>4.695132656999994</c:v>
                </c:pt>
                <c:pt idx="1116">
                  <c:v>4.699219326</c:v>
                </c:pt>
                <c:pt idx="1117">
                  <c:v>4.703017648999997</c:v>
                </c:pt>
                <c:pt idx="1118">
                  <c:v>4.707481657999994</c:v>
                </c:pt>
                <c:pt idx="1119">
                  <c:v>4.71149713</c:v>
                </c:pt>
                <c:pt idx="1120">
                  <c:v>4.715583799</c:v>
                </c:pt>
                <c:pt idx="1121">
                  <c:v>4.720125678999994</c:v>
                </c:pt>
                <c:pt idx="1122">
                  <c:v>4.723995197999997</c:v>
                </c:pt>
                <c:pt idx="1123">
                  <c:v>4.728160183</c:v>
                </c:pt>
                <c:pt idx="1124">
                  <c:v>4.732620632</c:v>
                </c:pt>
                <c:pt idx="1125">
                  <c:v>4.737234153</c:v>
                </c:pt>
                <c:pt idx="1126">
                  <c:v>4.741470334</c:v>
                </c:pt>
                <c:pt idx="1127">
                  <c:v>4.745343414</c:v>
                </c:pt>
                <c:pt idx="1128">
                  <c:v>4.749875058999997</c:v>
                </c:pt>
                <c:pt idx="1129">
                  <c:v>4.754040042999997</c:v>
                </c:pt>
                <c:pt idx="1130">
                  <c:v>4.758657124</c:v>
                </c:pt>
                <c:pt idx="1131">
                  <c:v>4.763121133</c:v>
                </c:pt>
                <c:pt idx="1132">
                  <c:v>4.767357313999997</c:v>
                </c:pt>
                <c:pt idx="1133">
                  <c:v>4.771376346</c:v>
                </c:pt>
                <c:pt idx="1134">
                  <c:v>4.775840355</c:v>
                </c:pt>
                <c:pt idx="1135">
                  <c:v>4.779855826999997</c:v>
                </c:pt>
                <c:pt idx="1136">
                  <c:v>4.783800103</c:v>
                </c:pt>
                <c:pt idx="1137">
                  <c:v>4.788114599999996</c:v>
                </c:pt>
                <c:pt idx="1138">
                  <c:v>4.792051755999997</c:v>
                </c:pt>
                <c:pt idx="1139">
                  <c:v>4.796295056</c:v>
                </c:pt>
                <c:pt idx="1140">
                  <c:v>4.800833820999997</c:v>
                </c:pt>
                <c:pt idx="1141">
                  <c:v>4.804621465</c:v>
                </c:pt>
                <c:pt idx="1142">
                  <c:v>4.808786449999997</c:v>
                </c:pt>
                <c:pt idx="1143">
                  <c:v>4.813254018999997</c:v>
                </c:pt>
                <c:pt idx="1144">
                  <c:v>4.817792784</c:v>
                </c:pt>
                <c:pt idx="1145">
                  <c:v>4.822107279999994</c:v>
                </c:pt>
                <c:pt idx="1146">
                  <c:v>4.825973239999994</c:v>
                </c:pt>
                <c:pt idx="1147">
                  <c:v>4.830512005</c:v>
                </c:pt>
                <c:pt idx="1148">
                  <c:v>4.83467699</c:v>
                </c:pt>
                <c:pt idx="1149">
                  <c:v>4.839290511</c:v>
                </c:pt>
                <c:pt idx="1150">
                  <c:v>4.843672644</c:v>
                </c:pt>
                <c:pt idx="1151">
                  <c:v>4.847766432</c:v>
                </c:pt>
                <c:pt idx="1152">
                  <c:v>4.851860219999997</c:v>
                </c:pt>
                <c:pt idx="1153">
                  <c:v>4.856398985</c:v>
                </c:pt>
                <c:pt idx="1154">
                  <c:v>4.860414457999994</c:v>
                </c:pt>
                <c:pt idx="1155">
                  <c:v>4.864429929999996</c:v>
                </c:pt>
                <c:pt idx="1156">
                  <c:v>4.86866967</c:v>
                </c:pt>
                <c:pt idx="1157">
                  <c:v>4.872535629999994</c:v>
                </c:pt>
                <c:pt idx="1158">
                  <c:v>4.876778931</c:v>
                </c:pt>
                <c:pt idx="1159">
                  <c:v>4.880573694</c:v>
                </c:pt>
                <c:pt idx="1160">
                  <c:v>4.885258412</c:v>
                </c:pt>
                <c:pt idx="1161">
                  <c:v>4.889273884</c:v>
                </c:pt>
                <c:pt idx="1162">
                  <c:v>4.893812648999996</c:v>
                </c:pt>
                <c:pt idx="1163">
                  <c:v>4.898351414</c:v>
                </c:pt>
                <c:pt idx="1164">
                  <c:v>4.902665911</c:v>
                </c:pt>
                <c:pt idx="1165">
                  <c:v>4.906681383</c:v>
                </c:pt>
                <c:pt idx="1166">
                  <c:v>4.911145392</c:v>
                </c:pt>
                <c:pt idx="1167">
                  <c:v>4.915160863999997</c:v>
                </c:pt>
                <c:pt idx="1168">
                  <c:v>4.918955627999996</c:v>
                </c:pt>
                <c:pt idx="1169">
                  <c:v>4.923416076999994</c:v>
                </c:pt>
                <c:pt idx="1170">
                  <c:v>4.927360353</c:v>
                </c:pt>
                <c:pt idx="1171">
                  <c:v>4.931596533</c:v>
                </c:pt>
                <c:pt idx="1172">
                  <c:v>4.935394856999997</c:v>
                </c:pt>
                <c:pt idx="1173">
                  <c:v>4.940004817999997</c:v>
                </c:pt>
                <c:pt idx="1174">
                  <c:v>4.944091487</c:v>
                </c:pt>
                <c:pt idx="1175">
                  <c:v>4.948484298999997</c:v>
                </c:pt>
                <c:pt idx="1176">
                  <c:v>4.953169017</c:v>
                </c:pt>
                <c:pt idx="1177">
                  <c:v>4.957412316999996</c:v>
                </c:pt>
                <c:pt idx="1178">
                  <c:v>4.961278276999997</c:v>
                </c:pt>
                <c:pt idx="1179">
                  <c:v>4.965817041999997</c:v>
                </c:pt>
                <c:pt idx="1180">
                  <c:v>4.969903711</c:v>
                </c:pt>
                <c:pt idx="1181">
                  <c:v>4.974520792</c:v>
                </c:pt>
                <c:pt idx="1182">
                  <c:v>4.979052437</c:v>
                </c:pt>
                <c:pt idx="1183">
                  <c:v>4.983146225</c:v>
                </c:pt>
                <c:pt idx="1184">
                  <c:v>4.987314768999996</c:v>
                </c:pt>
                <c:pt idx="1185">
                  <c:v>4.991704022</c:v>
                </c:pt>
                <c:pt idx="1186">
                  <c:v>4.995719494</c:v>
                </c:pt>
                <c:pt idx="1187">
                  <c:v>4.999589014</c:v>
                </c:pt>
                <c:pt idx="1188">
                  <c:v>5.003974706999997</c:v>
                </c:pt>
                <c:pt idx="1189">
                  <c:v>5.007915422999996</c:v>
                </c:pt>
                <c:pt idx="1190">
                  <c:v>5.012158723999997</c:v>
                </c:pt>
                <c:pt idx="1191">
                  <c:v>5.015953487</c:v>
                </c:pt>
                <c:pt idx="1192">
                  <c:v>5.020485132999997</c:v>
                </c:pt>
                <c:pt idx="1193">
                  <c:v>5.024578920999994</c:v>
                </c:pt>
                <c:pt idx="1194">
                  <c:v>5.028373684</c:v>
                </c:pt>
                <c:pt idx="1195">
                  <c:v>5.032762937</c:v>
                </c:pt>
                <c:pt idx="1196">
                  <c:v>5.036853165</c:v>
                </c:pt>
                <c:pt idx="1197">
                  <c:v>5.040943394</c:v>
                </c:pt>
                <c:pt idx="1198">
                  <c:v>5.045482158999997</c:v>
                </c:pt>
                <c:pt idx="1199">
                  <c:v>5.049497631</c:v>
                </c:pt>
                <c:pt idx="1200">
                  <c:v>5.053367151</c:v>
                </c:pt>
                <c:pt idx="1201">
                  <c:v>5.057831159999996</c:v>
                </c:pt>
                <c:pt idx="1202">
                  <c:v>5.06169712</c:v>
                </c:pt>
                <c:pt idx="1203">
                  <c:v>5.065790907999997</c:v>
                </c:pt>
                <c:pt idx="1204">
                  <c:v>5.069656867999996</c:v>
                </c:pt>
                <c:pt idx="1205">
                  <c:v>5.074270389</c:v>
                </c:pt>
                <c:pt idx="1206">
                  <c:v>5.078435372999997</c:v>
                </c:pt>
                <c:pt idx="1207">
                  <c:v>5.082970577999995</c:v>
                </c:pt>
                <c:pt idx="1208">
                  <c:v>5.087431027999996</c:v>
                </c:pt>
                <c:pt idx="1209">
                  <c:v>5.091596012</c:v>
                </c:pt>
                <c:pt idx="1210">
                  <c:v>5.09569336</c:v>
                </c:pt>
                <c:pt idx="1211">
                  <c:v>5.100153808999996</c:v>
                </c:pt>
                <c:pt idx="1212">
                  <c:v>5.104169280999997</c:v>
                </c:pt>
                <c:pt idx="1213">
                  <c:v>5.108184752999994</c:v>
                </c:pt>
                <c:pt idx="1214">
                  <c:v>5.112502809999994</c:v>
                </c:pt>
                <c:pt idx="1215">
                  <c:v>5.116443525999999</c:v>
                </c:pt>
                <c:pt idx="1216">
                  <c:v>5.120608509999997</c:v>
                </c:pt>
                <c:pt idx="1217">
                  <c:v>5.124399713999997</c:v>
                </c:pt>
                <c:pt idx="1218">
                  <c:v>5.129016795</c:v>
                </c:pt>
                <c:pt idx="1219">
                  <c:v>5.133103464</c:v>
                </c:pt>
                <c:pt idx="1220">
                  <c:v>5.137571031999997</c:v>
                </c:pt>
                <c:pt idx="1221">
                  <c:v>5.142106237999994</c:v>
                </c:pt>
                <c:pt idx="1222">
                  <c:v>5.146342418</c:v>
                </c:pt>
                <c:pt idx="1223">
                  <c:v>5.150290253999997</c:v>
                </c:pt>
                <c:pt idx="1224">
                  <c:v>5.154829018999996</c:v>
                </c:pt>
                <c:pt idx="1225">
                  <c:v>5.158915687999995</c:v>
                </c:pt>
                <c:pt idx="1226">
                  <c:v>5.162785206999992</c:v>
                </c:pt>
                <c:pt idx="1227">
                  <c:v>5.167024947999993</c:v>
                </c:pt>
                <c:pt idx="1228">
                  <c:v>5.17104042</c:v>
                </c:pt>
                <c:pt idx="1229">
                  <c:v>5.17528372</c:v>
                </c:pt>
                <c:pt idx="1230">
                  <c:v>5.179893682</c:v>
                </c:pt>
                <c:pt idx="1231">
                  <c:v>5.183763202</c:v>
                </c:pt>
                <c:pt idx="1232">
                  <c:v>5.187778673999997</c:v>
                </c:pt>
                <c:pt idx="1233">
                  <c:v>5.192167926999994</c:v>
                </c:pt>
                <c:pt idx="1234">
                  <c:v>5.196923839999996</c:v>
                </c:pt>
                <c:pt idx="1235">
                  <c:v>5.201166696</c:v>
                </c:pt>
                <c:pt idx="1236">
                  <c:v>5.205110971999995</c:v>
                </c:pt>
                <c:pt idx="1237">
                  <c:v>5.209574981</c:v>
                </c:pt>
                <c:pt idx="1238">
                  <c:v>5.213739965</c:v>
                </c:pt>
                <c:pt idx="1239">
                  <c:v>5.218203974</c:v>
                </c:pt>
                <c:pt idx="1240">
                  <c:v>5.222664423</c:v>
                </c:pt>
                <c:pt idx="1241">
                  <c:v>5.226900603999997</c:v>
                </c:pt>
                <c:pt idx="1242">
                  <c:v>5.231072708</c:v>
                </c:pt>
                <c:pt idx="1243">
                  <c:v>5.235529597</c:v>
                </c:pt>
                <c:pt idx="1244">
                  <c:v>5.239552189</c:v>
                </c:pt>
                <c:pt idx="1245">
                  <c:v>5.243489345</c:v>
                </c:pt>
                <c:pt idx="1246">
                  <c:v>5.247807402</c:v>
                </c:pt>
                <c:pt idx="1247">
                  <c:v>5.251673362</c:v>
                </c:pt>
                <c:pt idx="1248">
                  <c:v>5.255916661999994</c:v>
                </c:pt>
                <c:pt idx="1249">
                  <c:v>5.259779062</c:v>
                </c:pt>
                <c:pt idx="1250">
                  <c:v>5.264317826999994</c:v>
                </c:pt>
                <c:pt idx="1251">
                  <c:v>5.268333299</c:v>
                </c:pt>
                <c:pt idx="1252">
                  <c:v>5.272131622999997</c:v>
                </c:pt>
                <c:pt idx="1253">
                  <c:v>5.276520875999998</c:v>
                </c:pt>
                <c:pt idx="1254">
                  <c:v>5.280685859999996</c:v>
                </c:pt>
                <c:pt idx="1255">
                  <c:v>5.284772528999997</c:v>
                </c:pt>
                <c:pt idx="1256">
                  <c:v>5.289165341</c:v>
                </c:pt>
                <c:pt idx="1257">
                  <c:v>5.293180812999997</c:v>
                </c:pt>
                <c:pt idx="1258">
                  <c:v>5.297050332999997</c:v>
                </c:pt>
                <c:pt idx="1259">
                  <c:v>5.301589098</c:v>
                </c:pt>
                <c:pt idx="1260">
                  <c:v>5.305380301999997</c:v>
                </c:pt>
                <c:pt idx="1261">
                  <c:v>5.309616483</c:v>
                </c:pt>
                <c:pt idx="1262">
                  <c:v>5.313414805999995</c:v>
                </c:pt>
                <c:pt idx="1263">
                  <c:v>5.317953570999994</c:v>
                </c:pt>
                <c:pt idx="1264">
                  <c:v>5.322040239999994</c:v>
                </c:pt>
                <c:pt idx="1265">
                  <c:v>5.325835002999995</c:v>
                </c:pt>
                <c:pt idx="1266">
                  <c:v>5.330220696</c:v>
                </c:pt>
                <c:pt idx="1267">
                  <c:v>5.334314484</c:v>
                </c:pt>
                <c:pt idx="1268">
                  <c:v>5.338557785</c:v>
                </c:pt>
                <c:pt idx="1269">
                  <c:v>5.342943477999997</c:v>
                </c:pt>
                <c:pt idx="1270">
                  <c:v>5.346958949999997</c:v>
                </c:pt>
                <c:pt idx="1271">
                  <c:v>5.350903225999997</c:v>
                </c:pt>
                <c:pt idx="1272">
                  <c:v>5.355292479</c:v>
                </c:pt>
                <c:pt idx="1273">
                  <c:v>5.359083682</c:v>
                </c:pt>
                <c:pt idx="1274">
                  <c:v>5.363326983</c:v>
                </c:pt>
                <c:pt idx="1275">
                  <c:v>5.367121745999997</c:v>
                </c:pt>
                <c:pt idx="1276">
                  <c:v>5.371806464</c:v>
                </c:pt>
                <c:pt idx="1277">
                  <c:v>5.375893132</c:v>
                </c:pt>
                <c:pt idx="1278">
                  <c:v>5.379691456</c:v>
                </c:pt>
                <c:pt idx="1279">
                  <c:v>5.383931196</c:v>
                </c:pt>
                <c:pt idx="1280">
                  <c:v>5.388096181</c:v>
                </c:pt>
                <c:pt idx="1281">
                  <c:v>5.392182848999994</c:v>
                </c:pt>
                <c:pt idx="1282">
                  <c:v>5.396725174</c:v>
                </c:pt>
                <c:pt idx="1283">
                  <c:v>5.400740646</c:v>
                </c:pt>
                <c:pt idx="1284">
                  <c:v>5.404684921999997</c:v>
                </c:pt>
                <c:pt idx="1285">
                  <c:v>5.409074175</c:v>
                </c:pt>
                <c:pt idx="1286">
                  <c:v>5.413833648999997</c:v>
                </c:pt>
                <c:pt idx="1287">
                  <c:v>5.418069829</c:v>
                </c:pt>
                <c:pt idx="1288">
                  <c:v>5.421868153</c:v>
                </c:pt>
                <c:pt idx="1289">
                  <c:v>5.426474553999997</c:v>
                </c:pt>
                <c:pt idx="1290">
                  <c:v>5.430639539</c:v>
                </c:pt>
                <c:pt idx="1291">
                  <c:v>5.435107107</c:v>
                </c:pt>
                <c:pt idx="1292">
                  <c:v>5.439571116</c:v>
                </c:pt>
                <c:pt idx="1293">
                  <c:v>5.443807297</c:v>
                </c:pt>
                <c:pt idx="1294">
                  <c:v>5.447822769</c:v>
                </c:pt>
                <c:pt idx="1295">
                  <c:v>5.452365094</c:v>
                </c:pt>
                <c:pt idx="1296">
                  <c:v>5.456380565999997</c:v>
                </c:pt>
                <c:pt idx="1297">
                  <c:v>5.460250086</c:v>
                </c:pt>
                <c:pt idx="1298">
                  <c:v>5.464489826999995</c:v>
                </c:pt>
                <c:pt idx="1299">
                  <c:v>5.468576495</c:v>
                </c:pt>
                <c:pt idx="1300">
                  <c:v>5.47274148</c:v>
                </c:pt>
                <c:pt idx="1301">
                  <c:v>5.477358561</c:v>
                </c:pt>
                <c:pt idx="1302">
                  <c:v>5.481295717</c:v>
                </c:pt>
                <c:pt idx="1303">
                  <c:v>5.485318309</c:v>
                </c:pt>
                <c:pt idx="1304">
                  <c:v>5.489704002</c:v>
                </c:pt>
                <c:pt idx="1305">
                  <c:v>5.494392278999997</c:v>
                </c:pt>
                <c:pt idx="1306">
                  <c:v>5.498706776</c:v>
                </c:pt>
                <c:pt idx="1307">
                  <c:v>5.502572735999999</c:v>
                </c:pt>
                <c:pt idx="1308">
                  <c:v>5.507036743999997</c:v>
                </c:pt>
                <c:pt idx="1309">
                  <c:v>5.511201729</c:v>
                </c:pt>
                <c:pt idx="1310">
                  <c:v>5.515665738</c:v>
                </c:pt>
                <c:pt idx="1311">
                  <c:v>5.520204503</c:v>
                </c:pt>
                <c:pt idx="1312">
                  <c:v>5.524369487</c:v>
                </c:pt>
                <c:pt idx="1313">
                  <c:v>5.528534471999994</c:v>
                </c:pt>
                <c:pt idx="1314">
                  <c:v>5.532998481</c:v>
                </c:pt>
                <c:pt idx="1315">
                  <c:v>5.537013952999997</c:v>
                </c:pt>
                <c:pt idx="1316">
                  <c:v>5.540954668999995</c:v>
                </c:pt>
                <c:pt idx="1317">
                  <c:v>5.545269166</c:v>
                </c:pt>
                <c:pt idx="1318">
                  <c:v>5.549063929</c:v>
                </c:pt>
                <c:pt idx="1319">
                  <c:v>5.553378426</c:v>
                </c:pt>
                <c:pt idx="1320">
                  <c:v>5.557247945999999</c:v>
                </c:pt>
                <c:pt idx="1321">
                  <c:v>5.561783151</c:v>
                </c:pt>
                <c:pt idx="1322">
                  <c:v>5.565798623</c:v>
                </c:pt>
                <c:pt idx="1323">
                  <c:v>5.570412144</c:v>
                </c:pt>
                <c:pt idx="1324">
                  <c:v>5.575025665</c:v>
                </c:pt>
                <c:pt idx="1325">
                  <c:v>5.579261846</c:v>
                </c:pt>
                <c:pt idx="1326">
                  <c:v>5.583131365999997</c:v>
                </c:pt>
                <c:pt idx="1327">
                  <c:v>5.587595374999997</c:v>
                </c:pt>
                <c:pt idx="1328">
                  <c:v>5.591610846999996</c:v>
                </c:pt>
                <c:pt idx="1329">
                  <c:v>5.595480366999995</c:v>
                </c:pt>
                <c:pt idx="1330">
                  <c:v>5.599944375999997</c:v>
                </c:pt>
                <c:pt idx="1331">
                  <c:v>5.603959847999994</c:v>
                </c:pt>
                <c:pt idx="1332">
                  <c:v>5.608046515999997</c:v>
                </c:pt>
                <c:pt idx="1333">
                  <c:v>5.612663597</c:v>
                </c:pt>
                <c:pt idx="1334">
                  <c:v>5.616525996999996</c:v>
                </c:pt>
                <c:pt idx="1335">
                  <c:v>5.620470272999994</c:v>
                </c:pt>
                <c:pt idx="1336">
                  <c:v>5.625083795</c:v>
                </c:pt>
                <c:pt idx="1337">
                  <c:v>5.629693756</c:v>
                </c:pt>
                <c:pt idx="1338">
                  <c:v>5.63385874</c:v>
                </c:pt>
                <c:pt idx="1339">
                  <c:v>5.637803015999998</c:v>
                </c:pt>
                <c:pt idx="1340">
                  <c:v>5.642412977999994</c:v>
                </c:pt>
                <c:pt idx="1341">
                  <c:v>5.64642845</c:v>
                </c:pt>
                <c:pt idx="1342">
                  <c:v>5.650226773</c:v>
                </c:pt>
                <c:pt idx="1343">
                  <c:v>5.654616025999996</c:v>
                </c:pt>
                <c:pt idx="1344">
                  <c:v>5.658702693999999</c:v>
                </c:pt>
                <c:pt idx="1345">
                  <c:v>5.662796483</c:v>
                </c:pt>
                <c:pt idx="1346">
                  <c:v>5.667410003999994</c:v>
                </c:pt>
                <c:pt idx="1347">
                  <c:v>5.671272404</c:v>
                </c:pt>
                <c:pt idx="1348">
                  <c:v>5.675294996</c:v>
                </c:pt>
                <c:pt idx="1349">
                  <c:v>5.679684248999996</c:v>
                </c:pt>
                <c:pt idx="1350">
                  <c:v>5.684514917999992</c:v>
                </c:pt>
                <c:pt idx="1351">
                  <c:v>5.688679903</c:v>
                </c:pt>
                <c:pt idx="1352">
                  <c:v>5.692478225999997</c:v>
                </c:pt>
                <c:pt idx="1353">
                  <c:v>5.697084627999992</c:v>
                </c:pt>
                <c:pt idx="1354">
                  <c:v>5.701249612</c:v>
                </c:pt>
                <c:pt idx="1355">
                  <c:v>5.705717181</c:v>
                </c:pt>
                <c:pt idx="1356">
                  <c:v>5.710327142</c:v>
                </c:pt>
                <c:pt idx="1357">
                  <c:v>5.714492126999997</c:v>
                </c:pt>
                <c:pt idx="1358">
                  <c:v>5.718436403</c:v>
                </c:pt>
                <c:pt idx="1359">
                  <c:v>5.722975167999994</c:v>
                </c:pt>
                <c:pt idx="1360">
                  <c:v>5.727061835999997</c:v>
                </c:pt>
                <c:pt idx="1361">
                  <c:v>5.73086016</c:v>
                </c:pt>
                <c:pt idx="1362">
                  <c:v>5.735174655999997</c:v>
                </c:pt>
                <c:pt idx="1363">
                  <c:v>5.739190129</c:v>
                </c:pt>
                <c:pt idx="1364">
                  <c:v>5.743355113</c:v>
                </c:pt>
                <c:pt idx="1365">
                  <c:v>5.747968634</c:v>
                </c:pt>
                <c:pt idx="1366">
                  <c:v>5.751834594</c:v>
                </c:pt>
                <c:pt idx="1367">
                  <c:v>5.755850065999997</c:v>
                </c:pt>
                <c:pt idx="1368">
                  <c:v>5.760239319</c:v>
                </c:pt>
                <c:pt idx="1369">
                  <c:v>5.764998793</c:v>
                </c:pt>
                <c:pt idx="1370">
                  <c:v>5.769242093</c:v>
                </c:pt>
                <c:pt idx="1371">
                  <c:v>5.773033296999999</c:v>
                </c:pt>
                <c:pt idx="1372">
                  <c:v>5.777643258</c:v>
                </c:pt>
                <c:pt idx="1373">
                  <c:v>5.781886558999996</c:v>
                </c:pt>
                <c:pt idx="1374">
                  <c:v>5.786275812</c:v>
                </c:pt>
                <c:pt idx="1375">
                  <c:v>5.790882212999997</c:v>
                </c:pt>
                <c:pt idx="1376">
                  <c:v>5.795047198</c:v>
                </c:pt>
                <c:pt idx="1377">
                  <c:v>5.799144544999997</c:v>
                </c:pt>
                <c:pt idx="1378">
                  <c:v>5.803604995</c:v>
                </c:pt>
                <c:pt idx="1379">
                  <c:v>5.807620466999997</c:v>
                </c:pt>
                <c:pt idx="1380">
                  <c:v>5.811415229999994</c:v>
                </c:pt>
                <c:pt idx="1381">
                  <c:v>5.815879238999996</c:v>
                </c:pt>
                <c:pt idx="1382">
                  <c:v>5.819819954999997</c:v>
                </c:pt>
                <c:pt idx="1383">
                  <c:v>5.824063255999997</c:v>
                </c:pt>
                <c:pt idx="1384">
                  <c:v>5.827854458999994</c:v>
                </c:pt>
                <c:pt idx="1385">
                  <c:v>5.832389665</c:v>
                </c:pt>
                <c:pt idx="1386">
                  <c:v>5.836554648999995</c:v>
                </c:pt>
                <c:pt idx="1387">
                  <c:v>5.840947461999997</c:v>
                </c:pt>
                <c:pt idx="1388">
                  <c:v>5.845560983</c:v>
                </c:pt>
                <c:pt idx="1389">
                  <c:v>5.84986836</c:v>
                </c:pt>
                <c:pt idx="1390">
                  <c:v>5.853812635999997</c:v>
                </c:pt>
                <c:pt idx="1391">
                  <c:v>5.858280204999997</c:v>
                </c:pt>
                <c:pt idx="1392">
                  <c:v>5.862295676999994</c:v>
                </c:pt>
                <c:pt idx="1393">
                  <c:v>5.866090439999997</c:v>
                </c:pt>
                <c:pt idx="1394">
                  <c:v>5.870625646</c:v>
                </c:pt>
                <c:pt idx="1395">
                  <c:v>5.874644677999996</c:v>
                </c:pt>
                <c:pt idx="1396">
                  <c:v>5.878809662</c:v>
                </c:pt>
                <c:pt idx="1397">
                  <c:v>5.883273671</c:v>
                </c:pt>
                <c:pt idx="1398">
                  <c:v>5.887136070999994</c:v>
                </c:pt>
                <c:pt idx="1399">
                  <c:v>5.891080346999995</c:v>
                </c:pt>
                <c:pt idx="1400">
                  <c:v>5.895619112</c:v>
                </c:pt>
                <c:pt idx="1401">
                  <c:v>5.900382146</c:v>
                </c:pt>
                <c:pt idx="1402">
                  <c:v>5.90454713</c:v>
                </c:pt>
                <c:pt idx="1403">
                  <c:v>5.90841309</c:v>
                </c:pt>
                <c:pt idx="1404">
                  <c:v>5.912948295</c:v>
                </c:pt>
                <c:pt idx="1405">
                  <c:v>5.917042083</c:v>
                </c:pt>
                <c:pt idx="1406">
                  <c:v>5.920833286999997</c:v>
                </c:pt>
                <c:pt idx="1407">
                  <c:v>5.925151343999997</c:v>
                </c:pt>
                <c:pt idx="1408">
                  <c:v>5.929238012</c:v>
                </c:pt>
                <c:pt idx="1409">
                  <c:v>5.933402996</c:v>
                </c:pt>
                <c:pt idx="1410">
                  <c:v>5.937945320999997</c:v>
                </c:pt>
                <c:pt idx="1411">
                  <c:v>5.941886036999997</c:v>
                </c:pt>
                <c:pt idx="1412">
                  <c:v>5.945901509999997</c:v>
                </c:pt>
                <c:pt idx="1413">
                  <c:v>5.950365517999997</c:v>
                </c:pt>
                <c:pt idx="1414">
                  <c:v>5.954156721999997</c:v>
                </c:pt>
                <c:pt idx="1415">
                  <c:v>5.95825051</c:v>
                </c:pt>
                <c:pt idx="1416">
                  <c:v>5.962194785999999</c:v>
                </c:pt>
                <c:pt idx="1417">
                  <c:v>5.966726432</c:v>
                </c:pt>
                <c:pt idx="1418">
                  <c:v>5.97082022</c:v>
                </c:pt>
                <c:pt idx="1419">
                  <c:v>5.975433741</c:v>
                </c:pt>
                <c:pt idx="1420">
                  <c:v>5.97989775</c:v>
                </c:pt>
                <c:pt idx="1421">
                  <c:v>5.984062734</c:v>
                </c:pt>
                <c:pt idx="1422">
                  <c:v>5.988152963</c:v>
                </c:pt>
                <c:pt idx="1423">
                  <c:v>5.992616971999997</c:v>
                </c:pt>
                <c:pt idx="1424">
                  <c:v>5.99670364</c:v>
                </c:pt>
                <c:pt idx="1425">
                  <c:v>6.000576719999997</c:v>
                </c:pt>
                <c:pt idx="1426">
                  <c:v>6.004965971999995</c:v>
                </c:pt>
                <c:pt idx="1427">
                  <c:v>6.008757176</c:v>
                </c:pt>
                <c:pt idx="1428">
                  <c:v>6.013071672999997</c:v>
                </c:pt>
                <c:pt idx="1429">
                  <c:v>6.017685194</c:v>
                </c:pt>
                <c:pt idx="1430">
                  <c:v>6.022515863999992</c:v>
                </c:pt>
                <c:pt idx="1431">
                  <c:v>6.026609652</c:v>
                </c:pt>
                <c:pt idx="1432">
                  <c:v>6.030849393</c:v>
                </c:pt>
                <c:pt idx="1433">
                  <c:v>6.03553411</c:v>
                </c:pt>
                <c:pt idx="1434">
                  <c:v>6.039848607</c:v>
                </c:pt>
                <c:pt idx="1435">
                  <c:v>6.043643371</c:v>
                </c:pt>
                <c:pt idx="1436">
                  <c:v>6.048253332</c:v>
                </c:pt>
                <c:pt idx="1437">
                  <c:v>6.052418315999997</c:v>
                </c:pt>
                <c:pt idx="1438">
                  <c:v>6.056885884999997</c:v>
                </c:pt>
                <c:pt idx="1439">
                  <c:v>6.061417530999996</c:v>
                </c:pt>
                <c:pt idx="1440">
                  <c:v>6.065589634999997</c:v>
                </c:pt>
                <c:pt idx="1441">
                  <c:v>6.069679863</c:v>
                </c:pt>
                <c:pt idx="1442">
                  <c:v>6.074211507999997</c:v>
                </c:pt>
                <c:pt idx="1443">
                  <c:v>6.0782341</c:v>
                </c:pt>
                <c:pt idx="1444">
                  <c:v>6.082025304</c:v>
                </c:pt>
                <c:pt idx="1445">
                  <c:v>6.086414556999995</c:v>
                </c:pt>
                <c:pt idx="1446">
                  <c:v>6.090433588999997</c:v>
                </c:pt>
                <c:pt idx="1447">
                  <c:v>6.09466977</c:v>
                </c:pt>
                <c:pt idx="1448">
                  <c:v>6.098464532999997</c:v>
                </c:pt>
                <c:pt idx="1449">
                  <c:v>6.102999737999997</c:v>
                </c:pt>
                <c:pt idx="1450">
                  <c:v>6.107093525999997</c:v>
                </c:pt>
                <c:pt idx="1451">
                  <c:v>6.111557534999997</c:v>
                </c:pt>
                <c:pt idx="1452">
                  <c:v>6.116167497</c:v>
                </c:pt>
                <c:pt idx="1453">
                  <c:v>6.120410796999995</c:v>
                </c:pt>
                <c:pt idx="1454">
                  <c:v>6.124426268999992</c:v>
                </c:pt>
                <c:pt idx="1455">
                  <c:v>6.128965033999996</c:v>
                </c:pt>
                <c:pt idx="1456">
                  <c:v>6.132980506999994</c:v>
                </c:pt>
                <c:pt idx="1457">
                  <c:v>6.136775269999997</c:v>
                </c:pt>
                <c:pt idx="1458">
                  <c:v>6.141160962999997</c:v>
                </c:pt>
                <c:pt idx="1459">
                  <c:v>6.145179995</c:v>
                </c:pt>
                <c:pt idx="1460">
                  <c:v>6.14934498</c:v>
                </c:pt>
                <c:pt idx="1461">
                  <c:v>6.153954940999994</c:v>
                </c:pt>
                <c:pt idx="1462">
                  <c:v>6.157749705</c:v>
                </c:pt>
                <c:pt idx="1463">
                  <c:v>6.161762952</c:v>
                </c:pt>
                <c:pt idx="1464">
                  <c:v>6.166230520999996</c:v>
                </c:pt>
                <c:pt idx="1465">
                  <c:v>6.170915237999994</c:v>
                </c:pt>
                <c:pt idx="1466">
                  <c:v>6.175229735</c:v>
                </c:pt>
                <c:pt idx="1467">
                  <c:v>6.179024498</c:v>
                </c:pt>
                <c:pt idx="1468">
                  <c:v>6.183559704</c:v>
                </c:pt>
                <c:pt idx="1469">
                  <c:v>6.187575175999996</c:v>
                </c:pt>
                <c:pt idx="1470">
                  <c:v>6.191373499</c:v>
                </c:pt>
                <c:pt idx="1471">
                  <c:v>6.195830388999996</c:v>
                </c:pt>
                <c:pt idx="1472">
                  <c:v>6.199924176999994</c:v>
                </c:pt>
                <c:pt idx="1473">
                  <c:v>6.204017964999997</c:v>
                </c:pt>
                <c:pt idx="1474">
                  <c:v>6.20855317</c:v>
                </c:pt>
                <c:pt idx="1475">
                  <c:v>6.212493886</c:v>
                </c:pt>
                <c:pt idx="1476">
                  <c:v>6.216363406</c:v>
                </c:pt>
                <c:pt idx="1477">
                  <c:v>6.220976926999994</c:v>
                </c:pt>
                <c:pt idx="1478">
                  <c:v>6.225736400999997</c:v>
                </c:pt>
                <c:pt idx="1479">
                  <c:v>6.229901385</c:v>
                </c:pt>
                <c:pt idx="1480">
                  <c:v>6.234514905999996</c:v>
                </c:pt>
                <c:pt idx="1481">
                  <c:v>6.238384426</c:v>
                </c:pt>
                <c:pt idx="1482">
                  <c:v>6.242399898</c:v>
                </c:pt>
                <c:pt idx="1483">
                  <c:v>6.246938662999997</c:v>
                </c:pt>
                <c:pt idx="1484">
                  <c:v>6.251623381</c:v>
                </c:pt>
                <c:pt idx="1485">
                  <c:v>6.255710048999996</c:v>
                </c:pt>
                <c:pt idx="1486">
                  <c:v>6.259583129</c:v>
                </c:pt>
                <c:pt idx="1487">
                  <c:v>6.264189529999995</c:v>
                </c:pt>
                <c:pt idx="1488">
                  <c:v>6.268283319</c:v>
                </c:pt>
                <c:pt idx="1489">
                  <c:v>6.272078082</c:v>
                </c:pt>
                <c:pt idx="1490">
                  <c:v>6.276467335</c:v>
                </c:pt>
                <c:pt idx="1491">
                  <c:v>6.280557562999997</c:v>
                </c:pt>
                <c:pt idx="1492">
                  <c:v>6.284722547999997</c:v>
                </c:pt>
                <c:pt idx="1493">
                  <c:v>6.289186556999994</c:v>
                </c:pt>
                <c:pt idx="1494">
                  <c:v>6.293127272999997</c:v>
                </c:pt>
                <c:pt idx="1495">
                  <c:v>6.297142745</c:v>
                </c:pt>
                <c:pt idx="1496">
                  <c:v>6.301610314</c:v>
                </c:pt>
                <c:pt idx="1497">
                  <c:v>6.306295031</c:v>
                </c:pt>
                <c:pt idx="1498">
                  <c:v>6.310531211999995</c:v>
                </c:pt>
                <c:pt idx="1499">
                  <c:v>6.314329534999997</c:v>
                </c:pt>
                <c:pt idx="1500">
                  <c:v>6.3188683</c:v>
                </c:pt>
                <c:pt idx="1501">
                  <c:v>6.323104480999997</c:v>
                </c:pt>
                <c:pt idx="1502">
                  <c:v>6.32756849</c:v>
                </c:pt>
                <c:pt idx="1503">
                  <c:v>6.332028938999997</c:v>
                </c:pt>
                <c:pt idx="1504">
                  <c:v>6.33627224</c:v>
                </c:pt>
                <c:pt idx="1505">
                  <c:v>6.340216514999997</c:v>
                </c:pt>
                <c:pt idx="1506">
                  <c:v>6.344751720999997</c:v>
                </c:pt>
                <c:pt idx="1507">
                  <c:v>6.348838389</c:v>
                </c:pt>
                <c:pt idx="1508">
                  <c:v>6.352636712999997</c:v>
                </c:pt>
                <c:pt idx="1509">
                  <c:v>6.356951208999995</c:v>
                </c:pt>
                <c:pt idx="1510">
                  <c:v>6.360966680999997</c:v>
                </c:pt>
                <c:pt idx="1511">
                  <c:v>6.365202861999997</c:v>
                </c:pt>
                <c:pt idx="1512">
                  <c:v>6.369819942999997</c:v>
                </c:pt>
                <c:pt idx="1513">
                  <c:v>6.373689463</c:v>
                </c:pt>
                <c:pt idx="1514">
                  <c:v>6.377704934999997</c:v>
                </c:pt>
                <c:pt idx="1515">
                  <c:v>6.382168944</c:v>
                </c:pt>
                <c:pt idx="1516">
                  <c:v>6.386853662</c:v>
                </c:pt>
                <c:pt idx="1517">
                  <c:v>6.391089841999997</c:v>
                </c:pt>
                <c:pt idx="1518">
                  <c:v>6.395037677999994</c:v>
                </c:pt>
                <c:pt idx="1519">
                  <c:v>6.399494566999994</c:v>
                </c:pt>
                <c:pt idx="1520">
                  <c:v>6.403588355</c:v>
                </c:pt>
                <c:pt idx="1521">
                  <c:v>6.408201876999997</c:v>
                </c:pt>
                <c:pt idx="1522">
                  <c:v>6.412665886</c:v>
                </c:pt>
                <c:pt idx="1523">
                  <c:v>6.416752554</c:v>
                </c:pt>
                <c:pt idx="1524">
                  <c:v>6.420995853999996</c:v>
                </c:pt>
                <c:pt idx="1525">
                  <c:v>6.425385106999997</c:v>
                </c:pt>
                <c:pt idx="1526">
                  <c:v>6.429471776</c:v>
                </c:pt>
                <c:pt idx="1527">
                  <c:v>6.433344855</c:v>
                </c:pt>
                <c:pt idx="1528">
                  <c:v>6.437734107999997</c:v>
                </c:pt>
                <c:pt idx="1529">
                  <c:v>6.441596507999997</c:v>
                </c:pt>
                <c:pt idx="1530">
                  <c:v>6.445839808999997</c:v>
                </c:pt>
                <c:pt idx="1531">
                  <c:v>6.449709328</c:v>
                </c:pt>
                <c:pt idx="1532">
                  <c:v>6.454319289999997</c:v>
                </c:pt>
                <c:pt idx="1533">
                  <c:v>6.458263565</c:v>
                </c:pt>
                <c:pt idx="1534">
                  <c:v>6.462873526999996</c:v>
                </c:pt>
                <c:pt idx="1535">
                  <c:v>6.467412291999997</c:v>
                </c:pt>
                <c:pt idx="1536">
                  <c:v>6.471648473</c:v>
                </c:pt>
                <c:pt idx="1537">
                  <c:v>6.475667505</c:v>
                </c:pt>
                <c:pt idx="1538">
                  <c:v>6.479982001</c:v>
                </c:pt>
                <c:pt idx="1539">
                  <c:v>6.48406867</c:v>
                </c:pt>
                <c:pt idx="1540">
                  <c:v>6.48793819</c:v>
                </c:pt>
                <c:pt idx="1541">
                  <c:v>6.492405757999997</c:v>
                </c:pt>
                <c:pt idx="1542">
                  <c:v>6.496346474</c:v>
                </c:pt>
                <c:pt idx="1543">
                  <c:v>6.500511458999996</c:v>
                </c:pt>
                <c:pt idx="1544">
                  <c:v>6.505050223999997</c:v>
                </c:pt>
                <c:pt idx="1545">
                  <c:v>6.508919744</c:v>
                </c:pt>
                <c:pt idx="1546">
                  <c:v>6.513006412</c:v>
                </c:pt>
                <c:pt idx="1547">
                  <c:v>6.517473981</c:v>
                </c:pt>
                <c:pt idx="1548">
                  <c:v>6.522083941999996</c:v>
                </c:pt>
                <c:pt idx="1549">
                  <c:v>6.526320123</c:v>
                </c:pt>
                <c:pt idx="1550">
                  <c:v>6.530342715</c:v>
                </c:pt>
                <c:pt idx="1551">
                  <c:v>6.534799604</c:v>
                </c:pt>
                <c:pt idx="1552">
                  <c:v>6.538964588999997</c:v>
                </c:pt>
                <c:pt idx="1553">
                  <c:v>6.543581669999996</c:v>
                </c:pt>
                <c:pt idx="1554">
                  <c:v>6.548045677999997</c:v>
                </c:pt>
                <c:pt idx="1555">
                  <c:v>6.552132346999994</c:v>
                </c:pt>
                <c:pt idx="1556">
                  <c:v>6.556297331</c:v>
                </c:pt>
                <c:pt idx="1557">
                  <c:v>6.560764899999997</c:v>
                </c:pt>
                <c:pt idx="1558">
                  <c:v>6.564776812999995</c:v>
                </c:pt>
                <c:pt idx="1559">
                  <c:v>6.568724647999995</c:v>
                </c:pt>
                <c:pt idx="1560">
                  <c:v>6.573039145</c:v>
                </c:pt>
                <c:pt idx="1561">
                  <c:v>6.576901545</c:v>
                </c:pt>
                <c:pt idx="1562">
                  <c:v>6.581144844999997</c:v>
                </c:pt>
                <c:pt idx="1563">
                  <c:v>6.584939608999996</c:v>
                </c:pt>
                <c:pt idx="1564">
                  <c:v>6.589546011</c:v>
                </c:pt>
                <c:pt idx="1565">
                  <c:v>6.593718115</c:v>
                </c:pt>
                <c:pt idx="1566">
                  <c:v>6.598178563999997</c:v>
                </c:pt>
                <c:pt idx="1567">
                  <c:v>6.602713768999996</c:v>
                </c:pt>
                <c:pt idx="1568">
                  <c:v>6.606957068999994</c:v>
                </c:pt>
                <c:pt idx="1569">
                  <c:v>6.610897785</c:v>
                </c:pt>
                <c:pt idx="1570">
                  <c:v>6.615436549999994</c:v>
                </c:pt>
                <c:pt idx="1571">
                  <c:v>6.619601535</c:v>
                </c:pt>
                <c:pt idx="1572">
                  <c:v>6.623396297999997</c:v>
                </c:pt>
                <c:pt idx="1573">
                  <c:v>6.627636038999995</c:v>
                </c:pt>
                <c:pt idx="1574">
                  <c:v>6.631576755</c:v>
                </c:pt>
                <c:pt idx="1575">
                  <c:v>6.635891251999997</c:v>
                </c:pt>
                <c:pt idx="1576">
                  <c:v>6.640430016999994</c:v>
                </c:pt>
                <c:pt idx="1577">
                  <c:v>6.644292861999997</c:v>
                </c:pt>
                <c:pt idx="1578">
                  <c:v>6.648386649999995</c:v>
                </c:pt>
                <c:pt idx="1579">
                  <c:v>6.652704706999994</c:v>
                </c:pt>
                <c:pt idx="1580">
                  <c:v>6.657389423999997</c:v>
                </c:pt>
                <c:pt idx="1581">
                  <c:v>6.661625605</c:v>
                </c:pt>
                <c:pt idx="1582">
                  <c:v>6.665569880999997</c:v>
                </c:pt>
                <c:pt idx="1583">
                  <c:v>6.670108645999997</c:v>
                </c:pt>
                <c:pt idx="1584">
                  <c:v>6.67427363</c:v>
                </c:pt>
                <c:pt idx="1585">
                  <c:v>6.678812394999999</c:v>
                </c:pt>
                <c:pt idx="1586">
                  <c:v>6.683344040999997</c:v>
                </c:pt>
                <c:pt idx="1587">
                  <c:v>6.687516144999995</c:v>
                </c:pt>
                <c:pt idx="1588">
                  <c:v>6.691681129</c:v>
                </c:pt>
                <c:pt idx="1589">
                  <c:v>6.695995625999996</c:v>
                </c:pt>
                <c:pt idx="1590">
                  <c:v>6.700011098</c:v>
                </c:pt>
                <c:pt idx="1591">
                  <c:v>6.703880617999997</c:v>
                </c:pt>
                <c:pt idx="1592">
                  <c:v>6.708341067</c:v>
                </c:pt>
                <c:pt idx="1593">
                  <c:v>6.712135829999994</c:v>
                </c:pt>
                <c:pt idx="1594">
                  <c:v>6.716450326999997</c:v>
                </c:pt>
                <c:pt idx="1595">
                  <c:v>6.720387483</c:v>
                </c:pt>
                <c:pt idx="1596">
                  <c:v>6.724851492</c:v>
                </c:pt>
                <c:pt idx="1597">
                  <c:v>6.728945279999994</c:v>
                </c:pt>
                <c:pt idx="1598">
                  <c:v>6.733484045999997</c:v>
                </c:pt>
                <c:pt idx="1599">
                  <c:v>6.738022810999999</c:v>
                </c:pt>
                <c:pt idx="1600">
                  <c:v>6.742187795</c:v>
                </c:pt>
                <c:pt idx="1601">
                  <c:v>6.746352779</c:v>
                </c:pt>
                <c:pt idx="1602">
                  <c:v>6.750742032</c:v>
                </c:pt>
                <c:pt idx="1603">
                  <c:v>6.754757503999997</c:v>
                </c:pt>
                <c:pt idx="1604">
                  <c:v>6.758623464</c:v>
                </c:pt>
                <c:pt idx="1605">
                  <c:v>6.763087472999997</c:v>
                </c:pt>
                <c:pt idx="1606">
                  <c:v>6.767028189</c:v>
                </c:pt>
                <c:pt idx="1607">
                  <c:v>6.771193174</c:v>
                </c:pt>
                <c:pt idx="1608">
                  <c:v>6.775660743</c:v>
                </c:pt>
                <c:pt idx="1609">
                  <c:v>6.779601459</c:v>
                </c:pt>
                <c:pt idx="1610">
                  <c:v>6.783545734</c:v>
                </c:pt>
                <c:pt idx="1611">
                  <c:v>6.788155695999999</c:v>
                </c:pt>
                <c:pt idx="1612">
                  <c:v>6.792765656999997</c:v>
                </c:pt>
                <c:pt idx="1613">
                  <c:v>6.797008957999996</c:v>
                </c:pt>
                <c:pt idx="1614">
                  <c:v>6.800874916999994</c:v>
                </c:pt>
                <c:pt idx="1615">
                  <c:v>6.805338925999997</c:v>
                </c:pt>
                <c:pt idx="1616">
                  <c:v>6.809503911</c:v>
                </c:pt>
                <c:pt idx="1617">
                  <c:v>6.813295115</c:v>
                </c:pt>
                <c:pt idx="1618">
                  <c:v>6.817687926999994</c:v>
                </c:pt>
                <c:pt idx="1619">
                  <c:v>6.82169984</c:v>
                </c:pt>
                <c:pt idx="1620">
                  <c:v>6.825864823999995</c:v>
                </c:pt>
                <c:pt idx="1621">
                  <c:v>6.830407149</c:v>
                </c:pt>
                <c:pt idx="1622">
                  <c:v>6.834347864999997</c:v>
                </c:pt>
                <c:pt idx="1623">
                  <c:v>6.838363337</c:v>
                </c:pt>
                <c:pt idx="1624">
                  <c:v>6.842756149999997</c:v>
                </c:pt>
                <c:pt idx="1625">
                  <c:v>6.847586819999994</c:v>
                </c:pt>
                <c:pt idx="1626">
                  <c:v>6.851751804</c:v>
                </c:pt>
                <c:pt idx="1627">
                  <c:v>6.856365325</c:v>
                </c:pt>
                <c:pt idx="1628">
                  <c:v>6.860231285</c:v>
                </c:pt>
                <c:pt idx="1629">
                  <c:v>6.864325072999994</c:v>
                </c:pt>
                <c:pt idx="1630">
                  <c:v>6.868789082</c:v>
                </c:pt>
                <c:pt idx="1631">
                  <c:v>6.873327846999997</c:v>
                </c:pt>
                <c:pt idx="1632">
                  <c:v>6.877564027999996</c:v>
                </c:pt>
                <c:pt idx="1633">
                  <c:v>6.881508304</c:v>
                </c:pt>
                <c:pt idx="1634">
                  <c:v>6.886043509</c:v>
                </c:pt>
                <c:pt idx="1635">
                  <c:v>6.890208494</c:v>
                </c:pt>
                <c:pt idx="1636">
                  <c:v>6.894822014999997</c:v>
                </c:pt>
                <c:pt idx="1637">
                  <c:v>6.899211267999996</c:v>
                </c:pt>
                <c:pt idx="1638">
                  <c:v>6.903376252</c:v>
                </c:pt>
                <c:pt idx="1639">
                  <c:v>6.907470039999997</c:v>
                </c:pt>
                <c:pt idx="1640">
                  <c:v>6.911930489</c:v>
                </c:pt>
                <c:pt idx="1641">
                  <c:v>6.916020718</c:v>
                </c:pt>
                <c:pt idx="1642">
                  <c:v>6.92003619</c:v>
                </c:pt>
                <c:pt idx="1643">
                  <c:v>6.924204733999997</c:v>
                </c:pt>
                <c:pt idx="1644">
                  <c:v>6.928074253999997</c:v>
                </c:pt>
                <c:pt idx="1645">
                  <c:v>6.932239238</c:v>
                </c:pt>
                <c:pt idx="1646">
                  <c:v>6.936176394</c:v>
                </c:pt>
                <c:pt idx="1647">
                  <c:v>6.940718719</c:v>
                </c:pt>
                <c:pt idx="1648">
                  <c:v>6.944805387999997</c:v>
                </c:pt>
                <c:pt idx="1649">
                  <c:v>6.949347713</c:v>
                </c:pt>
                <c:pt idx="1650">
                  <c:v>6.953882917999997</c:v>
                </c:pt>
                <c:pt idx="1651">
                  <c:v>6.958047902</c:v>
                </c:pt>
                <c:pt idx="1652">
                  <c:v>6.962141691</c:v>
                </c:pt>
                <c:pt idx="1653">
                  <c:v>6.966680456</c:v>
                </c:pt>
                <c:pt idx="1654">
                  <c:v>6.970695928</c:v>
                </c:pt>
                <c:pt idx="1655">
                  <c:v>6.974565447999997</c:v>
                </c:pt>
                <c:pt idx="1656">
                  <c:v>6.978951141</c:v>
                </c:pt>
                <c:pt idx="1657">
                  <c:v>6.9828171</c:v>
                </c:pt>
                <c:pt idx="1658">
                  <c:v>6.987131596999997</c:v>
                </c:pt>
                <c:pt idx="1659">
                  <c:v>6.990929921</c:v>
                </c:pt>
                <c:pt idx="1660">
                  <c:v>6.995539882</c:v>
                </c:pt>
                <c:pt idx="1661">
                  <c:v>6.999555354</c:v>
                </c:pt>
                <c:pt idx="1662">
                  <c:v>7.004019362999997</c:v>
                </c:pt>
                <c:pt idx="1663">
                  <c:v>7.008629324</c:v>
                </c:pt>
                <c:pt idx="1664">
                  <c:v>7.012794308999997</c:v>
                </c:pt>
                <c:pt idx="1665">
                  <c:v>7.016959293</c:v>
                </c:pt>
                <c:pt idx="1666">
                  <c:v>7.021352106</c:v>
                </c:pt>
                <c:pt idx="1667">
                  <c:v>7.025367577999996</c:v>
                </c:pt>
                <c:pt idx="1668">
                  <c:v>7.029237098</c:v>
                </c:pt>
                <c:pt idx="1669">
                  <c:v>7.033626351</c:v>
                </c:pt>
                <c:pt idx="1670">
                  <c:v>7.037563506999997</c:v>
                </c:pt>
                <c:pt idx="1671">
                  <c:v>7.041878004</c:v>
                </c:pt>
                <c:pt idx="1672">
                  <c:v>7.046420328</c:v>
                </c:pt>
                <c:pt idx="1673">
                  <c:v>7.050207971999997</c:v>
                </c:pt>
                <c:pt idx="1674">
                  <c:v>7.054155807999994</c:v>
                </c:pt>
                <c:pt idx="1675">
                  <c:v>7.058765768999997</c:v>
                </c:pt>
                <c:pt idx="1676">
                  <c:v>7.063450486999997</c:v>
                </c:pt>
                <c:pt idx="1677">
                  <c:v>7.067693787</c:v>
                </c:pt>
                <c:pt idx="1678">
                  <c:v>7.071484991</c:v>
                </c:pt>
                <c:pt idx="1679">
                  <c:v>7.075949</c:v>
                </c:pt>
                <c:pt idx="1680">
                  <c:v>7.080113984</c:v>
                </c:pt>
                <c:pt idx="1681">
                  <c:v>7.08465275</c:v>
                </c:pt>
                <c:pt idx="1682">
                  <c:v>7.089191515</c:v>
                </c:pt>
                <c:pt idx="1683">
                  <c:v>7.093427695</c:v>
                </c:pt>
                <c:pt idx="1684">
                  <c:v>7.097443167999997</c:v>
                </c:pt>
                <c:pt idx="1685">
                  <c:v>7.101835979999994</c:v>
                </c:pt>
                <c:pt idx="1686">
                  <c:v>7.105922648999996</c:v>
                </c:pt>
                <c:pt idx="1687">
                  <c:v>7.109866925</c:v>
                </c:pt>
                <c:pt idx="1688">
                  <c:v>7.114256176999994</c:v>
                </c:pt>
                <c:pt idx="1689">
                  <c:v>7.118125696999996</c:v>
                </c:pt>
                <c:pt idx="1690">
                  <c:v>7.122367217999995</c:v>
                </c:pt>
                <c:pt idx="1691">
                  <c:v>7.126977178999994</c:v>
                </c:pt>
                <c:pt idx="1692">
                  <c:v>7.130843139</c:v>
                </c:pt>
                <c:pt idx="1693">
                  <c:v>7.134858610999997</c:v>
                </c:pt>
                <c:pt idx="1694">
                  <c:v>7.139400935999999</c:v>
                </c:pt>
                <c:pt idx="1695">
                  <c:v>7.144007336999994</c:v>
                </c:pt>
                <c:pt idx="1696">
                  <c:v>7.148250637999997</c:v>
                </c:pt>
                <c:pt idx="1697">
                  <c:v>7.152120157999994</c:v>
                </c:pt>
                <c:pt idx="1698">
                  <c:v>7.156577046999995</c:v>
                </c:pt>
                <c:pt idx="1699">
                  <c:v>7.160820346999994</c:v>
                </c:pt>
                <c:pt idx="1700">
                  <c:v>7.165433867999994</c:v>
                </c:pt>
                <c:pt idx="1701">
                  <c:v>7.169748365</c:v>
                </c:pt>
                <c:pt idx="1702">
                  <c:v>7.173984545999994</c:v>
                </c:pt>
                <c:pt idx="1703">
                  <c:v>7.178078334</c:v>
                </c:pt>
                <c:pt idx="1704">
                  <c:v>7.182542342999997</c:v>
                </c:pt>
                <c:pt idx="1705">
                  <c:v>7.186629011</c:v>
                </c:pt>
                <c:pt idx="1706">
                  <c:v>7.190502090999997</c:v>
                </c:pt>
                <c:pt idx="1707">
                  <c:v>7.194891343999996</c:v>
                </c:pt>
                <c:pt idx="1708">
                  <c:v>7.198682547999994</c:v>
                </c:pt>
                <c:pt idx="1709">
                  <c:v>7.202997044</c:v>
                </c:pt>
                <c:pt idx="1710">
                  <c:v>7.206791808</c:v>
                </c:pt>
                <c:pt idx="1711">
                  <c:v>7.211327013</c:v>
                </c:pt>
                <c:pt idx="1712">
                  <c:v>7.215491998</c:v>
                </c:pt>
                <c:pt idx="1713">
                  <c:v>7.220030762999997</c:v>
                </c:pt>
                <c:pt idx="1714">
                  <c:v>7.224494771999995</c:v>
                </c:pt>
                <c:pt idx="1715">
                  <c:v>7.228659756</c:v>
                </c:pt>
                <c:pt idx="1716">
                  <c:v>7.232678788</c:v>
                </c:pt>
                <c:pt idx="1717">
                  <c:v>7.237213993</c:v>
                </c:pt>
                <c:pt idx="1718">
                  <c:v>7.241300662</c:v>
                </c:pt>
                <c:pt idx="1719">
                  <c:v>7.245173741</c:v>
                </c:pt>
                <c:pt idx="1720">
                  <c:v>7.249488237999997</c:v>
                </c:pt>
                <c:pt idx="1721">
                  <c:v>7.253357757999997</c:v>
                </c:pt>
                <c:pt idx="1722">
                  <c:v>7.257665135</c:v>
                </c:pt>
                <c:pt idx="1723">
                  <c:v>7.262282215999997</c:v>
                </c:pt>
                <c:pt idx="1724">
                  <c:v>7.266151735</c:v>
                </c:pt>
                <c:pt idx="1725">
                  <c:v>7.270167208</c:v>
                </c:pt>
                <c:pt idx="1726">
                  <c:v>7.274705972999997</c:v>
                </c:pt>
                <c:pt idx="1727">
                  <c:v>7.279315934</c:v>
                </c:pt>
                <c:pt idx="1728">
                  <c:v>7.283552115</c:v>
                </c:pt>
                <c:pt idx="1729">
                  <c:v>7.287499951</c:v>
                </c:pt>
                <c:pt idx="1730">
                  <c:v>7.2919604</c:v>
                </c:pt>
                <c:pt idx="1731">
                  <c:v>7.296054188</c:v>
                </c:pt>
                <c:pt idx="1732">
                  <c:v>7.300589393</c:v>
                </c:pt>
                <c:pt idx="1733">
                  <c:v>7.305128157999997</c:v>
                </c:pt>
                <c:pt idx="1734">
                  <c:v>7.309214826999995</c:v>
                </c:pt>
                <c:pt idx="1735">
                  <c:v>7.313458126999997</c:v>
                </c:pt>
                <c:pt idx="1736">
                  <c:v>7.317922135999997</c:v>
                </c:pt>
                <c:pt idx="1737">
                  <c:v>7.321934047999994</c:v>
                </c:pt>
                <c:pt idx="1738">
                  <c:v>7.325878323999997</c:v>
                </c:pt>
                <c:pt idx="1739">
                  <c:v>7.330196381</c:v>
                </c:pt>
                <c:pt idx="1740">
                  <c:v>7.333987583999997</c:v>
                </c:pt>
                <c:pt idx="1741">
                  <c:v>7.338223765</c:v>
                </c:pt>
                <c:pt idx="1742">
                  <c:v>7.342171600999997</c:v>
                </c:pt>
                <c:pt idx="1743">
                  <c:v>7.346703246</c:v>
                </c:pt>
                <c:pt idx="1744">
                  <c:v>7.350725837999994</c:v>
                </c:pt>
                <c:pt idx="1745">
                  <c:v>7.354517041999995</c:v>
                </c:pt>
                <c:pt idx="1746">
                  <c:v>7.358906294999997</c:v>
                </c:pt>
                <c:pt idx="1747">
                  <c:v>7.363000083</c:v>
                </c:pt>
                <c:pt idx="1748">
                  <c:v>7.367236262999994</c:v>
                </c:pt>
                <c:pt idx="1749">
                  <c:v>7.371554319999997</c:v>
                </c:pt>
                <c:pt idx="1750">
                  <c:v>7.375491476</c:v>
                </c:pt>
                <c:pt idx="1751">
                  <c:v>7.379506947999997</c:v>
                </c:pt>
                <c:pt idx="1752">
                  <c:v>7.383899761</c:v>
                </c:pt>
                <c:pt idx="1753">
                  <c:v>7.388733991</c:v>
                </c:pt>
                <c:pt idx="1754">
                  <c:v>7.393048487</c:v>
                </c:pt>
                <c:pt idx="1755">
                  <c:v>7.397587252999994</c:v>
                </c:pt>
                <c:pt idx="1756">
                  <c:v>7.402343166</c:v>
                </c:pt>
                <c:pt idx="1757">
                  <c:v>7.406365758</c:v>
                </c:pt>
                <c:pt idx="1758">
                  <c:v>7.410900962999997</c:v>
                </c:pt>
                <c:pt idx="1759">
                  <c:v>7.415585680999997</c:v>
                </c:pt>
                <c:pt idx="1760">
                  <c:v>7.419828981</c:v>
                </c:pt>
                <c:pt idx="1761">
                  <c:v>7.424438942999996</c:v>
                </c:pt>
                <c:pt idx="1762">
                  <c:v>7.428308462</c:v>
                </c:pt>
                <c:pt idx="1763">
                  <c:v>7.432395131</c:v>
                </c:pt>
                <c:pt idx="1764">
                  <c:v>7.4368627</c:v>
                </c:pt>
                <c:pt idx="1765">
                  <c:v>7.441547417</c:v>
                </c:pt>
                <c:pt idx="1766">
                  <c:v>7.445634086</c:v>
                </c:pt>
                <c:pt idx="1767">
                  <c:v>7.449581921</c:v>
                </c:pt>
                <c:pt idx="1768">
                  <c:v>7.454120686</c:v>
                </c:pt>
                <c:pt idx="1769">
                  <c:v>7.458285670999997</c:v>
                </c:pt>
                <c:pt idx="1770">
                  <c:v>7.462076874999996</c:v>
                </c:pt>
                <c:pt idx="1771">
                  <c:v>7.466391371</c:v>
                </c:pt>
                <c:pt idx="1772">
                  <c:v>7.470410403</c:v>
                </c:pt>
                <c:pt idx="1773">
                  <c:v>7.474646584</c:v>
                </c:pt>
                <c:pt idx="1774">
                  <c:v>7.479110593</c:v>
                </c:pt>
                <c:pt idx="1775">
                  <c:v>7.483054868999996</c:v>
                </c:pt>
                <c:pt idx="1776">
                  <c:v>7.487141536999997</c:v>
                </c:pt>
                <c:pt idx="1777">
                  <c:v>7.491534349999997</c:v>
                </c:pt>
                <c:pt idx="1778">
                  <c:v>7.496215507999997</c:v>
                </c:pt>
                <c:pt idx="1779">
                  <c:v>7.500458807999997</c:v>
                </c:pt>
                <c:pt idx="1780">
                  <c:v>7.504253571999997</c:v>
                </c:pt>
                <c:pt idx="1781">
                  <c:v>7.508792337</c:v>
                </c:pt>
                <c:pt idx="1782">
                  <c:v>7.513028517999997</c:v>
                </c:pt>
                <c:pt idx="1783">
                  <c:v>7.517496086</c:v>
                </c:pt>
                <c:pt idx="1784">
                  <c:v>7.521952975999997</c:v>
                </c:pt>
                <c:pt idx="1785">
                  <c:v>7.526196275999997</c:v>
                </c:pt>
                <c:pt idx="1786">
                  <c:v>7.530140551999997</c:v>
                </c:pt>
                <c:pt idx="1787">
                  <c:v>7.534675756999997</c:v>
                </c:pt>
                <c:pt idx="1788">
                  <c:v>7.538840742</c:v>
                </c:pt>
                <c:pt idx="1789">
                  <c:v>7.542635504999997</c:v>
                </c:pt>
                <c:pt idx="1790">
                  <c:v>7.546950002</c:v>
                </c:pt>
                <c:pt idx="1791">
                  <c:v>7.550890717999997</c:v>
                </c:pt>
                <c:pt idx="1792">
                  <c:v>7.555134017999995</c:v>
                </c:pt>
                <c:pt idx="1793">
                  <c:v>7.55974398</c:v>
                </c:pt>
                <c:pt idx="1794">
                  <c:v>7.563613499</c:v>
                </c:pt>
                <c:pt idx="1795">
                  <c:v>7.567700167999996</c:v>
                </c:pt>
                <c:pt idx="1796">
                  <c:v>7.572167737</c:v>
                </c:pt>
                <c:pt idx="1797">
                  <c:v>7.576702942</c:v>
                </c:pt>
                <c:pt idx="1798">
                  <c:v>7.581017439</c:v>
                </c:pt>
                <c:pt idx="1799">
                  <c:v>7.584961714</c:v>
                </c:pt>
                <c:pt idx="1800">
                  <c:v>7.58949336</c:v>
                </c:pt>
                <c:pt idx="1801">
                  <c:v>7.593587147999996</c:v>
                </c:pt>
                <c:pt idx="1802">
                  <c:v>7.598051157</c:v>
                </c:pt>
                <c:pt idx="1803">
                  <c:v>7.602591701999997</c:v>
                </c:pt>
                <c:pt idx="1804">
                  <c:v>7.606756686</c:v>
                </c:pt>
                <c:pt idx="1805">
                  <c:v>7.610921670999994</c:v>
                </c:pt>
                <c:pt idx="1806">
                  <c:v>7.615385679999995</c:v>
                </c:pt>
                <c:pt idx="1807">
                  <c:v>7.619322835999998</c:v>
                </c:pt>
                <c:pt idx="1808">
                  <c:v>7.623341867999994</c:v>
                </c:pt>
                <c:pt idx="1809">
                  <c:v>7.627656364999995</c:v>
                </c:pt>
                <c:pt idx="1810">
                  <c:v>7.631522324</c:v>
                </c:pt>
                <c:pt idx="1811">
                  <c:v>7.635765625</c:v>
                </c:pt>
                <c:pt idx="1812">
                  <c:v>7.639560387999999</c:v>
                </c:pt>
                <c:pt idx="1813">
                  <c:v>7.644166789999997</c:v>
                </c:pt>
                <c:pt idx="1814">
                  <c:v>7.648182261999994</c:v>
                </c:pt>
                <c:pt idx="1815">
                  <c:v>7.652874098999995</c:v>
                </c:pt>
                <c:pt idx="1816">
                  <c:v>7.657338107999996</c:v>
                </c:pt>
                <c:pt idx="1817">
                  <c:v>7.661574288999994</c:v>
                </c:pt>
                <c:pt idx="1818">
                  <c:v>7.665593320999996</c:v>
                </c:pt>
                <c:pt idx="1819">
                  <c:v>7.669982573999994</c:v>
                </c:pt>
                <c:pt idx="1820">
                  <c:v>7.674069241999997</c:v>
                </c:pt>
                <c:pt idx="1821">
                  <c:v>7.677867565999997</c:v>
                </c:pt>
                <c:pt idx="1822">
                  <c:v>7.682331574999996</c:v>
                </c:pt>
                <c:pt idx="1823">
                  <c:v>7.686347046999997</c:v>
                </c:pt>
                <c:pt idx="1824">
                  <c:v>7.690433715</c:v>
                </c:pt>
                <c:pt idx="1825">
                  <c:v>7.695050795999998</c:v>
                </c:pt>
                <c:pt idx="1826">
                  <c:v>7.698842</c:v>
                </c:pt>
                <c:pt idx="1827">
                  <c:v>7.702935787999997</c:v>
                </c:pt>
                <c:pt idx="1828">
                  <c:v>7.707470993</c:v>
                </c:pt>
                <c:pt idx="1829">
                  <c:v>7.712006199</c:v>
                </c:pt>
                <c:pt idx="1830">
                  <c:v>7.716249499</c:v>
                </c:pt>
                <c:pt idx="1831">
                  <c:v>7.720264970999997</c:v>
                </c:pt>
                <c:pt idx="1832">
                  <c:v>7.72472898</c:v>
                </c:pt>
                <c:pt idx="1833">
                  <c:v>7.728815648999995</c:v>
                </c:pt>
                <c:pt idx="1834">
                  <c:v>7.732688728</c:v>
                </c:pt>
                <c:pt idx="1835">
                  <c:v>7.737003225</c:v>
                </c:pt>
                <c:pt idx="1836">
                  <c:v>7.741018697</c:v>
                </c:pt>
                <c:pt idx="1837">
                  <c:v>7.745183682</c:v>
                </c:pt>
                <c:pt idx="1838">
                  <c:v>7.749722447</c:v>
                </c:pt>
                <c:pt idx="1839">
                  <c:v>7.753663163</c:v>
                </c:pt>
                <c:pt idx="1840">
                  <c:v>7.757678635</c:v>
                </c:pt>
                <c:pt idx="1841">
                  <c:v>7.762142643999997</c:v>
                </c:pt>
                <c:pt idx="1842">
                  <c:v>7.766830920999997</c:v>
                </c:pt>
                <c:pt idx="1843">
                  <c:v>7.771067102</c:v>
                </c:pt>
                <c:pt idx="1844">
                  <c:v>7.774865425</c:v>
                </c:pt>
                <c:pt idx="1845">
                  <c:v>7.779475387</c:v>
                </c:pt>
                <c:pt idx="1846">
                  <c:v>7.783640371</c:v>
                </c:pt>
                <c:pt idx="1847">
                  <c:v>7.78810438</c:v>
                </c:pt>
                <c:pt idx="1848">
                  <c:v>7.792643145</c:v>
                </c:pt>
                <c:pt idx="1849">
                  <c:v>7.79680813</c:v>
                </c:pt>
                <c:pt idx="1850">
                  <c:v>7.800894797999997</c:v>
                </c:pt>
                <c:pt idx="1851">
                  <c:v>7.805362366999997</c:v>
                </c:pt>
                <c:pt idx="1852">
                  <c:v>7.809449035</c:v>
                </c:pt>
                <c:pt idx="1853">
                  <c:v>7.813393311</c:v>
                </c:pt>
                <c:pt idx="1854">
                  <c:v>7.817561854999996</c:v>
                </c:pt>
                <c:pt idx="1855">
                  <c:v>7.821499012</c:v>
                </c:pt>
                <c:pt idx="1856">
                  <c:v>7.825742312</c:v>
                </c:pt>
                <c:pt idx="1857">
                  <c:v>7.830355832999997</c:v>
                </c:pt>
                <c:pt idx="1858">
                  <c:v>7.834143476999997</c:v>
                </c:pt>
                <c:pt idx="1859">
                  <c:v>7.838308462</c:v>
                </c:pt>
                <c:pt idx="1860">
                  <c:v>7.842701273999997</c:v>
                </c:pt>
                <c:pt idx="1861">
                  <c:v>7.847314795</c:v>
                </c:pt>
                <c:pt idx="1862">
                  <c:v>7.851550975999997</c:v>
                </c:pt>
                <c:pt idx="1863">
                  <c:v>7.855495251999994</c:v>
                </c:pt>
                <c:pt idx="1864">
                  <c:v>7.860105212999994</c:v>
                </c:pt>
                <c:pt idx="1865">
                  <c:v>7.864120685999997</c:v>
                </c:pt>
                <c:pt idx="1866">
                  <c:v>7.867919008999995</c:v>
                </c:pt>
                <c:pt idx="1867">
                  <c:v>7.872233506</c:v>
                </c:pt>
                <c:pt idx="1868">
                  <c:v>7.87639849</c:v>
                </c:pt>
                <c:pt idx="1869">
                  <c:v>7.880634670999996</c:v>
                </c:pt>
                <c:pt idx="1870">
                  <c:v>7.885102239999996</c:v>
                </c:pt>
                <c:pt idx="1871">
                  <c:v>7.888968199</c:v>
                </c:pt>
                <c:pt idx="1872">
                  <c:v>7.892912474999996</c:v>
                </c:pt>
                <c:pt idx="1873">
                  <c:v>7.897376484</c:v>
                </c:pt>
                <c:pt idx="1874">
                  <c:v>7.902061202</c:v>
                </c:pt>
                <c:pt idx="1875">
                  <c:v>7.906375698</c:v>
                </c:pt>
                <c:pt idx="1876">
                  <c:v>7.910241658</c:v>
                </c:pt>
                <c:pt idx="1877">
                  <c:v>7.91485518</c:v>
                </c:pt>
                <c:pt idx="1878">
                  <c:v>7.918870651999997</c:v>
                </c:pt>
                <c:pt idx="1879">
                  <c:v>7.923409417</c:v>
                </c:pt>
                <c:pt idx="1880">
                  <c:v>7.927948182</c:v>
                </c:pt>
                <c:pt idx="1881">
                  <c:v>7.932184362999996</c:v>
                </c:pt>
                <c:pt idx="1882">
                  <c:v>7.936278151</c:v>
                </c:pt>
                <c:pt idx="1883">
                  <c:v>7.940667404</c:v>
                </c:pt>
                <c:pt idx="1884">
                  <c:v>7.944754071999997</c:v>
                </c:pt>
                <c:pt idx="1885">
                  <c:v>7.94943879</c:v>
                </c:pt>
                <c:pt idx="1886">
                  <c:v>7.953906357999997</c:v>
                </c:pt>
                <c:pt idx="1887">
                  <c:v>7.957921830999996</c:v>
                </c:pt>
                <c:pt idx="1888">
                  <c:v>7.962165130999997</c:v>
                </c:pt>
                <c:pt idx="1889">
                  <c:v>7.966476067999997</c:v>
                </c:pt>
                <c:pt idx="1890">
                  <c:v>7.97049154</c:v>
                </c:pt>
                <c:pt idx="1891">
                  <c:v>7.974507012</c:v>
                </c:pt>
                <c:pt idx="1892">
                  <c:v>7.978899825</c:v>
                </c:pt>
                <c:pt idx="1893">
                  <c:v>7.983734055</c:v>
                </c:pt>
                <c:pt idx="1894">
                  <c:v>7.987899039</c:v>
                </c:pt>
                <c:pt idx="1895">
                  <c:v>7.992512559999994</c:v>
                </c:pt>
                <c:pt idx="1896">
                  <c:v>7.996303764</c:v>
                </c:pt>
                <c:pt idx="1897">
                  <c:v>8.000397552</c:v>
                </c:pt>
                <c:pt idx="1898">
                  <c:v>8.005007513</c:v>
                </c:pt>
                <c:pt idx="1899">
                  <c:v>8.009471522</c:v>
                </c:pt>
                <c:pt idx="1900">
                  <c:v>8.013786019</c:v>
                </c:pt>
                <c:pt idx="1901">
                  <c:v>8.017726735</c:v>
                </c:pt>
                <c:pt idx="1902">
                  <c:v>8.022187184000001</c:v>
                </c:pt>
                <c:pt idx="1903">
                  <c:v>8.026352169</c:v>
                </c:pt>
                <c:pt idx="1904">
                  <c:v>8.030150492000001</c:v>
                </c:pt>
                <c:pt idx="1905">
                  <c:v>8.034464989000001</c:v>
                </c:pt>
                <c:pt idx="1906">
                  <c:v>8.038480460999997</c:v>
                </c:pt>
                <c:pt idx="1907">
                  <c:v>8.042716642</c:v>
                </c:pt>
                <c:pt idx="1908">
                  <c:v>8.047258966999994</c:v>
                </c:pt>
                <c:pt idx="1909">
                  <c:v>8.051199683</c:v>
                </c:pt>
                <c:pt idx="1910">
                  <c:v>8.055143958</c:v>
                </c:pt>
                <c:pt idx="1911">
                  <c:v>8.059607967</c:v>
                </c:pt>
                <c:pt idx="1912">
                  <c:v>8.064292685</c:v>
                </c:pt>
                <c:pt idx="1913">
                  <c:v>8.068528866</c:v>
                </c:pt>
                <c:pt idx="1914">
                  <c:v>8.072327189</c:v>
                </c:pt>
                <c:pt idx="1915">
                  <c:v>8.077011907</c:v>
                </c:pt>
                <c:pt idx="1916">
                  <c:v>8.081098575</c:v>
                </c:pt>
                <c:pt idx="1917">
                  <c:v>8.085640900000004</c:v>
                </c:pt>
                <c:pt idx="1918">
                  <c:v>8.090176105</c:v>
                </c:pt>
                <c:pt idx="1919">
                  <c:v>8.094341089999998</c:v>
                </c:pt>
                <c:pt idx="1920">
                  <c:v>8.098356562</c:v>
                </c:pt>
                <c:pt idx="1921">
                  <c:v>8.102824131</c:v>
                </c:pt>
                <c:pt idx="1922">
                  <c:v>8.106989115</c:v>
                </c:pt>
                <c:pt idx="1923">
                  <c:v>8.110783879</c:v>
                </c:pt>
                <c:pt idx="1924">
                  <c:v>8.115023619</c:v>
                </c:pt>
                <c:pt idx="1925">
                  <c:v>8.118964335</c:v>
                </c:pt>
                <c:pt idx="1926">
                  <c:v>8.123200516</c:v>
                </c:pt>
                <c:pt idx="1927">
                  <c:v>8.126998839</c:v>
                </c:pt>
                <c:pt idx="1928">
                  <c:v>8.131754753</c:v>
                </c:pt>
                <c:pt idx="1929">
                  <c:v>8.135777345</c:v>
                </c:pt>
                <c:pt idx="1930">
                  <c:v>8.140166598</c:v>
                </c:pt>
                <c:pt idx="1931">
                  <c:v>8.144851314999998</c:v>
                </c:pt>
                <c:pt idx="1932">
                  <c:v>8.149016300000001</c:v>
                </c:pt>
                <c:pt idx="1933">
                  <c:v>8.153031772</c:v>
                </c:pt>
                <c:pt idx="1934">
                  <c:v>8.157566977</c:v>
                </c:pt>
                <c:pt idx="1935">
                  <c:v>8.161660764999998</c:v>
                </c:pt>
                <c:pt idx="1936">
                  <c:v>8.165455529</c:v>
                </c:pt>
                <c:pt idx="1937">
                  <c:v>8.169695269</c:v>
                </c:pt>
                <c:pt idx="1938">
                  <c:v>8.173860254</c:v>
                </c:pt>
                <c:pt idx="1939">
                  <c:v>8.178096435</c:v>
                </c:pt>
                <c:pt idx="1940">
                  <c:v>8.182564003</c:v>
                </c:pt>
                <c:pt idx="1941">
                  <c:v>8.186433523</c:v>
                </c:pt>
                <c:pt idx="1942">
                  <c:v>8.190448995</c:v>
                </c:pt>
                <c:pt idx="1943">
                  <c:v>8.194913003999998</c:v>
                </c:pt>
                <c:pt idx="1944">
                  <c:v>8.199522966</c:v>
                </c:pt>
                <c:pt idx="1945">
                  <c:v>8.203837462</c:v>
                </c:pt>
                <c:pt idx="1946">
                  <c:v>8.207781738</c:v>
                </c:pt>
                <c:pt idx="1947">
                  <c:v>8.212313383999998</c:v>
                </c:pt>
                <c:pt idx="1948">
                  <c:v>8.216407172</c:v>
                </c:pt>
                <c:pt idx="1949">
                  <c:v>8.220945937</c:v>
                </c:pt>
                <c:pt idx="1950">
                  <c:v>8.225409946</c:v>
                </c:pt>
                <c:pt idx="1951">
                  <c:v>8.229646127</c:v>
                </c:pt>
                <c:pt idx="1952">
                  <c:v>8.233661599</c:v>
                </c:pt>
                <c:pt idx="1953">
                  <c:v>8.238129166999991</c:v>
                </c:pt>
                <c:pt idx="1954">
                  <c:v>8.242215836</c:v>
                </c:pt>
                <c:pt idx="1955">
                  <c:v>8.246014159</c:v>
                </c:pt>
                <c:pt idx="1956">
                  <c:v>8.250478167999997</c:v>
                </c:pt>
                <c:pt idx="1957">
                  <c:v>8.254415324</c:v>
                </c:pt>
                <c:pt idx="1958">
                  <c:v>8.258580309</c:v>
                </c:pt>
                <c:pt idx="1959">
                  <c:v>8.263122634</c:v>
                </c:pt>
                <c:pt idx="1960">
                  <c:v>8.266913838</c:v>
                </c:pt>
                <c:pt idx="1961">
                  <c:v>8.27092931</c:v>
                </c:pt>
                <c:pt idx="1962">
                  <c:v>8.275542831</c:v>
                </c:pt>
                <c:pt idx="1963">
                  <c:v>8.280156352</c:v>
                </c:pt>
                <c:pt idx="1964">
                  <c:v>8.284321336999998</c:v>
                </c:pt>
                <c:pt idx="1965">
                  <c:v>8.288336809</c:v>
                </c:pt>
                <c:pt idx="1966">
                  <c:v>8.292797258</c:v>
                </c:pt>
                <c:pt idx="1967">
                  <c:v>8.296891045999997</c:v>
                </c:pt>
                <c:pt idx="1968">
                  <c:v>8.300757006</c:v>
                </c:pt>
                <c:pt idx="1969">
                  <c:v>8.305149819</c:v>
                </c:pt>
                <c:pt idx="1970">
                  <c:v>8.309090535</c:v>
                </c:pt>
                <c:pt idx="1971">
                  <c:v>8.313184323</c:v>
                </c:pt>
                <c:pt idx="1972">
                  <c:v>8.316975526</c:v>
                </c:pt>
                <c:pt idx="1973">
                  <c:v>8.32173856</c:v>
                </c:pt>
                <c:pt idx="1974">
                  <c:v>8.325754032</c:v>
                </c:pt>
                <c:pt idx="1975">
                  <c:v>8.330218040999998</c:v>
                </c:pt>
                <c:pt idx="1976">
                  <c:v>8.334977515</c:v>
                </c:pt>
                <c:pt idx="1977">
                  <c:v>8.339142499</c:v>
                </c:pt>
                <c:pt idx="1978">
                  <c:v>8.343012019</c:v>
                </c:pt>
                <c:pt idx="1979">
                  <c:v>8.347543664</c:v>
                </c:pt>
                <c:pt idx="1980">
                  <c:v>8.351708649</c:v>
                </c:pt>
                <c:pt idx="1981">
                  <c:v>8.356250974000006</c:v>
                </c:pt>
                <c:pt idx="1982">
                  <c:v>8.360711423</c:v>
                </c:pt>
                <c:pt idx="1983">
                  <c:v>8.365025919</c:v>
                </c:pt>
                <c:pt idx="1984">
                  <c:v>8.368966636</c:v>
                </c:pt>
                <c:pt idx="1985">
                  <c:v>8.373434204</c:v>
                </c:pt>
                <c:pt idx="1986">
                  <c:v>8.377599189</c:v>
                </c:pt>
                <c:pt idx="1987">
                  <c:v>8.381393952</c:v>
                </c:pt>
                <c:pt idx="1988">
                  <c:v>8.385783205</c:v>
                </c:pt>
                <c:pt idx="1989">
                  <c:v>8.389723921000001</c:v>
                </c:pt>
                <c:pt idx="1990">
                  <c:v>8.393888906</c:v>
                </c:pt>
                <c:pt idx="1991">
                  <c:v>8.398502427</c:v>
                </c:pt>
                <c:pt idx="1992">
                  <c:v>8.402368387</c:v>
                </c:pt>
                <c:pt idx="1993">
                  <c:v>8.406462175</c:v>
                </c:pt>
                <c:pt idx="1994">
                  <c:v>8.410773112</c:v>
                </c:pt>
                <c:pt idx="1995">
                  <c:v>8.415461389</c:v>
                </c:pt>
                <c:pt idx="1996">
                  <c:v>8.41969757</c:v>
                </c:pt>
                <c:pt idx="1997">
                  <c:v>8.423495893</c:v>
                </c:pt>
                <c:pt idx="1998">
                  <c:v>8.428102295</c:v>
                </c:pt>
                <c:pt idx="1999">
                  <c:v>8.432267279</c:v>
                </c:pt>
                <c:pt idx="2000">
                  <c:v>8.436809604</c:v>
                </c:pt>
                <c:pt idx="2001">
                  <c:v>8.441198857</c:v>
                </c:pt>
                <c:pt idx="2002">
                  <c:v>8.445435038</c:v>
                </c:pt>
                <c:pt idx="2003">
                  <c:v>8.449528826000001</c:v>
                </c:pt>
                <c:pt idx="2004">
                  <c:v>8.454067591</c:v>
                </c:pt>
                <c:pt idx="2005">
                  <c:v>8.458154259</c:v>
                </c:pt>
                <c:pt idx="2006">
                  <c:v>8.461952583</c:v>
                </c:pt>
                <c:pt idx="2007">
                  <c:v>8.466338276</c:v>
                </c:pt>
                <c:pt idx="2008">
                  <c:v>8.470207795</c:v>
                </c:pt>
                <c:pt idx="2009">
                  <c:v>8.474522292</c:v>
                </c:pt>
                <c:pt idx="2010">
                  <c:v>8.478317056000001</c:v>
                </c:pt>
                <c:pt idx="2011">
                  <c:v>8.482927017</c:v>
                </c:pt>
                <c:pt idx="2012">
                  <c:v>8.487013686</c:v>
                </c:pt>
                <c:pt idx="2013">
                  <c:v>8.491481254</c:v>
                </c:pt>
                <c:pt idx="2014">
                  <c:v>8.496020019</c:v>
                </c:pt>
                <c:pt idx="2015">
                  <c:v>8.5002562</c:v>
                </c:pt>
                <c:pt idx="2016">
                  <c:v>8.504275232</c:v>
                </c:pt>
                <c:pt idx="2017">
                  <c:v>8.508813996999997</c:v>
                </c:pt>
                <c:pt idx="2018">
                  <c:v>8.512751153</c:v>
                </c:pt>
                <c:pt idx="2019">
                  <c:v>8.516698989</c:v>
                </c:pt>
                <c:pt idx="2020">
                  <c:v>8.521088242</c:v>
                </c:pt>
                <c:pt idx="2021">
                  <c:v>8.525025398</c:v>
                </c:pt>
                <c:pt idx="2022">
                  <c:v>8.529268699</c:v>
                </c:pt>
                <c:pt idx="2023">
                  <c:v>8.533807463999998</c:v>
                </c:pt>
                <c:pt idx="2024">
                  <c:v>8.537598667</c:v>
                </c:pt>
                <c:pt idx="2025">
                  <c:v>8.541692455</c:v>
                </c:pt>
                <c:pt idx="2026">
                  <c:v>8.546152905</c:v>
                </c:pt>
                <c:pt idx="2027">
                  <c:v>8.550841182</c:v>
                </c:pt>
                <c:pt idx="2028">
                  <c:v>8.555077363</c:v>
                </c:pt>
                <c:pt idx="2029">
                  <c:v>8.558872125999997</c:v>
                </c:pt>
                <c:pt idx="2030">
                  <c:v>8.563407332</c:v>
                </c:pt>
                <c:pt idx="2031">
                  <c:v>8.56749845</c:v>
                </c:pt>
                <c:pt idx="2032">
                  <c:v>8.572190287</c:v>
                </c:pt>
                <c:pt idx="2033">
                  <c:v>8.576647176</c:v>
                </c:pt>
                <c:pt idx="2034">
                  <c:v>8.580812160999997</c:v>
                </c:pt>
                <c:pt idx="2035">
                  <c:v>8.584834753000002</c:v>
                </c:pt>
                <c:pt idx="2036">
                  <c:v>8.589298760999998</c:v>
                </c:pt>
                <c:pt idx="2037">
                  <c:v>8.593314234</c:v>
                </c:pt>
                <c:pt idx="2038">
                  <c:v>8.59725495</c:v>
                </c:pt>
                <c:pt idx="2039">
                  <c:v>8.601718959</c:v>
                </c:pt>
                <c:pt idx="2040">
                  <c:v>8.605513722</c:v>
                </c:pt>
                <c:pt idx="2041">
                  <c:v>8.609749903000002</c:v>
                </c:pt>
                <c:pt idx="2042">
                  <c:v>8.613544667</c:v>
                </c:pt>
                <c:pt idx="2043">
                  <c:v>8.618154628</c:v>
                </c:pt>
                <c:pt idx="2044">
                  <c:v>8.622319612</c:v>
                </c:pt>
                <c:pt idx="2045">
                  <c:v>8.626861937</c:v>
                </c:pt>
                <c:pt idx="2046">
                  <c:v>8.631393582999994</c:v>
                </c:pt>
                <c:pt idx="2047">
                  <c:v>8.635565687</c:v>
                </c:pt>
                <c:pt idx="2048">
                  <c:v>8.639581159</c:v>
                </c:pt>
                <c:pt idx="2049">
                  <c:v>8.644045167999998</c:v>
                </c:pt>
                <c:pt idx="2050">
                  <c:v>8.648131836</c:v>
                </c:pt>
                <c:pt idx="2051">
                  <c:v>8.652001356</c:v>
                </c:pt>
                <c:pt idx="2052">
                  <c:v>8.656390609</c:v>
                </c:pt>
                <c:pt idx="2053">
                  <c:v>8.660409641</c:v>
                </c:pt>
                <c:pt idx="2054">
                  <c:v>8.664496309</c:v>
                </c:pt>
                <c:pt idx="2055">
                  <c:v>8.669109831</c:v>
                </c:pt>
                <c:pt idx="2056">
                  <c:v>8.67297935</c:v>
                </c:pt>
                <c:pt idx="2057">
                  <c:v>8.677066019</c:v>
                </c:pt>
                <c:pt idx="2058">
                  <c:v>8.681458831</c:v>
                </c:pt>
                <c:pt idx="2059">
                  <c:v>8.686072353</c:v>
                </c:pt>
                <c:pt idx="2060">
                  <c:v>8.690386849</c:v>
                </c:pt>
                <c:pt idx="2061">
                  <c:v>8.694178052999998</c:v>
                </c:pt>
                <c:pt idx="2062">
                  <c:v>8.698791574</c:v>
                </c:pt>
                <c:pt idx="2063">
                  <c:v>8.702956559</c:v>
                </c:pt>
                <c:pt idx="2064">
                  <c:v>8.707495324000001</c:v>
                </c:pt>
                <c:pt idx="2065">
                  <c:v>8.711877456999998</c:v>
                </c:pt>
                <c:pt idx="2066">
                  <c:v>8.716042440999997</c:v>
                </c:pt>
                <c:pt idx="2067">
                  <c:v>8.72013623</c:v>
                </c:pt>
                <c:pt idx="2068">
                  <c:v>8.724600238</c:v>
                </c:pt>
                <c:pt idx="2069">
                  <c:v>8.728765222999998</c:v>
                </c:pt>
                <c:pt idx="2070">
                  <c:v>8.732559986</c:v>
                </c:pt>
                <c:pt idx="2071">
                  <c:v>8.736949239</c:v>
                </c:pt>
                <c:pt idx="2072">
                  <c:v>8.740815198999998</c:v>
                </c:pt>
                <c:pt idx="2073">
                  <c:v>8.745058499999997</c:v>
                </c:pt>
                <c:pt idx="2074">
                  <c:v>8.748849702999994</c:v>
                </c:pt>
                <c:pt idx="2075">
                  <c:v>8.753609177</c:v>
                </c:pt>
                <c:pt idx="2076">
                  <c:v>8.757553453000001</c:v>
                </c:pt>
                <c:pt idx="2077">
                  <c:v>8.762092218</c:v>
                </c:pt>
                <c:pt idx="2078">
                  <c:v>8.766702179</c:v>
                </c:pt>
                <c:pt idx="2079">
                  <c:v>8.770938360000001</c:v>
                </c:pt>
                <c:pt idx="2080">
                  <c:v>8.774960951999997</c:v>
                </c:pt>
                <c:pt idx="2081">
                  <c:v>8.779350205</c:v>
                </c:pt>
                <c:pt idx="2082">
                  <c:v>8.783436873</c:v>
                </c:pt>
                <c:pt idx="2083">
                  <c:v>8.787235197</c:v>
                </c:pt>
                <c:pt idx="2084">
                  <c:v>8.791620889999997</c:v>
                </c:pt>
                <c:pt idx="2085">
                  <c:v>8.795639922</c:v>
                </c:pt>
                <c:pt idx="2086">
                  <c:v>8.799876101999997</c:v>
                </c:pt>
                <c:pt idx="2087">
                  <c:v>8.804414867</c:v>
                </c:pt>
                <c:pt idx="2088">
                  <c:v>8.808206071</c:v>
                </c:pt>
                <c:pt idx="2089">
                  <c:v>8.812371056000001</c:v>
                </c:pt>
                <c:pt idx="2090">
                  <c:v>8.816763868</c:v>
                </c:pt>
                <c:pt idx="2091">
                  <c:v>8.821448586</c:v>
                </c:pt>
                <c:pt idx="2092">
                  <c:v>8.82561357</c:v>
                </c:pt>
                <c:pt idx="2093">
                  <c:v>8.829632602</c:v>
                </c:pt>
                <c:pt idx="2094">
                  <c:v>8.834096611</c:v>
                </c:pt>
                <c:pt idx="2095">
                  <c:v>8.838183280000001</c:v>
                </c:pt>
                <c:pt idx="2096">
                  <c:v>8.842796801</c:v>
                </c:pt>
                <c:pt idx="2097">
                  <c:v>8.847335566000001</c:v>
                </c:pt>
                <c:pt idx="2098">
                  <c:v>8.85150055</c:v>
                </c:pt>
                <c:pt idx="2099">
                  <c:v>8.855516022</c:v>
                </c:pt>
                <c:pt idx="2100">
                  <c:v>8.859905275</c:v>
                </c:pt>
                <c:pt idx="2101">
                  <c:v>8.863999063</c:v>
                </c:pt>
                <c:pt idx="2102">
                  <c:v>8.867790267</c:v>
                </c:pt>
                <c:pt idx="2103">
                  <c:v>8.872254276</c:v>
                </c:pt>
                <c:pt idx="2104">
                  <c:v>8.876194992</c:v>
                </c:pt>
                <c:pt idx="2105">
                  <c:v>8.880359977</c:v>
                </c:pt>
                <c:pt idx="2106">
                  <c:v>8.884154740000001</c:v>
                </c:pt>
                <c:pt idx="2107">
                  <c:v>8.888764702</c:v>
                </c:pt>
                <c:pt idx="2108">
                  <c:v>8.892780174</c:v>
                </c:pt>
                <c:pt idx="2109">
                  <c:v>8.896578497</c:v>
                </c:pt>
                <c:pt idx="2110">
                  <c:v>8.90096775</c:v>
                </c:pt>
                <c:pt idx="2111">
                  <c:v>8.905054418</c:v>
                </c:pt>
                <c:pt idx="2112">
                  <c:v>8.909219403</c:v>
                </c:pt>
                <c:pt idx="2113">
                  <c:v>8.913686972</c:v>
                </c:pt>
                <c:pt idx="2114">
                  <c:v>8.917773639999998</c:v>
                </c:pt>
                <c:pt idx="2115">
                  <c:v>8.92164672</c:v>
                </c:pt>
                <c:pt idx="2116">
                  <c:v>8.926107169</c:v>
                </c:pt>
                <c:pt idx="2117">
                  <c:v>8.929901932000001</c:v>
                </c:pt>
                <c:pt idx="2118">
                  <c:v>8.934066917000002</c:v>
                </c:pt>
                <c:pt idx="2119">
                  <c:v>8.937936437</c:v>
                </c:pt>
                <c:pt idx="2120">
                  <c:v>8.942542838</c:v>
                </c:pt>
                <c:pt idx="2121">
                  <c:v>8.946714942</c:v>
                </c:pt>
                <c:pt idx="2122">
                  <c:v>8.951175391</c:v>
                </c:pt>
                <c:pt idx="2123">
                  <c:v>8.9556394</c:v>
                </c:pt>
                <c:pt idx="2124">
                  <c:v>8.959953897</c:v>
                </c:pt>
                <c:pt idx="2125">
                  <c:v>8.963894613</c:v>
                </c:pt>
                <c:pt idx="2126">
                  <c:v>8.968433378</c:v>
                </c:pt>
                <c:pt idx="2127">
                  <c:v>8.972520047</c:v>
                </c:pt>
                <c:pt idx="2128">
                  <c:v>8.976393126</c:v>
                </c:pt>
                <c:pt idx="2129">
                  <c:v>8.980707623</c:v>
                </c:pt>
                <c:pt idx="2130">
                  <c:v>8.984648339</c:v>
                </c:pt>
                <c:pt idx="2131">
                  <c:v>8.988884520000002</c:v>
                </c:pt>
                <c:pt idx="2132">
                  <c:v>8.993501601</c:v>
                </c:pt>
                <c:pt idx="2133">
                  <c:v>8.998261073999998</c:v>
                </c:pt>
                <c:pt idx="2134">
                  <c:v>9.002347743</c:v>
                </c:pt>
                <c:pt idx="2135">
                  <c:v>9.006591043</c:v>
                </c:pt>
                <c:pt idx="2136">
                  <c:v>9.010385807</c:v>
                </c:pt>
                <c:pt idx="2137">
                  <c:v>9.014621986999998</c:v>
                </c:pt>
                <c:pt idx="2138">
                  <c:v>9.018569823</c:v>
                </c:pt>
                <c:pt idx="2139">
                  <c:v>9.023101468999998</c:v>
                </c:pt>
                <c:pt idx="2140">
                  <c:v>9.027195257</c:v>
                </c:pt>
                <c:pt idx="2141">
                  <c:v>9.03099002</c:v>
                </c:pt>
                <c:pt idx="2142">
                  <c:v>9.035229760999998</c:v>
                </c:pt>
                <c:pt idx="2143">
                  <c:v>9.039245233</c:v>
                </c:pt>
                <c:pt idx="2144">
                  <c:v>9.04355973</c:v>
                </c:pt>
                <c:pt idx="2145">
                  <c:v>9.048100275</c:v>
                </c:pt>
                <c:pt idx="2146">
                  <c:v>9.052037431</c:v>
                </c:pt>
                <c:pt idx="2147">
                  <c:v>9.055981707</c:v>
                </c:pt>
                <c:pt idx="2148">
                  <c:v>9.060445716</c:v>
                </c:pt>
                <c:pt idx="2149">
                  <c:v>9.065205189</c:v>
                </c:pt>
                <c:pt idx="2150">
                  <c:v>9.069519686</c:v>
                </c:pt>
                <c:pt idx="2151">
                  <c:v>9.07331445</c:v>
                </c:pt>
                <c:pt idx="2152">
                  <c:v>9.077849655</c:v>
                </c:pt>
                <c:pt idx="2153">
                  <c:v>9.081943442999998</c:v>
                </c:pt>
                <c:pt idx="2154">
                  <c:v>9.086482208</c:v>
                </c:pt>
                <c:pt idx="2155">
                  <c:v>9.090946217</c:v>
                </c:pt>
                <c:pt idx="2156">
                  <c:v>9.095182398</c:v>
                </c:pt>
                <c:pt idx="2157">
                  <c:v>9.099276186000001</c:v>
                </c:pt>
                <c:pt idx="2158">
                  <c:v>9.103740195</c:v>
                </c:pt>
                <c:pt idx="2159">
                  <c:v>9.107826863</c:v>
                </c:pt>
                <c:pt idx="2160">
                  <c:v>9.111696383</c:v>
                </c:pt>
                <c:pt idx="2161">
                  <c:v>9.116010880000001</c:v>
                </c:pt>
                <c:pt idx="2162">
                  <c:v>9.119951596000001</c:v>
                </c:pt>
                <c:pt idx="2163">
                  <c:v>9.124194896</c:v>
                </c:pt>
                <c:pt idx="2164">
                  <c:v>9.127989660000001</c:v>
                </c:pt>
                <c:pt idx="2165">
                  <c:v>9.132599621</c:v>
                </c:pt>
                <c:pt idx="2166">
                  <c:v>9.136543897</c:v>
                </c:pt>
                <c:pt idx="2167">
                  <c:v>9.141153858</c:v>
                </c:pt>
                <c:pt idx="2168">
                  <c:v>9.145767380000001</c:v>
                </c:pt>
                <c:pt idx="2169">
                  <c:v>9.150081876</c:v>
                </c:pt>
                <c:pt idx="2170">
                  <c:v>9.153873079999998</c:v>
                </c:pt>
                <c:pt idx="2171">
                  <c:v>9.158408285</c:v>
                </c:pt>
                <c:pt idx="2172">
                  <c:v>9.162423757</c:v>
                </c:pt>
                <c:pt idx="2173">
                  <c:v>9.166222081</c:v>
                </c:pt>
                <c:pt idx="2174">
                  <c:v>9.17068609</c:v>
                </c:pt>
                <c:pt idx="2175">
                  <c:v>9.174701562</c:v>
                </c:pt>
                <c:pt idx="2176">
                  <c:v>9.178866546</c:v>
                </c:pt>
                <c:pt idx="2177">
                  <c:v>9.183405311</c:v>
                </c:pt>
                <c:pt idx="2178">
                  <c:v>9.187267711999998</c:v>
                </c:pt>
                <c:pt idx="2179">
                  <c:v>9.191290302999998</c:v>
                </c:pt>
                <c:pt idx="2180">
                  <c:v>9.195825509</c:v>
                </c:pt>
                <c:pt idx="2181">
                  <c:v>9.20043903</c:v>
                </c:pt>
                <c:pt idx="2182">
                  <c:v>9.204675211</c:v>
                </c:pt>
                <c:pt idx="2183">
                  <c:v>9.20854473</c:v>
                </c:pt>
                <c:pt idx="2184">
                  <c:v>9.213158251</c:v>
                </c:pt>
                <c:pt idx="2185">
                  <c:v>9.217244920000001</c:v>
                </c:pt>
                <c:pt idx="2186">
                  <c:v>9.221862000999998</c:v>
                </c:pt>
                <c:pt idx="2187">
                  <c:v>9.226322449999994</c:v>
                </c:pt>
                <c:pt idx="2188">
                  <c:v>9.230558631</c:v>
                </c:pt>
                <c:pt idx="2189">
                  <c:v>9.234506467</c:v>
                </c:pt>
                <c:pt idx="2190">
                  <c:v>9.239045232</c:v>
                </c:pt>
                <c:pt idx="2191">
                  <c:v>9.243131899999998</c:v>
                </c:pt>
                <c:pt idx="2192">
                  <c:v>9.246930223</c:v>
                </c:pt>
                <c:pt idx="2193">
                  <c:v>9.251315916</c:v>
                </c:pt>
                <c:pt idx="2194">
                  <c:v>9.255256633</c:v>
                </c:pt>
                <c:pt idx="2195">
                  <c:v>9.259499933</c:v>
                </c:pt>
                <c:pt idx="2196">
                  <c:v>9.264035138</c:v>
                </c:pt>
                <c:pt idx="2197">
                  <c:v>9.267829901999997</c:v>
                </c:pt>
                <c:pt idx="2198">
                  <c:v>9.272066083</c:v>
                </c:pt>
                <c:pt idx="2199">
                  <c:v>9.276458895</c:v>
                </c:pt>
                <c:pt idx="2200">
                  <c:v>9.281072416000001</c:v>
                </c:pt>
                <c:pt idx="2201">
                  <c:v>9.285308597</c:v>
                </c:pt>
                <c:pt idx="2202">
                  <c:v>9.289178116999998</c:v>
                </c:pt>
                <c:pt idx="2203">
                  <c:v>9.293791638</c:v>
                </c:pt>
                <c:pt idx="2204">
                  <c:v>9.297878306999994</c:v>
                </c:pt>
                <c:pt idx="2205">
                  <c:v>9.302420631</c:v>
                </c:pt>
                <c:pt idx="2206">
                  <c:v>9.306806324</c:v>
                </c:pt>
                <c:pt idx="2207">
                  <c:v>9.311042505</c:v>
                </c:pt>
                <c:pt idx="2208">
                  <c:v>9.315065097</c:v>
                </c:pt>
                <c:pt idx="2209">
                  <c:v>9.319600302</c:v>
                </c:pt>
                <c:pt idx="2210">
                  <c:v>9.32369409</c:v>
                </c:pt>
                <c:pt idx="2211">
                  <c:v>9.327631247</c:v>
                </c:pt>
                <c:pt idx="2212">
                  <c:v>9.331874547</c:v>
                </c:pt>
                <c:pt idx="2213">
                  <c:v>9.335740507</c:v>
                </c:pt>
                <c:pt idx="2214">
                  <c:v>9.339983807</c:v>
                </c:pt>
                <c:pt idx="2215">
                  <c:v>9.343775011</c:v>
                </c:pt>
                <c:pt idx="2216">
                  <c:v>9.348463288</c:v>
                </c:pt>
                <c:pt idx="2217">
                  <c:v>9.352549957</c:v>
                </c:pt>
                <c:pt idx="2218">
                  <c:v>9.357092282</c:v>
                </c:pt>
                <c:pt idx="2219">
                  <c:v>9.361627487</c:v>
                </c:pt>
                <c:pt idx="2220">
                  <c:v>9.365941984000002</c:v>
                </c:pt>
                <c:pt idx="2221">
                  <c:v>9.369886259</c:v>
                </c:pt>
                <c:pt idx="2222">
                  <c:v>9.374350268</c:v>
                </c:pt>
                <c:pt idx="2223">
                  <c:v>9.378436937</c:v>
                </c:pt>
                <c:pt idx="2224">
                  <c:v>9.383050458</c:v>
                </c:pt>
                <c:pt idx="2225">
                  <c:v>9.387439711</c:v>
                </c:pt>
                <c:pt idx="2226">
                  <c:v>9.391604695</c:v>
                </c:pt>
                <c:pt idx="2227">
                  <c:v>9.395840876</c:v>
                </c:pt>
                <c:pt idx="2228">
                  <c:v>9.400308444999998</c:v>
                </c:pt>
                <c:pt idx="2229">
                  <c:v>9.404252721000001</c:v>
                </c:pt>
                <c:pt idx="2230">
                  <c:v>9.408268192999994</c:v>
                </c:pt>
                <c:pt idx="2231">
                  <c:v>9.41258269</c:v>
                </c:pt>
                <c:pt idx="2232">
                  <c:v>9.416373893</c:v>
                </c:pt>
                <c:pt idx="2233">
                  <c:v>9.420617194</c:v>
                </c:pt>
                <c:pt idx="2234">
                  <c:v>9.42455791</c:v>
                </c:pt>
                <c:pt idx="2235">
                  <c:v>9.429021919</c:v>
                </c:pt>
                <c:pt idx="2236">
                  <c:v>9.433037391</c:v>
                </c:pt>
                <c:pt idx="2237">
                  <c:v>9.436906911</c:v>
                </c:pt>
                <c:pt idx="2238">
                  <c:v>9.441367359999997</c:v>
                </c:pt>
                <c:pt idx="2239">
                  <c:v>9.445308076000001</c:v>
                </c:pt>
                <c:pt idx="2240">
                  <c:v>9.449551376</c:v>
                </c:pt>
                <c:pt idx="2241">
                  <c:v>9.454015385000001</c:v>
                </c:pt>
                <c:pt idx="2242">
                  <c:v>9.457877785000001</c:v>
                </c:pt>
                <c:pt idx="2243">
                  <c:v>9.461822061</c:v>
                </c:pt>
                <c:pt idx="2244">
                  <c:v>9.466360826</c:v>
                </c:pt>
                <c:pt idx="2245">
                  <c:v>9.471195056</c:v>
                </c:pt>
                <c:pt idx="2246">
                  <c:v>9.475288844</c:v>
                </c:pt>
                <c:pt idx="2247">
                  <c:v>9.479080048</c:v>
                </c:pt>
                <c:pt idx="2248">
                  <c:v>9.483768325</c:v>
                </c:pt>
                <c:pt idx="2249">
                  <c:v>9.487783797</c:v>
                </c:pt>
                <c:pt idx="2250">
                  <c:v>9.491578560999997</c:v>
                </c:pt>
                <c:pt idx="2251">
                  <c:v>9.495967814</c:v>
                </c:pt>
                <c:pt idx="2252">
                  <c:v>9.500054482</c:v>
                </c:pt>
                <c:pt idx="2253">
                  <c:v>9.50414827</c:v>
                </c:pt>
                <c:pt idx="2254">
                  <c:v>9.508687035</c:v>
                </c:pt>
                <c:pt idx="2255">
                  <c:v>9.512702508</c:v>
                </c:pt>
                <c:pt idx="2256">
                  <c:v>9.516646783</c:v>
                </c:pt>
                <c:pt idx="2257">
                  <c:v>9.521036036000007</c:v>
                </c:pt>
                <c:pt idx="2258">
                  <c:v>9.524898436000001</c:v>
                </c:pt>
                <c:pt idx="2259">
                  <c:v>9.529064311</c:v>
                </c:pt>
                <c:pt idx="2260">
                  <c:v>9.532862634</c:v>
                </c:pt>
                <c:pt idx="2261">
                  <c:v>9.537547352</c:v>
                </c:pt>
                <c:pt idx="2262">
                  <c:v>9.54163402</c:v>
                </c:pt>
                <c:pt idx="2263">
                  <c:v>9.546176345</c:v>
                </c:pt>
                <c:pt idx="2264">
                  <c:v>9.550640354</c:v>
                </c:pt>
                <c:pt idx="2265">
                  <c:v>9.554876535</c:v>
                </c:pt>
                <c:pt idx="2266">
                  <c:v>9.558892007</c:v>
                </c:pt>
                <c:pt idx="2267">
                  <c:v>9.563359576000006</c:v>
                </c:pt>
                <c:pt idx="2268">
                  <c:v>9.56752456</c:v>
                </c:pt>
                <c:pt idx="2269">
                  <c:v>9.571319324</c:v>
                </c:pt>
                <c:pt idx="2270">
                  <c:v>9.575708576</c:v>
                </c:pt>
                <c:pt idx="2271">
                  <c:v>9.579645733</c:v>
                </c:pt>
                <c:pt idx="2272">
                  <c:v>9.583810717</c:v>
                </c:pt>
                <c:pt idx="2273">
                  <c:v>9.588427798</c:v>
                </c:pt>
                <c:pt idx="2274">
                  <c:v>9.592290198</c:v>
                </c:pt>
                <c:pt idx="2275">
                  <c:v>9.596312789999997</c:v>
                </c:pt>
                <c:pt idx="2276">
                  <c:v>9.600773239</c:v>
                </c:pt>
                <c:pt idx="2277">
                  <c:v>9.60538676</c:v>
                </c:pt>
                <c:pt idx="2278">
                  <c:v>9.609551745</c:v>
                </c:pt>
                <c:pt idx="2279">
                  <c:v>9.613496021</c:v>
                </c:pt>
                <c:pt idx="2280">
                  <c:v>9.618031226</c:v>
                </c:pt>
                <c:pt idx="2281">
                  <c:v>9.62219621</c:v>
                </c:pt>
                <c:pt idx="2282">
                  <c:v>9.625990974</c:v>
                </c:pt>
                <c:pt idx="2283">
                  <c:v>9.630230714</c:v>
                </c:pt>
                <c:pt idx="2284">
                  <c:v>9.634317382999994</c:v>
                </c:pt>
                <c:pt idx="2285">
                  <c:v>9.638560682999998</c:v>
                </c:pt>
                <c:pt idx="2286">
                  <c:v>9.643099448</c:v>
                </c:pt>
                <c:pt idx="2287">
                  <c:v>9.647040163999998</c:v>
                </c:pt>
                <c:pt idx="2288">
                  <c:v>9.650909684</c:v>
                </c:pt>
                <c:pt idx="2289">
                  <c:v>9.655448449</c:v>
                </c:pt>
                <c:pt idx="2290">
                  <c:v>9.660204363</c:v>
                </c:pt>
                <c:pt idx="2291">
                  <c:v>9.664447663</c:v>
                </c:pt>
                <c:pt idx="2292">
                  <c:v>9.668317182999994</c:v>
                </c:pt>
                <c:pt idx="2293">
                  <c:v>9.672774072</c:v>
                </c:pt>
                <c:pt idx="2294">
                  <c:v>9.676867861</c:v>
                </c:pt>
                <c:pt idx="2295">
                  <c:v>9.681406626</c:v>
                </c:pt>
                <c:pt idx="2296">
                  <c:v>9.685945391</c:v>
                </c:pt>
                <c:pt idx="2297">
                  <c:v>9.690181572</c:v>
                </c:pt>
                <c:pt idx="2298">
                  <c:v>9.694275359999997</c:v>
                </c:pt>
                <c:pt idx="2299">
                  <c:v>9.698739369</c:v>
                </c:pt>
                <c:pt idx="2300">
                  <c:v>9.702754841000002</c:v>
                </c:pt>
                <c:pt idx="2301">
                  <c:v>9.706624360000001</c:v>
                </c:pt>
                <c:pt idx="2302">
                  <c:v>9.711013612999998</c:v>
                </c:pt>
                <c:pt idx="2303">
                  <c:v>9.714954329</c:v>
                </c:pt>
                <c:pt idx="2304">
                  <c:v>9.719119314</c:v>
                </c:pt>
                <c:pt idx="2305">
                  <c:v>9.722914077</c:v>
                </c:pt>
                <c:pt idx="2306">
                  <c:v>9.727520478999997</c:v>
                </c:pt>
                <c:pt idx="2307">
                  <c:v>9.731543070999997</c:v>
                </c:pt>
                <c:pt idx="2308">
                  <c:v>9.736153031999997</c:v>
                </c:pt>
                <c:pt idx="2309">
                  <c:v>9.740762992999998</c:v>
                </c:pt>
                <c:pt idx="2310">
                  <c:v>9.745006294</c:v>
                </c:pt>
                <c:pt idx="2311">
                  <c:v>9.748872253999998</c:v>
                </c:pt>
                <c:pt idx="2312">
                  <c:v>9.753332703000001</c:v>
                </c:pt>
                <c:pt idx="2313">
                  <c:v>9.757355295</c:v>
                </c:pt>
                <c:pt idx="2314">
                  <c:v>9.761146498</c:v>
                </c:pt>
                <c:pt idx="2315">
                  <c:v>9.765685264</c:v>
                </c:pt>
                <c:pt idx="2316">
                  <c:v>9.769697176</c:v>
                </c:pt>
                <c:pt idx="2317">
                  <c:v>9.773790964</c:v>
                </c:pt>
                <c:pt idx="2318">
                  <c:v>9.778329728999994</c:v>
                </c:pt>
                <c:pt idx="2319">
                  <c:v>9.782270444999998</c:v>
                </c:pt>
                <c:pt idx="2320">
                  <c:v>9.786285917</c:v>
                </c:pt>
                <c:pt idx="2321">
                  <c:v>9.790753485999998</c:v>
                </c:pt>
                <c:pt idx="2322">
                  <c:v>9.795438204000006</c:v>
                </c:pt>
                <c:pt idx="2323">
                  <c:v>9.799603187999997</c:v>
                </c:pt>
                <c:pt idx="2324">
                  <c:v>9.803472708</c:v>
                </c:pt>
                <c:pt idx="2325">
                  <c:v>9.808079109</c:v>
                </c:pt>
                <c:pt idx="2326">
                  <c:v>9.812244094</c:v>
                </c:pt>
                <c:pt idx="2327">
                  <c:v>9.816861175</c:v>
                </c:pt>
                <c:pt idx="2328">
                  <c:v>9.821325183999995</c:v>
                </c:pt>
                <c:pt idx="2329">
                  <c:v>9.825490168</c:v>
                </c:pt>
                <c:pt idx="2330">
                  <c:v>9.82950564</c:v>
                </c:pt>
                <c:pt idx="2331">
                  <c:v>9.833969649</c:v>
                </c:pt>
                <c:pt idx="2332">
                  <c:v>9.838056318</c:v>
                </c:pt>
                <c:pt idx="2333">
                  <c:v>9.841929397</c:v>
                </c:pt>
                <c:pt idx="2334">
                  <c:v>9.846243894</c:v>
                </c:pt>
                <c:pt idx="2335">
                  <c:v>9.85018105</c:v>
                </c:pt>
                <c:pt idx="2336">
                  <c:v>9.854573863</c:v>
                </c:pt>
                <c:pt idx="2337">
                  <c:v>9.859037872</c:v>
                </c:pt>
                <c:pt idx="2338">
                  <c:v>9.862825516</c:v>
                </c:pt>
                <c:pt idx="2339">
                  <c:v>9.866997620000002</c:v>
                </c:pt>
                <c:pt idx="2340">
                  <c:v>9.871458069</c:v>
                </c:pt>
                <c:pt idx="2341">
                  <c:v>9.87607159</c:v>
                </c:pt>
                <c:pt idx="2342">
                  <c:v>9.880307771</c:v>
                </c:pt>
                <c:pt idx="2343">
                  <c:v>9.884177291</c:v>
                </c:pt>
                <c:pt idx="2344">
                  <c:v>9.888712496</c:v>
                </c:pt>
                <c:pt idx="2345">
                  <c:v>9.892877480000001</c:v>
                </c:pt>
                <c:pt idx="2346">
                  <c:v>9.896675804</c:v>
                </c:pt>
                <c:pt idx="2347">
                  <c:v>9.900840788</c:v>
                </c:pt>
                <c:pt idx="2348">
                  <c:v>9.904927457</c:v>
                </c:pt>
                <c:pt idx="2349">
                  <c:v>9.909092441</c:v>
                </c:pt>
                <c:pt idx="2350">
                  <c:v>9.913634766</c:v>
                </c:pt>
                <c:pt idx="2351">
                  <c:v>9.917575481999998</c:v>
                </c:pt>
                <c:pt idx="2352">
                  <c:v>9.92166927</c:v>
                </c:pt>
                <c:pt idx="2353">
                  <c:v>9.925983767</c:v>
                </c:pt>
                <c:pt idx="2354">
                  <c:v>9.930817997</c:v>
                </c:pt>
                <c:pt idx="2355">
                  <c:v>9.934982981</c:v>
                </c:pt>
                <c:pt idx="2356">
                  <c:v>9.938777744999994</c:v>
                </c:pt>
                <c:pt idx="2357">
                  <c:v>9.943462462</c:v>
                </c:pt>
                <c:pt idx="2358">
                  <c:v>9.947477934</c:v>
                </c:pt>
                <c:pt idx="2359">
                  <c:v>9.952091455</c:v>
                </c:pt>
                <c:pt idx="2360">
                  <c:v>9.956626661</c:v>
                </c:pt>
                <c:pt idx="2361">
                  <c:v>9.960869961</c:v>
                </c:pt>
                <c:pt idx="2362">
                  <c:v>9.964885433</c:v>
                </c:pt>
                <c:pt idx="2363">
                  <c:v>9.969349442</c:v>
                </c:pt>
                <c:pt idx="2364">
                  <c:v>9.973364914</c:v>
                </c:pt>
                <c:pt idx="2365">
                  <c:v>9.977159678</c:v>
                </c:pt>
                <c:pt idx="2366">
                  <c:v>9.981548931</c:v>
                </c:pt>
                <c:pt idx="2367">
                  <c:v>9.985486087</c:v>
                </c:pt>
                <c:pt idx="2368">
                  <c:v>9.989800584</c:v>
                </c:pt>
                <c:pt idx="2369">
                  <c:v>9.994417665</c:v>
                </c:pt>
                <c:pt idx="2370">
                  <c:v>9.999177138</c:v>
                </c:pt>
                <c:pt idx="2371">
                  <c:v>10.00319261</c:v>
                </c:pt>
                <c:pt idx="2372">
                  <c:v>10.00758097</c:v>
                </c:pt>
                <c:pt idx="2373">
                  <c:v>10.01137574</c:v>
                </c:pt>
                <c:pt idx="2374">
                  <c:v>10.01561192</c:v>
                </c:pt>
                <c:pt idx="2375">
                  <c:v>10.01955975</c:v>
                </c:pt>
                <c:pt idx="2376">
                  <c:v>10.02401664</c:v>
                </c:pt>
                <c:pt idx="2377">
                  <c:v>10.02811043</c:v>
                </c:pt>
                <c:pt idx="2378">
                  <c:v>10.03272395</c:v>
                </c:pt>
                <c:pt idx="2379">
                  <c:v>10.03718796</c:v>
                </c:pt>
                <c:pt idx="2380">
                  <c:v>10.04142414</c:v>
                </c:pt>
                <c:pt idx="2381">
                  <c:v>10.04543961</c:v>
                </c:pt>
                <c:pt idx="2382">
                  <c:v>10.04983243</c:v>
                </c:pt>
                <c:pt idx="2383">
                  <c:v>10.0539191</c:v>
                </c:pt>
                <c:pt idx="2384">
                  <c:v>10.05779217</c:v>
                </c:pt>
                <c:pt idx="2385">
                  <c:v>10.06225618</c:v>
                </c:pt>
                <c:pt idx="2386">
                  <c:v>10.06604739</c:v>
                </c:pt>
                <c:pt idx="2387">
                  <c:v>10.07036188</c:v>
                </c:pt>
                <c:pt idx="2388">
                  <c:v>10.07497541</c:v>
                </c:pt>
                <c:pt idx="2389">
                  <c:v>10.07973132</c:v>
                </c:pt>
                <c:pt idx="2390">
                  <c:v>10.08367559</c:v>
                </c:pt>
                <c:pt idx="2391">
                  <c:v>10.08828912</c:v>
                </c:pt>
                <c:pt idx="2392">
                  <c:v>10.09289908</c:v>
                </c:pt>
                <c:pt idx="2393">
                  <c:v>10.09714238</c:v>
                </c:pt>
                <c:pt idx="2394">
                  <c:v>10.10100834</c:v>
                </c:pt>
                <c:pt idx="2395">
                  <c:v>10.1056183</c:v>
                </c:pt>
                <c:pt idx="2396">
                  <c:v>10.10971209</c:v>
                </c:pt>
                <c:pt idx="2397">
                  <c:v>10.11425085</c:v>
                </c:pt>
                <c:pt idx="2398">
                  <c:v>10.1187825</c:v>
                </c:pt>
                <c:pt idx="2399">
                  <c:v>10.12294748</c:v>
                </c:pt>
                <c:pt idx="2400">
                  <c:v>10.12689532</c:v>
                </c:pt>
                <c:pt idx="2401">
                  <c:v>10.13143052</c:v>
                </c:pt>
                <c:pt idx="2402">
                  <c:v>10.13559551</c:v>
                </c:pt>
                <c:pt idx="2403">
                  <c:v>10.13939027</c:v>
                </c:pt>
                <c:pt idx="2404">
                  <c:v>10.14377952</c:v>
                </c:pt>
                <c:pt idx="2405">
                  <c:v>10.14772024</c:v>
                </c:pt>
                <c:pt idx="2406">
                  <c:v>10.15196354</c:v>
                </c:pt>
                <c:pt idx="2407">
                  <c:v>10.15649875</c:v>
                </c:pt>
                <c:pt idx="2408">
                  <c:v>10.16028995</c:v>
                </c:pt>
                <c:pt idx="2409">
                  <c:v>10.16445493</c:v>
                </c:pt>
                <c:pt idx="2410">
                  <c:v>10.1689225</c:v>
                </c:pt>
                <c:pt idx="2411">
                  <c:v>10.17353246</c:v>
                </c:pt>
                <c:pt idx="2412">
                  <c:v>10.17776864</c:v>
                </c:pt>
                <c:pt idx="2413">
                  <c:v>10.18164172</c:v>
                </c:pt>
                <c:pt idx="2414">
                  <c:v>10.18618049</c:v>
                </c:pt>
                <c:pt idx="2415">
                  <c:v>10.19034547</c:v>
                </c:pt>
                <c:pt idx="2416">
                  <c:v>10.19413668</c:v>
                </c:pt>
                <c:pt idx="2417">
                  <c:v>10.19837642</c:v>
                </c:pt>
                <c:pt idx="2418">
                  <c:v>10.20246665</c:v>
                </c:pt>
                <c:pt idx="2419">
                  <c:v>10.20663163</c:v>
                </c:pt>
                <c:pt idx="2420">
                  <c:v>10.2111704</c:v>
                </c:pt>
                <c:pt idx="2421">
                  <c:v>10.21503992</c:v>
                </c:pt>
                <c:pt idx="2422">
                  <c:v>10.21912658</c:v>
                </c:pt>
                <c:pt idx="2423">
                  <c:v>10.22344464</c:v>
                </c:pt>
                <c:pt idx="2424">
                  <c:v>10.22820767</c:v>
                </c:pt>
                <c:pt idx="2425">
                  <c:v>10.23244385</c:v>
                </c:pt>
                <c:pt idx="2426">
                  <c:v>10.23623862</c:v>
                </c:pt>
                <c:pt idx="2427">
                  <c:v>10.24100165</c:v>
                </c:pt>
                <c:pt idx="2428">
                  <c:v>10.24501712</c:v>
                </c:pt>
                <c:pt idx="2429">
                  <c:v>10.24955589</c:v>
                </c:pt>
                <c:pt idx="2430">
                  <c:v>10.25401278</c:v>
                </c:pt>
                <c:pt idx="2431">
                  <c:v>10.25832728</c:v>
                </c:pt>
                <c:pt idx="2432">
                  <c:v>10.26234987</c:v>
                </c:pt>
                <c:pt idx="2433">
                  <c:v>10.26680676</c:v>
                </c:pt>
                <c:pt idx="2434">
                  <c:v>10.27090054</c:v>
                </c:pt>
                <c:pt idx="2435">
                  <c:v>10.27551407</c:v>
                </c:pt>
                <c:pt idx="2436">
                  <c:v>10.27997807</c:v>
                </c:pt>
                <c:pt idx="2437">
                  <c:v>10.2840683</c:v>
                </c:pt>
                <c:pt idx="2438">
                  <c:v>10.28830448</c:v>
                </c:pt>
                <c:pt idx="2439">
                  <c:v>10.29277205</c:v>
                </c:pt>
                <c:pt idx="2440">
                  <c:v>10.29671277</c:v>
                </c:pt>
                <c:pt idx="2441">
                  <c:v>10.30065704</c:v>
                </c:pt>
                <c:pt idx="2442">
                  <c:v>10.3050463</c:v>
                </c:pt>
                <c:pt idx="2443">
                  <c:v>10.30987697</c:v>
                </c:pt>
                <c:pt idx="2444">
                  <c:v>10.31404195</c:v>
                </c:pt>
                <c:pt idx="2445">
                  <c:v>10.31791503</c:v>
                </c:pt>
                <c:pt idx="2446">
                  <c:v>10.32252499</c:v>
                </c:pt>
                <c:pt idx="2447">
                  <c:v>10.32646927</c:v>
                </c:pt>
                <c:pt idx="2448">
                  <c:v>10.33025691</c:v>
                </c:pt>
                <c:pt idx="2449">
                  <c:v>10.33472448</c:v>
                </c:pt>
                <c:pt idx="2450">
                  <c:v>10.33888947</c:v>
                </c:pt>
                <c:pt idx="2451">
                  <c:v>10.34297613</c:v>
                </c:pt>
                <c:pt idx="2452">
                  <c:v>10.34729419</c:v>
                </c:pt>
                <c:pt idx="2453">
                  <c:v>10.35138798</c:v>
                </c:pt>
                <c:pt idx="2454">
                  <c:v>10.35532513</c:v>
                </c:pt>
                <c:pt idx="2455">
                  <c:v>10.35971795</c:v>
                </c:pt>
                <c:pt idx="2456">
                  <c:v>10.36350915</c:v>
                </c:pt>
                <c:pt idx="2457">
                  <c:v>10.36782365</c:v>
                </c:pt>
                <c:pt idx="2458">
                  <c:v>10.37243717</c:v>
                </c:pt>
                <c:pt idx="2459">
                  <c:v>10.37719664</c:v>
                </c:pt>
                <c:pt idx="2460">
                  <c:v>10.38121211</c:v>
                </c:pt>
                <c:pt idx="2461">
                  <c:v>10.38575088</c:v>
                </c:pt>
                <c:pt idx="2462">
                  <c:v>10.39036084</c:v>
                </c:pt>
                <c:pt idx="2463">
                  <c:v>10.39460414</c:v>
                </c:pt>
                <c:pt idx="2464">
                  <c:v>10.3984701</c:v>
                </c:pt>
                <c:pt idx="2465">
                  <c:v>10.40300887</c:v>
                </c:pt>
                <c:pt idx="2466">
                  <c:v>10.40717385</c:v>
                </c:pt>
                <c:pt idx="2467">
                  <c:v>10.41178737</c:v>
                </c:pt>
                <c:pt idx="2468">
                  <c:v>10.41631902</c:v>
                </c:pt>
                <c:pt idx="2469">
                  <c:v>10.420484</c:v>
                </c:pt>
                <c:pt idx="2470">
                  <c:v>10.42450659</c:v>
                </c:pt>
                <c:pt idx="2471">
                  <c:v>10.4289706</c:v>
                </c:pt>
                <c:pt idx="2472">
                  <c:v>10.43305727</c:v>
                </c:pt>
                <c:pt idx="2473">
                  <c:v>10.43692323</c:v>
                </c:pt>
                <c:pt idx="2474">
                  <c:v>10.44124129</c:v>
                </c:pt>
                <c:pt idx="2475">
                  <c:v>10.445182</c:v>
                </c:pt>
                <c:pt idx="2476">
                  <c:v>10.4494965</c:v>
                </c:pt>
                <c:pt idx="2477">
                  <c:v>10.45403527</c:v>
                </c:pt>
                <c:pt idx="2478">
                  <c:v>10.45783003</c:v>
                </c:pt>
                <c:pt idx="2479">
                  <c:v>10.46199501</c:v>
                </c:pt>
                <c:pt idx="2480">
                  <c:v>10.46638427</c:v>
                </c:pt>
                <c:pt idx="2481">
                  <c:v>10.47099423</c:v>
                </c:pt>
                <c:pt idx="2482">
                  <c:v>10.47523753</c:v>
                </c:pt>
                <c:pt idx="2483">
                  <c:v>10.47910349</c:v>
                </c:pt>
                <c:pt idx="2484">
                  <c:v>10.48364225</c:v>
                </c:pt>
                <c:pt idx="2485">
                  <c:v>10.48780813</c:v>
                </c:pt>
                <c:pt idx="2486">
                  <c:v>10.49159933</c:v>
                </c:pt>
                <c:pt idx="2487">
                  <c:v>10.49583907</c:v>
                </c:pt>
                <c:pt idx="2488">
                  <c:v>10.49977979</c:v>
                </c:pt>
                <c:pt idx="2489">
                  <c:v>10.5041726</c:v>
                </c:pt>
                <c:pt idx="2490">
                  <c:v>10.50863305</c:v>
                </c:pt>
                <c:pt idx="2491">
                  <c:v>10.51257377</c:v>
                </c:pt>
                <c:pt idx="2492">
                  <c:v>10.51658924</c:v>
                </c:pt>
                <c:pt idx="2493">
                  <c:v>10.52090729</c:v>
                </c:pt>
                <c:pt idx="2494">
                  <c:v>10.52566321</c:v>
                </c:pt>
                <c:pt idx="2495">
                  <c:v>10.52990651</c:v>
                </c:pt>
                <c:pt idx="2496">
                  <c:v>10.53377603</c:v>
                </c:pt>
                <c:pt idx="2497">
                  <c:v>10.53846075</c:v>
                </c:pt>
                <c:pt idx="2498">
                  <c:v>10.54247622</c:v>
                </c:pt>
                <c:pt idx="2499">
                  <c:v>10.54701498</c:v>
                </c:pt>
                <c:pt idx="2500">
                  <c:v>10.55155019</c:v>
                </c:pt>
                <c:pt idx="2501">
                  <c:v>10.55579349</c:v>
                </c:pt>
                <c:pt idx="2502">
                  <c:v>10.55980896</c:v>
                </c:pt>
                <c:pt idx="2503">
                  <c:v>10.56427297</c:v>
                </c:pt>
                <c:pt idx="2504">
                  <c:v>10.56835964</c:v>
                </c:pt>
                <c:pt idx="2505">
                  <c:v>10.57297672</c:v>
                </c:pt>
                <c:pt idx="2506">
                  <c:v>10.57744073</c:v>
                </c:pt>
                <c:pt idx="2507">
                  <c:v>10.58160571</c:v>
                </c:pt>
                <c:pt idx="2508">
                  <c:v>10.5857707</c:v>
                </c:pt>
                <c:pt idx="2509">
                  <c:v>10.59023471</c:v>
                </c:pt>
                <c:pt idx="2510">
                  <c:v>10.59410067</c:v>
                </c:pt>
                <c:pt idx="2511">
                  <c:v>10.59818733</c:v>
                </c:pt>
                <c:pt idx="2512">
                  <c:v>10.60258015</c:v>
                </c:pt>
                <c:pt idx="2513">
                  <c:v>10.60733962</c:v>
                </c:pt>
                <c:pt idx="2514">
                  <c:v>10.61158292</c:v>
                </c:pt>
                <c:pt idx="2515">
                  <c:v>10.61544888</c:v>
                </c:pt>
                <c:pt idx="2516">
                  <c:v>10.61998765</c:v>
                </c:pt>
                <c:pt idx="2517">
                  <c:v>10.62400312</c:v>
                </c:pt>
                <c:pt idx="2518">
                  <c:v>10.62779788</c:v>
                </c:pt>
                <c:pt idx="2519">
                  <c:v>10.63218713</c:v>
                </c:pt>
                <c:pt idx="2520">
                  <c:v>10.63635212</c:v>
                </c:pt>
                <c:pt idx="2521">
                  <c:v>10.64043879</c:v>
                </c:pt>
                <c:pt idx="2522">
                  <c:v>10.6448316</c:v>
                </c:pt>
                <c:pt idx="2523">
                  <c:v>10.64884707</c:v>
                </c:pt>
                <c:pt idx="2524">
                  <c:v>10.65279135</c:v>
                </c:pt>
                <c:pt idx="2525">
                  <c:v>10.6571806</c:v>
                </c:pt>
                <c:pt idx="2526">
                  <c:v>10.66111776</c:v>
                </c:pt>
                <c:pt idx="2527">
                  <c:v>10.66521155</c:v>
                </c:pt>
                <c:pt idx="2528">
                  <c:v>10.66908107</c:v>
                </c:pt>
                <c:pt idx="2529">
                  <c:v>10.67361983</c:v>
                </c:pt>
                <c:pt idx="2530">
                  <c:v>10.6777065</c:v>
                </c:pt>
                <c:pt idx="2531">
                  <c:v>10.68150126</c:v>
                </c:pt>
                <c:pt idx="2532">
                  <c:v>10.68589052</c:v>
                </c:pt>
                <c:pt idx="2533">
                  <c:v>10.6899843</c:v>
                </c:pt>
                <c:pt idx="2534">
                  <c:v>10.69414929</c:v>
                </c:pt>
                <c:pt idx="2535">
                  <c:v>10.69860974</c:v>
                </c:pt>
                <c:pt idx="2536">
                  <c:v>10.70262521</c:v>
                </c:pt>
                <c:pt idx="2537">
                  <c:v>10.70656948</c:v>
                </c:pt>
                <c:pt idx="2538">
                  <c:v>10.71103349</c:v>
                </c:pt>
                <c:pt idx="2539">
                  <c:v>10.71586772</c:v>
                </c:pt>
                <c:pt idx="2540">
                  <c:v>10.72003271</c:v>
                </c:pt>
                <c:pt idx="2541">
                  <c:v>10.72457147</c:v>
                </c:pt>
                <c:pt idx="2542">
                  <c:v>10.72844099</c:v>
                </c:pt>
                <c:pt idx="2543">
                  <c:v>10.73252766</c:v>
                </c:pt>
                <c:pt idx="2544">
                  <c:v>10.73699523</c:v>
                </c:pt>
                <c:pt idx="2545">
                  <c:v>10.74160519</c:v>
                </c:pt>
                <c:pt idx="2546">
                  <c:v>10.74584137</c:v>
                </c:pt>
                <c:pt idx="2547">
                  <c:v>10.74978921</c:v>
                </c:pt>
                <c:pt idx="2548">
                  <c:v>10.75432085</c:v>
                </c:pt>
                <c:pt idx="2549">
                  <c:v>10.75848584</c:v>
                </c:pt>
                <c:pt idx="2550">
                  <c:v>10.76302816</c:v>
                </c:pt>
                <c:pt idx="2551">
                  <c:v>10.76749217</c:v>
                </c:pt>
                <c:pt idx="2552">
                  <c:v>10.77165716</c:v>
                </c:pt>
                <c:pt idx="2553">
                  <c:v>10.77567263</c:v>
                </c:pt>
                <c:pt idx="2554">
                  <c:v>10.78013664</c:v>
                </c:pt>
                <c:pt idx="2555">
                  <c:v>10.78430162</c:v>
                </c:pt>
                <c:pt idx="2556">
                  <c:v>10.7882459</c:v>
                </c:pt>
                <c:pt idx="2557">
                  <c:v>10.79248564</c:v>
                </c:pt>
                <c:pt idx="2558">
                  <c:v>10.79634804</c:v>
                </c:pt>
                <c:pt idx="2559">
                  <c:v>10.80059134</c:v>
                </c:pt>
                <c:pt idx="2560">
                  <c:v>10.80520486</c:v>
                </c:pt>
                <c:pt idx="2561">
                  <c:v>10.80996433</c:v>
                </c:pt>
                <c:pt idx="2562">
                  <c:v>10.814051</c:v>
                </c:pt>
                <c:pt idx="2563">
                  <c:v>10.81844381</c:v>
                </c:pt>
                <c:pt idx="2564">
                  <c:v>10.82313209</c:v>
                </c:pt>
                <c:pt idx="2565">
                  <c:v>10.82744659</c:v>
                </c:pt>
                <c:pt idx="2566">
                  <c:v>10.83123779</c:v>
                </c:pt>
                <c:pt idx="2567">
                  <c:v>10.83585131</c:v>
                </c:pt>
                <c:pt idx="2568">
                  <c:v>10.83993798</c:v>
                </c:pt>
                <c:pt idx="2569">
                  <c:v>10.8445515</c:v>
                </c:pt>
                <c:pt idx="2570">
                  <c:v>10.84901195</c:v>
                </c:pt>
                <c:pt idx="2571">
                  <c:v>10.85332645</c:v>
                </c:pt>
                <c:pt idx="2572">
                  <c:v>10.85734904</c:v>
                </c:pt>
                <c:pt idx="2573">
                  <c:v>10.86180593</c:v>
                </c:pt>
                <c:pt idx="2574">
                  <c:v>10.86582852</c:v>
                </c:pt>
                <c:pt idx="2575">
                  <c:v>10.86961973</c:v>
                </c:pt>
                <c:pt idx="2576">
                  <c:v>10.87400898</c:v>
                </c:pt>
                <c:pt idx="2577">
                  <c:v>10.87794969</c:v>
                </c:pt>
                <c:pt idx="2578">
                  <c:v>10.88219299</c:v>
                </c:pt>
                <c:pt idx="2579">
                  <c:v>10.8859842</c:v>
                </c:pt>
                <c:pt idx="2580">
                  <c:v>10.89059416</c:v>
                </c:pt>
                <c:pt idx="2581">
                  <c:v>10.89475914</c:v>
                </c:pt>
                <c:pt idx="2582">
                  <c:v>10.89915196</c:v>
                </c:pt>
                <c:pt idx="2583">
                  <c:v>10.90376192</c:v>
                </c:pt>
                <c:pt idx="2584">
                  <c:v>10.9079981</c:v>
                </c:pt>
                <c:pt idx="2585">
                  <c:v>10.91202069</c:v>
                </c:pt>
                <c:pt idx="2586">
                  <c:v>10.91647758</c:v>
                </c:pt>
                <c:pt idx="2587">
                  <c:v>10.92050017</c:v>
                </c:pt>
                <c:pt idx="2588">
                  <c:v>10.92429494</c:v>
                </c:pt>
                <c:pt idx="2589">
                  <c:v>10.92875538</c:v>
                </c:pt>
                <c:pt idx="2590">
                  <c:v>10.9326961</c:v>
                </c:pt>
                <c:pt idx="2591">
                  <c:v>10.9370106</c:v>
                </c:pt>
                <c:pt idx="2592">
                  <c:v>10.94139985</c:v>
                </c:pt>
                <c:pt idx="2593">
                  <c:v>10.94519105</c:v>
                </c:pt>
                <c:pt idx="2594">
                  <c:v>10.94935604</c:v>
                </c:pt>
                <c:pt idx="2595">
                  <c:v>10.95374885</c:v>
                </c:pt>
                <c:pt idx="2596">
                  <c:v>10.95843713</c:v>
                </c:pt>
                <c:pt idx="2597">
                  <c:v>10.96274451</c:v>
                </c:pt>
                <c:pt idx="2598">
                  <c:v>10.96654283</c:v>
                </c:pt>
                <c:pt idx="2599">
                  <c:v>10.97108248</c:v>
                </c:pt>
                <c:pt idx="2600">
                  <c:v>10.97516915</c:v>
                </c:pt>
                <c:pt idx="2601">
                  <c:v>10.97985387</c:v>
                </c:pt>
                <c:pt idx="2602">
                  <c:v>10.98432144</c:v>
                </c:pt>
                <c:pt idx="2603">
                  <c:v>10.98848642</c:v>
                </c:pt>
                <c:pt idx="2604">
                  <c:v>10.9925019</c:v>
                </c:pt>
                <c:pt idx="2605">
                  <c:v>10.99704066</c:v>
                </c:pt>
                <c:pt idx="2606">
                  <c:v>11.00112733</c:v>
                </c:pt>
                <c:pt idx="2607">
                  <c:v>11.00500041</c:v>
                </c:pt>
                <c:pt idx="2608">
                  <c:v>11.00946442</c:v>
                </c:pt>
                <c:pt idx="2609">
                  <c:v>11.01333038</c:v>
                </c:pt>
                <c:pt idx="2610">
                  <c:v>11.01749536</c:v>
                </c:pt>
                <c:pt idx="2611">
                  <c:v>11.02210888</c:v>
                </c:pt>
                <c:pt idx="2612">
                  <c:v>11.02597484</c:v>
                </c:pt>
                <c:pt idx="2613">
                  <c:v>11.02999032</c:v>
                </c:pt>
                <c:pt idx="2614">
                  <c:v>11.03453264</c:v>
                </c:pt>
                <c:pt idx="2615">
                  <c:v>11.0391426</c:v>
                </c:pt>
                <c:pt idx="2616">
                  <c:v>11.04330759</c:v>
                </c:pt>
                <c:pt idx="2617">
                  <c:v>11.04725186</c:v>
                </c:pt>
                <c:pt idx="2618">
                  <c:v>11.05178351</c:v>
                </c:pt>
                <c:pt idx="2619">
                  <c:v>11.0558773</c:v>
                </c:pt>
                <c:pt idx="2620">
                  <c:v>11.05967206</c:v>
                </c:pt>
                <c:pt idx="2621">
                  <c:v>11.06398656</c:v>
                </c:pt>
                <c:pt idx="2622">
                  <c:v>11.06800203</c:v>
                </c:pt>
                <c:pt idx="2623">
                  <c:v>11.07224533</c:v>
                </c:pt>
                <c:pt idx="2624">
                  <c:v>11.07678053</c:v>
                </c:pt>
                <c:pt idx="2625">
                  <c:v>11.08072125</c:v>
                </c:pt>
                <c:pt idx="2626">
                  <c:v>11.08473672</c:v>
                </c:pt>
                <c:pt idx="2627">
                  <c:v>11.08912953</c:v>
                </c:pt>
                <c:pt idx="2628">
                  <c:v>11.09366118</c:v>
                </c:pt>
                <c:pt idx="2629">
                  <c:v>11.09805399</c:v>
                </c:pt>
                <c:pt idx="2630">
                  <c:v>11.10184876</c:v>
                </c:pt>
                <c:pt idx="2631">
                  <c:v>11.10646228</c:v>
                </c:pt>
                <c:pt idx="2632">
                  <c:v>11.11062726</c:v>
                </c:pt>
                <c:pt idx="2633">
                  <c:v>11.11508771</c:v>
                </c:pt>
                <c:pt idx="2634">
                  <c:v>11.11955172</c:v>
                </c:pt>
                <c:pt idx="2635">
                  <c:v>11.1237879</c:v>
                </c:pt>
                <c:pt idx="2636">
                  <c:v>11.12781049</c:v>
                </c:pt>
                <c:pt idx="2637">
                  <c:v>11.13234214</c:v>
                </c:pt>
                <c:pt idx="2638">
                  <c:v>11.13643593</c:v>
                </c:pt>
                <c:pt idx="2639">
                  <c:v>11.14023069</c:v>
                </c:pt>
                <c:pt idx="2640">
                  <c:v>11.14461994</c:v>
                </c:pt>
                <c:pt idx="2641">
                  <c:v>11.14863185</c:v>
                </c:pt>
                <c:pt idx="2642">
                  <c:v>11.15287515</c:v>
                </c:pt>
                <c:pt idx="2643">
                  <c:v>11.15748868</c:v>
                </c:pt>
                <c:pt idx="2644">
                  <c:v>11.16128344</c:v>
                </c:pt>
                <c:pt idx="2645">
                  <c:v>11.16529891</c:v>
                </c:pt>
                <c:pt idx="2646">
                  <c:v>11.16976292</c:v>
                </c:pt>
                <c:pt idx="2647">
                  <c:v>11.17437288</c:v>
                </c:pt>
                <c:pt idx="2648">
                  <c:v>11.17860906</c:v>
                </c:pt>
                <c:pt idx="2649">
                  <c:v>11.1825569</c:v>
                </c:pt>
                <c:pt idx="2650">
                  <c:v>11.1871633</c:v>
                </c:pt>
                <c:pt idx="2651">
                  <c:v>11.19118589</c:v>
                </c:pt>
                <c:pt idx="2652">
                  <c:v>11.1949771</c:v>
                </c:pt>
                <c:pt idx="2653">
                  <c:v>11.19929159</c:v>
                </c:pt>
                <c:pt idx="2654">
                  <c:v>11.20337826</c:v>
                </c:pt>
                <c:pt idx="2655">
                  <c:v>11.20762156</c:v>
                </c:pt>
                <c:pt idx="2656">
                  <c:v>11.21208557</c:v>
                </c:pt>
                <c:pt idx="2657">
                  <c:v>11.21595509</c:v>
                </c:pt>
                <c:pt idx="2658">
                  <c:v>11.21997056</c:v>
                </c:pt>
                <c:pt idx="2659">
                  <c:v>11.22443457</c:v>
                </c:pt>
                <c:pt idx="2660">
                  <c:v>11.22911929</c:v>
                </c:pt>
                <c:pt idx="2661">
                  <c:v>11.23343379</c:v>
                </c:pt>
                <c:pt idx="2662">
                  <c:v>11.23722855</c:v>
                </c:pt>
                <c:pt idx="2663">
                  <c:v>11.24169256</c:v>
                </c:pt>
                <c:pt idx="2664">
                  <c:v>11.24585754</c:v>
                </c:pt>
                <c:pt idx="2665">
                  <c:v>11.25039275</c:v>
                </c:pt>
                <c:pt idx="2666">
                  <c:v>11.25500271</c:v>
                </c:pt>
                <c:pt idx="2667">
                  <c:v>11.2590965</c:v>
                </c:pt>
                <c:pt idx="2668">
                  <c:v>11.26311553</c:v>
                </c:pt>
                <c:pt idx="2669">
                  <c:v>11.26765073</c:v>
                </c:pt>
                <c:pt idx="2670">
                  <c:v>11.27166621</c:v>
                </c:pt>
                <c:pt idx="2671">
                  <c:v>11.27553573</c:v>
                </c:pt>
                <c:pt idx="2672">
                  <c:v>11.27999974</c:v>
                </c:pt>
                <c:pt idx="2673">
                  <c:v>11.28394045</c:v>
                </c:pt>
                <c:pt idx="2674">
                  <c:v>11.28810544</c:v>
                </c:pt>
                <c:pt idx="2675">
                  <c:v>11.2919002</c:v>
                </c:pt>
                <c:pt idx="2676">
                  <c:v>11.29651016</c:v>
                </c:pt>
                <c:pt idx="2677">
                  <c:v>11.30060395</c:v>
                </c:pt>
                <c:pt idx="2678">
                  <c:v>11.30513915</c:v>
                </c:pt>
                <c:pt idx="2679">
                  <c:v>11.30975268</c:v>
                </c:pt>
                <c:pt idx="2680">
                  <c:v>11.31391766</c:v>
                </c:pt>
                <c:pt idx="2681">
                  <c:v>11.31778718</c:v>
                </c:pt>
                <c:pt idx="2682">
                  <c:v>11.32239358</c:v>
                </c:pt>
                <c:pt idx="2683">
                  <c:v>11.32648737</c:v>
                </c:pt>
                <c:pt idx="2684">
                  <c:v>11.33110089</c:v>
                </c:pt>
                <c:pt idx="2685">
                  <c:v>11.3355649</c:v>
                </c:pt>
                <c:pt idx="2686">
                  <c:v>11.33972988</c:v>
                </c:pt>
                <c:pt idx="2687">
                  <c:v>11.34374536</c:v>
                </c:pt>
                <c:pt idx="2688">
                  <c:v>11.34828412</c:v>
                </c:pt>
                <c:pt idx="2689">
                  <c:v>11.35237079</c:v>
                </c:pt>
                <c:pt idx="2690">
                  <c:v>11.35624387</c:v>
                </c:pt>
                <c:pt idx="2691">
                  <c:v>11.36063312</c:v>
                </c:pt>
                <c:pt idx="2692">
                  <c:v>11.36457028</c:v>
                </c:pt>
                <c:pt idx="2693">
                  <c:v>11.36866407</c:v>
                </c:pt>
                <c:pt idx="2694">
                  <c:v>11.37245883</c:v>
                </c:pt>
                <c:pt idx="2695">
                  <c:v>11.37714355</c:v>
                </c:pt>
                <c:pt idx="2696">
                  <c:v>11.38123734</c:v>
                </c:pt>
                <c:pt idx="2697">
                  <c:v>11.38569778</c:v>
                </c:pt>
                <c:pt idx="2698">
                  <c:v>11.39015823</c:v>
                </c:pt>
                <c:pt idx="2699">
                  <c:v>11.39447273</c:v>
                </c:pt>
                <c:pt idx="2700">
                  <c:v>11.39841701</c:v>
                </c:pt>
                <c:pt idx="2701">
                  <c:v>11.40295577</c:v>
                </c:pt>
                <c:pt idx="2702">
                  <c:v>11.40704244</c:v>
                </c:pt>
                <c:pt idx="2703">
                  <c:v>11.41091552</c:v>
                </c:pt>
                <c:pt idx="2704">
                  <c:v>11.41515526</c:v>
                </c:pt>
                <c:pt idx="2705">
                  <c:v>11.41916717</c:v>
                </c:pt>
                <c:pt idx="2706">
                  <c:v>11.42341047</c:v>
                </c:pt>
                <c:pt idx="2707">
                  <c:v>11.42794924</c:v>
                </c:pt>
                <c:pt idx="2708">
                  <c:v>11.43188639</c:v>
                </c:pt>
                <c:pt idx="2709">
                  <c:v>11.43590899</c:v>
                </c:pt>
                <c:pt idx="2710">
                  <c:v>11.44037299</c:v>
                </c:pt>
                <c:pt idx="2711">
                  <c:v>11.44498296</c:v>
                </c:pt>
                <c:pt idx="2712">
                  <c:v>11.44929923</c:v>
                </c:pt>
                <c:pt idx="2713">
                  <c:v>11.45323995</c:v>
                </c:pt>
                <c:pt idx="2714">
                  <c:v>11.45770396</c:v>
                </c:pt>
                <c:pt idx="2715">
                  <c:v>11.46179063</c:v>
                </c:pt>
                <c:pt idx="2716">
                  <c:v>11.46633295</c:v>
                </c:pt>
                <c:pt idx="2717">
                  <c:v>11.47078984</c:v>
                </c:pt>
                <c:pt idx="2718">
                  <c:v>11.47495482</c:v>
                </c:pt>
                <c:pt idx="2719">
                  <c:v>11.47919812</c:v>
                </c:pt>
                <c:pt idx="2720">
                  <c:v>11.48365857</c:v>
                </c:pt>
                <c:pt idx="2721">
                  <c:v>11.48760285</c:v>
                </c:pt>
                <c:pt idx="2722">
                  <c:v>11.49154713</c:v>
                </c:pt>
                <c:pt idx="2723">
                  <c:v>11.49593638</c:v>
                </c:pt>
                <c:pt idx="2724">
                  <c:v>11.4998059</c:v>
                </c:pt>
                <c:pt idx="2725">
                  <c:v>11.50404208</c:v>
                </c:pt>
                <c:pt idx="2726">
                  <c:v>11.50783684</c:v>
                </c:pt>
                <c:pt idx="2727">
                  <c:v>11.51245036</c:v>
                </c:pt>
                <c:pt idx="2728">
                  <c:v>11.51646584</c:v>
                </c:pt>
                <c:pt idx="2729">
                  <c:v>11.52107936</c:v>
                </c:pt>
                <c:pt idx="2730">
                  <c:v>11.525611</c:v>
                </c:pt>
                <c:pt idx="2731">
                  <c:v>11.5298543</c:v>
                </c:pt>
                <c:pt idx="2732">
                  <c:v>11.53387333</c:v>
                </c:pt>
                <c:pt idx="2733">
                  <c:v>11.53818783</c:v>
                </c:pt>
                <c:pt idx="2734">
                  <c:v>11.5422745</c:v>
                </c:pt>
                <c:pt idx="2735">
                  <c:v>11.54614402</c:v>
                </c:pt>
                <c:pt idx="2736">
                  <c:v>11.55053327</c:v>
                </c:pt>
                <c:pt idx="2737">
                  <c:v>11.5545523</c:v>
                </c:pt>
                <c:pt idx="2738">
                  <c:v>11.55871729</c:v>
                </c:pt>
                <c:pt idx="2739">
                  <c:v>11.56325249</c:v>
                </c:pt>
                <c:pt idx="2740">
                  <c:v>11.56712201</c:v>
                </c:pt>
                <c:pt idx="2741">
                  <c:v>11.57113749</c:v>
                </c:pt>
                <c:pt idx="2742">
                  <c:v>11.57575101</c:v>
                </c:pt>
                <c:pt idx="2743">
                  <c:v>11.58036097</c:v>
                </c:pt>
                <c:pt idx="2744">
                  <c:v>11.58452595</c:v>
                </c:pt>
                <c:pt idx="2745">
                  <c:v>11.58847023</c:v>
                </c:pt>
                <c:pt idx="2746">
                  <c:v>11.59300899</c:v>
                </c:pt>
                <c:pt idx="2747">
                  <c:v>11.59709566</c:v>
                </c:pt>
                <c:pt idx="2748">
                  <c:v>11.60089399</c:v>
                </c:pt>
                <c:pt idx="2749">
                  <c:v>11.60527612</c:v>
                </c:pt>
                <c:pt idx="2750">
                  <c:v>11.60929871</c:v>
                </c:pt>
                <c:pt idx="2751">
                  <c:v>11.6134637</c:v>
                </c:pt>
                <c:pt idx="2752">
                  <c:v>11.61800246</c:v>
                </c:pt>
                <c:pt idx="2753">
                  <c:v>11.62193962</c:v>
                </c:pt>
                <c:pt idx="2754">
                  <c:v>11.62595509</c:v>
                </c:pt>
                <c:pt idx="2755">
                  <c:v>11.6303479</c:v>
                </c:pt>
                <c:pt idx="2756">
                  <c:v>11.63511094</c:v>
                </c:pt>
                <c:pt idx="2757">
                  <c:v>11.63934712</c:v>
                </c:pt>
                <c:pt idx="2758">
                  <c:v>11.64314188</c:v>
                </c:pt>
                <c:pt idx="2759">
                  <c:v>11.6477554</c:v>
                </c:pt>
                <c:pt idx="2760">
                  <c:v>11.65192039</c:v>
                </c:pt>
                <c:pt idx="2761">
                  <c:v>11.65638439</c:v>
                </c:pt>
                <c:pt idx="2762">
                  <c:v>11.66091604</c:v>
                </c:pt>
                <c:pt idx="2763">
                  <c:v>11.66515934</c:v>
                </c:pt>
                <c:pt idx="2764">
                  <c:v>11.66902886</c:v>
                </c:pt>
                <c:pt idx="2765">
                  <c:v>11.67356762</c:v>
                </c:pt>
                <c:pt idx="2766">
                  <c:v>11.67773261</c:v>
                </c:pt>
                <c:pt idx="2767">
                  <c:v>11.68159857</c:v>
                </c:pt>
                <c:pt idx="2768">
                  <c:v>11.68576355</c:v>
                </c:pt>
                <c:pt idx="2769">
                  <c:v>11.68970783</c:v>
                </c:pt>
                <c:pt idx="2770">
                  <c:v>11.69409352</c:v>
                </c:pt>
                <c:pt idx="2771">
                  <c:v>11.69855753</c:v>
                </c:pt>
                <c:pt idx="2772">
                  <c:v>11.70250181</c:v>
                </c:pt>
                <c:pt idx="2773">
                  <c:v>11.70651728</c:v>
                </c:pt>
                <c:pt idx="2774">
                  <c:v>11.71090653</c:v>
                </c:pt>
                <c:pt idx="2775">
                  <c:v>11.71559125</c:v>
                </c:pt>
                <c:pt idx="2776">
                  <c:v>11.71983455</c:v>
                </c:pt>
                <c:pt idx="2777">
                  <c:v>11.72370051</c:v>
                </c:pt>
                <c:pt idx="2778">
                  <c:v>11.72838523</c:v>
                </c:pt>
                <c:pt idx="2779">
                  <c:v>11.7324007</c:v>
                </c:pt>
                <c:pt idx="2780">
                  <c:v>11.73694302</c:v>
                </c:pt>
                <c:pt idx="2781">
                  <c:v>11.74147467</c:v>
                </c:pt>
                <c:pt idx="2782">
                  <c:v>11.74563965</c:v>
                </c:pt>
                <c:pt idx="2783">
                  <c:v>11.7498082</c:v>
                </c:pt>
                <c:pt idx="2784">
                  <c:v>11.75426865</c:v>
                </c:pt>
                <c:pt idx="2785">
                  <c:v>11.75829124</c:v>
                </c:pt>
                <c:pt idx="2786">
                  <c:v>11.76297596</c:v>
                </c:pt>
                <c:pt idx="2787">
                  <c:v>11.76736521</c:v>
                </c:pt>
                <c:pt idx="2788">
                  <c:v>11.77137712</c:v>
                </c:pt>
                <c:pt idx="2789">
                  <c:v>11.77569162</c:v>
                </c:pt>
                <c:pt idx="2790">
                  <c:v>11.78023394</c:v>
                </c:pt>
                <c:pt idx="2791">
                  <c:v>11.7840999</c:v>
                </c:pt>
                <c:pt idx="2792">
                  <c:v>11.78811538</c:v>
                </c:pt>
                <c:pt idx="2793">
                  <c:v>11.79257938</c:v>
                </c:pt>
                <c:pt idx="2794">
                  <c:v>11.7972641</c:v>
                </c:pt>
                <c:pt idx="2795">
                  <c:v>11.8015074</c:v>
                </c:pt>
                <c:pt idx="2796">
                  <c:v>11.80537336</c:v>
                </c:pt>
                <c:pt idx="2797">
                  <c:v>11.80983737</c:v>
                </c:pt>
                <c:pt idx="2798">
                  <c:v>11.81392404</c:v>
                </c:pt>
                <c:pt idx="2799">
                  <c:v>11.81854112</c:v>
                </c:pt>
                <c:pt idx="2800">
                  <c:v>11.82307989</c:v>
                </c:pt>
                <c:pt idx="2801">
                  <c:v>11.82731607</c:v>
                </c:pt>
                <c:pt idx="2802">
                  <c:v>11.83133154</c:v>
                </c:pt>
                <c:pt idx="2803">
                  <c:v>11.83572435</c:v>
                </c:pt>
                <c:pt idx="2804">
                  <c:v>11.83973982</c:v>
                </c:pt>
                <c:pt idx="2805">
                  <c:v>11.84360934</c:v>
                </c:pt>
                <c:pt idx="2806">
                  <c:v>11.84806623</c:v>
                </c:pt>
                <c:pt idx="2807">
                  <c:v>11.85201051</c:v>
                </c:pt>
                <c:pt idx="2808">
                  <c:v>11.85617549</c:v>
                </c:pt>
                <c:pt idx="2809">
                  <c:v>11.85997382</c:v>
                </c:pt>
                <c:pt idx="2810">
                  <c:v>11.86458378</c:v>
                </c:pt>
                <c:pt idx="2811">
                  <c:v>11.86859925</c:v>
                </c:pt>
                <c:pt idx="2812">
                  <c:v>11.87239045</c:v>
                </c:pt>
                <c:pt idx="2813">
                  <c:v>11.87677971</c:v>
                </c:pt>
                <c:pt idx="2814">
                  <c:v>11.88094469</c:v>
                </c:pt>
                <c:pt idx="2815">
                  <c:v>11.88503848</c:v>
                </c:pt>
                <c:pt idx="2816">
                  <c:v>11.88950249</c:v>
                </c:pt>
                <c:pt idx="2817">
                  <c:v>11.89351796</c:v>
                </c:pt>
                <c:pt idx="2818">
                  <c:v>11.89746224</c:v>
                </c:pt>
                <c:pt idx="2819">
                  <c:v>11.90185149</c:v>
                </c:pt>
                <c:pt idx="2820">
                  <c:v>11.9057922</c:v>
                </c:pt>
                <c:pt idx="2821">
                  <c:v>11.90988599</c:v>
                </c:pt>
                <c:pt idx="2822">
                  <c:v>11.9136772</c:v>
                </c:pt>
                <c:pt idx="2823">
                  <c:v>11.91836191</c:v>
                </c:pt>
                <c:pt idx="2824">
                  <c:v>11.9224557</c:v>
                </c:pt>
                <c:pt idx="2825">
                  <c:v>11.92699447</c:v>
                </c:pt>
                <c:pt idx="2826">
                  <c:v>11.93152789</c:v>
                </c:pt>
                <c:pt idx="2827">
                  <c:v>11.93577119</c:v>
                </c:pt>
                <c:pt idx="2828">
                  <c:v>11.93970835</c:v>
                </c:pt>
                <c:pt idx="2829">
                  <c:v>11.94424711</c:v>
                </c:pt>
                <c:pt idx="2830">
                  <c:v>11.9483409</c:v>
                </c:pt>
                <c:pt idx="2831">
                  <c:v>11.95213567</c:v>
                </c:pt>
                <c:pt idx="2832">
                  <c:v>11.95645016</c:v>
                </c:pt>
                <c:pt idx="2833">
                  <c:v>11.96053683000001</c:v>
                </c:pt>
                <c:pt idx="2834">
                  <c:v>11.96470182</c:v>
                </c:pt>
                <c:pt idx="2835">
                  <c:v>11.96924414</c:v>
                </c:pt>
                <c:pt idx="2836">
                  <c:v>11.97303534</c:v>
                </c:pt>
                <c:pt idx="2837">
                  <c:v>11.97727864</c:v>
                </c:pt>
                <c:pt idx="2838">
                  <c:v>11.98151839</c:v>
                </c:pt>
                <c:pt idx="2839">
                  <c:v>11.9862031</c:v>
                </c:pt>
                <c:pt idx="2840">
                  <c:v>11.99043928</c:v>
                </c:pt>
                <c:pt idx="2841">
                  <c:v>11.99431236</c:v>
                </c:pt>
                <c:pt idx="2842">
                  <c:v>11.99891876</c:v>
                </c:pt>
                <c:pt idx="2843">
                  <c:v>12.00301255</c:v>
                </c:pt>
                <c:pt idx="2844">
                  <c:v>12.00755132</c:v>
                </c:pt>
                <c:pt idx="2845">
                  <c:v>12.01201533</c:v>
                </c:pt>
                <c:pt idx="2846">
                  <c:v>12.01625151</c:v>
                </c:pt>
                <c:pt idx="2847">
                  <c:v>12.0203453</c:v>
                </c:pt>
                <c:pt idx="2848">
                  <c:v>12.0248093</c:v>
                </c:pt>
                <c:pt idx="2849">
                  <c:v>12.02889597</c:v>
                </c:pt>
                <c:pt idx="2850">
                  <c:v>12.0326943</c:v>
                </c:pt>
                <c:pt idx="2851">
                  <c:v>12.03708355</c:v>
                </c:pt>
                <c:pt idx="2852">
                  <c:v>12.04102071</c:v>
                </c:pt>
                <c:pt idx="2853">
                  <c:v>12.0453352</c:v>
                </c:pt>
                <c:pt idx="2854">
                  <c:v>12.04913353</c:v>
                </c:pt>
                <c:pt idx="2855">
                  <c:v>12.05366517</c:v>
                </c:pt>
                <c:pt idx="2856">
                  <c:v>12.05775896</c:v>
                </c:pt>
                <c:pt idx="2857">
                  <c:v>12.06229772</c:v>
                </c:pt>
                <c:pt idx="2858">
                  <c:v>12.06675817</c:v>
                </c:pt>
                <c:pt idx="2859">
                  <c:v>12.07107267</c:v>
                </c:pt>
                <c:pt idx="2860">
                  <c:v>12.07508814</c:v>
                </c:pt>
                <c:pt idx="2861">
                  <c:v>12.07955571</c:v>
                </c:pt>
                <c:pt idx="2862">
                  <c:v>12.08364238</c:v>
                </c:pt>
                <c:pt idx="2863">
                  <c:v>12.0874407</c:v>
                </c:pt>
                <c:pt idx="2864">
                  <c:v>12.0917552</c:v>
                </c:pt>
                <c:pt idx="2865">
                  <c:v>12.09569236</c:v>
                </c:pt>
                <c:pt idx="2866">
                  <c:v>12.10008517</c:v>
                </c:pt>
                <c:pt idx="2867">
                  <c:v>12.10454918</c:v>
                </c:pt>
                <c:pt idx="2868">
                  <c:v>12.10834038</c:v>
                </c:pt>
                <c:pt idx="2869">
                  <c:v>12.11243417</c:v>
                </c:pt>
                <c:pt idx="2870">
                  <c:v>12.11689462</c:v>
                </c:pt>
                <c:pt idx="2871">
                  <c:v>12.12157934</c:v>
                </c:pt>
                <c:pt idx="2872">
                  <c:v>12.12589383</c:v>
                </c:pt>
                <c:pt idx="2873">
                  <c:v>12.1296886</c:v>
                </c:pt>
                <c:pt idx="2874">
                  <c:v>12.13414905</c:v>
                </c:pt>
                <c:pt idx="2875">
                  <c:v>12.13824283</c:v>
                </c:pt>
                <c:pt idx="2876">
                  <c:v>12.1420376</c:v>
                </c:pt>
                <c:pt idx="2877">
                  <c:v>12.14650161</c:v>
                </c:pt>
                <c:pt idx="2878">
                  <c:v>12.15051352</c:v>
                </c:pt>
                <c:pt idx="2879">
                  <c:v>12.1546785</c:v>
                </c:pt>
                <c:pt idx="2880">
                  <c:v>12.15922083</c:v>
                </c:pt>
                <c:pt idx="2881">
                  <c:v>12.16309035</c:v>
                </c:pt>
                <c:pt idx="2882">
                  <c:v>12.16695631</c:v>
                </c:pt>
                <c:pt idx="2883">
                  <c:v>12.17075107</c:v>
                </c:pt>
                <c:pt idx="2884">
                  <c:v>12.17528272</c:v>
                </c:pt>
                <c:pt idx="2885">
                  <c:v>12.17945482</c:v>
                </c:pt>
                <c:pt idx="2886">
                  <c:v>12.18339198</c:v>
                </c:pt>
                <c:pt idx="2887">
                  <c:v>12.18800906</c:v>
                </c:pt>
                <c:pt idx="2888">
                  <c:v>12.19202453</c:v>
                </c:pt>
                <c:pt idx="2889">
                  <c:v>12.19589049</c:v>
                </c:pt>
                <c:pt idx="2890">
                  <c:v>12.20027974</c:v>
                </c:pt>
                <c:pt idx="2891">
                  <c:v>12.20422402</c:v>
                </c:pt>
                <c:pt idx="2892">
                  <c:v>12.2084602</c:v>
                </c:pt>
                <c:pt idx="2893">
                  <c:v>12.21292777</c:v>
                </c:pt>
                <c:pt idx="2894">
                  <c:v>12.21686492</c:v>
                </c:pt>
                <c:pt idx="2895">
                  <c:v>12.22095871</c:v>
                </c:pt>
                <c:pt idx="2896">
                  <c:v>12.22534797</c:v>
                </c:pt>
                <c:pt idx="2897">
                  <c:v>12.23003624</c:v>
                </c:pt>
                <c:pt idx="2898">
                  <c:v>12.23435074</c:v>
                </c:pt>
                <c:pt idx="2899">
                  <c:v>12.2389607</c:v>
                </c:pt>
                <c:pt idx="2900">
                  <c:v>12.24371661</c:v>
                </c:pt>
                <c:pt idx="2901">
                  <c:v>12.2478104</c:v>
                </c:pt>
                <c:pt idx="2902">
                  <c:v>12.25227441</c:v>
                </c:pt>
                <c:pt idx="2903">
                  <c:v>12.25688793</c:v>
                </c:pt>
                <c:pt idx="2904">
                  <c:v>12.26112411</c:v>
                </c:pt>
                <c:pt idx="2905">
                  <c:v>12.26492244</c:v>
                </c:pt>
                <c:pt idx="2906">
                  <c:v>12.2695324</c:v>
                </c:pt>
                <c:pt idx="2907">
                  <c:v>12.27369738</c:v>
                </c:pt>
                <c:pt idx="2908">
                  <c:v>12.27823615</c:v>
                </c:pt>
                <c:pt idx="2909">
                  <c:v>12.2826966</c:v>
                </c:pt>
                <c:pt idx="2910">
                  <c:v>12.28686158</c:v>
                </c:pt>
                <c:pt idx="2911">
                  <c:v>12.29088061</c:v>
                </c:pt>
                <c:pt idx="2912">
                  <c:v>12.29541938</c:v>
                </c:pt>
                <c:pt idx="2913">
                  <c:v>12.29943485</c:v>
                </c:pt>
                <c:pt idx="2914">
                  <c:v>12.30337913</c:v>
                </c:pt>
                <c:pt idx="2915">
                  <c:v>12.30761887</c:v>
                </c:pt>
                <c:pt idx="2916">
                  <c:v>12.31148483</c:v>
                </c:pt>
                <c:pt idx="2917">
                  <c:v>12.31587052</c:v>
                </c:pt>
                <c:pt idx="2918">
                  <c:v>12.3204876</c:v>
                </c:pt>
                <c:pt idx="2919">
                  <c:v>12.32435</c:v>
                </c:pt>
                <c:pt idx="2920">
                  <c:v>12.32836547</c:v>
                </c:pt>
                <c:pt idx="2921">
                  <c:v>12.33283304</c:v>
                </c:pt>
                <c:pt idx="2922">
                  <c:v>12.337443</c:v>
                </c:pt>
                <c:pt idx="2923">
                  <c:v>12.3417575</c:v>
                </c:pt>
                <c:pt idx="2924">
                  <c:v>12.34570178</c:v>
                </c:pt>
                <c:pt idx="2925">
                  <c:v>12.35016578</c:v>
                </c:pt>
                <c:pt idx="2926">
                  <c:v>12.35418126</c:v>
                </c:pt>
                <c:pt idx="2927">
                  <c:v>12.35797602</c:v>
                </c:pt>
                <c:pt idx="2928">
                  <c:v>12.36236527</c:v>
                </c:pt>
                <c:pt idx="2929">
                  <c:v>12.36638075</c:v>
                </c:pt>
                <c:pt idx="2930">
                  <c:v>12.37069524</c:v>
                </c:pt>
                <c:pt idx="2931">
                  <c:v>12.37523401</c:v>
                </c:pt>
                <c:pt idx="2932">
                  <c:v>12.37909641</c:v>
                </c:pt>
                <c:pt idx="2933">
                  <c:v>12.383119</c:v>
                </c:pt>
                <c:pt idx="2934">
                  <c:v>12.38750469</c:v>
                </c:pt>
                <c:pt idx="2935">
                  <c:v>12.39219297</c:v>
                </c:pt>
                <c:pt idx="2936">
                  <c:v>12.39642915</c:v>
                </c:pt>
                <c:pt idx="2937">
                  <c:v>12.40037343</c:v>
                </c:pt>
                <c:pt idx="2938">
                  <c:v>12.40490863</c:v>
                </c:pt>
                <c:pt idx="2939">
                  <c:v>12.40885291</c:v>
                </c:pt>
                <c:pt idx="2940">
                  <c:v>12.41264856</c:v>
                </c:pt>
                <c:pt idx="2941">
                  <c:v>12.41711257</c:v>
                </c:pt>
                <c:pt idx="2942">
                  <c:v>12.42112804</c:v>
                </c:pt>
                <c:pt idx="2943">
                  <c:v>12.42536422</c:v>
                </c:pt>
                <c:pt idx="2944">
                  <c:v>12.42975704</c:v>
                </c:pt>
                <c:pt idx="2945">
                  <c:v>12.43369775</c:v>
                </c:pt>
                <c:pt idx="2946">
                  <c:v>12.43756727</c:v>
                </c:pt>
                <c:pt idx="2947">
                  <c:v>12.44210604</c:v>
                </c:pt>
                <c:pt idx="2948">
                  <c:v>12.44589724</c:v>
                </c:pt>
                <c:pt idx="2949">
                  <c:v>12.45013342</c:v>
                </c:pt>
                <c:pt idx="2950">
                  <c:v>12.4540065</c:v>
                </c:pt>
                <c:pt idx="2951">
                  <c:v>12.45853815</c:v>
                </c:pt>
                <c:pt idx="2952">
                  <c:v>12.46263193</c:v>
                </c:pt>
                <c:pt idx="2953">
                  <c:v>12.4664267</c:v>
                </c:pt>
                <c:pt idx="2954">
                  <c:v>12.47081595</c:v>
                </c:pt>
                <c:pt idx="2955">
                  <c:v>12.47490262</c:v>
                </c:pt>
                <c:pt idx="2956">
                  <c:v>12.47899641</c:v>
                </c:pt>
                <c:pt idx="2957">
                  <c:v>12.48360637</c:v>
                </c:pt>
                <c:pt idx="2958">
                  <c:v>12.48747945</c:v>
                </c:pt>
                <c:pt idx="2959">
                  <c:v>12.49149492</c:v>
                </c:pt>
                <c:pt idx="2960">
                  <c:v>12.49595893</c:v>
                </c:pt>
                <c:pt idx="2961">
                  <c:v>12.50071484</c:v>
                </c:pt>
                <c:pt idx="2962">
                  <c:v>12.50487983</c:v>
                </c:pt>
                <c:pt idx="2963">
                  <c:v>12.50867815</c:v>
                </c:pt>
                <c:pt idx="2964">
                  <c:v>12.51328811</c:v>
                </c:pt>
                <c:pt idx="2965">
                  <c:v>12.5174531</c:v>
                </c:pt>
                <c:pt idx="2966">
                  <c:v>12.52191711</c:v>
                </c:pt>
                <c:pt idx="2967">
                  <c:v>12.52645587</c:v>
                </c:pt>
                <c:pt idx="2968">
                  <c:v>12.53069205</c:v>
                </c:pt>
                <c:pt idx="2969">
                  <c:v>12.53463989</c:v>
                </c:pt>
                <c:pt idx="2970">
                  <c:v>12.53917153</c:v>
                </c:pt>
                <c:pt idx="2971">
                  <c:v>12.54333652</c:v>
                </c:pt>
                <c:pt idx="2972">
                  <c:v>12.5479536</c:v>
                </c:pt>
                <c:pt idx="2973">
                  <c:v>12.55241761</c:v>
                </c:pt>
                <c:pt idx="2974">
                  <c:v>12.55650428</c:v>
                </c:pt>
                <c:pt idx="2975">
                  <c:v>12.56059806</c:v>
                </c:pt>
                <c:pt idx="2976">
                  <c:v>12.56506207</c:v>
                </c:pt>
                <c:pt idx="2977">
                  <c:v>12.56907754</c:v>
                </c:pt>
                <c:pt idx="2978">
                  <c:v>12.57316421</c:v>
                </c:pt>
                <c:pt idx="2979">
                  <c:v>12.57741107</c:v>
                </c:pt>
                <c:pt idx="2980">
                  <c:v>12.58217055</c:v>
                </c:pt>
                <c:pt idx="2981">
                  <c:v>12.58655624</c:v>
                </c:pt>
                <c:pt idx="2982">
                  <c:v>12.59102025</c:v>
                </c:pt>
                <c:pt idx="2983">
                  <c:v>12.59488977</c:v>
                </c:pt>
                <c:pt idx="2984">
                  <c:v>12.59905475</c:v>
                </c:pt>
                <c:pt idx="2985">
                  <c:v>12.60336925</c:v>
                </c:pt>
                <c:pt idx="2986">
                  <c:v>12.60797921</c:v>
                </c:pt>
                <c:pt idx="2987">
                  <c:v>12.61229371</c:v>
                </c:pt>
                <c:pt idx="2988">
                  <c:v>12.61616323</c:v>
                </c:pt>
                <c:pt idx="2989">
                  <c:v>12.62077675</c:v>
                </c:pt>
                <c:pt idx="2990">
                  <c:v>12.62486342</c:v>
                </c:pt>
                <c:pt idx="2991">
                  <c:v>12.62940218</c:v>
                </c:pt>
                <c:pt idx="2992">
                  <c:v>12.63394095</c:v>
                </c:pt>
                <c:pt idx="2993">
                  <c:v>12.63810593</c:v>
                </c:pt>
                <c:pt idx="2994">
                  <c:v>12.64234211</c:v>
                </c:pt>
                <c:pt idx="2995">
                  <c:v>12.64673492</c:v>
                </c:pt>
                <c:pt idx="2996">
                  <c:v>12.6507504</c:v>
                </c:pt>
                <c:pt idx="2997">
                  <c:v>12.65536392</c:v>
                </c:pt>
                <c:pt idx="2998">
                  <c:v>12.65982793</c:v>
                </c:pt>
                <c:pt idx="2999">
                  <c:v>12.66383984</c:v>
                </c:pt>
                <c:pt idx="3000">
                  <c:v>12.66815434</c:v>
                </c:pt>
                <c:pt idx="3001">
                  <c:v>12.67269666</c:v>
                </c:pt>
                <c:pt idx="3002">
                  <c:v>12.67655906</c:v>
                </c:pt>
                <c:pt idx="3003">
                  <c:v>12.68058165</c:v>
                </c:pt>
                <c:pt idx="3004">
                  <c:v>12.68496735</c:v>
                </c:pt>
                <c:pt idx="3005">
                  <c:v>12.68965562</c:v>
                </c:pt>
                <c:pt idx="3006">
                  <c:v>12.69397012</c:v>
                </c:pt>
                <c:pt idx="3007">
                  <c:v>12.69783608</c:v>
                </c:pt>
                <c:pt idx="3008">
                  <c:v>12.70230009</c:v>
                </c:pt>
                <c:pt idx="3009">
                  <c:v>12.70638676</c:v>
                </c:pt>
                <c:pt idx="3010">
                  <c:v>12.71018508</c:v>
                </c:pt>
                <c:pt idx="3011">
                  <c:v>12.71457433</c:v>
                </c:pt>
                <c:pt idx="3012">
                  <c:v>12.71873932</c:v>
                </c:pt>
                <c:pt idx="3013">
                  <c:v>12.72282599</c:v>
                </c:pt>
                <c:pt idx="3014">
                  <c:v>12.7272188</c:v>
                </c:pt>
                <c:pt idx="3015">
                  <c:v>12.73116308</c:v>
                </c:pt>
                <c:pt idx="3016">
                  <c:v>12.73517855</c:v>
                </c:pt>
                <c:pt idx="3017">
                  <c:v>12.7395678</c:v>
                </c:pt>
                <c:pt idx="3018">
                  <c:v>12.74335544</c:v>
                </c:pt>
                <c:pt idx="3019">
                  <c:v>12.74759874</c:v>
                </c:pt>
                <c:pt idx="3020">
                  <c:v>12.75154302</c:v>
                </c:pt>
                <c:pt idx="3021">
                  <c:v>12.75600347</c:v>
                </c:pt>
                <c:pt idx="3022">
                  <c:v>12.76009726</c:v>
                </c:pt>
                <c:pt idx="3023">
                  <c:v>12.76389202</c:v>
                </c:pt>
                <c:pt idx="3024">
                  <c:v>12.76827771</c:v>
                </c:pt>
                <c:pt idx="3025">
                  <c:v>12.77229319</c:v>
                </c:pt>
                <c:pt idx="3026">
                  <c:v>12.77645817</c:v>
                </c:pt>
                <c:pt idx="3027">
                  <c:v>12.7810005</c:v>
                </c:pt>
                <c:pt idx="3028">
                  <c:v>12.78493765</c:v>
                </c:pt>
                <c:pt idx="3029">
                  <c:v>12.78895312</c:v>
                </c:pt>
                <c:pt idx="3030">
                  <c:v>12.79342069</c:v>
                </c:pt>
                <c:pt idx="3031">
                  <c:v>12.79825492</c:v>
                </c:pt>
                <c:pt idx="3032">
                  <c:v>12.80234871</c:v>
                </c:pt>
                <c:pt idx="3033">
                  <c:v>12.80613991</c:v>
                </c:pt>
                <c:pt idx="3034">
                  <c:v>12.81082463</c:v>
                </c:pt>
                <c:pt idx="3035">
                  <c:v>12.81491842</c:v>
                </c:pt>
                <c:pt idx="3036">
                  <c:v>12.81938243</c:v>
                </c:pt>
                <c:pt idx="3037">
                  <c:v>12.82391407</c:v>
                </c:pt>
                <c:pt idx="3038">
                  <c:v>12.82815737</c:v>
                </c:pt>
                <c:pt idx="3039">
                  <c:v>12.83202689</c:v>
                </c:pt>
                <c:pt idx="3040">
                  <c:v>12.83671161</c:v>
                </c:pt>
                <c:pt idx="3041">
                  <c:v>12.8408054</c:v>
                </c:pt>
                <c:pt idx="3042">
                  <c:v>12.8445966</c:v>
                </c:pt>
                <c:pt idx="3043">
                  <c:v>12.8489111</c:v>
                </c:pt>
                <c:pt idx="3044">
                  <c:v>12.85292657</c:v>
                </c:pt>
                <c:pt idx="3045">
                  <c:v>12.85716987</c:v>
                </c:pt>
                <c:pt idx="3046">
                  <c:v>12.86170508</c:v>
                </c:pt>
                <c:pt idx="3047">
                  <c:v>12.8655746</c:v>
                </c:pt>
                <c:pt idx="3048">
                  <c:v>12.86966127</c:v>
                </c:pt>
                <c:pt idx="3049">
                  <c:v>12.87397932</c:v>
                </c:pt>
                <c:pt idx="3050">
                  <c:v>12.87866048</c:v>
                </c:pt>
                <c:pt idx="3051">
                  <c:v>12.88290378</c:v>
                </c:pt>
                <c:pt idx="3052">
                  <c:v>12.8867733</c:v>
                </c:pt>
                <c:pt idx="3053">
                  <c:v>12.89131296</c:v>
                </c:pt>
                <c:pt idx="3054">
                  <c:v>12.89547794</c:v>
                </c:pt>
                <c:pt idx="3055">
                  <c:v>12.90001315</c:v>
                </c:pt>
                <c:pt idx="3056">
                  <c:v>12.90447715</c:v>
                </c:pt>
                <c:pt idx="3057">
                  <c:v>12.90871334</c:v>
                </c:pt>
                <c:pt idx="3058">
                  <c:v>12.91272881</c:v>
                </c:pt>
                <c:pt idx="3059">
                  <c:v>12.91727113</c:v>
                </c:pt>
                <c:pt idx="3060">
                  <c:v>12.9212866</c:v>
                </c:pt>
                <c:pt idx="3061">
                  <c:v>12.92515612</c:v>
                </c:pt>
                <c:pt idx="3062">
                  <c:v>12.92954538</c:v>
                </c:pt>
                <c:pt idx="3063">
                  <c:v>12.93348609</c:v>
                </c:pt>
                <c:pt idx="3064">
                  <c:v>12.93780059</c:v>
                </c:pt>
                <c:pt idx="3065">
                  <c:v>12.94159535</c:v>
                </c:pt>
                <c:pt idx="3066">
                  <c:v>12.94620531</c:v>
                </c:pt>
                <c:pt idx="3067">
                  <c:v>12.95014959</c:v>
                </c:pt>
                <c:pt idx="3068">
                  <c:v>12.9546136</c:v>
                </c:pt>
                <c:pt idx="3069">
                  <c:v>12.95929832</c:v>
                </c:pt>
                <c:pt idx="3070">
                  <c:v>12.9634633</c:v>
                </c:pt>
                <c:pt idx="3071">
                  <c:v>12.96754997</c:v>
                </c:pt>
                <c:pt idx="3072">
                  <c:v>12.97201398</c:v>
                </c:pt>
                <c:pt idx="3073">
                  <c:v>12.97610777</c:v>
                </c:pt>
                <c:pt idx="3074">
                  <c:v>12.97990253</c:v>
                </c:pt>
                <c:pt idx="3075">
                  <c:v>12.98429178</c:v>
                </c:pt>
                <c:pt idx="3076">
                  <c:v>12.9882325</c:v>
                </c:pt>
                <c:pt idx="3077">
                  <c:v>12.99246868</c:v>
                </c:pt>
                <c:pt idx="3078">
                  <c:v>12.99701101</c:v>
                </c:pt>
                <c:pt idx="3079">
                  <c:v>13.00080221</c:v>
                </c:pt>
                <c:pt idx="3080">
                  <c:v>13.00481768</c:v>
                </c:pt>
                <c:pt idx="3081">
                  <c:v>13.00936001</c:v>
                </c:pt>
                <c:pt idx="3082">
                  <c:v>13.01396641</c:v>
                </c:pt>
                <c:pt idx="3083">
                  <c:v>13.0182809</c:v>
                </c:pt>
                <c:pt idx="3084">
                  <c:v>13.02215398</c:v>
                </c:pt>
                <c:pt idx="3085">
                  <c:v>13.02661087</c:v>
                </c:pt>
                <c:pt idx="3086">
                  <c:v>13.03070466</c:v>
                </c:pt>
                <c:pt idx="3087">
                  <c:v>13.03531818</c:v>
                </c:pt>
                <c:pt idx="3088">
                  <c:v>13.03985695</c:v>
                </c:pt>
                <c:pt idx="3089">
                  <c:v>13.04402193</c:v>
                </c:pt>
                <c:pt idx="3090">
                  <c:v>13.0480374</c:v>
                </c:pt>
                <c:pt idx="3091">
                  <c:v>13.05257617</c:v>
                </c:pt>
                <c:pt idx="3092">
                  <c:v>13.05659164</c:v>
                </c:pt>
                <c:pt idx="3093">
                  <c:v>13.06053592</c:v>
                </c:pt>
                <c:pt idx="3094">
                  <c:v>13.06492517</c:v>
                </c:pt>
                <c:pt idx="3095">
                  <c:v>13.06878757</c:v>
                </c:pt>
                <c:pt idx="3096">
                  <c:v>13.07295255</c:v>
                </c:pt>
                <c:pt idx="3097">
                  <c:v>13.07675088</c:v>
                </c:pt>
                <c:pt idx="3098">
                  <c:v>13.0813644</c:v>
                </c:pt>
                <c:pt idx="3099">
                  <c:v>13.08552938</c:v>
                </c:pt>
                <c:pt idx="3100">
                  <c:v>13.08998983</c:v>
                </c:pt>
                <c:pt idx="3101">
                  <c:v>13.09459979</c:v>
                </c:pt>
                <c:pt idx="3102">
                  <c:v>13.09884309</c:v>
                </c:pt>
                <c:pt idx="3103">
                  <c:v>13.10271261</c:v>
                </c:pt>
                <c:pt idx="3104">
                  <c:v>13.10732258</c:v>
                </c:pt>
                <c:pt idx="3105">
                  <c:v>13.11140924</c:v>
                </c:pt>
                <c:pt idx="3106">
                  <c:v>13.11520757</c:v>
                </c:pt>
                <c:pt idx="3107">
                  <c:v>13.11952206</c:v>
                </c:pt>
                <c:pt idx="3108">
                  <c:v>13.12360873</c:v>
                </c:pt>
                <c:pt idx="3109">
                  <c:v>13.12777372</c:v>
                </c:pt>
                <c:pt idx="3110">
                  <c:v>13.13231604</c:v>
                </c:pt>
                <c:pt idx="3111">
                  <c:v>13.13618556</c:v>
                </c:pt>
                <c:pt idx="3112">
                  <c:v>13.14027223</c:v>
                </c:pt>
                <c:pt idx="3113">
                  <c:v>13.14466504</c:v>
                </c:pt>
                <c:pt idx="3114">
                  <c:v>13.14927144</c:v>
                </c:pt>
                <c:pt idx="3115">
                  <c:v>13.15358594</c:v>
                </c:pt>
                <c:pt idx="3116">
                  <c:v>13.15738426</c:v>
                </c:pt>
                <c:pt idx="3117">
                  <c:v>13.16199067</c:v>
                </c:pt>
                <c:pt idx="3118">
                  <c:v>13.16616277</c:v>
                </c:pt>
                <c:pt idx="3119">
                  <c:v>13.17062322</c:v>
                </c:pt>
                <c:pt idx="3120">
                  <c:v>13.17508723</c:v>
                </c:pt>
                <c:pt idx="3121">
                  <c:v>13.17925221</c:v>
                </c:pt>
                <c:pt idx="3122">
                  <c:v>13.18333888</c:v>
                </c:pt>
                <c:pt idx="3123">
                  <c:v>13.18780645</c:v>
                </c:pt>
                <c:pt idx="3124">
                  <c:v>13.19197143</c:v>
                </c:pt>
                <c:pt idx="3125">
                  <c:v>13.19584095</c:v>
                </c:pt>
                <c:pt idx="3126">
                  <c:v>13.20008069</c:v>
                </c:pt>
                <c:pt idx="3127">
                  <c:v>13.20402141</c:v>
                </c:pt>
                <c:pt idx="3128">
                  <c:v>13.20833591</c:v>
                </c:pt>
                <c:pt idx="3129">
                  <c:v>13.21294943</c:v>
                </c:pt>
                <c:pt idx="3130">
                  <c:v>13.21681183</c:v>
                </c:pt>
                <c:pt idx="3131">
                  <c:v>13.22083442</c:v>
                </c:pt>
                <c:pt idx="3132">
                  <c:v>13.22529487</c:v>
                </c:pt>
                <c:pt idx="3133">
                  <c:v>13.22983363</c:v>
                </c:pt>
                <c:pt idx="3134">
                  <c:v>13.23414813</c:v>
                </c:pt>
                <c:pt idx="3135">
                  <c:v>13.2381636</c:v>
                </c:pt>
                <c:pt idx="3136">
                  <c:v>13.24262761</c:v>
                </c:pt>
                <c:pt idx="3137">
                  <c:v>13.24664308</c:v>
                </c:pt>
                <c:pt idx="3138">
                  <c:v>13.25133136</c:v>
                </c:pt>
                <c:pt idx="3139">
                  <c:v>13.25572061</c:v>
                </c:pt>
                <c:pt idx="3140">
                  <c:v>13.2598856</c:v>
                </c:pt>
                <c:pt idx="3141">
                  <c:v>13.26405058</c:v>
                </c:pt>
                <c:pt idx="3142">
                  <c:v>13.26851459</c:v>
                </c:pt>
                <c:pt idx="3143">
                  <c:v>13.27253006</c:v>
                </c:pt>
                <c:pt idx="3144">
                  <c:v>13.27654554</c:v>
                </c:pt>
                <c:pt idx="3145">
                  <c:v>13.28086003</c:v>
                </c:pt>
                <c:pt idx="3146">
                  <c:v>13.2846548</c:v>
                </c:pt>
                <c:pt idx="3147">
                  <c:v>13.28889098</c:v>
                </c:pt>
                <c:pt idx="3148">
                  <c:v>13.29283881</c:v>
                </c:pt>
                <c:pt idx="3149">
                  <c:v>13.2972957</c:v>
                </c:pt>
                <c:pt idx="3150">
                  <c:v>13.30138949</c:v>
                </c:pt>
                <c:pt idx="3151">
                  <c:v>13.30600301</c:v>
                </c:pt>
                <c:pt idx="3152">
                  <c:v>13.31054178</c:v>
                </c:pt>
                <c:pt idx="3153">
                  <c:v>13.31470676</c:v>
                </c:pt>
                <c:pt idx="3154">
                  <c:v>13.31872223</c:v>
                </c:pt>
                <c:pt idx="3155">
                  <c:v>13.32311149</c:v>
                </c:pt>
                <c:pt idx="3156">
                  <c:v>13.32719816</c:v>
                </c:pt>
                <c:pt idx="3157">
                  <c:v>13.33107123</c:v>
                </c:pt>
                <c:pt idx="3158">
                  <c:v>13.33546049</c:v>
                </c:pt>
                <c:pt idx="3159">
                  <c:v>13.33939764</c:v>
                </c:pt>
                <c:pt idx="3160">
                  <c:v>13.34364094</c:v>
                </c:pt>
                <c:pt idx="3161">
                  <c:v>13.34817971</c:v>
                </c:pt>
                <c:pt idx="3162">
                  <c:v>13.35197091</c:v>
                </c:pt>
                <c:pt idx="3163">
                  <c:v>13.3560647</c:v>
                </c:pt>
                <c:pt idx="3164">
                  <c:v>13.36067466</c:v>
                </c:pt>
                <c:pt idx="3165">
                  <c:v>13.36520987</c:v>
                </c:pt>
                <c:pt idx="3166">
                  <c:v>13.36937485</c:v>
                </c:pt>
                <c:pt idx="3167">
                  <c:v>13.37339477</c:v>
                </c:pt>
                <c:pt idx="3168">
                  <c:v>13.37792998</c:v>
                </c:pt>
                <c:pt idx="3169">
                  <c:v>13.38194545</c:v>
                </c:pt>
                <c:pt idx="3170">
                  <c:v>13.38581853</c:v>
                </c:pt>
                <c:pt idx="3171">
                  <c:v>13.39020778</c:v>
                </c:pt>
                <c:pt idx="3172">
                  <c:v>13.39422326</c:v>
                </c:pt>
                <c:pt idx="3173">
                  <c:v>13.39830992</c:v>
                </c:pt>
                <c:pt idx="3174">
                  <c:v>13.40292701</c:v>
                </c:pt>
                <c:pt idx="3175">
                  <c:v>13.40678941</c:v>
                </c:pt>
                <c:pt idx="3176">
                  <c:v>13.41088319</c:v>
                </c:pt>
                <c:pt idx="3177">
                  <c:v>13.41527245</c:v>
                </c:pt>
                <c:pt idx="3178">
                  <c:v>13.41996072</c:v>
                </c:pt>
                <c:pt idx="3179">
                  <c:v>13.42427522</c:v>
                </c:pt>
                <c:pt idx="3180">
                  <c:v>13.42888518</c:v>
                </c:pt>
                <c:pt idx="3181">
                  <c:v>13.43267995</c:v>
                </c:pt>
                <c:pt idx="3182">
                  <c:v>13.43676661</c:v>
                </c:pt>
                <c:pt idx="3183">
                  <c:v>13.44123418</c:v>
                </c:pt>
                <c:pt idx="3184">
                  <c:v>13.44584414</c:v>
                </c:pt>
                <c:pt idx="3185">
                  <c:v>13.45000913</c:v>
                </c:pt>
                <c:pt idx="3186">
                  <c:v>13.45402816</c:v>
                </c:pt>
                <c:pt idx="3187">
                  <c:v>13.45849217</c:v>
                </c:pt>
                <c:pt idx="3188">
                  <c:v>13.46257884</c:v>
                </c:pt>
                <c:pt idx="3189">
                  <c:v>13.46652311</c:v>
                </c:pt>
                <c:pt idx="3190">
                  <c:v>13.47069166</c:v>
                </c:pt>
                <c:pt idx="3191">
                  <c:v>13.47462881</c:v>
                </c:pt>
                <c:pt idx="3192">
                  <c:v>13.47894331</c:v>
                </c:pt>
                <c:pt idx="3193">
                  <c:v>13.48348564</c:v>
                </c:pt>
                <c:pt idx="3194">
                  <c:v>13.48727684</c:v>
                </c:pt>
                <c:pt idx="3195">
                  <c:v>13.49144182</c:v>
                </c:pt>
                <c:pt idx="3196">
                  <c:v>13.49583108</c:v>
                </c:pt>
                <c:pt idx="3197">
                  <c:v>13.5004446</c:v>
                </c:pt>
                <c:pt idx="3198">
                  <c:v>13.50468078</c:v>
                </c:pt>
                <c:pt idx="3199">
                  <c:v>13.50869625</c:v>
                </c:pt>
                <c:pt idx="3200">
                  <c:v>13.51323502</c:v>
                </c:pt>
                <c:pt idx="3201">
                  <c:v>13.51725049</c:v>
                </c:pt>
                <c:pt idx="3202">
                  <c:v>13.52104881</c:v>
                </c:pt>
                <c:pt idx="3203">
                  <c:v>13.52536331</c:v>
                </c:pt>
                <c:pt idx="3204">
                  <c:v>13.52952829</c:v>
                </c:pt>
                <c:pt idx="3205">
                  <c:v>13.53376447</c:v>
                </c:pt>
                <c:pt idx="3206">
                  <c:v>13.53823204</c:v>
                </c:pt>
                <c:pt idx="3207">
                  <c:v>13.5421692</c:v>
                </c:pt>
                <c:pt idx="3208">
                  <c:v>13.54611347</c:v>
                </c:pt>
                <c:pt idx="3209">
                  <c:v>13.55050629</c:v>
                </c:pt>
                <c:pt idx="3210">
                  <c:v>13.555191</c:v>
                </c:pt>
                <c:pt idx="3211">
                  <c:v>13.5595767</c:v>
                </c:pt>
                <c:pt idx="3212">
                  <c:v>13.56344622</c:v>
                </c:pt>
                <c:pt idx="3213">
                  <c:v>13.56798142</c:v>
                </c:pt>
                <c:pt idx="3214">
                  <c:v>13.57207521</c:v>
                </c:pt>
                <c:pt idx="3215">
                  <c:v>13.57661398</c:v>
                </c:pt>
                <c:pt idx="3216">
                  <c:v>13.58107798</c:v>
                </c:pt>
                <c:pt idx="3217">
                  <c:v>13.58531417</c:v>
                </c:pt>
                <c:pt idx="3218">
                  <c:v>13.58940795</c:v>
                </c:pt>
                <c:pt idx="3219">
                  <c:v>13.59379721</c:v>
                </c:pt>
                <c:pt idx="3220">
                  <c:v>13.59788388</c:v>
                </c:pt>
                <c:pt idx="3221">
                  <c:v>13.6016822</c:v>
                </c:pt>
                <c:pt idx="3222">
                  <c:v>13.60614265</c:v>
                </c:pt>
                <c:pt idx="3223">
                  <c:v>13.61001217</c:v>
                </c:pt>
                <c:pt idx="3224">
                  <c:v>13.61432666</c:v>
                </c:pt>
                <c:pt idx="3225">
                  <c:v>13.61879067</c:v>
                </c:pt>
                <c:pt idx="3226">
                  <c:v>13.62258188</c:v>
                </c:pt>
                <c:pt idx="3227">
                  <c:v>13.62667566</c:v>
                </c:pt>
                <c:pt idx="3228">
                  <c:v>13.63121087</c:v>
                </c:pt>
                <c:pt idx="3229">
                  <c:v>13.63582083</c:v>
                </c:pt>
                <c:pt idx="3230">
                  <c:v>13.63998582</c:v>
                </c:pt>
                <c:pt idx="3231">
                  <c:v>13.64393009</c:v>
                </c:pt>
                <c:pt idx="3232">
                  <c:v>13.6483941</c:v>
                </c:pt>
                <c:pt idx="3233">
                  <c:v>13.65255909</c:v>
                </c:pt>
                <c:pt idx="3234">
                  <c:v>13.6564286</c:v>
                </c:pt>
                <c:pt idx="3235">
                  <c:v>13.6607431</c:v>
                </c:pt>
                <c:pt idx="3236">
                  <c:v>13.66475857</c:v>
                </c:pt>
                <c:pt idx="3237">
                  <c:v>13.66884524</c:v>
                </c:pt>
                <c:pt idx="3238">
                  <c:v>13.67346232</c:v>
                </c:pt>
                <c:pt idx="3239">
                  <c:v>13.67739948</c:v>
                </c:pt>
                <c:pt idx="3240">
                  <c:v>13.68134376</c:v>
                </c:pt>
                <c:pt idx="3241">
                  <c:v>13.68588252</c:v>
                </c:pt>
                <c:pt idx="3242">
                  <c:v>13.6905708</c:v>
                </c:pt>
                <c:pt idx="3243">
                  <c:v>13.69480698</c:v>
                </c:pt>
                <c:pt idx="3244">
                  <c:v>13.6986765</c:v>
                </c:pt>
                <c:pt idx="3245">
                  <c:v>13.70321526</c:v>
                </c:pt>
                <c:pt idx="3246">
                  <c:v>13.70730193</c:v>
                </c:pt>
                <c:pt idx="3247">
                  <c:v>13.71191901</c:v>
                </c:pt>
                <c:pt idx="3248">
                  <c:v>13.71638302</c:v>
                </c:pt>
                <c:pt idx="3249">
                  <c:v>13.7206192</c:v>
                </c:pt>
                <c:pt idx="3250">
                  <c:v>13.72463467</c:v>
                </c:pt>
                <c:pt idx="3251">
                  <c:v>13.72910224</c:v>
                </c:pt>
                <c:pt idx="3252">
                  <c:v>13.73318891</c:v>
                </c:pt>
                <c:pt idx="3253">
                  <c:v>13.73706199</c:v>
                </c:pt>
                <c:pt idx="3254">
                  <c:v>13.74137293</c:v>
                </c:pt>
                <c:pt idx="3255">
                  <c:v>13.74531364</c:v>
                </c:pt>
                <c:pt idx="3256">
                  <c:v>13.74955694</c:v>
                </c:pt>
                <c:pt idx="3257">
                  <c:v>13.75416691</c:v>
                </c:pt>
                <c:pt idx="3258">
                  <c:v>13.75803643</c:v>
                </c:pt>
                <c:pt idx="3259">
                  <c:v>13.7620519</c:v>
                </c:pt>
                <c:pt idx="3260">
                  <c:v>13.76644115</c:v>
                </c:pt>
                <c:pt idx="3261">
                  <c:v>13.77105467</c:v>
                </c:pt>
                <c:pt idx="3262">
                  <c:v>13.77536917</c:v>
                </c:pt>
                <c:pt idx="3263">
                  <c:v>13.77923513</c:v>
                </c:pt>
                <c:pt idx="3264">
                  <c:v>13.78377389</c:v>
                </c:pt>
                <c:pt idx="3265">
                  <c:v>13.78793888</c:v>
                </c:pt>
                <c:pt idx="3266">
                  <c:v>13.7925524</c:v>
                </c:pt>
                <c:pt idx="3267">
                  <c:v>13.79693453</c:v>
                </c:pt>
                <c:pt idx="3268">
                  <c:v>13.80102832</c:v>
                </c:pt>
                <c:pt idx="3269">
                  <c:v>13.8051933</c:v>
                </c:pt>
                <c:pt idx="3270">
                  <c:v>13.80973207</c:v>
                </c:pt>
                <c:pt idx="3271">
                  <c:v>13.81374754</c:v>
                </c:pt>
                <c:pt idx="3272">
                  <c:v>13.81761706</c:v>
                </c:pt>
                <c:pt idx="3273">
                  <c:v>13.82200631</c:v>
                </c:pt>
                <c:pt idx="3274">
                  <c:v>13.82587583</c:v>
                </c:pt>
                <c:pt idx="3275">
                  <c:v>13.83019033</c:v>
                </c:pt>
                <c:pt idx="3276">
                  <c:v>13.83398153</c:v>
                </c:pt>
                <c:pt idx="3277">
                  <c:v>13.83851674</c:v>
                </c:pt>
                <c:pt idx="3278">
                  <c:v>13.84268172</c:v>
                </c:pt>
                <c:pt idx="3279">
                  <c:v>13.84714929</c:v>
                </c:pt>
                <c:pt idx="3280">
                  <c:v>13.8516845</c:v>
                </c:pt>
                <c:pt idx="3281">
                  <c:v>13.85592602</c:v>
                </c:pt>
                <c:pt idx="3282">
                  <c:v>13.86001269</c:v>
                </c:pt>
                <c:pt idx="3283">
                  <c:v>13.8644055</c:v>
                </c:pt>
                <c:pt idx="3284">
                  <c:v>13.86849217</c:v>
                </c:pt>
                <c:pt idx="3285">
                  <c:v>13.87236525</c:v>
                </c:pt>
                <c:pt idx="3286">
                  <c:v>13.87667974</c:v>
                </c:pt>
                <c:pt idx="3287">
                  <c:v>13.88069166</c:v>
                </c:pt>
                <c:pt idx="3288">
                  <c:v>13.88493496</c:v>
                </c:pt>
                <c:pt idx="3289">
                  <c:v>13.88947372</c:v>
                </c:pt>
                <c:pt idx="3290">
                  <c:v>13.89333612</c:v>
                </c:pt>
                <c:pt idx="3291">
                  <c:v>13.8972804</c:v>
                </c:pt>
                <c:pt idx="3292">
                  <c:v>13.90182272</c:v>
                </c:pt>
                <c:pt idx="3293">
                  <c:v>13.90650744</c:v>
                </c:pt>
                <c:pt idx="3294">
                  <c:v>13.91074362</c:v>
                </c:pt>
                <c:pt idx="3295">
                  <c:v>13.9146167</c:v>
                </c:pt>
                <c:pt idx="3296">
                  <c:v>13.91899883</c:v>
                </c:pt>
                <c:pt idx="3297">
                  <c:v>13.92317094</c:v>
                </c:pt>
                <c:pt idx="3298">
                  <c:v>13.9277809</c:v>
                </c:pt>
                <c:pt idx="3299">
                  <c:v>13.93231967</c:v>
                </c:pt>
                <c:pt idx="3300">
                  <c:v>13.93648465</c:v>
                </c:pt>
                <c:pt idx="3301">
                  <c:v>13.94042537</c:v>
                </c:pt>
                <c:pt idx="3302">
                  <c:v>13.94496413</c:v>
                </c:pt>
                <c:pt idx="3303">
                  <c:v>13.9489796</c:v>
                </c:pt>
                <c:pt idx="3304">
                  <c:v>13.95292388</c:v>
                </c:pt>
                <c:pt idx="3305">
                  <c:v>13.95738789</c:v>
                </c:pt>
                <c:pt idx="3306">
                  <c:v>13.96117909</c:v>
                </c:pt>
                <c:pt idx="3307">
                  <c:v>13.96541527</c:v>
                </c:pt>
                <c:pt idx="3308">
                  <c:v>13.9692136</c:v>
                </c:pt>
                <c:pt idx="3309">
                  <c:v>13.97382356</c:v>
                </c:pt>
                <c:pt idx="3310">
                  <c:v>13.97798854</c:v>
                </c:pt>
                <c:pt idx="3311">
                  <c:v>13.98252731</c:v>
                </c:pt>
                <c:pt idx="3312">
                  <c:v>13.98706251</c:v>
                </c:pt>
                <c:pt idx="3313">
                  <c:v>13.9912275</c:v>
                </c:pt>
                <c:pt idx="3314">
                  <c:v>13.99517177</c:v>
                </c:pt>
                <c:pt idx="3315">
                  <c:v>13.99971054</c:v>
                </c:pt>
                <c:pt idx="3316">
                  <c:v>14.00379721</c:v>
                </c:pt>
                <c:pt idx="3317">
                  <c:v>14.00767029</c:v>
                </c:pt>
                <c:pt idx="3318">
                  <c:v>14.01198478</c:v>
                </c:pt>
                <c:pt idx="3319">
                  <c:v>14.01599669</c:v>
                </c:pt>
                <c:pt idx="3320">
                  <c:v>14.02023999</c:v>
                </c:pt>
                <c:pt idx="3321">
                  <c:v>14.02477876</c:v>
                </c:pt>
                <c:pt idx="3322">
                  <c:v>14.02864116</c:v>
                </c:pt>
                <c:pt idx="3323">
                  <c:v>14.03266375</c:v>
                </c:pt>
                <c:pt idx="3324">
                  <c:v>14.03712776</c:v>
                </c:pt>
                <c:pt idx="3325">
                  <c:v>14.04181248</c:v>
                </c:pt>
                <c:pt idx="3326">
                  <c:v>14.04604866</c:v>
                </c:pt>
                <c:pt idx="3327">
                  <c:v>14.04984698</c:v>
                </c:pt>
                <c:pt idx="3328">
                  <c:v>14.05445338</c:v>
                </c:pt>
                <c:pt idx="3329">
                  <c:v>14.05861837</c:v>
                </c:pt>
                <c:pt idx="3330">
                  <c:v>14.06316069</c:v>
                </c:pt>
                <c:pt idx="3331">
                  <c:v>14.06754995</c:v>
                </c:pt>
                <c:pt idx="3332">
                  <c:v>14.07178613</c:v>
                </c:pt>
                <c:pt idx="3333">
                  <c:v>14.0758016</c:v>
                </c:pt>
                <c:pt idx="3334">
                  <c:v>14.08026917</c:v>
                </c:pt>
                <c:pt idx="3335">
                  <c:v>14.08435584</c:v>
                </c:pt>
                <c:pt idx="3336">
                  <c:v>14.08830011</c:v>
                </c:pt>
                <c:pt idx="3337">
                  <c:v>14.09254341</c:v>
                </c:pt>
                <c:pt idx="3338">
                  <c:v>14.09648057</c:v>
                </c:pt>
                <c:pt idx="3339">
                  <c:v>14.10072387</c:v>
                </c:pt>
                <c:pt idx="3340">
                  <c:v>14.10541215</c:v>
                </c:pt>
                <c:pt idx="3341">
                  <c:v>14.10920335</c:v>
                </c:pt>
                <c:pt idx="3342">
                  <c:v>14.11321882</c:v>
                </c:pt>
                <c:pt idx="3343">
                  <c:v>14.11775759</c:v>
                </c:pt>
                <c:pt idx="3344">
                  <c:v>14.12229279</c:v>
                </c:pt>
                <c:pt idx="3345">
                  <c:v>14.12660729</c:v>
                </c:pt>
                <c:pt idx="3346">
                  <c:v>14.13062276</c:v>
                </c:pt>
                <c:pt idx="3347">
                  <c:v>14.13501557</c:v>
                </c:pt>
                <c:pt idx="3348">
                  <c:v>14.13910224</c:v>
                </c:pt>
                <c:pt idx="3349">
                  <c:v>14.14290057</c:v>
                </c:pt>
                <c:pt idx="3350">
                  <c:v>14.14728982</c:v>
                </c:pt>
                <c:pt idx="3351">
                  <c:v>14.15123053</c:v>
                </c:pt>
                <c:pt idx="3352">
                  <c:v>14.15554503</c:v>
                </c:pt>
                <c:pt idx="3353">
                  <c:v>14.1600838</c:v>
                </c:pt>
                <c:pt idx="3354">
                  <c:v>14.1639462</c:v>
                </c:pt>
                <c:pt idx="3355">
                  <c:v>14.16796879</c:v>
                </c:pt>
                <c:pt idx="3356">
                  <c:v>14.1724328</c:v>
                </c:pt>
                <c:pt idx="3357">
                  <c:v>14.17711751</c:v>
                </c:pt>
                <c:pt idx="3358">
                  <c:v>14.1813537</c:v>
                </c:pt>
                <c:pt idx="3359">
                  <c:v>14.18529797</c:v>
                </c:pt>
                <c:pt idx="3360">
                  <c:v>14.18968366</c:v>
                </c:pt>
                <c:pt idx="3361">
                  <c:v>14.19384865</c:v>
                </c:pt>
                <c:pt idx="3362">
                  <c:v>14.19846573</c:v>
                </c:pt>
                <c:pt idx="3363">
                  <c:v>14.20292974</c:v>
                </c:pt>
                <c:pt idx="3364">
                  <c:v>14.20716592</c:v>
                </c:pt>
                <c:pt idx="3365">
                  <c:v>14.21118139</c:v>
                </c:pt>
                <c:pt idx="3366">
                  <c:v>14.2155742</c:v>
                </c:pt>
                <c:pt idx="3367">
                  <c:v>14.21958968</c:v>
                </c:pt>
                <c:pt idx="3368">
                  <c:v>14.2234592</c:v>
                </c:pt>
                <c:pt idx="3369">
                  <c:v>14.22792321</c:v>
                </c:pt>
                <c:pt idx="3370">
                  <c:v>14.23186036</c:v>
                </c:pt>
                <c:pt idx="3371">
                  <c:v>14.23602535</c:v>
                </c:pt>
                <c:pt idx="3372">
                  <c:v>14.24064243</c:v>
                </c:pt>
                <c:pt idx="3373">
                  <c:v>14.24450839</c:v>
                </c:pt>
                <c:pt idx="3374">
                  <c:v>14.24852386</c:v>
                </c:pt>
                <c:pt idx="3375">
                  <c:v>14.25313738</c:v>
                </c:pt>
                <c:pt idx="3376">
                  <c:v>14.25767259</c:v>
                </c:pt>
                <c:pt idx="3377">
                  <c:v>14.26183757</c:v>
                </c:pt>
                <c:pt idx="3378">
                  <c:v>14.26578185</c:v>
                </c:pt>
                <c:pt idx="3379">
                  <c:v>14.27032061</c:v>
                </c:pt>
                <c:pt idx="3380">
                  <c:v>14.27440728</c:v>
                </c:pt>
                <c:pt idx="3381">
                  <c:v>14.27828036</c:v>
                </c:pt>
                <c:pt idx="3382">
                  <c:v>14.28259486</c:v>
                </c:pt>
                <c:pt idx="3383">
                  <c:v>14.28668152</c:v>
                </c:pt>
                <c:pt idx="3384">
                  <c:v>14.29077531</c:v>
                </c:pt>
                <c:pt idx="3385">
                  <c:v>14.29531408</c:v>
                </c:pt>
                <c:pt idx="3386">
                  <c:v>14.29918004</c:v>
                </c:pt>
                <c:pt idx="3387">
                  <c:v>14.30327383</c:v>
                </c:pt>
                <c:pt idx="3388">
                  <c:v>14.30780903</c:v>
                </c:pt>
                <c:pt idx="3389">
                  <c:v>14.3123478</c:v>
                </c:pt>
                <c:pt idx="3390">
                  <c:v>14.31666229</c:v>
                </c:pt>
                <c:pt idx="3391">
                  <c:v>14.32053181</c:v>
                </c:pt>
                <c:pt idx="3392">
                  <c:v>14.32506346</c:v>
                </c:pt>
                <c:pt idx="3393">
                  <c:v>14.32922844</c:v>
                </c:pt>
                <c:pt idx="3394">
                  <c:v>14.33377255</c:v>
                </c:pt>
                <c:pt idx="3395">
                  <c:v>14.33822944</c:v>
                </c:pt>
                <c:pt idx="3396">
                  <c:v>14.34247274</c:v>
                </c:pt>
                <c:pt idx="3397">
                  <c:v>14.34641701</c:v>
                </c:pt>
                <c:pt idx="3398">
                  <c:v>14.35094866</c:v>
                </c:pt>
                <c:pt idx="3399">
                  <c:v>14.35504245</c:v>
                </c:pt>
                <c:pt idx="3400">
                  <c:v>14.35898672</c:v>
                </c:pt>
                <c:pt idx="3401">
                  <c:v>14.36322646</c:v>
                </c:pt>
                <c:pt idx="3402">
                  <c:v>14.36709242</c:v>
                </c:pt>
                <c:pt idx="3403">
                  <c:v>14.37125741</c:v>
                </c:pt>
                <c:pt idx="3404">
                  <c:v>14.37505573</c:v>
                </c:pt>
                <c:pt idx="3405">
                  <c:v>14.3798152</c:v>
                </c:pt>
                <c:pt idx="3406">
                  <c:v>14.38390187</c:v>
                </c:pt>
                <c:pt idx="3407">
                  <c:v>14.38829468</c:v>
                </c:pt>
                <c:pt idx="3408">
                  <c:v>14.39283345</c:v>
                </c:pt>
                <c:pt idx="3409">
                  <c:v>14.39714083</c:v>
                </c:pt>
                <c:pt idx="3410">
                  <c:v>14.40108866</c:v>
                </c:pt>
                <c:pt idx="3411">
                  <c:v>14.40569862</c:v>
                </c:pt>
                <c:pt idx="3412">
                  <c:v>14.40979241</c:v>
                </c:pt>
                <c:pt idx="3413">
                  <c:v>14.41432762</c:v>
                </c:pt>
                <c:pt idx="3414">
                  <c:v>14.41879163</c:v>
                </c:pt>
                <c:pt idx="3415">
                  <c:v>14.42295661</c:v>
                </c:pt>
                <c:pt idx="3416">
                  <c:v>14.42719279</c:v>
                </c:pt>
                <c:pt idx="3417">
                  <c:v>14.4315856</c:v>
                </c:pt>
                <c:pt idx="3418">
                  <c:v>14.43560108</c:v>
                </c:pt>
                <c:pt idx="3419">
                  <c:v>14.4394706</c:v>
                </c:pt>
                <c:pt idx="3420">
                  <c:v>14.44385985</c:v>
                </c:pt>
                <c:pt idx="3421">
                  <c:v>14.44765105</c:v>
                </c:pt>
                <c:pt idx="3422">
                  <c:v>14.45196555</c:v>
                </c:pt>
                <c:pt idx="3423">
                  <c:v>14.45583507</c:v>
                </c:pt>
                <c:pt idx="3424">
                  <c:v>14.46037383</c:v>
                </c:pt>
                <c:pt idx="3425">
                  <c:v>14.4644605</c:v>
                </c:pt>
                <c:pt idx="3426">
                  <c:v>14.46907402</c:v>
                </c:pt>
                <c:pt idx="3427">
                  <c:v>14.47346328</c:v>
                </c:pt>
                <c:pt idx="3428">
                  <c:v>14.47777777</c:v>
                </c:pt>
                <c:pt idx="3429">
                  <c:v>14.48179325</c:v>
                </c:pt>
                <c:pt idx="3430">
                  <c:v>14.48625725</c:v>
                </c:pt>
                <c:pt idx="3431">
                  <c:v>14.49027273</c:v>
                </c:pt>
                <c:pt idx="3432">
                  <c:v>14.494217</c:v>
                </c:pt>
                <c:pt idx="3433">
                  <c:v>14.49860626</c:v>
                </c:pt>
                <c:pt idx="3434">
                  <c:v>14.50254697</c:v>
                </c:pt>
                <c:pt idx="3435">
                  <c:v>14.50671196</c:v>
                </c:pt>
                <c:pt idx="3436">
                  <c:v>14.51125072</c:v>
                </c:pt>
                <c:pt idx="3437">
                  <c:v>14.51504548</c:v>
                </c:pt>
                <c:pt idx="3438">
                  <c:v>14.51913215</c:v>
                </c:pt>
                <c:pt idx="3439">
                  <c:v>14.52367448</c:v>
                </c:pt>
                <c:pt idx="3440">
                  <c:v>14.52828444</c:v>
                </c:pt>
                <c:pt idx="3441">
                  <c:v>14.53244942</c:v>
                </c:pt>
                <c:pt idx="3442">
                  <c:v>14.5363937</c:v>
                </c:pt>
                <c:pt idx="3443">
                  <c:v>14.54085771</c:v>
                </c:pt>
                <c:pt idx="3444">
                  <c:v>14.54487318</c:v>
                </c:pt>
                <c:pt idx="3445">
                  <c:v>14.5487427</c:v>
                </c:pt>
                <c:pt idx="3446">
                  <c:v>14.55320315</c:v>
                </c:pt>
                <c:pt idx="3447">
                  <c:v>14.55722218</c:v>
                </c:pt>
                <c:pt idx="3448">
                  <c:v>14.56138717</c:v>
                </c:pt>
                <c:pt idx="3449">
                  <c:v>14.56599713</c:v>
                </c:pt>
                <c:pt idx="3450">
                  <c:v>14.56986309</c:v>
                </c:pt>
                <c:pt idx="3451">
                  <c:v>14.57387856</c:v>
                </c:pt>
                <c:pt idx="3452">
                  <c:v>14.57834613</c:v>
                </c:pt>
                <c:pt idx="3453">
                  <c:v>14.58303085</c:v>
                </c:pt>
                <c:pt idx="3454">
                  <c:v>14.58719583</c:v>
                </c:pt>
                <c:pt idx="3455">
                  <c:v>14.59106535</c:v>
                </c:pt>
                <c:pt idx="3456">
                  <c:v>14.59575007</c:v>
                </c:pt>
                <c:pt idx="3457">
                  <c:v>14.59976554</c:v>
                </c:pt>
                <c:pt idx="3458">
                  <c:v>14.60356386</c:v>
                </c:pt>
                <c:pt idx="3459">
                  <c:v>14.60787836</c:v>
                </c:pt>
                <c:pt idx="3460">
                  <c:v>14.61204334</c:v>
                </c:pt>
                <c:pt idx="3461">
                  <c:v>14.61613001</c:v>
                </c:pt>
                <c:pt idx="3462">
                  <c:v>14.62059758</c:v>
                </c:pt>
                <c:pt idx="3463">
                  <c:v>14.62461305</c:v>
                </c:pt>
                <c:pt idx="3464">
                  <c:v>14.62862853</c:v>
                </c:pt>
                <c:pt idx="3465">
                  <c:v>14.63301778</c:v>
                </c:pt>
                <c:pt idx="3466">
                  <c:v>14.63770606</c:v>
                </c:pt>
                <c:pt idx="3467">
                  <c:v>14.64209175</c:v>
                </c:pt>
                <c:pt idx="3468">
                  <c:v>14.64663051</c:v>
                </c:pt>
                <c:pt idx="3469">
                  <c:v>14.65049647</c:v>
                </c:pt>
                <c:pt idx="3470">
                  <c:v>14.65451195</c:v>
                </c:pt>
                <c:pt idx="3471">
                  <c:v>14.65897951</c:v>
                </c:pt>
                <c:pt idx="3472">
                  <c:v>14.66351116</c:v>
                </c:pt>
                <c:pt idx="3473">
                  <c:v>14.66775446</c:v>
                </c:pt>
                <c:pt idx="3474">
                  <c:v>14.67169874</c:v>
                </c:pt>
                <c:pt idx="3475">
                  <c:v>14.6762375</c:v>
                </c:pt>
                <c:pt idx="3476">
                  <c:v>14.68032417</c:v>
                </c:pt>
                <c:pt idx="3477">
                  <c:v>14.68411893</c:v>
                </c:pt>
                <c:pt idx="3478">
                  <c:v>14.68843343</c:v>
                </c:pt>
                <c:pt idx="3479">
                  <c:v>14.69245246</c:v>
                </c:pt>
                <c:pt idx="3480">
                  <c:v>14.69676696</c:v>
                </c:pt>
                <c:pt idx="3481">
                  <c:v>14.70130216</c:v>
                </c:pt>
                <c:pt idx="3482">
                  <c:v>14.70516812</c:v>
                </c:pt>
                <c:pt idx="3483">
                  <c:v>14.7091836</c:v>
                </c:pt>
                <c:pt idx="3484">
                  <c:v>14.71357641</c:v>
                </c:pt>
                <c:pt idx="3485">
                  <c:v>14.71833232</c:v>
                </c:pt>
                <c:pt idx="3486">
                  <c:v>14.72264682</c:v>
                </c:pt>
                <c:pt idx="3487">
                  <c:v>14.72644514</c:v>
                </c:pt>
                <c:pt idx="3488">
                  <c:v>14.73098391</c:v>
                </c:pt>
                <c:pt idx="3489">
                  <c:v>14.73507058</c:v>
                </c:pt>
                <c:pt idx="3490">
                  <c:v>14.7396841</c:v>
                </c:pt>
                <c:pt idx="3491">
                  <c:v>14.74406979</c:v>
                </c:pt>
                <c:pt idx="3492">
                  <c:v>14.74838429</c:v>
                </c:pt>
                <c:pt idx="3493">
                  <c:v>14.75247808</c:v>
                </c:pt>
                <c:pt idx="3494">
                  <c:v>14.75686733</c:v>
                </c:pt>
                <c:pt idx="3495">
                  <c:v>14.76096112</c:v>
                </c:pt>
                <c:pt idx="3496">
                  <c:v>14.76482708</c:v>
                </c:pt>
                <c:pt idx="3497">
                  <c:v>14.76914157</c:v>
                </c:pt>
                <c:pt idx="3498">
                  <c:v>14.77308229</c:v>
                </c:pt>
                <c:pt idx="3499">
                  <c:v>14.77732559</c:v>
                </c:pt>
                <c:pt idx="3500">
                  <c:v>14.78111679</c:v>
                </c:pt>
                <c:pt idx="3501">
                  <c:v>14.78573031</c:v>
                </c:pt>
                <c:pt idx="3502">
                  <c:v>14.78974579</c:v>
                </c:pt>
                <c:pt idx="3503">
                  <c:v>14.79354055</c:v>
                </c:pt>
                <c:pt idx="3504">
                  <c:v>14.7979298</c:v>
                </c:pt>
                <c:pt idx="3505">
                  <c:v>14.80209479</c:v>
                </c:pt>
                <c:pt idx="3506">
                  <c:v>14.80618146</c:v>
                </c:pt>
                <c:pt idx="3507">
                  <c:v>14.81049951</c:v>
                </c:pt>
                <c:pt idx="3508">
                  <c:v>14.81459241</c:v>
                </c:pt>
                <c:pt idx="3509">
                  <c:v>14.81845837</c:v>
                </c:pt>
                <c:pt idx="3510">
                  <c:v>14.82292238</c:v>
                </c:pt>
                <c:pt idx="3511">
                  <c:v>14.82678478</c:v>
                </c:pt>
                <c:pt idx="3512">
                  <c:v>14.83102808</c:v>
                </c:pt>
                <c:pt idx="3513">
                  <c:v>14.83482284</c:v>
                </c:pt>
                <c:pt idx="3514">
                  <c:v>14.83928685</c:v>
                </c:pt>
                <c:pt idx="3515">
                  <c:v>14.84345184</c:v>
                </c:pt>
                <c:pt idx="3516">
                  <c:v>14.8472466</c:v>
                </c:pt>
                <c:pt idx="3517">
                  <c:v>14.85163229</c:v>
                </c:pt>
                <c:pt idx="3518">
                  <c:v>14.85564777</c:v>
                </c:pt>
                <c:pt idx="3519">
                  <c:v>14.85981275</c:v>
                </c:pt>
                <c:pt idx="3520">
                  <c:v>14.86435507</c:v>
                </c:pt>
                <c:pt idx="3521">
                  <c:v>14.86837055</c:v>
                </c:pt>
                <c:pt idx="3522">
                  <c:v>14.87224007</c:v>
                </c:pt>
                <c:pt idx="3523">
                  <c:v>14.87670052</c:v>
                </c:pt>
                <c:pt idx="3524">
                  <c:v>14.88057004</c:v>
                </c:pt>
                <c:pt idx="3525">
                  <c:v>14.8846567</c:v>
                </c:pt>
                <c:pt idx="3526">
                  <c:v>14.88860454</c:v>
                </c:pt>
                <c:pt idx="3527">
                  <c:v>14.8932145</c:v>
                </c:pt>
                <c:pt idx="3528">
                  <c:v>14.89730117</c:v>
                </c:pt>
                <c:pt idx="3529">
                  <c:v>14.90191825</c:v>
                </c:pt>
                <c:pt idx="3530">
                  <c:v>14.90638226</c:v>
                </c:pt>
                <c:pt idx="3531">
                  <c:v>14.91054724</c:v>
                </c:pt>
                <c:pt idx="3532">
                  <c:v>14.91456272</c:v>
                </c:pt>
                <c:pt idx="3533">
                  <c:v>14.91902672</c:v>
                </c:pt>
                <c:pt idx="3534">
                  <c:v>14.92311339</c:v>
                </c:pt>
                <c:pt idx="3535">
                  <c:v>14.92698647</c:v>
                </c:pt>
                <c:pt idx="3536">
                  <c:v>14.93130008</c:v>
                </c:pt>
                <c:pt idx="3537">
                  <c:v>14.93531555</c:v>
                </c:pt>
                <c:pt idx="3538">
                  <c:v>14.93948054</c:v>
                </c:pt>
                <c:pt idx="3539">
                  <c:v>14.9432753</c:v>
                </c:pt>
                <c:pt idx="3540">
                  <c:v>14.94780695</c:v>
                </c:pt>
                <c:pt idx="3541">
                  <c:v>14.95205025</c:v>
                </c:pt>
                <c:pt idx="3542">
                  <c:v>14.9564395</c:v>
                </c:pt>
                <c:pt idx="3543">
                  <c:v>14.9609747</c:v>
                </c:pt>
                <c:pt idx="3544">
                  <c:v>14.965218</c:v>
                </c:pt>
                <c:pt idx="3545">
                  <c:v>14.96915872</c:v>
                </c:pt>
                <c:pt idx="3546">
                  <c:v>14.97369749</c:v>
                </c:pt>
                <c:pt idx="3547">
                  <c:v>14.97778415</c:v>
                </c:pt>
                <c:pt idx="3548">
                  <c:v>14.98165723</c:v>
                </c:pt>
                <c:pt idx="3549">
                  <c:v>14.98589697</c:v>
                </c:pt>
                <c:pt idx="3550">
                  <c:v>14.98991245</c:v>
                </c:pt>
                <c:pt idx="3551">
                  <c:v>14.99414863</c:v>
                </c:pt>
                <c:pt idx="3552">
                  <c:v>14.99869095</c:v>
                </c:pt>
                <c:pt idx="3553">
                  <c:v>15.00270642</c:v>
                </c:pt>
                <c:pt idx="3554">
                  <c:v>15.0066507</c:v>
                </c:pt>
                <c:pt idx="3555">
                  <c:v>15.01111471</c:v>
                </c:pt>
                <c:pt idx="3556">
                  <c:v>15.01579587</c:v>
                </c:pt>
                <c:pt idx="3557">
                  <c:v>15.02011036</c:v>
                </c:pt>
                <c:pt idx="3558">
                  <c:v>15.02397988</c:v>
                </c:pt>
                <c:pt idx="3559">
                  <c:v>15.02844033</c:v>
                </c:pt>
                <c:pt idx="3560">
                  <c:v>15.03260532</c:v>
                </c:pt>
                <c:pt idx="3561">
                  <c:v>15.03707288</c:v>
                </c:pt>
                <c:pt idx="3562">
                  <c:v>15.04161165</c:v>
                </c:pt>
                <c:pt idx="3563">
                  <c:v>15.04584783</c:v>
                </c:pt>
                <c:pt idx="3564">
                  <c:v>15.04986686</c:v>
                </c:pt>
                <c:pt idx="3565">
                  <c:v>15.05440563</c:v>
                </c:pt>
                <c:pt idx="3566">
                  <c:v>15.0584211</c:v>
                </c:pt>
                <c:pt idx="3567">
                  <c:v>15.06229062</c:v>
                </c:pt>
                <c:pt idx="3568">
                  <c:v>15.06660512</c:v>
                </c:pt>
                <c:pt idx="3569">
                  <c:v>15.07054227</c:v>
                </c:pt>
                <c:pt idx="3570">
                  <c:v>15.07485677</c:v>
                </c:pt>
                <c:pt idx="3571">
                  <c:v>15.07865509</c:v>
                </c:pt>
                <c:pt idx="3572">
                  <c:v>15.0831903</c:v>
                </c:pt>
                <c:pt idx="3573">
                  <c:v>15.08720577</c:v>
                </c:pt>
                <c:pt idx="3574">
                  <c:v>15.09099697</c:v>
                </c:pt>
                <c:pt idx="3575">
                  <c:v>15.09538623</c:v>
                </c:pt>
                <c:pt idx="3576">
                  <c:v>15.09955121</c:v>
                </c:pt>
                <c:pt idx="3577">
                  <c:v>15.103645</c:v>
                </c:pt>
                <c:pt idx="3578">
                  <c:v>15.1079595</c:v>
                </c:pt>
                <c:pt idx="3579">
                  <c:v>15.11197497</c:v>
                </c:pt>
                <c:pt idx="3580">
                  <c:v>15.11599044</c:v>
                </c:pt>
                <c:pt idx="3581">
                  <c:v>15.12038325</c:v>
                </c:pt>
                <c:pt idx="3582">
                  <c:v>15.12425277</c:v>
                </c:pt>
                <c:pt idx="3583">
                  <c:v>15.12841776</c:v>
                </c:pt>
                <c:pt idx="3584">
                  <c:v>15.13228372</c:v>
                </c:pt>
                <c:pt idx="3585">
                  <c:v>15.13681892</c:v>
                </c:pt>
                <c:pt idx="3586">
                  <c:v>15.14091271</c:v>
                </c:pt>
                <c:pt idx="3587">
                  <c:v>15.14470747</c:v>
                </c:pt>
                <c:pt idx="3588">
                  <c:v>15.14917148</c:v>
                </c:pt>
                <c:pt idx="3589">
                  <c:v>15.15325815</c:v>
                </c:pt>
                <c:pt idx="3590">
                  <c:v>15.15735194</c:v>
                </c:pt>
                <c:pt idx="3591">
                  <c:v>15.1618907</c:v>
                </c:pt>
                <c:pt idx="3592">
                  <c:v>15.1657531</c:v>
                </c:pt>
                <c:pt idx="3593">
                  <c:v>15.16984689</c:v>
                </c:pt>
                <c:pt idx="3594">
                  <c:v>15.17423615</c:v>
                </c:pt>
                <c:pt idx="3595">
                  <c:v>15.17803091</c:v>
                </c:pt>
                <c:pt idx="3596">
                  <c:v>15.18219589</c:v>
                </c:pt>
                <c:pt idx="3597">
                  <c:v>15.18606541</c:v>
                </c:pt>
                <c:pt idx="3598">
                  <c:v>15.19059706</c:v>
                </c:pt>
                <c:pt idx="3599">
                  <c:v>15.19476916</c:v>
                </c:pt>
                <c:pt idx="3600">
                  <c:v>15.19930437</c:v>
                </c:pt>
                <c:pt idx="3601">
                  <c:v>15.20376838</c:v>
                </c:pt>
                <c:pt idx="3602">
                  <c:v>15.20800456</c:v>
                </c:pt>
                <c:pt idx="3603">
                  <c:v>15.21202003</c:v>
                </c:pt>
                <c:pt idx="3604">
                  <c:v>15.2164876</c:v>
                </c:pt>
                <c:pt idx="3605">
                  <c:v>15.22065258</c:v>
                </c:pt>
                <c:pt idx="3606">
                  <c:v>15.22444735</c:v>
                </c:pt>
                <c:pt idx="3607">
                  <c:v>15.2288366</c:v>
                </c:pt>
                <c:pt idx="3608">
                  <c:v>15.23270256</c:v>
                </c:pt>
                <c:pt idx="3609">
                  <c:v>15.23701706</c:v>
                </c:pt>
                <c:pt idx="3610">
                  <c:v>15.24155582</c:v>
                </c:pt>
                <c:pt idx="3611">
                  <c:v>15.24542178</c:v>
                </c:pt>
                <c:pt idx="3612">
                  <c:v>15.24951557</c:v>
                </c:pt>
                <c:pt idx="3613">
                  <c:v>15.25397602</c:v>
                </c:pt>
                <c:pt idx="3614">
                  <c:v>15.25843647</c:v>
                </c:pt>
                <c:pt idx="3615">
                  <c:v>15.26275096</c:v>
                </c:pt>
                <c:pt idx="3616">
                  <c:v>15.26662404</c:v>
                </c:pt>
                <c:pt idx="3617">
                  <c:v>15.27115569</c:v>
                </c:pt>
                <c:pt idx="3618">
                  <c:v>15.27532067</c:v>
                </c:pt>
                <c:pt idx="3619">
                  <c:v>15.279119</c:v>
                </c:pt>
                <c:pt idx="3620">
                  <c:v>15.28335874</c:v>
                </c:pt>
                <c:pt idx="3621">
                  <c:v>15.28744541</c:v>
                </c:pt>
                <c:pt idx="3622">
                  <c:v>15.29168871</c:v>
                </c:pt>
                <c:pt idx="3623">
                  <c:v>15.29615272</c:v>
                </c:pt>
                <c:pt idx="3624">
                  <c:v>15.30016819</c:v>
                </c:pt>
                <c:pt idx="3625">
                  <c:v>15.3041089</c:v>
                </c:pt>
                <c:pt idx="3626">
                  <c:v>15.30857647</c:v>
                </c:pt>
                <c:pt idx="3627">
                  <c:v>15.31333239</c:v>
                </c:pt>
                <c:pt idx="3628">
                  <c:v>15.31757569</c:v>
                </c:pt>
                <c:pt idx="3629">
                  <c:v>15.32144521</c:v>
                </c:pt>
                <c:pt idx="3630">
                  <c:v>15.32597685</c:v>
                </c:pt>
                <c:pt idx="3631">
                  <c:v>15.33007064</c:v>
                </c:pt>
                <c:pt idx="3632">
                  <c:v>15.3346094</c:v>
                </c:pt>
                <c:pt idx="3633">
                  <c:v>15.33907341</c:v>
                </c:pt>
                <c:pt idx="3634">
                  <c:v>15.34330959</c:v>
                </c:pt>
                <c:pt idx="3635">
                  <c:v>15.34740338</c:v>
                </c:pt>
                <c:pt idx="3636">
                  <c:v>15.35186739</c:v>
                </c:pt>
                <c:pt idx="3637">
                  <c:v>15.3558793</c:v>
                </c:pt>
                <c:pt idx="3638">
                  <c:v>15.35982714</c:v>
                </c:pt>
                <c:pt idx="3639">
                  <c:v>15.36414164</c:v>
                </c:pt>
                <c:pt idx="3640">
                  <c:v>15.3680076</c:v>
                </c:pt>
                <c:pt idx="3641">
                  <c:v>15.37232209</c:v>
                </c:pt>
                <c:pt idx="3642">
                  <c:v>15.37611686</c:v>
                </c:pt>
                <c:pt idx="3643">
                  <c:v>15.38065562</c:v>
                </c:pt>
                <c:pt idx="3644">
                  <c:v>15.38474229</c:v>
                </c:pt>
                <c:pt idx="3645">
                  <c:v>15.38928461</c:v>
                </c:pt>
                <c:pt idx="3646">
                  <c:v>15.39389102</c:v>
                </c:pt>
                <c:pt idx="3647">
                  <c:v>15.39813432</c:v>
                </c:pt>
                <c:pt idx="3648">
                  <c:v>15.40207859</c:v>
                </c:pt>
                <c:pt idx="3649">
                  <c:v>15.40646073</c:v>
                </c:pt>
                <c:pt idx="3650">
                  <c:v>15.41055451</c:v>
                </c:pt>
                <c:pt idx="3651">
                  <c:v>15.41442047</c:v>
                </c:pt>
                <c:pt idx="3652">
                  <c:v>15.41873853</c:v>
                </c:pt>
                <c:pt idx="3653">
                  <c:v>15.4228252</c:v>
                </c:pt>
                <c:pt idx="3654">
                  <c:v>15.4269973</c:v>
                </c:pt>
                <c:pt idx="3655">
                  <c:v>15.43145775</c:v>
                </c:pt>
                <c:pt idx="3656">
                  <c:v>15.43532727</c:v>
                </c:pt>
                <c:pt idx="3657">
                  <c:v>15.43941394</c:v>
                </c:pt>
                <c:pt idx="3658">
                  <c:v>15.44388151</c:v>
                </c:pt>
                <c:pt idx="3659">
                  <c:v>15.44856623</c:v>
                </c:pt>
                <c:pt idx="3660">
                  <c:v>15.45280241</c:v>
                </c:pt>
                <c:pt idx="3661">
                  <c:v>15.45660073</c:v>
                </c:pt>
                <c:pt idx="3662">
                  <c:v>15.46128545</c:v>
                </c:pt>
                <c:pt idx="3663">
                  <c:v>15.46537924</c:v>
                </c:pt>
                <c:pt idx="3664">
                  <c:v>15.4699892</c:v>
                </c:pt>
                <c:pt idx="3665">
                  <c:v>15.4745244</c:v>
                </c:pt>
                <c:pt idx="3666">
                  <c:v>15.47861819</c:v>
                </c:pt>
                <c:pt idx="3667">
                  <c:v>15.48270486</c:v>
                </c:pt>
                <c:pt idx="3668">
                  <c:v>15.48717243</c:v>
                </c:pt>
                <c:pt idx="3669">
                  <c:v>15.4911879</c:v>
                </c:pt>
                <c:pt idx="3670">
                  <c:v>15.49505742</c:v>
                </c:pt>
                <c:pt idx="3671">
                  <c:v>15.49944667</c:v>
                </c:pt>
                <c:pt idx="3672">
                  <c:v>15.50338739</c:v>
                </c:pt>
                <c:pt idx="3673">
                  <c:v>15.50762357</c:v>
                </c:pt>
                <c:pt idx="3674">
                  <c:v>15.51216589</c:v>
                </c:pt>
                <c:pt idx="3675">
                  <c:v>15.51603541</c:v>
                </c:pt>
                <c:pt idx="3676">
                  <c:v>15.52012208</c:v>
                </c:pt>
                <c:pt idx="3677">
                  <c:v>15.52458965</c:v>
                </c:pt>
                <c:pt idx="3678">
                  <c:v>15.52919961</c:v>
                </c:pt>
                <c:pt idx="3679">
                  <c:v>15.53343579</c:v>
                </c:pt>
                <c:pt idx="3680">
                  <c:v>15.53723412</c:v>
                </c:pt>
                <c:pt idx="3681">
                  <c:v>15.54184408</c:v>
                </c:pt>
                <c:pt idx="3682">
                  <c:v>15.54600906</c:v>
                </c:pt>
                <c:pt idx="3683">
                  <c:v>15.54980383</c:v>
                </c:pt>
                <c:pt idx="3684">
                  <c:v>15.55396881</c:v>
                </c:pt>
                <c:pt idx="3685">
                  <c:v>15.5580626</c:v>
                </c:pt>
                <c:pt idx="3686">
                  <c:v>15.56229878</c:v>
                </c:pt>
                <c:pt idx="3687">
                  <c:v>15.56676279</c:v>
                </c:pt>
                <c:pt idx="3688">
                  <c:v>15.57063231</c:v>
                </c:pt>
                <c:pt idx="3689">
                  <c:v>15.57486849</c:v>
                </c:pt>
                <c:pt idx="3690">
                  <c:v>15.57911179</c:v>
                </c:pt>
                <c:pt idx="3691">
                  <c:v>15.5838677</c:v>
                </c:pt>
                <c:pt idx="3692">
                  <c:v>15.588111</c:v>
                </c:pt>
                <c:pt idx="3693">
                  <c:v>15.59190577</c:v>
                </c:pt>
                <c:pt idx="3694">
                  <c:v>15.59659049</c:v>
                </c:pt>
                <c:pt idx="3695">
                  <c:v>15.60068427</c:v>
                </c:pt>
                <c:pt idx="3696">
                  <c:v>15.60521948</c:v>
                </c:pt>
                <c:pt idx="3697">
                  <c:v>15.60968349</c:v>
                </c:pt>
                <c:pt idx="3698">
                  <c:v>15.61399798</c:v>
                </c:pt>
                <c:pt idx="3699">
                  <c:v>15.61808465</c:v>
                </c:pt>
                <c:pt idx="3700">
                  <c:v>15.62247747</c:v>
                </c:pt>
                <c:pt idx="3701">
                  <c:v>15.62649294</c:v>
                </c:pt>
                <c:pt idx="3702">
                  <c:v>15.6302877</c:v>
                </c:pt>
                <c:pt idx="3703">
                  <c:v>15.63467695</c:v>
                </c:pt>
                <c:pt idx="3704">
                  <c:v>15.63868887</c:v>
                </c:pt>
                <c:pt idx="3705">
                  <c:v>15.64293217</c:v>
                </c:pt>
                <c:pt idx="3706">
                  <c:v>15.64672693</c:v>
                </c:pt>
                <c:pt idx="3707">
                  <c:v>15.65133689</c:v>
                </c:pt>
                <c:pt idx="3708">
                  <c:v>15.65543068</c:v>
                </c:pt>
                <c:pt idx="3709">
                  <c:v>15.65989469</c:v>
                </c:pt>
                <c:pt idx="3710">
                  <c:v>15.66442989</c:v>
                </c:pt>
                <c:pt idx="3711">
                  <c:v>15.66874439</c:v>
                </c:pt>
                <c:pt idx="3712">
                  <c:v>15.67268867</c:v>
                </c:pt>
                <c:pt idx="3713">
                  <c:v>15.67722031</c:v>
                </c:pt>
                <c:pt idx="3714">
                  <c:v>15.6812429</c:v>
                </c:pt>
                <c:pt idx="3715">
                  <c:v>15.68503411</c:v>
                </c:pt>
                <c:pt idx="3716">
                  <c:v>15.68942336</c:v>
                </c:pt>
                <c:pt idx="3717">
                  <c:v>15.69351003</c:v>
                </c:pt>
                <c:pt idx="3718">
                  <c:v>15.69767501</c:v>
                </c:pt>
                <c:pt idx="3719">
                  <c:v>15.70206783</c:v>
                </c:pt>
                <c:pt idx="3720">
                  <c:v>15.70600854</c:v>
                </c:pt>
                <c:pt idx="3721">
                  <c:v>15.70995282</c:v>
                </c:pt>
                <c:pt idx="3722">
                  <c:v>15.71449158</c:v>
                </c:pt>
                <c:pt idx="3723">
                  <c:v>15.7192475</c:v>
                </c:pt>
                <c:pt idx="3724">
                  <c:v>15.72341248</c:v>
                </c:pt>
                <c:pt idx="3725">
                  <c:v>15.7272108</c:v>
                </c:pt>
                <c:pt idx="3726">
                  <c:v>15.73182433</c:v>
                </c:pt>
                <c:pt idx="3727">
                  <c:v>15.73591099</c:v>
                </c:pt>
                <c:pt idx="3728">
                  <c:v>15.73970576</c:v>
                </c:pt>
                <c:pt idx="3729">
                  <c:v>15.74409501</c:v>
                </c:pt>
                <c:pt idx="3730">
                  <c:v>15.74818524</c:v>
                </c:pt>
                <c:pt idx="3731">
                  <c:v>15.75227903</c:v>
                </c:pt>
                <c:pt idx="3732">
                  <c:v>15.75681067</c:v>
                </c:pt>
                <c:pt idx="3733">
                  <c:v>15.76083326</c:v>
                </c:pt>
                <c:pt idx="3734">
                  <c:v>15.76477398</c:v>
                </c:pt>
                <c:pt idx="3735">
                  <c:v>15.76916323</c:v>
                </c:pt>
                <c:pt idx="3736">
                  <c:v>15.772958</c:v>
                </c:pt>
                <c:pt idx="3737">
                  <c:v>15.77719418</c:v>
                </c:pt>
                <c:pt idx="3738">
                  <c:v>15.7809925</c:v>
                </c:pt>
                <c:pt idx="3739">
                  <c:v>15.78567722</c:v>
                </c:pt>
                <c:pt idx="3740">
                  <c:v>15.78976389</c:v>
                </c:pt>
                <c:pt idx="3741">
                  <c:v>15.79430621</c:v>
                </c:pt>
                <c:pt idx="3742">
                  <c:v>15.79877022</c:v>
                </c:pt>
                <c:pt idx="3743">
                  <c:v>15.80293521</c:v>
                </c:pt>
                <c:pt idx="3744">
                  <c:v>15.80702187</c:v>
                </c:pt>
                <c:pt idx="3745">
                  <c:v>15.81148944</c:v>
                </c:pt>
                <c:pt idx="3746">
                  <c:v>15.81557611</c:v>
                </c:pt>
                <c:pt idx="3747">
                  <c:v>15.81944919</c:v>
                </c:pt>
                <c:pt idx="3748">
                  <c:v>15.82383488</c:v>
                </c:pt>
                <c:pt idx="3749">
                  <c:v>15.82762965</c:v>
                </c:pt>
                <c:pt idx="3750">
                  <c:v>15.83201534</c:v>
                </c:pt>
                <c:pt idx="3751">
                  <c:v>15.83655766</c:v>
                </c:pt>
                <c:pt idx="3752">
                  <c:v>15.84034531</c:v>
                </c:pt>
                <c:pt idx="3753">
                  <c:v>15.84451029</c:v>
                </c:pt>
                <c:pt idx="3754">
                  <c:v>15.84890311</c:v>
                </c:pt>
                <c:pt idx="3755">
                  <c:v>15.85343831</c:v>
                </c:pt>
                <c:pt idx="3756">
                  <c:v>15.8576033</c:v>
                </c:pt>
                <c:pt idx="3757">
                  <c:v>15.86169708</c:v>
                </c:pt>
                <c:pt idx="3758">
                  <c:v>15.86615753</c:v>
                </c:pt>
                <c:pt idx="3759">
                  <c:v>15.87025132</c:v>
                </c:pt>
                <c:pt idx="3760">
                  <c:v>15.87404608</c:v>
                </c:pt>
                <c:pt idx="3761">
                  <c:v>15.87836058</c:v>
                </c:pt>
                <c:pt idx="3762">
                  <c:v>15.88245081</c:v>
                </c:pt>
                <c:pt idx="3763">
                  <c:v>15.88661579</c:v>
                </c:pt>
                <c:pt idx="3764">
                  <c:v>15.89115456</c:v>
                </c:pt>
                <c:pt idx="3765">
                  <c:v>15.89509527</c:v>
                </c:pt>
                <c:pt idx="3766">
                  <c:v>15.89911075</c:v>
                </c:pt>
                <c:pt idx="3767">
                  <c:v>15.90357476</c:v>
                </c:pt>
                <c:pt idx="3768">
                  <c:v>15.90825947</c:v>
                </c:pt>
                <c:pt idx="3769">
                  <c:v>15.91257397</c:v>
                </c:pt>
                <c:pt idx="3770">
                  <c:v>15.91644349</c:v>
                </c:pt>
                <c:pt idx="3771">
                  <c:v>15.92090394</c:v>
                </c:pt>
                <c:pt idx="3772">
                  <c:v>15.92499773</c:v>
                </c:pt>
                <c:pt idx="3773">
                  <c:v>15.92961125</c:v>
                </c:pt>
                <c:pt idx="3774">
                  <c:v>15.9340005</c:v>
                </c:pt>
                <c:pt idx="3775">
                  <c:v>15.93823668</c:v>
                </c:pt>
                <c:pt idx="3776">
                  <c:v>15.94240167</c:v>
                </c:pt>
                <c:pt idx="3777">
                  <c:v>15.94686924</c:v>
                </c:pt>
                <c:pt idx="3778">
                  <c:v>15.95088471</c:v>
                </c:pt>
                <c:pt idx="3779">
                  <c:v>15.95482186</c:v>
                </c:pt>
                <c:pt idx="3780">
                  <c:v>15.95906872</c:v>
                </c:pt>
                <c:pt idx="3781">
                  <c:v>15.96293468</c:v>
                </c:pt>
                <c:pt idx="3782">
                  <c:v>15.96724918</c:v>
                </c:pt>
                <c:pt idx="3783">
                  <c:v>15.97104394</c:v>
                </c:pt>
                <c:pt idx="3784">
                  <c:v>15.97557559</c:v>
                </c:pt>
                <c:pt idx="3785">
                  <c:v>15.97966938</c:v>
                </c:pt>
                <c:pt idx="3786">
                  <c:v>15.9842829</c:v>
                </c:pt>
                <c:pt idx="3787">
                  <c:v>15.98882166</c:v>
                </c:pt>
                <c:pt idx="3788">
                  <c:v>15.99305784</c:v>
                </c:pt>
                <c:pt idx="3789">
                  <c:v>15.99700212</c:v>
                </c:pt>
                <c:pt idx="3790">
                  <c:v>16.00139137</c:v>
                </c:pt>
                <c:pt idx="3791">
                  <c:v>16.00547804</c:v>
                </c:pt>
                <c:pt idx="3792">
                  <c:v>16.00927636999999</c:v>
                </c:pt>
                <c:pt idx="3793">
                  <c:v>16.01374037</c:v>
                </c:pt>
                <c:pt idx="3794">
                  <c:v>16.01775585</c:v>
                </c:pt>
                <c:pt idx="3795">
                  <c:v>16.02192083</c:v>
                </c:pt>
                <c:pt idx="3796">
                  <c:v>16.0264596</c:v>
                </c:pt>
                <c:pt idx="3797">
                  <c:v>16.030322</c:v>
                </c:pt>
                <c:pt idx="3798">
                  <c:v>16.03441578</c:v>
                </c:pt>
                <c:pt idx="3799">
                  <c:v>16.03887979</c:v>
                </c:pt>
                <c:pt idx="3800">
                  <c:v>16.04349331</c:v>
                </c:pt>
                <c:pt idx="3801">
                  <c:v>16.04772948999998</c:v>
                </c:pt>
                <c:pt idx="3802">
                  <c:v>16.05167377</c:v>
                </c:pt>
                <c:pt idx="3803">
                  <c:v>16.05628729</c:v>
                </c:pt>
                <c:pt idx="3804">
                  <c:v>16.06030276</c:v>
                </c:pt>
                <c:pt idx="3805">
                  <c:v>16.06409396999999</c:v>
                </c:pt>
                <c:pt idx="3806">
                  <c:v>16.06848678</c:v>
                </c:pt>
                <c:pt idx="3807">
                  <c:v>16.07257345</c:v>
                </c:pt>
                <c:pt idx="3808">
                  <c:v>16.07666724</c:v>
                </c:pt>
                <c:pt idx="3809">
                  <c:v>16.081206</c:v>
                </c:pt>
                <c:pt idx="3810">
                  <c:v>16.08514672</c:v>
                </c:pt>
                <c:pt idx="3811">
                  <c:v>16.08916219</c:v>
                </c:pt>
                <c:pt idx="3812">
                  <c:v>16.093555</c:v>
                </c:pt>
                <c:pt idx="3813">
                  <c:v>16.09831092</c:v>
                </c:pt>
                <c:pt idx="3814">
                  <c:v>16.10255421999999</c:v>
                </c:pt>
                <c:pt idx="3815">
                  <c:v>16.10716774</c:v>
                </c:pt>
                <c:pt idx="3816">
                  <c:v>16.11095538</c:v>
                </c:pt>
                <c:pt idx="3817">
                  <c:v>16.11504917</c:v>
                </c:pt>
                <c:pt idx="3818">
                  <c:v>16.11958794</c:v>
                </c:pt>
                <c:pt idx="3819">
                  <c:v>16.1241267</c:v>
                </c:pt>
                <c:pt idx="3820">
                  <c:v>16.12836288</c:v>
                </c:pt>
                <c:pt idx="3821">
                  <c:v>16.13230716</c:v>
                </c:pt>
                <c:pt idx="3822">
                  <c:v>16.13684236</c:v>
                </c:pt>
                <c:pt idx="3823">
                  <c:v>16.14093615000001</c:v>
                </c:pt>
                <c:pt idx="3824">
                  <c:v>16.14473091</c:v>
                </c:pt>
                <c:pt idx="3825">
                  <c:v>16.14897065</c:v>
                </c:pt>
                <c:pt idx="3826">
                  <c:v>16.15298613</c:v>
                </c:pt>
                <c:pt idx="3827">
                  <c:v>16.15730062</c:v>
                </c:pt>
                <c:pt idx="3828">
                  <c:v>16.16176463</c:v>
                </c:pt>
                <c:pt idx="3829">
                  <c:v>16.16562703</c:v>
                </c:pt>
                <c:pt idx="3830">
                  <c:v>16.16972081999998</c:v>
                </c:pt>
                <c:pt idx="3831">
                  <c:v>16.17403888</c:v>
                </c:pt>
                <c:pt idx="3832">
                  <c:v>16.17886955000001</c:v>
                </c:pt>
                <c:pt idx="3833">
                  <c:v>16.18303453</c:v>
                </c:pt>
                <c:pt idx="3834">
                  <c:v>16.18690761</c:v>
                </c:pt>
                <c:pt idx="3835">
                  <c:v>16.19151401</c:v>
                </c:pt>
                <c:pt idx="3836">
                  <c:v>16.19567899999999</c:v>
                </c:pt>
                <c:pt idx="3837">
                  <c:v>16.20014656999998</c:v>
                </c:pt>
                <c:pt idx="3838">
                  <c:v>16.20468533</c:v>
                </c:pt>
                <c:pt idx="3839">
                  <c:v>16.20892151</c:v>
                </c:pt>
                <c:pt idx="3840">
                  <c:v>16.2130153</c:v>
                </c:pt>
                <c:pt idx="3841">
                  <c:v>16.21740455</c:v>
                </c:pt>
                <c:pt idx="3842">
                  <c:v>16.22149122</c:v>
                </c:pt>
                <c:pt idx="3843">
                  <c:v>16.22528953999997</c:v>
                </c:pt>
                <c:pt idx="3844">
                  <c:v>16.22967524</c:v>
                </c:pt>
                <c:pt idx="3845">
                  <c:v>16.23361595</c:v>
                </c:pt>
                <c:pt idx="3846">
                  <c:v>16.23785925</c:v>
                </c:pt>
                <c:pt idx="3847">
                  <c:v>16.24165402</c:v>
                </c:pt>
                <c:pt idx="3848">
                  <c:v>16.24626397999998</c:v>
                </c:pt>
                <c:pt idx="3849">
                  <c:v>16.25042896</c:v>
                </c:pt>
                <c:pt idx="3850">
                  <c:v>16.25489297</c:v>
                </c:pt>
                <c:pt idx="3851">
                  <c:v>16.25943174</c:v>
                </c:pt>
                <c:pt idx="3852">
                  <c:v>16.26373910999998</c:v>
                </c:pt>
                <c:pt idx="3853">
                  <c:v>16.26768695</c:v>
                </c:pt>
                <c:pt idx="3854">
                  <c:v>16.27215096</c:v>
                </c:pt>
                <c:pt idx="3855">
                  <c:v>16.27616643</c:v>
                </c:pt>
                <c:pt idx="3856">
                  <c:v>16.27996119000001</c:v>
                </c:pt>
                <c:pt idx="3857">
                  <c:v>16.28442164</c:v>
                </c:pt>
                <c:pt idx="3858">
                  <c:v>16.28844067999997</c:v>
                </c:pt>
                <c:pt idx="3859">
                  <c:v>16.29260566</c:v>
                </c:pt>
                <c:pt idx="3860">
                  <c:v>16.29706967</c:v>
                </c:pt>
                <c:pt idx="3861">
                  <c:v>16.30086087</c:v>
                </c:pt>
                <c:pt idx="3862">
                  <c:v>16.30502586</c:v>
                </c:pt>
                <c:pt idx="3863">
                  <c:v>16.30941511</c:v>
                </c:pt>
                <c:pt idx="3864">
                  <c:v>16.31410339</c:v>
                </c:pt>
                <c:pt idx="3865">
                  <c:v>16.31841787999998</c:v>
                </c:pt>
                <c:pt idx="3866">
                  <c:v>16.32220909</c:v>
                </c:pt>
                <c:pt idx="3867">
                  <c:v>16.32674785</c:v>
                </c:pt>
                <c:pt idx="3868">
                  <c:v>16.33083452</c:v>
                </c:pt>
                <c:pt idx="3869">
                  <c:v>16.33470760000001</c:v>
                </c:pt>
                <c:pt idx="3870">
                  <c:v>16.3390221</c:v>
                </c:pt>
                <c:pt idx="3871">
                  <c:v>16.34310877</c:v>
                </c:pt>
                <c:pt idx="3872">
                  <c:v>16.34727375</c:v>
                </c:pt>
                <c:pt idx="3873">
                  <c:v>16.35181608</c:v>
                </c:pt>
                <c:pt idx="3874">
                  <c:v>16.35575679</c:v>
                </c:pt>
                <c:pt idx="3875">
                  <c:v>16.35977226</c:v>
                </c:pt>
                <c:pt idx="3876">
                  <c:v>16.36416152</c:v>
                </c:pt>
                <c:pt idx="3877">
                  <c:v>16.36899575</c:v>
                </c:pt>
                <c:pt idx="3878">
                  <c:v>16.37316073</c:v>
                </c:pt>
                <c:pt idx="3879">
                  <c:v>16.37777425000001</c:v>
                </c:pt>
                <c:pt idx="3880">
                  <c:v>16.38156546</c:v>
                </c:pt>
                <c:pt idx="3881">
                  <c:v>16.38558093</c:v>
                </c:pt>
                <c:pt idx="3882">
                  <c:v>16.39019801</c:v>
                </c:pt>
                <c:pt idx="3883">
                  <c:v>16.39473677</c:v>
                </c:pt>
                <c:pt idx="3884">
                  <c:v>16.39897295999999</c:v>
                </c:pt>
                <c:pt idx="3885">
                  <c:v>16.40291723</c:v>
                </c:pt>
                <c:pt idx="3886">
                  <c:v>16.407456</c:v>
                </c:pt>
                <c:pt idx="3887">
                  <c:v>16.41154265999998</c:v>
                </c:pt>
                <c:pt idx="3888">
                  <c:v>16.41534099</c:v>
                </c:pt>
                <c:pt idx="3889">
                  <c:v>16.41972668</c:v>
                </c:pt>
                <c:pt idx="3890">
                  <c:v>16.4235962</c:v>
                </c:pt>
                <c:pt idx="3891">
                  <c:v>16.42791070000001</c:v>
                </c:pt>
                <c:pt idx="3892">
                  <c:v>16.43244946</c:v>
                </c:pt>
                <c:pt idx="3893">
                  <c:v>16.43638662</c:v>
                </c:pt>
                <c:pt idx="3894">
                  <c:v>16.44040208999997</c:v>
                </c:pt>
                <c:pt idx="3895">
                  <c:v>16.44472014999998</c:v>
                </c:pt>
                <c:pt idx="3896">
                  <c:v>16.44940842</c:v>
                </c:pt>
                <c:pt idx="3897">
                  <c:v>16.45364461</c:v>
                </c:pt>
                <c:pt idx="3898">
                  <c:v>16.45751413</c:v>
                </c:pt>
                <c:pt idx="3899">
                  <c:v>16.46212764999998</c:v>
                </c:pt>
                <c:pt idx="3900">
                  <c:v>16.46629262999999</c:v>
                </c:pt>
                <c:pt idx="3901">
                  <c:v>16.47075664</c:v>
                </c:pt>
                <c:pt idx="3902">
                  <c:v>16.47521352999998</c:v>
                </c:pt>
                <c:pt idx="3903">
                  <c:v>16.47945683</c:v>
                </c:pt>
                <c:pt idx="3904">
                  <c:v>16.48355062</c:v>
                </c:pt>
                <c:pt idx="3905">
                  <c:v>16.48808581999998</c:v>
                </c:pt>
                <c:pt idx="3906">
                  <c:v>16.49210129</c:v>
                </c:pt>
                <c:pt idx="3907">
                  <c:v>16.4958925</c:v>
                </c:pt>
                <c:pt idx="3908">
                  <c:v>16.50028531</c:v>
                </c:pt>
                <c:pt idx="3909">
                  <c:v>16.50430078</c:v>
                </c:pt>
                <c:pt idx="3910">
                  <c:v>16.50854408</c:v>
                </c:pt>
                <c:pt idx="3911">
                  <c:v>16.51315405</c:v>
                </c:pt>
                <c:pt idx="3912">
                  <c:v>16.51791708</c:v>
                </c:pt>
                <c:pt idx="3913">
                  <c:v>16.52185779</c:v>
                </c:pt>
                <c:pt idx="3914">
                  <c:v>16.5263218</c:v>
                </c:pt>
                <c:pt idx="3915">
                  <c:v>16.53107772</c:v>
                </c:pt>
                <c:pt idx="3916">
                  <c:v>16.53532102</c:v>
                </c:pt>
                <c:pt idx="3917">
                  <c:v>16.53919054</c:v>
                </c:pt>
                <c:pt idx="3918">
                  <c:v>16.54372218</c:v>
                </c:pt>
                <c:pt idx="3919">
                  <c:v>16.54788717</c:v>
                </c:pt>
                <c:pt idx="3920">
                  <c:v>16.55235473999999</c:v>
                </c:pt>
                <c:pt idx="3921">
                  <c:v>16.55688994</c:v>
                </c:pt>
                <c:pt idx="3922">
                  <c:v>16.56113324</c:v>
                </c:pt>
                <c:pt idx="3923">
                  <c:v>16.56514871</c:v>
                </c:pt>
                <c:pt idx="3924">
                  <c:v>16.56961271999998</c:v>
                </c:pt>
                <c:pt idx="3925">
                  <c:v>16.57369939</c:v>
                </c:pt>
                <c:pt idx="3926">
                  <c:v>16.57831647</c:v>
                </c:pt>
                <c:pt idx="3927">
                  <c:v>16.58285168</c:v>
                </c:pt>
                <c:pt idx="3928">
                  <c:v>16.58701666</c:v>
                </c:pt>
                <c:pt idx="3929">
                  <c:v>16.59111045</c:v>
                </c:pt>
                <c:pt idx="3930">
                  <c:v>16.59542495</c:v>
                </c:pt>
                <c:pt idx="3931">
                  <c:v>16.59951162</c:v>
                </c:pt>
                <c:pt idx="3932">
                  <c:v>16.60338114</c:v>
                </c:pt>
                <c:pt idx="3933">
                  <c:v>16.60784514</c:v>
                </c:pt>
                <c:pt idx="3934">
                  <c:v>16.61163991</c:v>
                </c:pt>
                <c:pt idx="3935">
                  <c:v>16.61587609</c:v>
                </c:pt>
                <c:pt idx="3936">
                  <c:v>16.61974917</c:v>
                </c:pt>
                <c:pt idx="3937">
                  <c:v>16.62420606</c:v>
                </c:pt>
                <c:pt idx="3938">
                  <c:v>16.62837104</c:v>
                </c:pt>
                <c:pt idx="3939">
                  <c:v>16.63298812</c:v>
                </c:pt>
                <c:pt idx="3940">
                  <c:v>16.63745213</c:v>
                </c:pt>
                <c:pt idx="3941">
                  <c:v>16.64168831</c:v>
                </c:pt>
                <c:pt idx="3942">
                  <c:v>16.64570378</c:v>
                </c:pt>
                <c:pt idx="3943">
                  <c:v>16.65017135</c:v>
                </c:pt>
                <c:pt idx="3944">
                  <c:v>16.65425802</c:v>
                </c:pt>
                <c:pt idx="3945">
                  <c:v>16.6581311</c:v>
                </c:pt>
                <c:pt idx="3946">
                  <c:v>16.66259154999998</c:v>
                </c:pt>
                <c:pt idx="3947">
                  <c:v>16.66638631</c:v>
                </c:pt>
                <c:pt idx="3948">
                  <c:v>16.67070081</c:v>
                </c:pt>
                <c:pt idx="3949">
                  <c:v>16.67523958</c:v>
                </c:pt>
                <c:pt idx="3950">
                  <c:v>16.67910553999999</c:v>
                </c:pt>
                <c:pt idx="3951">
                  <c:v>16.6831922</c:v>
                </c:pt>
                <c:pt idx="3952">
                  <c:v>16.68765977</c:v>
                </c:pt>
                <c:pt idx="3953">
                  <c:v>16.69226973</c:v>
                </c:pt>
                <c:pt idx="3954">
                  <c:v>16.69651302999999</c:v>
                </c:pt>
                <c:pt idx="3955">
                  <c:v>16.70037543</c:v>
                </c:pt>
                <c:pt idx="3956">
                  <c:v>16.70491776</c:v>
                </c:pt>
                <c:pt idx="3957">
                  <c:v>16.70908274</c:v>
                </c:pt>
                <c:pt idx="3958">
                  <c:v>16.71362151</c:v>
                </c:pt>
                <c:pt idx="3959">
                  <c:v>16.71808196</c:v>
                </c:pt>
                <c:pt idx="3960">
                  <c:v>16.72224693999999</c:v>
                </c:pt>
                <c:pt idx="3961">
                  <c:v>16.72634073</c:v>
                </c:pt>
                <c:pt idx="3962">
                  <c:v>16.73087238</c:v>
                </c:pt>
                <c:pt idx="3963">
                  <c:v>16.73489497</c:v>
                </c:pt>
                <c:pt idx="3964">
                  <c:v>16.73883568</c:v>
                </c:pt>
                <c:pt idx="3965">
                  <c:v>16.74307542</c:v>
                </c:pt>
                <c:pt idx="3966">
                  <c:v>16.74694494</c:v>
                </c:pt>
                <c:pt idx="3967">
                  <c:v>16.75118113</c:v>
                </c:pt>
                <c:pt idx="3968">
                  <c:v>16.75505065</c:v>
                </c:pt>
                <c:pt idx="3969">
                  <c:v>16.75958585</c:v>
                </c:pt>
                <c:pt idx="3970">
                  <c:v>16.76382915</c:v>
                </c:pt>
                <c:pt idx="3971">
                  <c:v>16.76821839999998</c:v>
                </c:pt>
                <c:pt idx="3972">
                  <c:v>16.77275361</c:v>
                </c:pt>
                <c:pt idx="3973">
                  <c:v>16.77699691</c:v>
                </c:pt>
                <c:pt idx="3974">
                  <c:v>16.78101238</c:v>
                </c:pt>
                <c:pt idx="3975">
                  <c:v>16.78555115</c:v>
                </c:pt>
                <c:pt idx="3976">
                  <c:v>16.78956662</c:v>
                </c:pt>
                <c:pt idx="3977">
                  <c:v>16.79343614</c:v>
                </c:pt>
                <c:pt idx="3978">
                  <c:v>16.79775063</c:v>
                </c:pt>
                <c:pt idx="3979">
                  <c:v>16.80176611</c:v>
                </c:pt>
                <c:pt idx="3980">
                  <c:v>16.8060806</c:v>
                </c:pt>
                <c:pt idx="3981">
                  <c:v>16.81061581000001</c:v>
                </c:pt>
                <c:pt idx="3982">
                  <c:v>16.81448177</c:v>
                </c:pt>
                <c:pt idx="3983">
                  <c:v>16.81842603999998</c:v>
                </c:pt>
                <c:pt idx="3984">
                  <c:v>16.82289005000001</c:v>
                </c:pt>
                <c:pt idx="3985">
                  <c:v>16.82750002</c:v>
                </c:pt>
                <c:pt idx="3986">
                  <c:v>16.83174332</c:v>
                </c:pt>
                <c:pt idx="3987">
                  <c:v>16.83575879</c:v>
                </c:pt>
                <c:pt idx="3988">
                  <c:v>16.8402228</c:v>
                </c:pt>
                <c:pt idx="3989">
                  <c:v>16.84438778000001</c:v>
                </c:pt>
                <c:pt idx="3990">
                  <c:v>16.8490013</c:v>
                </c:pt>
                <c:pt idx="3991">
                  <c:v>16.853387</c:v>
                </c:pt>
                <c:pt idx="3992">
                  <c:v>16.85755198</c:v>
                </c:pt>
                <c:pt idx="3993">
                  <c:v>16.86171696</c:v>
                </c:pt>
                <c:pt idx="3994">
                  <c:v>16.86610977999998</c:v>
                </c:pt>
                <c:pt idx="3995">
                  <c:v>16.87004693</c:v>
                </c:pt>
                <c:pt idx="3996">
                  <c:v>16.87406241</c:v>
                </c:pt>
                <c:pt idx="3997">
                  <c:v>16.87845522</c:v>
                </c:pt>
                <c:pt idx="3998">
                  <c:v>16.88232474</c:v>
                </c:pt>
                <c:pt idx="3999">
                  <c:v>16.88656092</c:v>
                </c:pt>
                <c:pt idx="4000">
                  <c:v>16.89035568</c:v>
                </c:pt>
                <c:pt idx="4001">
                  <c:v>16.89481613</c:v>
                </c:pt>
                <c:pt idx="4002">
                  <c:v>16.89890992</c:v>
                </c:pt>
                <c:pt idx="4003">
                  <c:v>16.9035982</c:v>
                </c:pt>
                <c:pt idx="4004">
                  <c:v>16.90812983999997</c:v>
                </c:pt>
                <c:pt idx="4005">
                  <c:v>16.91230195</c:v>
                </c:pt>
                <c:pt idx="4006">
                  <c:v>16.91631742</c:v>
                </c:pt>
                <c:pt idx="4007">
                  <c:v>16.92078143</c:v>
                </c:pt>
                <c:pt idx="4008">
                  <c:v>16.9247969</c:v>
                </c:pt>
                <c:pt idx="4009">
                  <c:v>16.92866642</c:v>
                </c:pt>
                <c:pt idx="4010">
                  <c:v>16.93312687</c:v>
                </c:pt>
                <c:pt idx="4011">
                  <c:v>16.93699639</c:v>
                </c:pt>
                <c:pt idx="4012">
                  <c:v>16.94131088</c:v>
                </c:pt>
                <c:pt idx="4013">
                  <c:v>16.94584965</c:v>
                </c:pt>
                <c:pt idx="4014">
                  <c:v>16.94971204999997</c:v>
                </c:pt>
                <c:pt idx="4015">
                  <c:v>16.95372752</c:v>
                </c:pt>
                <c:pt idx="4016">
                  <c:v>16.95826985</c:v>
                </c:pt>
                <c:pt idx="4017">
                  <c:v>16.96288337</c:v>
                </c:pt>
                <c:pt idx="4018">
                  <c:v>16.96704835</c:v>
                </c:pt>
                <c:pt idx="4019">
                  <c:v>16.97098907</c:v>
                </c:pt>
                <c:pt idx="4020">
                  <c:v>16.97552426999998</c:v>
                </c:pt>
                <c:pt idx="4021">
                  <c:v>16.97961806</c:v>
                </c:pt>
                <c:pt idx="4022">
                  <c:v>16.98341282999997</c:v>
                </c:pt>
                <c:pt idx="4023">
                  <c:v>16.98772732</c:v>
                </c:pt>
                <c:pt idx="4024">
                  <c:v>16.99181399</c:v>
                </c:pt>
                <c:pt idx="4025">
                  <c:v>16.99605729</c:v>
                </c:pt>
                <c:pt idx="4026">
                  <c:v>17.0005213</c:v>
                </c:pt>
                <c:pt idx="4027">
                  <c:v>17.00445846</c:v>
                </c:pt>
                <c:pt idx="4028">
                  <c:v>17.00848105</c:v>
                </c:pt>
                <c:pt idx="4029">
                  <c:v>17.0129415</c:v>
                </c:pt>
                <c:pt idx="4030">
                  <c:v>17.01762977</c:v>
                </c:pt>
                <c:pt idx="4031">
                  <c:v>17.02186596</c:v>
                </c:pt>
                <c:pt idx="4032">
                  <c:v>17.02647948</c:v>
                </c:pt>
                <c:pt idx="4033">
                  <c:v>17.03027068</c:v>
                </c:pt>
                <c:pt idx="4034">
                  <c:v>17.03436447</c:v>
                </c:pt>
                <c:pt idx="4035">
                  <c:v>17.03890323</c:v>
                </c:pt>
                <c:pt idx="4036">
                  <c:v>17.04336723999998</c:v>
                </c:pt>
                <c:pt idx="4037">
                  <c:v>17.04753222999999</c:v>
                </c:pt>
                <c:pt idx="4038">
                  <c:v>17.0515477</c:v>
                </c:pt>
                <c:pt idx="4039">
                  <c:v>17.05608646</c:v>
                </c:pt>
                <c:pt idx="4040">
                  <c:v>17.06017313</c:v>
                </c:pt>
                <c:pt idx="4041">
                  <c:v>17.06411741</c:v>
                </c:pt>
                <c:pt idx="4042">
                  <c:v>17.06835715</c:v>
                </c:pt>
                <c:pt idx="4043">
                  <c:v>17.07229786</c:v>
                </c:pt>
                <c:pt idx="4044">
                  <c:v>17.07654117</c:v>
                </c:pt>
                <c:pt idx="4045">
                  <c:v>17.08115469000001</c:v>
                </c:pt>
                <c:pt idx="4046">
                  <c:v>17.08509184</c:v>
                </c:pt>
                <c:pt idx="4047">
                  <c:v>17.08896492</c:v>
                </c:pt>
                <c:pt idx="4048">
                  <c:v>17.09357487999998</c:v>
                </c:pt>
                <c:pt idx="4049">
                  <c:v>17.09818483999998</c:v>
                </c:pt>
                <c:pt idx="4050">
                  <c:v>17.10249934</c:v>
                </c:pt>
                <c:pt idx="4051">
                  <c:v>17.10636886</c:v>
                </c:pt>
                <c:pt idx="4052">
                  <c:v>17.11083287</c:v>
                </c:pt>
                <c:pt idx="4053">
                  <c:v>17.11491954</c:v>
                </c:pt>
                <c:pt idx="4054">
                  <c:v>17.11953662000001</c:v>
                </c:pt>
                <c:pt idx="4055">
                  <c:v>17.12392231</c:v>
                </c:pt>
                <c:pt idx="4056">
                  <c:v>17.12815849</c:v>
                </c:pt>
                <c:pt idx="4057">
                  <c:v>17.1323306</c:v>
                </c:pt>
                <c:pt idx="4058">
                  <c:v>17.13679105</c:v>
                </c:pt>
                <c:pt idx="4059">
                  <c:v>17.14073532</c:v>
                </c:pt>
                <c:pt idx="4060">
                  <c:v>17.14475079</c:v>
                </c:pt>
                <c:pt idx="4061">
                  <c:v>17.14906529</c:v>
                </c:pt>
                <c:pt idx="4062">
                  <c:v>17.15293125000001</c:v>
                </c:pt>
                <c:pt idx="4063">
                  <c:v>17.15717455</c:v>
                </c:pt>
                <c:pt idx="4064">
                  <c:v>17.16104051</c:v>
                </c:pt>
                <c:pt idx="4065">
                  <c:v>17.16557572</c:v>
                </c:pt>
                <c:pt idx="4066">
                  <c:v>17.16959118999999</c:v>
                </c:pt>
                <c:pt idx="4067">
                  <c:v>17.17338951</c:v>
                </c:pt>
                <c:pt idx="4068">
                  <c:v>17.17777877</c:v>
                </c:pt>
                <c:pt idx="4069">
                  <c:v>17.18194375</c:v>
                </c:pt>
                <c:pt idx="4070">
                  <c:v>17.18610873</c:v>
                </c:pt>
                <c:pt idx="4071">
                  <c:v>17.19042323</c:v>
                </c:pt>
                <c:pt idx="4072">
                  <c:v>17.1944387</c:v>
                </c:pt>
                <c:pt idx="4073">
                  <c:v>17.19838298</c:v>
                </c:pt>
                <c:pt idx="4074">
                  <c:v>17.20277222999998</c:v>
                </c:pt>
                <c:pt idx="4075">
                  <c:v>17.20656344</c:v>
                </c:pt>
                <c:pt idx="4076">
                  <c:v>17.21087793</c:v>
                </c:pt>
                <c:pt idx="4077">
                  <c:v>17.2146727</c:v>
                </c:pt>
                <c:pt idx="4078">
                  <c:v>17.21920968</c:v>
                </c:pt>
                <c:pt idx="4079">
                  <c:v>17.22329634999998</c:v>
                </c:pt>
                <c:pt idx="4080">
                  <c:v>17.22709467</c:v>
                </c:pt>
                <c:pt idx="4081">
                  <c:v>17.23148393</c:v>
                </c:pt>
                <c:pt idx="4082">
                  <c:v>17.23549939999998</c:v>
                </c:pt>
                <c:pt idx="4083">
                  <c:v>17.23973558</c:v>
                </c:pt>
                <c:pt idx="4084">
                  <c:v>17.2442779</c:v>
                </c:pt>
                <c:pt idx="4085">
                  <c:v>17.24821862</c:v>
                </c:pt>
                <c:pt idx="4086">
                  <c:v>17.25216289999998</c:v>
                </c:pt>
                <c:pt idx="4087">
                  <c:v>17.25662334</c:v>
                </c:pt>
                <c:pt idx="4088">
                  <c:v>17.26041811</c:v>
                </c:pt>
                <c:pt idx="4089">
                  <c:v>17.26450478</c:v>
                </c:pt>
                <c:pt idx="4090">
                  <c:v>17.26845261</c:v>
                </c:pt>
                <c:pt idx="4091">
                  <c:v>17.27299138</c:v>
                </c:pt>
                <c:pt idx="4092">
                  <c:v>17.27715636</c:v>
                </c:pt>
                <c:pt idx="4093">
                  <c:v>17.28176632</c:v>
                </c:pt>
                <c:pt idx="4094">
                  <c:v>17.28615558</c:v>
                </c:pt>
                <c:pt idx="4095">
                  <c:v>17.29032056</c:v>
                </c:pt>
                <c:pt idx="4096">
                  <c:v>17.29441079</c:v>
                </c:pt>
                <c:pt idx="4097">
                  <c:v>17.29894955</c:v>
                </c:pt>
                <c:pt idx="4098">
                  <c:v>17.30296147</c:v>
                </c:pt>
                <c:pt idx="4099">
                  <c:v>17.3069093</c:v>
                </c:pt>
                <c:pt idx="4100">
                  <c:v>17.31129855</c:v>
                </c:pt>
                <c:pt idx="4101">
                  <c:v>17.31508976</c:v>
                </c:pt>
                <c:pt idx="4102">
                  <c:v>17.31932594</c:v>
                </c:pt>
                <c:pt idx="4103">
                  <c:v>17.32312426</c:v>
                </c:pt>
                <c:pt idx="4104">
                  <c:v>17.32773422</c:v>
                </c:pt>
                <c:pt idx="4105">
                  <c:v>17.33189921</c:v>
                </c:pt>
                <c:pt idx="4106">
                  <c:v>17.33636678</c:v>
                </c:pt>
                <c:pt idx="4107">
                  <c:v>17.34082367</c:v>
                </c:pt>
                <c:pt idx="4108">
                  <c:v>17.34506697</c:v>
                </c:pt>
                <c:pt idx="4109">
                  <c:v>17.34901124</c:v>
                </c:pt>
                <c:pt idx="4110">
                  <c:v>17.3536212</c:v>
                </c:pt>
                <c:pt idx="4111">
                  <c:v>17.35763668</c:v>
                </c:pt>
                <c:pt idx="4112">
                  <c:v>17.3615062</c:v>
                </c:pt>
                <c:pt idx="4113">
                  <c:v>17.36582069</c:v>
                </c:pt>
                <c:pt idx="4114">
                  <c:v>17.3698326</c:v>
                </c:pt>
                <c:pt idx="4115">
                  <c:v>17.37400471</c:v>
                </c:pt>
                <c:pt idx="4116">
                  <c:v>17.37779591</c:v>
                </c:pt>
                <c:pt idx="4117">
                  <c:v>17.38248419</c:v>
                </c:pt>
                <c:pt idx="4118">
                  <c:v>17.38657086</c:v>
                </c:pt>
                <c:pt idx="4119">
                  <c:v>17.39096367</c:v>
                </c:pt>
                <c:pt idx="4120">
                  <c:v>17.39564839</c:v>
                </c:pt>
                <c:pt idx="4121">
                  <c:v>17.39988457</c:v>
                </c:pt>
                <c:pt idx="4122">
                  <c:v>17.40383241</c:v>
                </c:pt>
                <c:pt idx="4123">
                  <c:v>17.40836405</c:v>
                </c:pt>
                <c:pt idx="4124">
                  <c:v>17.41245783999998</c:v>
                </c:pt>
                <c:pt idx="4125">
                  <c:v>17.4169966</c:v>
                </c:pt>
                <c:pt idx="4126">
                  <c:v>17.42146061</c:v>
                </c:pt>
                <c:pt idx="4127">
                  <c:v>17.4256256</c:v>
                </c:pt>
                <c:pt idx="4128">
                  <c:v>17.42979057999997</c:v>
                </c:pt>
                <c:pt idx="4129">
                  <c:v>17.43425458999999</c:v>
                </c:pt>
                <c:pt idx="4130">
                  <c:v>17.43827006</c:v>
                </c:pt>
                <c:pt idx="4131">
                  <c:v>17.44221434</c:v>
                </c:pt>
                <c:pt idx="4132">
                  <c:v>17.44652883999997</c:v>
                </c:pt>
                <c:pt idx="4133">
                  <c:v>17.45039123999998</c:v>
                </c:pt>
                <c:pt idx="4134">
                  <c:v>17.45463454</c:v>
                </c:pt>
                <c:pt idx="4135">
                  <c:v>17.45850406</c:v>
                </c:pt>
                <c:pt idx="4136">
                  <c:v>17.46304281999997</c:v>
                </c:pt>
                <c:pt idx="4137">
                  <c:v>17.46712949</c:v>
                </c:pt>
                <c:pt idx="4138">
                  <c:v>17.47174301</c:v>
                </c:pt>
                <c:pt idx="4139">
                  <c:v>17.47627822</c:v>
                </c:pt>
                <c:pt idx="4140">
                  <c:v>17.48044319999998</c:v>
                </c:pt>
                <c:pt idx="4141">
                  <c:v>17.48446579000001</c:v>
                </c:pt>
                <c:pt idx="4142">
                  <c:v>17.48884792</c:v>
                </c:pt>
                <c:pt idx="4143">
                  <c:v>17.49294171</c:v>
                </c:pt>
                <c:pt idx="4144">
                  <c:v>17.49673647999997</c:v>
                </c:pt>
                <c:pt idx="4145">
                  <c:v>17.50120049</c:v>
                </c:pt>
                <c:pt idx="4146">
                  <c:v>17.5051412</c:v>
                </c:pt>
                <c:pt idx="4147">
                  <c:v>17.5093845</c:v>
                </c:pt>
                <c:pt idx="4148">
                  <c:v>17.51391971</c:v>
                </c:pt>
                <c:pt idx="4149">
                  <c:v>17.51771091000001</c:v>
                </c:pt>
                <c:pt idx="4150">
                  <c:v>17.52172638</c:v>
                </c:pt>
                <c:pt idx="4151">
                  <c:v>17.52634346</c:v>
                </c:pt>
                <c:pt idx="4152">
                  <c:v>17.53087511</c:v>
                </c:pt>
                <c:pt idx="4153">
                  <c:v>17.53511841</c:v>
                </c:pt>
                <c:pt idx="4154">
                  <c:v>17.53913388</c:v>
                </c:pt>
                <c:pt idx="4155">
                  <c:v>17.54359433</c:v>
                </c:pt>
                <c:pt idx="4156">
                  <c:v>17.54768812</c:v>
                </c:pt>
                <c:pt idx="4157">
                  <c:v>17.55148287999998</c:v>
                </c:pt>
                <c:pt idx="4158">
                  <c:v>17.55594689</c:v>
                </c:pt>
                <c:pt idx="4159">
                  <c:v>17.55988761</c:v>
                </c:pt>
                <c:pt idx="4160">
                  <c:v>17.56405259</c:v>
                </c:pt>
                <c:pt idx="4161">
                  <c:v>17.56866611</c:v>
                </c:pt>
                <c:pt idx="4162">
                  <c:v>17.57260682999999</c:v>
                </c:pt>
                <c:pt idx="4163">
                  <c:v>17.57655111</c:v>
                </c:pt>
                <c:pt idx="4164">
                  <c:v>17.58101511</c:v>
                </c:pt>
                <c:pt idx="4165">
                  <c:v>17.58569982999998</c:v>
                </c:pt>
                <c:pt idx="4166">
                  <c:v>17.58993601</c:v>
                </c:pt>
                <c:pt idx="4167">
                  <c:v>17.59373434</c:v>
                </c:pt>
                <c:pt idx="4168">
                  <c:v>17.59841905</c:v>
                </c:pt>
                <c:pt idx="4169">
                  <c:v>17.60251283999997</c:v>
                </c:pt>
                <c:pt idx="4170">
                  <c:v>17.60704805</c:v>
                </c:pt>
                <c:pt idx="4171">
                  <c:v>17.61158325</c:v>
                </c:pt>
                <c:pt idx="4172">
                  <c:v>17.61574823999998</c:v>
                </c:pt>
                <c:pt idx="4173">
                  <c:v>17.61962132</c:v>
                </c:pt>
                <c:pt idx="4174">
                  <c:v>17.62422772</c:v>
                </c:pt>
                <c:pt idx="4175">
                  <c:v>17.62832151</c:v>
                </c:pt>
                <c:pt idx="4176">
                  <c:v>17.63219103</c:v>
                </c:pt>
                <c:pt idx="4177">
                  <c:v>17.63643077</c:v>
                </c:pt>
                <c:pt idx="4178">
                  <c:v>17.64044268</c:v>
                </c:pt>
                <c:pt idx="4179">
                  <c:v>17.64461478</c:v>
                </c:pt>
                <c:pt idx="4180">
                  <c:v>17.64922474</c:v>
                </c:pt>
                <c:pt idx="4181">
                  <c:v>17.65301595</c:v>
                </c:pt>
                <c:pt idx="4182">
                  <c:v>17.65725925</c:v>
                </c:pt>
                <c:pt idx="4183">
                  <c:v>17.66157374</c:v>
                </c:pt>
                <c:pt idx="4184">
                  <c:v>17.66610538999999</c:v>
                </c:pt>
                <c:pt idx="4185">
                  <c:v>17.67041989</c:v>
                </c:pt>
                <c:pt idx="4186">
                  <c:v>17.67436416</c:v>
                </c:pt>
                <c:pt idx="4187">
                  <c:v>17.67897768</c:v>
                </c:pt>
                <c:pt idx="4188">
                  <c:v>17.68307147000001</c:v>
                </c:pt>
                <c:pt idx="4189">
                  <c:v>17.68760667999998</c:v>
                </c:pt>
                <c:pt idx="4190">
                  <c:v>17.69207069</c:v>
                </c:pt>
                <c:pt idx="4191">
                  <c:v>17.69630687</c:v>
                </c:pt>
                <c:pt idx="4192">
                  <c:v>17.7003971</c:v>
                </c:pt>
                <c:pt idx="4193">
                  <c:v>17.70486466</c:v>
                </c:pt>
                <c:pt idx="4194">
                  <c:v>17.70888014000001</c:v>
                </c:pt>
                <c:pt idx="4195">
                  <c:v>17.7126749</c:v>
                </c:pt>
                <c:pt idx="4196">
                  <c:v>17.71713891</c:v>
                </c:pt>
                <c:pt idx="4197">
                  <c:v>17.72100130999999</c:v>
                </c:pt>
                <c:pt idx="4198">
                  <c:v>17.72524461</c:v>
                </c:pt>
                <c:pt idx="4199">
                  <c:v>17.72911413</c:v>
                </c:pt>
                <c:pt idx="4200">
                  <c:v>17.73364577</c:v>
                </c:pt>
                <c:pt idx="4201">
                  <c:v>17.73781788</c:v>
                </c:pt>
                <c:pt idx="4202">
                  <c:v>17.74235308</c:v>
                </c:pt>
                <c:pt idx="4203">
                  <c:v>17.74681709</c:v>
                </c:pt>
                <c:pt idx="4204">
                  <c:v>17.75105327</c:v>
                </c:pt>
                <c:pt idx="4205">
                  <c:v>17.75514706</c:v>
                </c:pt>
                <c:pt idx="4206">
                  <c:v>17.75953631</c:v>
                </c:pt>
                <c:pt idx="4207">
                  <c:v>17.76355179</c:v>
                </c:pt>
                <c:pt idx="4208">
                  <c:v>17.76742131</c:v>
                </c:pt>
                <c:pt idx="4209">
                  <c:v>17.77181056</c:v>
                </c:pt>
                <c:pt idx="4210">
                  <c:v>17.77582603</c:v>
                </c:pt>
                <c:pt idx="4211">
                  <c:v>17.78006221</c:v>
                </c:pt>
                <c:pt idx="4212">
                  <c:v>17.78452978</c:v>
                </c:pt>
                <c:pt idx="4213">
                  <c:v>17.78832453999997</c:v>
                </c:pt>
                <c:pt idx="4214">
                  <c:v>17.79234002</c:v>
                </c:pt>
                <c:pt idx="4215">
                  <c:v>17.79695354</c:v>
                </c:pt>
                <c:pt idx="4216">
                  <c:v>17.80163826</c:v>
                </c:pt>
                <c:pt idx="4217">
                  <c:v>17.80580324</c:v>
                </c:pt>
                <c:pt idx="4218">
                  <c:v>17.80967276000001</c:v>
                </c:pt>
                <c:pt idx="4219">
                  <c:v>17.8142044</c:v>
                </c:pt>
                <c:pt idx="4220">
                  <c:v>17.818227</c:v>
                </c:pt>
                <c:pt idx="4221">
                  <c:v>17.82209296</c:v>
                </c:pt>
                <c:pt idx="4222">
                  <c:v>17.82648221</c:v>
                </c:pt>
                <c:pt idx="4223">
                  <c:v>17.83057244</c:v>
                </c:pt>
                <c:pt idx="4224">
                  <c:v>17.83466623</c:v>
                </c:pt>
                <c:pt idx="4225">
                  <c:v>17.83920143</c:v>
                </c:pt>
                <c:pt idx="4226">
                  <c:v>17.8432169</c:v>
                </c:pt>
                <c:pt idx="4227">
                  <c:v>17.84708642</c:v>
                </c:pt>
                <c:pt idx="4228">
                  <c:v>17.85162519</c:v>
                </c:pt>
                <c:pt idx="4229">
                  <c:v>17.8563811</c:v>
                </c:pt>
                <c:pt idx="4230">
                  <c:v>17.86054609</c:v>
                </c:pt>
                <c:pt idx="4231">
                  <c:v>17.86434441</c:v>
                </c:pt>
                <c:pt idx="4232">
                  <c:v>17.86902913</c:v>
                </c:pt>
                <c:pt idx="4233">
                  <c:v>17.8730446</c:v>
                </c:pt>
                <c:pt idx="4234">
                  <c:v>17.87765456</c:v>
                </c:pt>
                <c:pt idx="4235">
                  <c:v>17.88219333</c:v>
                </c:pt>
                <c:pt idx="4236">
                  <c:v>17.88635831</c:v>
                </c:pt>
                <c:pt idx="4237">
                  <c:v>17.89037378</c:v>
                </c:pt>
                <c:pt idx="4238">
                  <c:v>17.89491255</c:v>
                </c:pt>
                <c:pt idx="4239">
                  <c:v>17.89900634</c:v>
                </c:pt>
                <c:pt idx="4240">
                  <c:v>17.90361985999997</c:v>
                </c:pt>
                <c:pt idx="4241">
                  <c:v>17.90807675</c:v>
                </c:pt>
                <c:pt idx="4242">
                  <c:v>17.91217053</c:v>
                </c:pt>
                <c:pt idx="4243">
                  <c:v>17.91626432</c:v>
                </c:pt>
                <c:pt idx="4244">
                  <c:v>17.92072833</c:v>
                </c:pt>
                <c:pt idx="4245">
                  <c:v>17.92466549</c:v>
                </c:pt>
                <c:pt idx="4246">
                  <c:v>17.92883047</c:v>
                </c:pt>
                <c:pt idx="4247">
                  <c:v>17.93307377</c:v>
                </c:pt>
                <c:pt idx="4248">
                  <c:v>17.93783681</c:v>
                </c:pt>
                <c:pt idx="4249">
                  <c:v>17.9421513</c:v>
                </c:pt>
                <c:pt idx="4250">
                  <c:v>17.94668650999998</c:v>
                </c:pt>
                <c:pt idx="4251">
                  <c:v>17.95047771</c:v>
                </c:pt>
                <c:pt idx="4252">
                  <c:v>17.95472101</c:v>
                </c:pt>
                <c:pt idx="4253">
                  <c:v>17.95903551</c:v>
                </c:pt>
                <c:pt idx="4254">
                  <c:v>17.96364191</c:v>
                </c:pt>
                <c:pt idx="4255">
                  <c:v>17.96795641</c:v>
                </c:pt>
                <c:pt idx="4256">
                  <c:v>17.97182949</c:v>
                </c:pt>
                <c:pt idx="4257">
                  <c:v>17.97636825</c:v>
                </c:pt>
                <c:pt idx="4258">
                  <c:v>17.98053323999997</c:v>
                </c:pt>
                <c:pt idx="4259">
                  <c:v>17.98513963999997</c:v>
                </c:pt>
                <c:pt idx="4260">
                  <c:v>17.98953244999997</c:v>
                </c:pt>
                <c:pt idx="4261">
                  <c:v>17.99384694999998</c:v>
                </c:pt>
                <c:pt idx="4262">
                  <c:v>17.99793362</c:v>
                </c:pt>
                <c:pt idx="4263">
                  <c:v>18.00232643</c:v>
                </c:pt>
                <c:pt idx="4264">
                  <c:v>18.0063419</c:v>
                </c:pt>
                <c:pt idx="4265">
                  <c:v>18.01021142</c:v>
                </c:pt>
                <c:pt idx="4266">
                  <c:v>18.01460067</c:v>
                </c:pt>
                <c:pt idx="4267">
                  <c:v>18.01846307</c:v>
                </c:pt>
                <c:pt idx="4268">
                  <c:v>18.02277757</c:v>
                </c:pt>
                <c:pt idx="4269">
                  <c:v>18.02665065</c:v>
                </c:pt>
                <c:pt idx="4270">
                  <c:v>18.03111466</c:v>
                </c:pt>
                <c:pt idx="4271">
                  <c:v>18.03527964</c:v>
                </c:pt>
                <c:pt idx="4272">
                  <c:v>18.03981485</c:v>
                </c:pt>
                <c:pt idx="4273">
                  <c:v>18.0442753</c:v>
                </c:pt>
                <c:pt idx="4274">
                  <c:v>18.04858979</c:v>
                </c:pt>
                <c:pt idx="4275">
                  <c:v>18.05261239</c:v>
                </c:pt>
                <c:pt idx="4276">
                  <c:v>18.05699452</c:v>
                </c:pt>
                <c:pt idx="4277">
                  <c:v>18.06108831</c:v>
                </c:pt>
                <c:pt idx="4278">
                  <c:v>18.06487951</c:v>
                </c:pt>
                <c:pt idx="4279">
                  <c:v>18.06934708</c:v>
                </c:pt>
                <c:pt idx="4280">
                  <c:v>18.0732878</c:v>
                </c:pt>
                <c:pt idx="4281">
                  <c:v>18.07753110000001</c:v>
                </c:pt>
                <c:pt idx="4282">
                  <c:v>18.0820663</c:v>
                </c:pt>
                <c:pt idx="4283">
                  <c:v>18.08586106</c:v>
                </c:pt>
                <c:pt idx="4284">
                  <c:v>18.08987654</c:v>
                </c:pt>
                <c:pt idx="4285">
                  <c:v>18.0944153</c:v>
                </c:pt>
                <c:pt idx="4286">
                  <c:v>18.09902526</c:v>
                </c:pt>
                <c:pt idx="4287">
                  <c:v>18.10326144</c:v>
                </c:pt>
                <c:pt idx="4288">
                  <c:v>18.10713096</c:v>
                </c:pt>
                <c:pt idx="4289">
                  <c:v>18.11167329</c:v>
                </c:pt>
                <c:pt idx="4290">
                  <c:v>18.11575995999999</c:v>
                </c:pt>
                <c:pt idx="4291">
                  <c:v>18.11955116</c:v>
                </c:pt>
                <c:pt idx="4292">
                  <c:v>18.12394397</c:v>
                </c:pt>
                <c:pt idx="4293">
                  <c:v>18.12795945</c:v>
                </c:pt>
                <c:pt idx="4294">
                  <c:v>18.13212443</c:v>
                </c:pt>
                <c:pt idx="4295">
                  <c:v>18.13673795</c:v>
                </c:pt>
                <c:pt idx="4296">
                  <c:v>18.14067867</c:v>
                </c:pt>
                <c:pt idx="4297">
                  <c:v>18.14462294</c:v>
                </c:pt>
                <c:pt idx="4298">
                  <c:v>18.14908695</c:v>
                </c:pt>
                <c:pt idx="4299">
                  <c:v>18.15384286999999</c:v>
                </c:pt>
                <c:pt idx="4300">
                  <c:v>18.15800785</c:v>
                </c:pt>
                <c:pt idx="4301">
                  <c:v>18.16180617</c:v>
                </c:pt>
                <c:pt idx="4302">
                  <c:v>18.16641969</c:v>
                </c:pt>
                <c:pt idx="4303">
                  <c:v>18.17065588000001</c:v>
                </c:pt>
                <c:pt idx="4304">
                  <c:v>18.17511988</c:v>
                </c:pt>
                <c:pt idx="4305">
                  <c:v>18.17958745</c:v>
                </c:pt>
                <c:pt idx="4306">
                  <c:v>18.18389483</c:v>
                </c:pt>
                <c:pt idx="4307">
                  <c:v>18.18784266999999</c:v>
                </c:pt>
                <c:pt idx="4308">
                  <c:v>18.19230667</c:v>
                </c:pt>
                <c:pt idx="4309">
                  <c:v>18.19647166</c:v>
                </c:pt>
                <c:pt idx="4310">
                  <c:v>18.20108162</c:v>
                </c:pt>
                <c:pt idx="4311">
                  <c:v>18.20547087</c:v>
                </c:pt>
                <c:pt idx="4312">
                  <c:v>18.20963586</c:v>
                </c:pt>
                <c:pt idx="4313">
                  <c:v>18.21380084</c:v>
                </c:pt>
                <c:pt idx="4314">
                  <c:v>18.21826485</c:v>
                </c:pt>
                <c:pt idx="4315">
                  <c:v>18.22228387999997</c:v>
                </c:pt>
                <c:pt idx="4316">
                  <c:v>18.22622459999998</c:v>
                </c:pt>
                <c:pt idx="4317">
                  <c:v>18.2305391</c:v>
                </c:pt>
                <c:pt idx="4318">
                  <c:v>18.23529857</c:v>
                </c:pt>
                <c:pt idx="4319">
                  <c:v>18.23961307</c:v>
                </c:pt>
                <c:pt idx="4320">
                  <c:v>18.24415183</c:v>
                </c:pt>
                <c:pt idx="4321">
                  <c:v>18.24809254999997</c:v>
                </c:pt>
                <c:pt idx="4322">
                  <c:v>18.25210802</c:v>
                </c:pt>
                <c:pt idx="4323">
                  <c:v>18.25649727</c:v>
                </c:pt>
                <c:pt idx="4324">
                  <c:v>18.26110723</c:v>
                </c:pt>
                <c:pt idx="4325">
                  <c:v>18.26542173</c:v>
                </c:pt>
                <c:pt idx="4326">
                  <c:v>18.26929481</c:v>
                </c:pt>
                <c:pt idx="4327">
                  <c:v>18.27390120999999</c:v>
                </c:pt>
                <c:pt idx="4328">
                  <c:v>18.277995</c:v>
                </c:pt>
                <c:pt idx="4329">
                  <c:v>18.28260852</c:v>
                </c:pt>
                <c:pt idx="4330">
                  <c:v>18.28707253</c:v>
                </c:pt>
                <c:pt idx="4331">
                  <c:v>18.29130871</c:v>
                </c:pt>
                <c:pt idx="4332">
                  <c:v>18.2954737</c:v>
                </c:pt>
                <c:pt idx="4333">
                  <c:v>18.29986651</c:v>
                </c:pt>
                <c:pt idx="4334">
                  <c:v>18.30380366</c:v>
                </c:pt>
                <c:pt idx="4335">
                  <c:v>18.30767674000001</c:v>
                </c:pt>
                <c:pt idx="4336">
                  <c:v>18.31213719</c:v>
                </c:pt>
                <c:pt idx="4337">
                  <c:v>18.31593196</c:v>
                </c:pt>
                <c:pt idx="4338">
                  <c:v>18.32024645</c:v>
                </c:pt>
                <c:pt idx="4339">
                  <c:v>18.32411597</c:v>
                </c:pt>
                <c:pt idx="4340">
                  <c:v>18.32872593</c:v>
                </c:pt>
                <c:pt idx="4341">
                  <c:v>18.3328126</c:v>
                </c:pt>
                <c:pt idx="4342">
                  <c:v>18.33720542</c:v>
                </c:pt>
                <c:pt idx="4343">
                  <c:v>18.34174418</c:v>
                </c:pt>
                <c:pt idx="4344">
                  <c:v>18.34605868</c:v>
                </c:pt>
                <c:pt idx="4345">
                  <c:v>18.35007415</c:v>
                </c:pt>
                <c:pt idx="4346">
                  <c:v>18.35453816</c:v>
                </c:pt>
                <c:pt idx="4347">
                  <c:v>18.35855363</c:v>
                </c:pt>
                <c:pt idx="4348">
                  <c:v>18.36234839</c:v>
                </c:pt>
                <c:pt idx="4349">
                  <c:v>18.3668124</c:v>
                </c:pt>
                <c:pt idx="4350">
                  <c:v>18.37082787</c:v>
                </c:pt>
                <c:pt idx="4351">
                  <c:v>18.37499286</c:v>
                </c:pt>
                <c:pt idx="4352">
                  <c:v>18.37953162000001</c:v>
                </c:pt>
                <c:pt idx="4353">
                  <c:v>18.38331926999998</c:v>
                </c:pt>
                <c:pt idx="4354">
                  <c:v>18.38741306</c:v>
                </c:pt>
                <c:pt idx="4355">
                  <c:v>18.39187707</c:v>
                </c:pt>
                <c:pt idx="4356">
                  <c:v>18.39648703</c:v>
                </c:pt>
                <c:pt idx="4357">
                  <c:v>18.40080152000001</c:v>
                </c:pt>
                <c:pt idx="4358">
                  <c:v>18.40466748</c:v>
                </c:pt>
                <c:pt idx="4359">
                  <c:v>18.40913149</c:v>
                </c:pt>
                <c:pt idx="4360">
                  <c:v>18.41322528</c:v>
                </c:pt>
                <c:pt idx="4361">
                  <c:v>18.41702004</c:v>
                </c:pt>
                <c:pt idx="4362">
                  <c:v>18.4214093</c:v>
                </c:pt>
                <c:pt idx="4363">
                  <c:v>18.42549597</c:v>
                </c:pt>
                <c:pt idx="4364">
                  <c:v>18.42958975</c:v>
                </c:pt>
                <c:pt idx="4365">
                  <c:v>18.43338452</c:v>
                </c:pt>
                <c:pt idx="4366">
                  <c:v>18.43814399</c:v>
                </c:pt>
                <c:pt idx="4367">
                  <c:v>18.44208827</c:v>
                </c:pt>
                <c:pt idx="4368">
                  <c:v>18.44655227999997</c:v>
                </c:pt>
                <c:pt idx="4369">
                  <c:v>18.45131175</c:v>
                </c:pt>
                <c:pt idx="4370">
                  <c:v>18.45554792999999</c:v>
                </c:pt>
                <c:pt idx="4371">
                  <c:v>18.46016145</c:v>
                </c:pt>
                <c:pt idx="4372">
                  <c:v>18.46402741</c:v>
                </c:pt>
                <c:pt idx="4373">
                  <c:v>18.46804287999997</c:v>
                </c:pt>
                <c:pt idx="4374">
                  <c:v>18.47258520999998</c:v>
                </c:pt>
                <c:pt idx="4375">
                  <c:v>18.47712397</c:v>
                </c:pt>
                <c:pt idx="4376">
                  <c:v>18.48136015</c:v>
                </c:pt>
                <c:pt idx="4377">
                  <c:v>18.48530086999998</c:v>
                </c:pt>
                <c:pt idx="4378">
                  <c:v>18.48976844</c:v>
                </c:pt>
                <c:pt idx="4379">
                  <c:v>18.49393342</c:v>
                </c:pt>
                <c:pt idx="4380">
                  <c:v>18.49772819</c:v>
                </c:pt>
                <c:pt idx="4381">
                  <c:v>18.50204267999997</c:v>
                </c:pt>
                <c:pt idx="4382">
                  <c:v>18.50597983999998</c:v>
                </c:pt>
                <c:pt idx="4383">
                  <c:v>18.51029434000001</c:v>
                </c:pt>
                <c:pt idx="4384">
                  <c:v>18.51483666</c:v>
                </c:pt>
                <c:pt idx="4385">
                  <c:v>18.51869906</c:v>
                </c:pt>
                <c:pt idx="4386">
                  <c:v>18.52286405</c:v>
                </c:pt>
                <c:pt idx="4387">
                  <c:v>18.5271821</c:v>
                </c:pt>
                <c:pt idx="4388">
                  <c:v>18.53179562</c:v>
                </c:pt>
                <c:pt idx="4389">
                  <c:v>18.5360318</c:v>
                </c:pt>
                <c:pt idx="4390">
                  <c:v>18.53990132</c:v>
                </c:pt>
                <c:pt idx="4391">
                  <c:v>18.54444008999998</c:v>
                </c:pt>
                <c:pt idx="4392">
                  <c:v>18.54867626999998</c:v>
                </c:pt>
                <c:pt idx="4393">
                  <c:v>18.55321859</c:v>
                </c:pt>
                <c:pt idx="4394">
                  <c:v>18.5576826</c:v>
                </c:pt>
                <c:pt idx="4395">
                  <c:v>18.56176927</c:v>
                </c:pt>
                <c:pt idx="4396">
                  <c:v>18.56593426</c:v>
                </c:pt>
                <c:pt idx="4397">
                  <c:v>18.57040183</c:v>
                </c:pt>
                <c:pt idx="4398">
                  <c:v>18.57448849</c:v>
                </c:pt>
                <c:pt idx="4399">
                  <c:v>18.57828682</c:v>
                </c:pt>
                <c:pt idx="4400">
                  <c:v>18.58267250999997</c:v>
                </c:pt>
                <c:pt idx="4401">
                  <c:v>18.58661322999998</c:v>
                </c:pt>
                <c:pt idx="4402">
                  <c:v>18.59085653</c:v>
                </c:pt>
                <c:pt idx="4403">
                  <c:v>18.59465129000001</c:v>
                </c:pt>
                <c:pt idx="4404">
                  <c:v>18.59925769000001</c:v>
                </c:pt>
                <c:pt idx="4405">
                  <c:v>18.60335148</c:v>
                </c:pt>
                <c:pt idx="4406">
                  <c:v>18.60781549</c:v>
                </c:pt>
                <c:pt idx="4407">
                  <c:v>18.61235425</c:v>
                </c:pt>
                <c:pt idx="4408">
                  <c:v>18.61666875</c:v>
                </c:pt>
                <c:pt idx="4409">
                  <c:v>18.62068422</c:v>
                </c:pt>
                <c:pt idx="4410">
                  <c:v>18.62514823</c:v>
                </c:pt>
                <c:pt idx="4411">
                  <c:v>18.6292349</c:v>
                </c:pt>
                <c:pt idx="4412">
                  <c:v>18.63303322</c:v>
                </c:pt>
                <c:pt idx="4413">
                  <c:v>18.63742248</c:v>
                </c:pt>
                <c:pt idx="4414">
                  <c:v>18.64128844</c:v>
                </c:pt>
                <c:pt idx="4415">
                  <c:v>18.64567413</c:v>
                </c:pt>
                <c:pt idx="4416">
                  <c:v>18.65021645</c:v>
                </c:pt>
                <c:pt idx="4417">
                  <c:v>18.65497593</c:v>
                </c:pt>
                <c:pt idx="4418">
                  <c:v>18.65891664</c:v>
                </c:pt>
                <c:pt idx="4419">
                  <c:v>18.66345541</c:v>
                </c:pt>
                <c:pt idx="4420">
                  <c:v>18.66828964</c:v>
                </c:pt>
                <c:pt idx="4421">
                  <c:v>18.67245462</c:v>
                </c:pt>
                <c:pt idx="4422">
                  <c:v>18.67699339</c:v>
                </c:pt>
                <c:pt idx="4423">
                  <c:v>18.68078458999998</c:v>
                </c:pt>
                <c:pt idx="4424">
                  <c:v>18.68487838</c:v>
                </c:pt>
                <c:pt idx="4425">
                  <c:v>18.68933883</c:v>
                </c:pt>
                <c:pt idx="4426">
                  <c:v>18.69394879</c:v>
                </c:pt>
                <c:pt idx="4427">
                  <c:v>18.69819209</c:v>
                </c:pt>
                <c:pt idx="4428">
                  <c:v>18.70213280999997</c:v>
                </c:pt>
                <c:pt idx="4429">
                  <c:v>18.70659682</c:v>
                </c:pt>
                <c:pt idx="4430">
                  <c:v>18.71061229</c:v>
                </c:pt>
                <c:pt idx="4431">
                  <c:v>18.71462776</c:v>
                </c:pt>
                <c:pt idx="4432">
                  <c:v>18.71894581999999</c:v>
                </c:pt>
                <c:pt idx="4433">
                  <c:v>18.72295773</c:v>
                </c:pt>
                <c:pt idx="4434">
                  <c:v>18.72712271</c:v>
                </c:pt>
                <c:pt idx="4435">
                  <c:v>18.73166504</c:v>
                </c:pt>
                <c:pt idx="4436">
                  <c:v>18.73560575</c:v>
                </c:pt>
                <c:pt idx="4437">
                  <c:v>18.73962123</c:v>
                </c:pt>
                <c:pt idx="4438">
                  <c:v>18.74401404</c:v>
                </c:pt>
                <c:pt idx="4439">
                  <c:v>18.74877350999998</c:v>
                </c:pt>
                <c:pt idx="4440">
                  <c:v>18.7529385</c:v>
                </c:pt>
                <c:pt idx="4441">
                  <c:v>18.75673326</c:v>
                </c:pt>
                <c:pt idx="4442">
                  <c:v>18.76141442</c:v>
                </c:pt>
                <c:pt idx="4443">
                  <c:v>18.7655794</c:v>
                </c:pt>
                <c:pt idx="4444">
                  <c:v>18.77012173</c:v>
                </c:pt>
                <c:pt idx="4445">
                  <c:v>18.77458574</c:v>
                </c:pt>
                <c:pt idx="4446">
                  <c:v>18.77882192</c:v>
                </c:pt>
                <c:pt idx="4447">
                  <c:v>18.78276619</c:v>
                </c:pt>
                <c:pt idx="4448">
                  <c:v>18.78730496</c:v>
                </c:pt>
                <c:pt idx="4449">
                  <c:v>18.79139163</c:v>
                </c:pt>
                <c:pt idx="4450">
                  <c:v>18.79518995</c:v>
                </c:pt>
                <c:pt idx="4451">
                  <c:v>18.7995792</c:v>
                </c:pt>
                <c:pt idx="4452">
                  <c:v>18.80351636</c:v>
                </c:pt>
                <c:pt idx="4453">
                  <c:v>18.80775966</c:v>
                </c:pt>
                <c:pt idx="4454">
                  <c:v>18.81237318000001</c:v>
                </c:pt>
                <c:pt idx="4455">
                  <c:v>18.81616439</c:v>
                </c:pt>
                <c:pt idx="4456">
                  <c:v>18.82032937</c:v>
                </c:pt>
                <c:pt idx="4457">
                  <c:v>18.82464387</c:v>
                </c:pt>
                <c:pt idx="4458">
                  <c:v>18.82925383</c:v>
                </c:pt>
                <c:pt idx="4459">
                  <c:v>18.83349713</c:v>
                </c:pt>
                <c:pt idx="4460">
                  <c:v>18.83736665</c:v>
                </c:pt>
                <c:pt idx="4461">
                  <c:v>18.84197305</c:v>
                </c:pt>
                <c:pt idx="4462">
                  <c:v>18.84613803</c:v>
                </c:pt>
                <c:pt idx="4463">
                  <c:v>18.85068035999999</c:v>
                </c:pt>
                <c:pt idx="4464">
                  <c:v>18.85506961</c:v>
                </c:pt>
                <c:pt idx="4465">
                  <c:v>18.85930579</c:v>
                </c:pt>
                <c:pt idx="4466">
                  <c:v>18.86339957999998</c:v>
                </c:pt>
                <c:pt idx="4467">
                  <c:v>18.86793835</c:v>
                </c:pt>
                <c:pt idx="4468">
                  <c:v>18.87195382000001</c:v>
                </c:pt>
                <c:pt idx="4469">
                  <c:v>18.87581978</c:v>
                </c:pt>
                <c:pt idx="4470">
                  <c:v>18.88013427</c:v>
                </c:pt>
                <c:pt idx="4471">
                  <c:v>18.88407498999999</c:v>
                </c:pt>
                <c:pt idx="4472">
                  <c:v>18.88838949</c:v>
                </c:pt>
                <c:pt idx="4473">
                  <c:v>18.89300301</c:v>
                </c:pt>
                <c:pt idx="4474">
                  <c:v>18.89776604</c:v>
                </c:pt>
                <c:pt idx="4475">
                  <c:v>18.90178151</c:v>
                </c:pt>
                <c:pt idx="4476">
                  <c:v>18.90624552</c:v>
                </c:pt>
                <c:pt idx="4477">
                  <c:v>18.91092668</c:v>
                </c:pt>
                <c:pt idx="4478">
                  <c:v>18.91524118</c:v>
                </c:pt>
                <c:pt idx="4479">
                  <c:v>18.91911426</c:v>
                </c:pt>
                <c:pt idx="4480">
                  <c:v>18.92357115</c:v>
                </c:pt>
                <c:pt idx="4481">
                  <c:v>18.92766493</c:v>
                </c:pt>
                <c:pt idx="4482">
                  <c:v>18.9322037</c:v>
                </c:pt>
                <c:pt idx="4483">
                  <c:v>18.93674246</c:v>
                </c:pt>
                <c:pt idx="4484">
                  <c:v>18.94097864</c:v>
                </c:pt>
                <c:pt idx="4485">
                  <c:v>18.94507243</c:v>
                </c:pt>
                <c:pt idx="4486">
                  <c:v>18.94953643999998</c:v>
                </c:pt>
                <c:pt idx="4487">
                  <c:v>18.95354834999998</c:v>
                </c:pt>
                <c:pt idx="4488">
                  <c:v>18.95734668</c:v>
                </c:pt>
                <c:pt idx="4489">
                  <c:v>18.96181069</c:v>
                </c:pt>
                <c:pt idx="4490">
                  <c:v>18.96574783999997</c:v>
                </c:pt>
                <c:pt idx="4491">
                  <c:v>18.96999114</c:v>
                </c:pt>
                <c:pt idx="4492">
                  <c:v>18.97445515</c:v>
                </c:pt>
                <c:pt idx="4493">
                  <c:v>18.97921463</c:v>
                </c:pt>
                <c:pt idx="4494">
                  <c:v>18.98330841</c:v>
                </c:pt>
                <c:pt idx="4495">
                  <c:v>18.98776886</c:v>
                </c:pt>
                <c:pt idx="4496">
                  <c:v>18.99252834</c:v>
                </c:pt>
                <c:pt idx="4497">
                  <c:v>18.99669331999998</c:v>
                </c:pt>
                <c:pt idx="4498">
                  <c:v>19.00048808</c:v>
                </c:pt>
                <c:pt idx="4499">
                  <c:v>19.00509805</c:v>
                </c:pt>
                <c:pt idx="4500">
                  <c:v>19.00919183</c:v>
                </c:pt>
                <c:pt idx="4501">
                  <c:v>19.01380536</c:v>
                </c:pt>
                <c:pt idx="4502">
                  <c:v>19.018337</c:v>
                </c:pt>
                <c:pt idx="4503">
                  <c:v>19.02250198999998</c:v>
                </c:pt>
                <c:pt idx="4504">
                  <c:v>19.02644982</c:v>
                </c:pt>
                <c:pt idx="4505">
                  <c:v>19.03105622</c:v>
                </c:pt>
                <c:pt idx="4506">
                  <c:v>19.03515001</c:v>
                </c:pt>
                <c:pt idx="4507">
                  <c:v>19.03894477</c:v>
                </c:pt>
                <c:pt idx="4508">
                  <c:v>19.04333403</c:v>
                </c:pt>
                <c:pt idx="4509">
                  <c:v>19.0473495</c:v>
                </c:pt>
                <c:pt idx="4510">
                  <c:v>19.05151448000001</c:v>
                </c:pt>
                <c:pt idx="4511">
                  <c:v>19.05605325</c:v>
                </c:pt>
                <c:pt idx="4512">
                  <c:v>19.05992277</c:v>
                </c:pt>
                <c:pt idx="4513">
                  <c:v>19.06400944</c:v>
                </c:pt>
                <c:pt idx="4514">
                  <c:v>19.06840224999997</c:v>
                </c:pt>
                <c:pt idx="4515">
                  <c:v>19.07301577</c:v>
                </c:pt>
                <c:pt idx="4516">
                  <c:v>19.07733027</c:v>
                </c:pt>
                <c:pt idx="4517">
                  <c:v>19.08112147</c:v>
                </c:pt>
                <c:pt idx="4518">
                  <c:v>19.08573498999997</c:v>
                </c:pt>
                <c:pt idx="4519">
                  <c:v>19.08989997999998</c:v>
                </c:pt>
                <c:pt idx="4520">
                  <c:v>19.09443518</c:v>
                </c:pt>
                <c:pt idx="4521">
                  <c:v>19.09889919</c:v>
                </c:pt>
                <c:pt idx="4522">
                  <c:v>19.10306418</c:v>
                </c:pt>
                <c:pt idx="4523">
                  <c:v>19.10715796</c:v>
                </c:pt>
                <c:pt idx="4524">
                  <c:v>19.11161841</c:v>
                </c:pt>
                <c:pt idx="4525">
                  <c:v>19.11578340000001</c:v>
                </c:pt>
                <c:pt idx="4526">
                  <c:v>19.11965292</c:v>
                </c:pt>
                <c:pt idx="4527">
                  <c:v>19.12389266</c:v>
                </c:pt>
                <c:pt idx="4528">
                  <c:v>19.12776218</c:v>
                </c:pt>
                <c:pt idx="4529">
                  <c:v>19.13207667</c:v>
                </c:pt>
                <c:pt idx="4530">
                  <c:v>19.13586788</c:v>
                </c:pt>
                <c:pt idx="4531">
                  <c:v>19.14040308</c:v>
                </c:pt>
                <c:pt idx="4532">
                  <c:v>19.14456807</c:v>
                </c:pt>
                <c:pt idx="4533">
                  <c:v>19.14903564</c:v>
                </c:pt>
                <c:pt idx="4534">
                  <c:v>19.15356728</c:v>
                </c:pt>
                <c:pt idx="4535">
                  <c:v>19.15781058</c:v>
                </c:pt>
                <c:pt idx="4536">
                  <c:v>19.16182961000001</c:v>
                </c:pt>
                <c:pt idx="4537">
                  <c:v>19.16636838000001</c:v>
                </c:pt>
                <c:pt idx="4538">
                  <c:v>19.17038385</c:v>
                </c:pt>
                <c:pt idx="4539">
                  <c:v>19.17417861</c:v>
                </c:pt>
                <c:pt idx="4540">
                  <c:v>19.17856431</c:v>
                </c:pt>
                <c:pt idx="4541">
                  <c:v>19.1826581</c:v>
                </c:pt>
                <c:pt idx="4542">
                  <c:v>19.18689428</c:v>
                </c:pt>
                <c:pt idx="4543">
                  <c:v>19.19143304</c:v>
                </c:pt>
                <c:pt idx="4544">
                  <c:v>19.19522425</c:v>
                </c:pt>
                <c:pt idx="4545">
                  <c:v>19.19924328</c:v>
                </c:pt>
                <c:pt idx="4546">
                  <c:v>19.20370729</c:v>
                </c:pt>
                <c:pt idx="4547">
                  <c:v>19.208392</c:v>
                </c:pt>
                <c:pt idx="4548">
                  <c:v>19.2126353</c:v>
                </c:pt>
                <c:pt idx="4549">
                  <c:v>19.21657602000001</c:v>
                </c:pt>
                <c:pt idx="4550">
                  <c:v>19.22104003</c:v>
                </c:pt>
                <c:pt idx="4551">
                  <c:v>19.22520501</c:v>
                </c:pt>
                <c:pt idx="4552">
                  <c:v>19.22974378</c:v>
                </c:pt>
                <c:pt idx="4553">
                  <c:v>19.23420067</c:v>
                </c:pt>
                <c:pt idx="4554">
                  <c:v>19.23844397</c:v>
                </c:pt>
                <c:pt idx="4555">
                  <c:v>19.24253776</c:v>
                </c:pt>
                <c:pt idx="4556">
                  <c:v>19.24699821</c:v>
                </c:pt>
                <c:pt idx="4557">
                  <c:v>19.25101368</c:v>
                </c:pt>
                <c:pt idx="4558">
                  <c:v>19.25487964</c:v>
                </c:pt>
                <c:pt idx="4559">
                  <c:v>19.25927245</c:v>
                </c:pt>
                <c:pt idx="4560">
                  <c:v>19.26321317</c:v>
                </c:pt>
                <c:pt idx="4561">
                  <c:v>19.26745647</c:v>
                </c:pt>
                <c:pt idx="4562">
                  <c:v>19.27199167</c:v>
                </c:pt>
                <c:pt idx="4563">
                  <c:v>19.27674758999998</c:v>
                </c:pt>
                <c:pt idx="4564">
                  <c:v>19.28077018</c:v>
                </c:pt>
                <c:pt idx="4565">
                  <c:v>19.28523419</c:v>
                </c:pt>
                <c:pt idx="4566">
                  <c:v>19.29006486</c:v>
                </c:pt>
                <c:pt idx="4567">
                  <c:v>19.29422984</c:v>
                </c:pt>
                <c:pt idx="4568">
                  <c:v>19.29884336</c:v>
                </c:pt>
                <c:pt idx="4569">
                  <c:v>19.30367759</c:v>
                </c:pt>
                <c:pt idx="4570">
                  <c:v>19.30762186999999</c:v>
                </c:pt>
                <c:pt idx="4571">
                  <c:v>19.31216063</c:v>
                </c:pt>
                <c:pt idx="4572">
                  <c:v>19.31684535</c:v>
                </c:pt>
                <c:pt idx="4573">
                  <c:v>19.32108153</c:v>
                </c:pt>
                <c:pt idx="4574">
                  <c:v>19.32487985</c:v>
                </c:pt>
                <c:pt idx="4575">
                  <c:v>19.32956457</c:v>
                </c:pt>
                <c:pt idx="4576">
                  <c:v>19.33358004</c:v>
                </c:pt>
                <c:pt idx="4577">
                  <c:v>19.33737481</c:v>
                </c:pt>
                <c:pt idx="4578">
                  <c:v>19.3417605</c:v>
                </c:pt>
                <c:pt idx="4579">
                  <c:v>19.34585428999999</c:v>
                </c:pt>
                <c:pt idx="4580">
                  <c:v>19.34994808</c:v>
                </c:pt>
                <c:pt idx="4581">
                  <c:v>19.35440853</c:v>
                </c:pt>
                <c:pt idx="4582">
                  <c:v>19.35850231</c:v>
                </c:pt>
                <c:pt idx="4583">
                  <c:v>19.36243946999999</c:v>
                </c:pt>
                <c:pt idx="4584">
                  <c:v>19.36675753</c:v>
                </c:pt>
                <c:pt idx="4585">
                  <c:v>19.37055229</c:v>
                </c:pt>
                <c:pt idx="4586">
                  <c:v>19.37478847</c:v>
                </c:pt>
                <c:pt idx="4587">
                  <c:v>19.37873275</c:v>
                </c:pt>
                <c:pt idx="4588">
                  <c:v>19.38326795</c:v>
                </c:pt>
                <c:pt idx="4589">
                  <c:v>19.38736174</c:v>
                </c:pt>
                <c:pt idx="4590">
                  <c:v>19.39190051</c:v>
                </c:pt>
                <c:pt idx="4591">
                  <c:v>19.39643215</c:v>
                </c:pt>
                <c:pt idx="4592">
                  <c:v>19.40060426</c:v>
                </c:pt>
                <c:pt idx="4593">
                  <c:v>19.40469092</c:v>
                </c:pt>
                <c:pt idx="4594">
                  <c:v>19.40915849</c:v>
                </c:pt>
                <c:pt idx="4595">
                  <c:v>19.41324516</c:v>
                </c:pt>
                <c:pt idx="4596">
                  <c:v>19.41711468</c:v>
                </c:pt>
                <c:pt idx="4597">
                  <c:v>19.42135442</c:v>
                </c:pt>
                <c:pt idx="4598">
                  <c:v>19.4252987</c:v>
                </c:pt>
                <c:pt idx="4599">
                  <c:v>19.42953487999997</c:v>
                </c:pt>
                <c:pt idx="4600">
                  <c:v>19.43414840000001</c:v>
                </c:pt>
                <c:pt idx="4601">
                  <c:v>19.43794316</c:v>
                </c:pt>
                <c:pt idx="4602">
                  <c:v>19.44210815</c:v>
                </c:pt>
                <c:pt idx="4603">
                  <c:v>19.44649739999998</c:v>
                </c:pt>
                <c:pt idx="4604">
                  <c:v>19.45103616999999</c:v>
                </c:pt>
                <c:pt idx="4605">
                  <c:v>19.45423287999998</c:v>
                </c:pt>
                <c:pt idx="4606">
                  <c:v>19.45831954999997</c:v>
                </c:pt>
                <c:pt idx="4607">
                  <c:v>19.46286187</c:v>
                </c:pt>
                <c:pt idx="4608">
                  <c:v>19.46687735</c:v>
                </c:pt>
                <c:pt idx="4609">
                  <c:v>19.47074685999997</c:v>
                </c:pt>
                <c:pt idx="4610">
                  <c:v>19.48011629999997</c:v>
                </c:pt>
                <c:pt idx="4611">
                  <c:v>19.48978832</c:v>
                </c:pt>
                <c:pt idx="4612">
                  <c:v>19.49938557999998</c:v>
                </c:pt>
                <c:pt idx="4613">
                  <c:v>19.50905404</c:v>
                </c:pt>
                <c:pt idx="4614">
                  <c:v>19.51857655</c:v>
                </c:pt>
                <c:pt idx="4615">
                  <c:v>19.5280955</c:v>
                </c:pt>
                <c:pt idx="4616">
                  <c:v>19.53806298</c:v>
                </c:pt>
                <c:pt idx="4617">
                  <c:v>19.54751073</c:v>
                </c:pt>
                <c:pt idx="4618">
                  <c:v>19.55673420999998</c:v>
                </c:pt>
                <c:pt idx="4619">
                  <c:v>19.56684765</c:v>
                </c:pt>
                <c:pt idx="4620">
                  <c:v>19.5762954</c:v>
                </c:pt>
                <c:pt idx="4621">
                  <c:v>19.58544768999997</c:v>
                </c:pt>
                <c:pt idx="4622">
                  <c:v>19.59548993</c:v>
                </c:pt>
                <c:pt idx="4623">
                  <c:v>19.60508363</c:v>
                </c:pt>
                <c:pt idx="4624">
                  <c:v>19.61430711</c:v>
                </c:pt>
                <c:pt idx="4625">
                  <c:v>19.62420162</c:v>
                </c:pt>
                <c:pt idx="4626">
                  <c:v>19.63394484000001</c:v>
                </c:pt>
                <c:pt idx="4627">
                  <c:v>19.64331427</c:v>
                </c:pt>
                <c:pt idx="4628">
                  <c:v>19.6529151</c:v>
                </c:pt>
                <c:pt idx="4629">
                  <c:v>19.66258356</c:v>
                </c:pt>
                <c:pt idx="4630">
                  <c:v>19.67232320999998</c:v>
                </c:pt>
                <c:pt idx="4631">
                  <c:v>19.68177452</c:v>
                </c:pt>
                <c:pt idx="4632">
                  <c:v>19.69114752</c:v>
                </c:pt>
                <c:pt idx="4633">
                  <c:v>19.70118975999999</c:v>
                </c:pt>
                <c:pt idx="4634">
                  <c:v>19.7107087</c:v>
                </c:pt>
                <c:pt idx="4635">
                  <c:v>19.71971148</c:v>
                </c:pt>
                <c:pt idx="4636">
                  <c:v>19.72982847999999</c:v>
                </c:pt>
                <c:pt idx="4637">
                  <c:v>19.73956813</c:v>
                </c:pt>
                <c:pt idx="4638">
                  <c:v>19.74856734999998</c:v>
                </c:pt>
                <c:pt idx="4639">
                  <c:v>19.75853838999998</c:v>
                </c:pt>
                <c:pt idx="4640">
                  <c:v>19.76828516</c:v>
                </c:pt>
                <c:pt idx="4641">
                  <c:v>19.77765460000001</c:v>
                </c:pt>
                <c:pt idx="4642">
                  <c:v>19.78725186</c:v>
                </c:pt>
                <c:pt idx="4643">
                  <c:v>19.79691675999999</c:v>
                </c:pt>
                <c:pt idx="4644">
                  <c:v>19.80651403</c:v>
                </c:pt>
                <c:pt idx="4645">
                  <c:v>19.81603296999999</c:v>
                </c:pt>
                <c:pt idx="4646">
                  <c:v>19.82563379999998</c:v>
                </c:pt>
                <c:pt idx="4647">
                  <c:v>19.83552651999998</c:v>
                </c:pt>
                <c:pt idx="4648">
                  <c:v>19.84497072</c:v>
                </c:pt>
                <c:pt idx="4649">
                  <c:v>19.85427251</c:v>
                </c:pt>
                <c:pt idx="4650">
                  <c:v>19.86431474999999</c:v>
                </c:pt>
                <c:pt idx="4651">
                  <c:v>19.87383014</c:v>
                </c:pt>
                <c:pt idx="4652">
                  <c:v>19.88291123</c:v>
                </c:pt>
                <c:pt idx="4653">
                  <c:v>19.89294991</c:v>
                </c:pt>
                <c:pt idx="4654">
                  <c:v>19.90262193</c:v>
                </c:pt>
                <c:pt idx="4655">
                  <c:v>19.91184184999999</c:v>
                </c:pt>
                <c:pt idx="4656">
                  <c:v>19.92166339</c:v>
                </c:pt>
                <c:pt idx="4657">
                  <c:v>19.9314066</c:v>
                </c:pt>
                <c:pt idx="4658">
                  <c:v>19.94077603999998</c:v>
                </c:pt>
                <c:pt idx="4659">
                  <c:v>19.95045162</c:v>
                </c:pt>
                <c:pt idx="4660">
                  <c:v>19.96004532</c:v>
                </c:pt>
                <c:pt idx="4661">
                  <c:v>19.96450932999998</c:v>
                </c:pt>
                <c:pt idx="4662">
                  <c:v>19.96770603999998</c:v>
                </c:pt>
                <c:pt idx="4663">
                  <c:v>19.97083156</c:v>
                </c:pt>
                <c:pt idx="4664">
                  <c:v>19.98027575</c:v>
                </c:pt>
                <c:pt idx="4665">
                  <c:v>19.98950279</c:v>
                </c:pt>
                <c:pt idx="4666">
                  <c:v>19.99961622999998</c:v>
                </c:pt>
                <c:pt idx="4667">
                  <c:v>20.00920993</c:v>
                </c:pt>
                <c:pt idx="4668">
                  <c:v>20.01821627</c:v>
                </c:pt>
                <c:pt idx="4669">
                  <c:v>20.02825495</c:v>
                </c:pt>
                <c:pt idx="4670">
                  <c:v>20.03799816</c:v>
                </c:pt>
                <c:pt idx="4671">
                  <c:v>20.0470757</c:v>
                </c:pt>
                <c:pt idx="4672">
                  <c:v>20.05689367</c:v>
                </c:pt>
                <c:pt idx="4673">
                  <c:v>20.06664044</c:v>
                </c:pt>
                <c:pt idx="4674">
                  <c:v>20.07608107</c:v>
                </c:pt>
                <c:pt idx="4675">
                  <c:v>20.0856819</c:v>
                </c:pt>
                <c:pt idx="4676">
                  <c:v>20.0952756</c:v>
                </c:pt>
                <c:pt idx="4677">
                  <c:v>20.10509179</c:v>
                </c:pt>
                <c:pt idx="4678">
                  <c:v>20.1145431</c:v>
                </c:pt>
                <c:pt idx="4679">
                  <c:v>20.1239161</c:v>
                </c:pt>
                <c:pt idx="4680">
                  <c:v>20.13410429</c:v>
                </c:pt>
                <c:pt idx="4681">
                  <c:v>20.14348085</c:v>
                </c:pt>
                <c:pt idx="4682">
                  <c:v>20.15262956999998</c:v>
                </c:pt>
                <c:pt idx="4683">
                  <c:v>20.16274656999998</c:v>
                </c:pt>
                <c:pt idx="4684">
                  <c:v>20.17226552</c:v>
                </c:pt>
                <c:pt idx="4685">
                  <c:v>20.18141068</c:v>
                </c:pt>
                <c:pt idx="4686">
                  <c:v>20.19130697</c:v>
                </c:pt>
                <c:pt idx="4687">
                  <c:v>20.20112494</c:v>
                </c:pt>
                <c:pt idx="4688">
                  <c:v>20.21034842</c:v>
                </c:pt>
                <c:pt idx="4689">
                  <c:v>20.22002044</c:v>
                </c:pt>
                <c:pt idx="4690">
                  <c:v>20.22976366</c:v>
                </c:pt>
                <c:pt idx="4691">
                  <c:v>20.23936092</c:v>
                </c:pt>
                <c:pt idx="4692">
                  <c:v>20.24880867</c:v>
                </c:pt>
                <c:pt idx="4693">
                  <c:v>20.25840238</c:v>
                </c:pt>
                <c:pt idx="4694">
                  <c:v>20.26829155</c:v>
                </c:pt>
                <c:pt idx="4695">
                  <c:v>20.2777393</c:v>
                </c:pt>
                <c:pt idx="4696">
                  <c:v>20.28704109</c:v>
                </c:pt>
                <c:pt idx="4697">
                  <c:v>20.29708334</c:v>
                </c:pt>
                <c:pt idx="4698">
                  <c:v>20.30667348</c:v>
                </c:pt>
                <c:pt idx="4699">
                  <c:v>20.31567981</c:v>
                </c:pt>
                <c:pt idx="4700">
                  <c:v>20.32572205</c:v>
                </c:pt>
                <c:pt idx="4701">
                  <c:v>20.33546171</c:v>
                </c:pt>
                <c:pt idx="4702">
                  <c:v>20.34461044</c:v>
                </c:pt>
                <c:pt idx="4703">
                  <c:v>20.35435721</c:v>
                </c:pt>
                <c:pt idx="4704">
                  <c:v>20.36417874</c:v>
                </c:pt>
                <c:pt idx="4705">
                  <c:v>20.37362293</c:v>
                </c:pt>
                <c:pt idx="4706">
                  <c:v>20.38314544</c:v>
                </c:pt>
                <c:pt idx="4707">
                  <c:v>20.39274269999998</c:v>
                </c:pt>
                <c:pt idx="4708">
                  <c:v>20.40255712</c:v>
                </c:pt>
                <c:pt idx="4709">
                  <c:v>20.41200487</c:v>
                </c:pt>
                <c:pt idx="4710">
                  <c:v>20.42145262</c:v>
                </c:pt>
                <c:pt idx="4711">
                  <c:v>20.4314913</c:v>
                </c:pt>
                <c:pt idx="4712">
                  <c:v>20.44094261</c:v>
                </c:pt>
                <c:pt idx="4713">
                  <c:v>20.45016609</c:v>
                </c:pt>
                <c:pt idx="4714">
                  <c:v>20.46020833</c:v>
                </c:pt>
                <c:pt idx="4715">
                  <c:v>20.46972372</c:v>
                </c:pt>
                <c:pt idx="4716">
                  <c:v>20.47887957</c:v>
                </c:pt>
                <c:pt idx="4717">
                  <c:v>20.48884705</c:v>
                </c:pt>
                <c:pt idx="4718">
                  <c:v>20.49858671</c:v>
                </c:pt>
                <c:pt idx="4719">
                  <c:v>20.50781019</c:v>
                </c:pt>
                <c:pt idx="4720">
                  <c:v>20.51755696</c:v>
                </c:pt>
                <c:pt idx="4721">
                  <c:v>20.52730374</c:v>
                </c:pt>
                <c:pt idx="4722">
                  <c:v>20.53674437</c:v>
                </c:pt>
                <c:pt idx="4723">
                  <c:v>20.54626688</c:v>
                </c:pt>
                <c:pt idx="4724">
                  <c:v>20.55586414</c:v>
                </c:pt>
                <c:pt idx="4725">
                  <c:v>20.56576043</c:v>
                </c:pt>
                <c:pt idx="4726">
                  <c:v>20.57527938</c:v>
                </c:pt>
                <c:pt idx="4727">
                  <c:v>20.58450108</c:v>
                </c:pt>
                <c:pt idx="4728">
                  <c:v>20.59454332</c:v>
                </c:pt>
                <c:pt idx="4729">
                  <c:v>20.60414058</c:v>
                </c:pt>
                <c:pt idx="4730">
                  <c:v>20.6131398</c:v>
                </c:pt>
                <c:pt idx="4731">
                  <c:v>20.62318204</c:v>
                </c:pt>
                <c:pt idx="4732">
                  <c:v>20.63300001</c:v>
                </c:pt>
                <c:pt idx="4733">
                  <c:v>20.64200277999998</c:v>
                </c:pt>
                <c:pt idx="4734">
                  <c:v>20.65189551</c:v>
                </c:pt>
                <c:pt idx="4735">
                  <c:v>20.66163873</c:v>
                </c:pt>
                <c:pt idx="4736">
                  <c:v>20.67115767</c:v>
                </c:pt>
                <c:pt idx="4737">
                  <c:v>20.68067662</c:v>
                </c:pt>
                <c:pt idx="4738">
                  <c:v>20.69027744</c:v>
                </c:pt>
                <c:pt idx="4739">
                  <c:v>20.70009542</c:v>
                </c:pt>
                <c:pt idx="4740">
                  <c:v>20.70946485</c:v>
                </c:pt>
                <c:pt idx="4741">
                  <c:v>20.71891616</c:v>
                </c:pt>
                <c:pt idx="4742">
                  <c:v>20.7290296</c:v>
                </c:pt>
                <c:pt idx="4743">
                  <c:v>20.73832428</c:v>
                </c:pt>
                <c:pt idx="4744">
                  <c:v>20.74762608</c:v>
                </c:pt>
                <c:pt idx="4745">
                  <c:v>20.75766832</c:v>
                </c:pt>
                <c:pt idx="4746">
                  <c:v>20.76726202</c:v>
                </c:pt>
                <c:pt idx="4747">
                  <c:v>20.77633599</c:v>
                </c:pt>
                <c:pt idx="4748">
                  <c:v>20.78630703</c:v>
                </c:pt>
                <c:pt idx="4749">
                  <c:v>20.79597549</c:v>
                </c:pt>
                <c:pt idx="4750">
                  <c:v>20.80527373</c:v>
                </c:pt>
                <c:pt idx="4751">
                  <c:v>20.81494575</c:v>
                </c:pt>
                <c:pt idx="4752">
                  <c:v>20.82476372</c:v>
                </c:pt>
                <c:pt idx="4753">
                  <c:v>20.83428623</c:v>
                </c:pt>
                <c:pt idx="4754">
                  <c:v>20.84380162</c:v>
                </c:pt>
                <c:pt idx="4755">
                  <c:v>20.85332768</c:v>
                </c:pt>
                <c:pt idx="4756">
                  <c:v>20.86329517</c:v>
                </c:pt>
                <c:pt idx="4757">
                  <c:v>20.87273936</c:v>
                </c:pt>
                <c:pt idx="4758">
                  <c:v>20.8819664</c:v>
                </c:pt>
                <c:pt idx="4759">
                  <c:v>20.89207628</c:v>
                </c:pt>
                <c:pt idx="4760">
                  <c:v>20.90167354</c:v>
                </c:pt>
                <c:pt idx="4761">
                  <c:v>20.910598</c:v>
                </c:pt>
                <c:pt idx="4762">
                  <c:v>20.92071856</c:v>
                </c:pt>
                <c:pt idx="4763">
                  <c:v>20.93045821</c:v>
                </c:pt>
                <c:pt idx="4764">
                  <c:v>20.93946455</c:v>
                </c:pt>
                <c:pt idx="4765">
                  <c:v>20.94935727</c:v>
                </c:pt>
                <c:pt idx="4766">
                  <c:v>20.95910049</c:v>
                </c:pt>
                <c:pt idx="4767">
                  <c:v>20.96854823999997</c:v>
                </c:pt>
                <c:pt idx="4768">
                  <c:v>20.9781455</c:v>
                </c:pt>
                <c:pt idx="4769">
                  <c:v>20.98773920999997</c:v>
                </c:pt>
                <c:pt idx="4770">
                  <c:v>20.99755718</c:v>
                </c:pt>
                <c:pt idx="4771">
                  <c:v>21.00700493</c:v>
                </c:pt>
                <c:pt idx="4772">
                  <c:v>21.01637793</c:v>
                </c:pt>
                <c:pt idx="4773">
                  <c:v>21.02649136</c:v>
                </c:pt>
                <c:pt idx="4774">
                  <c:v>21.03579316</c:v>
                </c:pt>
                <c:pt idx="4775">
                  <c:v>21.0450914</c:v>
                </c:pt>
                <c:pt idx="4776">
                  <c:v>21.05520483999998</c:v>
                </c:pt>
                <c:pt idx="4777">
                  <c:v>21.06472912</c:v>
                </c:pt>
                <c:pt idx="4778">
                  <c:v>21.07387785</c:v>
                </c:pt>
                <c:pt idx="4779">
                  <c:v>21.08384533</c:v>
                </c:pt>
                <c:pt idx="4780">
                  <c:v>21.09351023</c:v>
                </c:pt>
                <c:pt idx="4781">
                  <c:v>21.10273372</c:v>
                </c:pt>
                <c:pt idx="4782">
                  <c:v>21.11248049</c:v>
                </c:pt>
                <c:pt idx="4783">
                  <c:v>21.12222727</c:v>
                </c:pt>
                <c:pt idx="4784">
                  <c:v>21.13174265</c:v>
                </c:pt>
                <c:pt idx="4785">
                  <c:v>21.14126516</c:v>
                </c:pt>
                <c:pt idx="4786">
                  <c:v>21.15079123</c:v>
                </c:pt>
                <c:pt idx="4787">
                  <c:v>21.16075871</c:v>
                </c:pt>
                <c:pt idx="4788">
                  <c:v>21.1702029</c:v>
                </c:pt>
                <c:pt idx="4789">
                  <c:v>21.17942639</c:v>
                </c:pt>
                <c:pt idx="4790">
                  <c:v>21.18953982</c:v>
                </c:pt>
                <c:pt idx="4791">
                  <c:v>21.19914065</c:v>
                </c:pt>
                <c:pt idx="4792">
                  <c:v>21.20813985999998</c:v>
                </c:pt>
                <c:pt idx="4793">
                  <c:v>21.2181821</c:v>
                </c:pt>
                <c:pt idx="4794">
                  <c:v>21.22792532</c:v>
                </c:pt>
                <c:pt idx="4795">
                  <c:v>21.23700285</c:v>
                </c:pt>
                <c:pt idx="4796">
                  <c:v>21.24682082</c:v>
                </c:pt>
                <c:pt idx="4797">
                  <c:v>21.25656403</c:v>
                </c:pt>
                <c:pt idx="4798">
                  <c:v>21.26608298</c:v>
                </c:pt>
                <c:pt idx="4799">
                  <c:v>21.27560549</c:v>
                </c:pt>
                <c:pt idx="4800">
                  <c:v>21.28520275</c:v>
                </c:pt>
                <c:pt idx="4801">
                  <c:v>21.29502072</c:v>
                </c:pt>
                <c:pt idx="4802">
                  <c:v>21.30439016</c:v>
                </c:pt>
                <c:pt idx="4803">
                  <c:v>21.31391623</c:v>
                </c:pt>
                <c:pt idx="4804">
                  <c:v>21.32395491</c:v>
                </c:pt>
                <c:pt idx="4805">
                  <c:v>21.33324958</c:v>
                </c:pt>
                <c:pt idx="4806">
                  <c:v>21.34255138</c:v>
                </c:pt>
                <c:pt idx="4807">
                  <c:v>21.35266838</c:v>
                </c:pt>
                <c:pt idx="4808">
                  <c:v>21.36219089</c:v>
                </c:pt>
                <c:pt idx="4809">
                  <c:v>21.37133605</c:v>
                </c:pt>
                <c:pt idx="4810">
                  <c:v>21.3813071</c:v>
                </c:pt>
                <c:pt idx="4811">
                  <c:v>21.39097556</c:v>
                </c:pt>
                <c:pt idx="4812">
                  <c:v>21.4002738</c:v>
                </c:pt>
                <c:pt idx="4813">
                  <c:v>21.40994582</c:v>
                </c:pt>
                <c:pt idx="4814">
                  <c:v>21.41976379</c:v>
                </c:pt>
                <c:pt idx="4815">
                  <c:v>21.42920798</c:v>
                </c:pt>
                <c:pt idx="4816">
                  <c:v>21.43872692999998</c:v>
                </c:pt>
                <c:pt idx="4817">
                  <c:v>21.44832775</c:v>
                </c:pt>
                <c:pt idx="4818">
                  <c:v>21.45822048</c:v>
                </c:pt>
                <c:pt idx="4819">
                  <c:v>21.46766467</c:v>
                </c:pt>
                <c:pt idx="4820">
                  <c:v>21.47696647</c:v>
                </c:pt>
                <c:pt idx="4821">
                  <c:v>21.4870799</c:v>
                </c:pt>
                <c:pt idx="4822">
                  <c:v>21.49652409</c:v>
                </c:pt>
                <c:pt idx="4823">
                  <c:v>21.50560162</c:v>
                </c:pt>
                <c:pt idx="4824">
                  <c:v>21.51571862</c:v>
                </c:pt>
                <c:pt idx="4825">
                  <c:v>21.52546183999998</c:v>
                </c:pt>
                <c:pt idx="4826">
                  <c:v>21.53446461</c:v>
                </c:pt>
                <c:pt idx="4827">
                  <c:v>21.54435734</c:v>
                </c:pt>
                <c:pt idx="4828">
                  <c:v>21.55410055</c:v>
                </c:pt>
                <c:pt idx="4829">
                  <c:v>21.5635483</c:v>
                </c:pt>
                <c:pt idx="4830">
                  <c:v>21.57306725</c:v>
                </c:pt>
                <c:pt idx="4831">
                  <c:v>21.58266452</c:v>
                </c:pt>
                <c:pt idx="4832">
                  <c:v>21.59247893</c:v>
                </c:pt>
                <c:pt idx="4833">
                  <c:v>21.60185192</c:v>
                </c:pt>
                <c:pt idx="4834">
                  <c:v>21.61137799</c:v>
                </c:pt>
                <c:pt idx="4835">
                  <c:v>21.62141667</c:v>
                </c:pt>
                <c:pt idx="4836">
                  <c:v>21.63086442000001</c:v>
                </c:pt>
                <c:pt idx="4837">
                  <c:v>21.6400879</c:v>
                </c:pt>
                <c:pt idx="4838">
                  <c:v>21.65013014000001</c:v>
                </c:pt>
                <c:pt idx="4839">
                  <c:v>21.65972741</c:v>
                </c:pt>
                <c:pt idx="4840">
                  <c:v>21.66879782</c:v>
                </c:pt>
                <c:pt idx="4841">
                  <c:v>21.67876886000001</c:v>
                </c:pt>
                <c:pt idx="4842">
                  <c:v>21.68850852</c:v>
                </c:pt>
                <c:pt idx="4843">
                  <c:v>21.69780676</c:v>
                </c:pt>
                <c:pt idx="4844">
                  <c:v>21.70748233</c:v>
                </c:pt>
                <c:pt idx="4845">
                  <c:v>21.71722554999999</c:v>
                </c:pt>
                <c:pt idx="4846">
                  <c:v>21.72666973999998</c:v>
                </c:pt>
                <c:pt idx="4847">
                  <c:v>21.73626345</c:v>
                </c:pt>
                <c:pt idx="4848">
                  <c:v>21.74586426999999</c:v>
                </c:pt>
                <c:pt idx="4849">
                  <c:v>21.75568223999997</c:v>
                </c:pt>
                <c:pt idx="4850">
                  <c:v>21.76512643</c:v>
                </c:pt>
                <c:pt idx="4851">
                  <c:v>21.77450298999998</c:v>
                </c:pt>
                <c:pt idx="4852">
                  <c:v>21.78453811</c:v>
                </c:pt>
                <c:pt idx="4853">
                  <c:v>21.79406417</c:v>
                </c:pt>
                <c:pt idx="4854">
                  <c:v>21.80306338999999</c:v>
                </c:pt>
                <c:pt idx="4855">
                  <c:v>21.81318038</c:v>
                </c:pt>
                <c:pt idx="4856">
                  <c:v>21.82292716</c:v>
                </c:pt>
                <c:pt idx="4857">
                  <c:v>21.83192637</c:v>
                </c:pt>
                <c:pt idx="4858">
                  <c:v>21.84189386</c:v>
                </c:pt>
                <c:pt idx="4859">
                  <c:v>21.85156232</c:v>
                </c:pt>
                <c:pt idx="4860">
                  <c:v>21.86101007</c:v>
                </c:pt>
                <c:pt idx="4861">
                  <c:v>21.87060733</c:v>
                </c:pt>
                <c:pt idx="4862">
                  <c:v>21.88020104</c:v>
                </c:pt>
                <c:pt idx="4863">
                  <c:v>21.89001901</c:v>
                </c:pt>
                <c:pt idx="4864">
                  <c:v>21.89946676</c:v>
                </c:pt>
                <c:pt idx="4865">
                  <c:v>21.90891451</c:v>
                </c:pt>
                <c:pt idx="4866">
                  <c:v>21.91887843</c:v>
                </c:pt>
                <c:pt idx="4867">
                  <c:v>21.92832617999997</c:v>
                </c:pt>
                <c:pt idx="4868">
                  <c:v>21.93747847</c:v>
                </c:pt>
                <c:pt idx="4869">
                  <c:v>21.94766666</c:v>
                </c:pt>
                <c:pt idx="4870">
                  <c:v>21.95718561</c:v>
                </c:pt>
                <c:pt idx="4871">
                  <c:v>21.96625957999997</c:v>
                </c:pt>
                <c:pt idx="4872">
                  <c:v>21.9716972</c:v>
                </c:pt>
                <c:pt idx="4873">
                  <c:v>21.9716972</c:v>
                </c:pt>
                <c:pt idx="4874">
                  <c:v>21.97177018</c:v>
                </c:pt>
                <c:pt idx="4875">
                  <c:v>21.97177018</c:v>
                </c:pt>
                <c:pt idx="4876">
                  <c:v>21.97177018</c:v>
                </c:pt>
                <c:pt idx="4877">
                  <c:v>21.97177018</c:v>
                </c:pt>
                <c:pt idx="4878">
                  <c:v>21.97177018</c:v>
                </c:pt>
                <c:pt idx="4879">
                  <c:v>21.97177018</c:v>
                </c:pt>
                <c:pt idx="4880">
                  <c:v>21.97177018</c:v>
                </c:pt>
                <c:pt idx="4881">
                  <c:v>21.97177018</c:v>
                </c:pt>
                <c:pt idx="4882">
                  <c:v>21.97177018</c:v>
                </c:pt>
                <c:pt idx="4883">
                  <c:v>21.97177018</c:v>
                </c:pt>
                <c:pt idx="4884">
                  <c:v>21.97177018</c:v>
                </c:pt>
                <c:pt idx="4885">
                  <c:v>21.97177018</c:v>
                </c:pt>
                <c:pt idx="4886">
                  <c:v>21.9716972</c:v>
                </c:pt>
                <c:pt idx="4887">
                  <c:v>21.9716972</c:v>
                </c:pt>
                <c:pt idx="4888">
                  <c:v>21.9716972</c:v>
                </c:pt>
                <c:pt idx="4889">
                  <c:v>21.9716972</c:v>
                </c:pt>
                <c:pt idx="4890">
                  <c:v>21.9716972</c:v>
                </c:pt>
                <c:pt idx="4891">
                  <c:v>21.9716972</c:v>
                </c:pt>
                <c:pt idx="4892">
                  <c:v>21.9716972</c:v>
                </c:pt>
                <c:pt idx="4893">
                  <c:v>21.9716972</c:v>
                </c:pt>
                <c:pt idx="4894">
                  <c:v>21.9716972</c:v>
                </c:pt>
                <c:pt idx="4895">
                  <c:v>21.9716972</c:v>
                </c:pt>
              </c:numCache>
            </c:numRef>
          </c:xVal>
          <c:yVal>
            <c:numRef>
              <c:f>'[5x5 Dogbone Data.xlsx]H 2.52 mm Circles'!$C$2:$C$4897</c:f>
              <c:numCache>
                <c:formatCode>General</c:formatCode>
                <c:ptCount val="4896"/>
                <c:pt idx="2">
                  <c:v>0.022223073</c:v>
                </c:pt>
                <c:pt idx="3">
                  <c:v>0.036018091</c:v>
                </c:pt>
                <c:pt idx="4">
                  <c:v>0.017702776</c:v>
                </c:pt>
                <c:pt idx="5">
                  <c:v>0.012852389</c:v>
                </c:pt>
                <c:pt idx="6">
                  <c:v>0.007725435</c:v>
                </c:pt>
                <c:pt idx="7">
                  <c:v>0.01715346</c:v>
                </c:pt>
                <c:pt idx="8">
                  <c:v>0.035970646</c:v>
                </c:pt>
                <c:pt idx="9">
                  <c:v>0.039884526</c:v>
                </c:pt>
                <c:pt idx="10">
                  <c:v>0.047506291</c:v>
                </c:pt>
                <c:pt idx="11">
                  <c:v>0.0520800829999999</c:v>
                </c:pt>
                <c:pt idx="12">
                  <c:v>0.035287815</c:v>
                </c:pt>
                <c:pt idx="13">
                  <c:v>0.034906346</c:v>
                </c:pt>
                <c:pt idx="14">
                  <c:v>0.039049107</c:v>
                </c:pt>
                <c:pt idx="15">
                  <c:v>0.051820683</c:v>
                </c:pt>
                <c:pt idx="16">
                  <c:v>0.053732324</c:v>
                </c:pt>
                <c:pt idx="17">
                  <c:v>0.057974267</c:v>
                </c:pt>
                <c:pt idx="18">
                  <c:v>0.043390709</c:v>
                </c:pt>
                <c:pt idx="19">
                  <c:v>0.045801598</c:v>
                </c:pt>
                <c:pt idx="20">
                  <c:v>0.061579156</c:v>
                </c:pt>
                <c:pt idx="21">
                  <c:v>0.055559564</c:v>
                </c:pt>
                <c:pt idx="22">
                  <c:v>0.046816307</c:v>
                </c:pt>
                <c:pt idx="23">
                  <c:v>0.053133416</c:v>
                </c:pt>
                <c:pt idx="24">
                  <c:v>0.054716516</c:v>
                </c:pt>
                <c:pt idx="25">
                  <c:v>0.064787316</c:v>
                </c:pt>
                <c:pt idx="26">
                  <c:v>0.054495263</c:v>
                </c:pt>
                <c:pt idx="27">
                  <c:v>0.059827316</c:v>
                </c:pt>
                <c:pt idx="28">
                  <c:v>0.066297042</c:v>
                </c:pt>
                <c:pt idx="29">
                  <c:v>0.074014175</c:v>
                </c:pt>
                <c:pt idx="30">
                  <c:v>0.083543289</c:v>
                </c:pt>
                <c:pt idx="31">
                  <c:v>0.090600479</c:v>
                </c:pt>
                <c:pt idx="32">
                  <c:v>0.09977864</c:v>
                </c:pt>
                <c:pt idx="33">
                  <c:v>0.109792221</c:v>
                </c:pt>
                <c:pt idx="34">
                  <c:v>0.1041026</c:v>
                </c:pt>
                <c:pt idx="35">
                  <c:v>0.110297668</c:v>
                </c:pt>
                <c:pt idx="36">
                  <c:v>0.114963996</c:v>
                </c:pt>
                <c:pt idx="37">
                  <c:v>0.124618518</c:v>
                </c:pt>
                <c:pt idx="38">
                  <c:v>0.131618488</c:v>
                </c:pt>
                <c:pt idx="39">
                  <c:v>0.119368541</c:v>
                </c:pt>
                <c:pt idx="40">
                  <c:v>0.117533672</c:v>
                </c:pt>
                <c:pt idx="41">
                  <c:v>0.138133037</c:v>
                </c:pt>
                <c:pt idx="42">
                  <c:v>0.135672557</c:v>
                </c:pt>
                <c:pt idx="43">
                  <c:v>0.138539183</c:v>
                </c:pt>
                <c:pt idx="44">
                  <c:v>0.144085753</c:v>
                </c:pt>
                <c:pt idx="45">
                  <c:v>0.143483984</c:v>
                </c:pt>
                <c:pt idx="46">
                  <c:v>0.125951636</c:v>
                </c:pt>
                <c:pt idx="47">
                  <c:v>0.134992588</c:v>
                </c:pt>
                <c:pt idx="48">
                  <c:v>0.147294986</c:v>
                </c:pt>
                <c:pt idx="49">
                  <c:v>0.144456851</c:v>
                </c:pt>
                <c:pt idx="50">
                  <c:v>0.145037639</c:v>
                </c:pt>
                <c:pt idx="51">
                  <c:v>0.147723186</c:v>
                </c:pt>
                <c:pt idx="52">
                  <c:v>0.140826213</c:v>
                </c:pt>
                <c:pt idx="53">
                  <c:v>0.153056133</c:v>
                </c:pt>
                <c:pt idx="54">
                  <c:v>0.154678333</c:v>
                </c:pt>
                <c:pt idx="55">
                  <c:v>0.159011829</c:v>
                </c:pt>
                <c:pt idx="56">
                  <c:v>0.1605358</c:v>
                </c:pt>
                <c:pt idx="57">
                  <c:v>0.164072025</c:v>
                </c:pt>
                <c:pt idx="58">
                  <c:v>0.172792423</c:v>
                </c:pt>
                <c:pt idx="59">
                  <c:v>0.185797679</c:v>
                </c:pt>
                <c:pt idx="60">
                  <c:v>0.192088115</c:v>
                </c:pt>
                <c:pt idx="61">
                  <c:v>0.183526027</c:v>
                </c:pt>
                <c:pt idx="62">
                  <c:v>0.187951076</c:v>
                </c:pt>
                <c:pt idx="63">
                  <c:v>0.204262722</c:v>
                </c:pt>
                <c:pt idx="64">
                  <c:v>0.197770107</c:v>
                </c:pt>
                <c:pt idx="65">
                  <c:v>0.204447734</c:v>
                </c:pt>
                <c:pt idx="66">
                  <c:v>0.204174984</c:v>
                </c:pt>
                <c:pt idx="67">
                  <c:v>0.190758693</c:v>
                </c:pt>
                <c:pt idx="68">
                  <c:v>0.190838802</c:v>
                </c:pt>
                <c:pt idx="69">
                  <c:v>0.195638645</c:v>
                </c:pt>
                <c:pt idx="70">
                  <c:v>0.201314914</c:v>
                </c:pt>
                <c:pt idx="71">
                  <c:v>0.20149802</c:v>
                </c:pt>
                <c:pt idx="72">
                  <c:v>0.189252841</c:v>
                </c:pt>
                <c:pt idx="73">
                  <c:v>0.196683872</c:v>
                </c:pt>
                <c:pt idx="74">
                  <c:v>0.206053722</c:v>
                </c:pt>
                <c:pt idx="75">
                  <c:v>0.204004276</c:v>
                </c:pt>
                <c:pt idx="76">
                  <c:v>0.215272892</c:v>
                </c:pt>
                <c:pt idx="77">
                  <c:v>0.219621646</c:v>
                </c:pt>
                <c:pt idx="78">
                  <c:v>0.221311557</c:v>
                </c:pt>
                <c:pt idx="79">
                  <c:v>0.226324069</c:v>
                </c:pt>
                <c:pt idx="80">
                  <c:v>0.225774753</c:v>
                </c:pt>
                <c:pt idx="81">
                  <c:v>0.230627048</c:v>
                </c:pt>
                <c:pt idx="82">
                  <c:v>0.218764293</c:v>
                </c:pt>
                <c:pt idx="83">
                  <c:v>0.215956676</c:v>
                </c:pt>
                <c:pt idx="84">
                  <c:v>0.214697826</c:v>
                </c:pt>
                <c:pt idx="85">
                  <c:v>0.224238384</c:v>
                </c:pt>
                <c:pt idx="86">
                  <c:v>0.223246562</c:v>
                </c:pt>
                <c:pt idx="87">
                  <c:v>0.227160442</c:v>
                </c:pt>
                <c:pt idx="88">
                  <c:v>0.237719524</c:v>
                </c:pt>
                <c:pt idx="89">
                  <c:v>0.238696086</c:v>
                </c:pt>
                <c:pt idx="90">
                  <c:v>0.243769634</c:v>
                </c:pt>
                <c:pt idx="91">
                  <c:v>0.252571392</c:v>
                </c:pt>
                <c:pt idx="92">
                  <c:v>0.253471661</c:v>
                </c:pt>
                <c:pt idx="93">
                  <c:v>0.261238384</c:v>
                </c:pt>
                <c:pt idx="94">
                  <c:v>0.257568645</c:v>
                </c:pt>
                <c:pt idx="95">
                  <c:v>0.25398283</c:v>
                </c:pt>
                <c:pt idx="96">
                  <c:v>0.261604595</c:v>
                </c:pt>
                <c:pt idx="97">
                  <c:v>0.26216917</c:v>
                </c:pt>
                <c:pt idx="98">
                  <c:v>0.258531857</c:v>
                </c:pt>
                <c:pt idx="99">
                  <c:v>0.263803768</c:v>
                </c:pt>
                <c:pt idx="100">
                  <c:v>0.263798046</c:v>
                </c:pt>
                <c:pt idx="101">
                  <c:v>0.264397132</c:v>
                </c:pt>
                <c:pt idx="102">
                  <c:v>0.271111</c:v>
                </c:pt>
                <c:pt idx="103">
                  <c:v>0.276001441</c:v>
                </c:pt>
                <c:pt idx="104">
                  <c:v>0.277660835</c:v>
                </c:pt>
                <c:pt idx="105">
                  <c:v>0.284260261</c:v>
                </c:pt>
                <c:pt idx="106">
                  <c:v>0.277966011</c:v>
                </c:pt>
                <c:pt idx="107">
                  <c:v>0.294331062</c:v>
                </c:pt>
                <c:pt idx="108">
                  <c:v>0.300495613</c:v>
                </c:pt>
                <c:pt idx="109">
                  <c:v>0.294297206</c:v>
                </c:pt>
                <c:pt idx="110">
                  <c:v>0.289406765</c:v>
                </c:pt>
                <c:pt idx="111">
                  <c:v>0.308709133</c:v>
                </c:pt>
                <c:pt idx="112">
                  <c:v>0.304818141</c:v>
                </c:pt>
                <c:pt idx="113">
                  <c:v>0.312462795</c:v>
                </c:pt>
                <c:pt idx="114">
                  <c:v>0.301964748</c:v>
                </c:pt>
                <c:pt idx="115">
                  <c:v>0.300202358</c:v>
                </c:pt>
                <c:pt idx="116">
                  <c:v>0.309433925</c:v>
                </c:pt>
                <c:pt idx="117">
                  <c:v>0.32122134</c:v>
                </c:pt>
                <c:pt idx="118">
                  <c:v>0.321858096</c:v>
                </c:pt>
                <c:pt idx="119">
                  <c:v>0.324354815</c:v>
                </c:pt>
                <c:pt idx="120">
                  <c:v>0.321386981</c:v>
                </c:pt>
                <c:pt idx="121">
                  <c:v>0.315237689</c:v>
                </c:pt>
                <c:pt idx="122">
                  <c:v>0.326590228</c:v>
                </c:pt>
                <c:pt idx="123">
                  <c:v>0.3287112</c:v>
                </c:pt>
                <c:pt idx="124">
                  <c:v>0.343455005</c:v>
                </c:pt>
                <c:pt idx="125">
                  <c:v>0.358194995</c:v>
                </c:pt>
                <c:pt idx="126">
                  <c:v>0.349943805</c:v>
                </c:pt>
                <c:pt idx="127">
                  <c:v>0.350462604</c:v>
                </c:pt>
                <c:pt idx="128">
                  <c:v>0.350756335</c:v>
                </c:pt>
                <c:pt idx="129">
                  <c:v>0.352087665</c:v>
                </c:pt>
                <c:pt idx="130">
                  <c:v>0.366659808</c:v>
                </c:pt>
                <c:pt idx="131">
                  <c:v>0.370253253</c:v>
                </c:pt>
                <c:pt idx="132">
                  <c:v>0.355650592</c:v>
                </c:pt>
                <c:pt idx="133">
                  <c:v>0.35762279</c:v>
                </c:pt>
                <c:pt idx="134">
                  <c:v>0.361998248</c:v>
                </c:pt>
                <c:pt idx="135">
                  <c:v>0.380201983</c:v>
                </c:pt>
                <c:pt idx="136">
                  <c:v>0.379975009</c:v>
                </c:pt>
                <c:pt idx="137">
                  <c:v>0.379944491</c:v>
                </c:pt>
                <c:pt idx="138">
                  <c:v>0.379524875</c:v>
                </c:pt>
                <c:pt idx="139">
                  <c:v>0.379738498</c:v>
                </c:pt>
                <c:pt idx="140">
                  <c:v>0.374947238</c:v>
                </c:pt>
                <c:pt idx="141">
                  <c:v>0.38875072</c:v>
                </c:pt>
                <c:pt idx="142">
                  <c:v>0.380480456</c:v>
                </c:pt>
                <c:pt idx="143">
                  <c:v>0.382250476</c:v>
                </c:pt>
                <c:pt idx="144">
                  <c:v>0.391226459</c:v>
                </c:pt>
                <c:pt idx="145">
                  <c:v>0.392798114</c:v>
                </c:pt>
                <c:pt idx="146">
                  <c:v>0.398710895</c:v>
                </c:pt>
                <c:pt idx="147">
                  <c:v>0.408098865</c:v>
                </c:pt>
                <c:pt idx="148">
                  <c:v>0.411394763</c:v>
                </c:pt>
                <c:pt idx="149">
                  <c:v>0.408312488</c:v>
                </c:pt>
                <c:pt idx="150">
                  <c:v>0.410525012</c:v>
                </c:pt>
                <c:pt idx="151">
                  <c:v>0.390467334</c:v>
                </c:pt>
                <c:pt idx="152">
                  <c:v>0.405726123</c:v>
                </c:pt>
                <c:pt idx="153">
                  <c:v>0.401819873</c:v>
                </c:pt>
                <c:pt idx="154">
                  <c:v>0.400690722</c:v>
                </c:pt>
                <c:pt idx="155">
                  <c:v>0.405024219</c:v>
                </c:pt>
                <c:pt idx="156">
                  <c:v>0.423243213</c:v>
                </c:pt>
                <c:pt idx="157">
                  <c:v>0.438049006</c:v>
                </c:pt>
                <c:pt idx="158">
                  <c:v>0.431440043</c:v>
                </c:pt>
                <c:pt idx="159">
                  <c:v>0.433110881</c:v>
                </c:pt>
                <c:pt idx="160">
                  <c:v>0.434329677</c:v>
                </c:pt>
                <c:pt idx="161">
                  <c:v>0.434329677</c:v>
                </c:pt>
                <c:pt idx="162">
                  <c:v>0.438958812</c:v>
                </c:pt>
                <c:pt idx="163">
                  <c:v>0.443330455</c:v>
                </c:pt>
                <c:pt idx="164">
                  <c:v>0.445703197</c:v>
                </c:pt>
                <c:pt idx="165">
                  <c:v>0.441737819</c:v>
                </c:pt>
                <c:pt idx="166">
                  <c:v>0.456378627</c:v>
                </c:pt>
                <c:pt idx="167">
                  <c:v>0.456012416</c:v>
                </c:pt>
                <c:pt idx="168">
                  <c:v>0.45193069</c:v>
                </c:pt>
                <c:pt idx="169">
                  <c:v>0.461566615</c:v>
                </c:pt>
                <c:pt idx="170">
                  <c:v>0.455833125</c:v>
                </c:pt>
                <c:pt idx="171">
                  <c:v>0.449874568</c:v>
                </c:pt>
                <c:pt idx="172">
                  <c:v>0.462328601</c:v>
                </c:pt>
                <c:pt idx="173">
                  <c:v>0.47406261</c:v>
                </c:pt>
                <c:pt idx="174">
                  <c:v>0.467158008</c:v>
                </c:pt>
                <c:pt idx="175">
                  <c:v>0.464041638</c:v>
                </c:pt>
                <c:pt idx="176">
                  <c:v>0.455391812</c:v>
                </c:pt>
                <c:pt idx="177">
                  <c:v>0.480843472</c:v>
                </c:pt>
                <c:pt idx="178">
                  <c:v>0.482900548</c:v>
                </c:pt>
                <c:pt idx="179">
                  <c:v>0.47279923</c:v>
                </c:pt>
                <c:pt idx="180">
                  <c:v>0.475683141</c:v>
                </c:pt>
                <c:pt idx="181">
                  <c:v>0.483575749</c:v>
                </c:pt>
                <c:pt idx="182">
                  <c:v>0.465433049</c:v>
                </c:pt>
                <c:pt idx="183">
                  <c:v>0.462488103</c:v>
                </c:pt>
                <c:pt idx="184">
                  <c:v>0.475496221</c:v>
                </c:pt>
                <c:pt idx="185">
                  <c:v>0.491624761</c:v>
                </c:pt>
                <c:pt idx="186">
                  <c:v>0.481664586</c:v>
                </c:pt>
                <c:pt idx="187">
                  <c:v>0.478612828</c:v>
                </c:pt>
                <c:pt idx="188">
                  <c:v>0.475934911</c:v>
                </c:pt>
                <c:pt idx="189">
                  <c:v>0.49270432</c:v>
                </c:pt>
                <c:pt idx="190">
                  <c:v>0.49143784</c:v>
                </c:pt>
                <c:pt idx="191">
                  <c:v>0.515226293</c:v>
                </c:pt>
                <c:pt idx="192">
                  <c:v>0.513761449</c:v>
                </c:pt>
                <c:pt idx="193">
                  <c:v>0.513013768</c:v>
                </c:pt>
                <c:pt idx="194">
                  <c:v>0.516508031</c:v>
                </c:pt>
                <c:pt idx="195">
                  <c:v>0.524991918</c:v>
                </c:pt>
                <c:pt idx="196">
                  <c:v>0.520303655</c:v>
                </c:pt>
                <c:pt idx="197">
                  <c:v>0.508745122</c:v>
                </c:pt>
                <c:pt idx="198">
                  <c:v>0.505205083</c:v>
                </c:pt>
                <c:pt idx="199">
                  <c:v>0.513617563</c:v>
                </c:pt>
                <c:pt idx="200">
                  <c:v>0.506682444</c:v>
                </c:pt>
                <c:pt idx="201">
                  <c:v>0.498930979</c:v>
                </c:pt>
                <c:pt idx="202">
                  <c:v>0.513520288</c:v>
                </c:pt>
                <c:pt idx="203">
                  <c:v>0.523568201</c:v>
                </c:pt>
                <c:pt idx="204">
                  <c:v>0.525752592</c:v>
                </c:pt>
                <c:pt idx="205">
                  <c:v>0.53573947</c:v>
                </c:pt>
                <c:pt idx="206">
                  <c:v>0.542071867</c:v>
                </c:pt>
                <c:pt idx="207">
                  <c:v>0.531470823</c:v>
                </c:pt>
                <c:pt idx="208">
                  <c:v>0.536132383</c:v>
                </c:pt>
                <c:pt idx="209">
                  <c:v>0.512694883</c:v>
                </c:pt>
                <c:pt idx="210">
                  <c:v>0.567496824</c:v>
                </c:pt>
                <c:pt idx="211">
                  <c:v>0.527152586</c:v>
                </c:pt>
                <c:pt idx="212">
                  <c:v>0.542899656</c:v>
                </c:pt>
                <c:pt idx="213">
                  <c:v>0.542808104</c:v>
                </c:pt>
                <c:pt idx="214">
                  <c:v>0.535258222</c:v>
                </c:pt>
                <c:pt idx="215">
                  <c:v>0.545145917</c:v>
                </c:pt>
                <c:pt idx="216">
                  <c:v>0.556673932</c:v>
                </c:pt>
                <c:pt idx="217">
                  <c:v>0.557604718</c:v>
                </c:pt>
                <c:pt idx="218">
                  <c:v>0.554644513</c:v>
                </c:pt>
                <c:pt idx="219">
                  <c:v>0.548494267</c:v>
                </c:pt>
                <c:pt idx="220">
                  <c:v>0.550996709</c:v>
                </c:pt>
                <c:pt idx="221">
                  <c:v>0.54745667</c:v>
                </c:pt>
                <c:pt idx="222">
                  <c:v>0.552991796</c:v>
                </c:pt>
                <c:pt idx="223">
                  <c:v>0.544702458</c:v>
                </c:pt>
                <c:pt idx="224">
                  <c:v>0.544870305</c:v>
                </c:pt>
                <c:pt idx="225">
                  <c:v>0.549661565</c:v>
                </c:pt>
                <c:pt idx="226">
                  <c:v>0.552051473</c:v>
                </c:pt>
                <c:pt idx="227">
                  <c:v>0.564318585</c:v>
                </c:pt>
                <c:pt idx="228">
                  <c:v>0.579241681</c:v>
                </c:pt>
                <c:pt idx="229">
                  <c:v>0.592856336</c:v>
                </c:pt>
                <c:pt idx="230">
                  <c:v>0.586391377</c:v>
                </c:pt>
                <c:pt idx="231">
                  <c:v>0.59038918</c:v>
                </c:pt>
                <c:pt idx="232">
                  <c:v>0.588405538</c:v>
                </c:pt>
                <c:pt idx="233">
                  <c:v>0.591625142</c:v>
                </c:pt>
                <c:pt idx="234">
                  <c:v>0.59290688</c:v>
                </c:pt>
                <c:pt idx="235">
                  <c:v>0.596980977</c:v>
                </c:pt>
                <c:pt idx="236">
                  <c:v>0.588451314</c:v>
                </c:pt>
                <c:pt idx="237">
                  <c:v>0.588146138</c:v>
                </c:pt>
                <c:pt idx="238">
                  <c:v>0.597881246</c:v>
                </c:pt>
                <c:pt idx="239">
                  <c:v>0.592136312</c:v>
                </c:pt>
                <c:pt idx="240">
                  <c:v>0.594989705</c:v>
                </c:pt>
                <c:pt idx="241">
                  <c:v>0.608898091</c:v>
                </c:pt>
                <c:pt idx="242">
                  <c:v>0.626079488</c:v>
                </c:pt>
                <c:pt idx="243">
                  <c:v>0.630290914</c:v>
                </c:pt>
                <c:pt idx="244">
                  <c:v>0.645030904</c:v>
                </c:pt>
                <c:pt idx="245">
                  <c:v>0.640743184</c:v>
                </c:pt>
                <c:pt idx="246">
                  <c:v>0.635059285</c:v>
                </c:pt>
                <c:pt idx="247">
                  <c:v>0.636827397</c:v>
                </c:pt>
                <c:pt idx="248">
                  <c:v>0.624442983</c:v>
                </c:pt>
                <c:pt idx="249">
                  <c:v>0.623659062</c:v>
                </c:pt>
                <c:pt idx="250">
                  <c:v>0.635284352</c:v>
                </c:pt>
                <c:pt idx="251">
                  <c:v>0.641714978</c:v>
                </c:pt>
                <c:pt idx="252">
                  <c:v>0.645584512</c:v>
                </c:pt>
                <c:pt idx="253">
                  <c:v>0.637680459</c:v>
                </c:pt>
                <c:pt idx="254">
                  <c:v>0.649554896</c:v>
                </c:pt>
                <c:pt idx="255">
                  <c:v>0.650256801</c:v>
                </c:pt>
                <c:pt idx="256">
                  <c:v>0.646075892</c:v>
                </c:pt>
                <c:pt idx="257">
                  <c:v>0.651500392</c:v>
                </c:pt>
                <c:pt idx="258">
                  <c:v>0.657592463</c:v>
                </c:pt>
                <c:pt idx="259">
                  <c:v>0.655532527</c:v>
                </c:pt>
                <c:pt idx="260">
                  <c:v>0.653648067</c:v>
                </c:pt>
                <c:pt idx="261">
                  <c:v>0.663379359</c:v>
                </c:pt>
                <c:pt idx="262">
                  <c:v>0.673057246</c:v>
                </c:pt>
                <c:pt idx="263">
                  <c:v>0.676780391</c:v>
                </c:pt>
                <c:pt idx="264">
                  <c:v>0.687797236</c:v>
                </c:pt>
                <c:pt idx="265">
                  <c:v>0.688980746</c:v>
                </c:pt>
                <c:pt idx="266">
                  <c:v>0.678116488</c:v>
                </c:pt>
                <c:pt idx="267">
                  <c:v>0.689270663</c:v>
                </c:pt>
                <c:pt idx="268">
                  <c:v>0.698554921</c:v>
                </c:pt>
                <c:pt idx="269">
                  <c:v>0.69003098</c:v>
                </c:pt>
                <c:pt idx="270">
                  <c:v>0.683294225</c:v>
                </c:pt>
                <c:pt idx="271">
                  <c:v>0.696065831</c:v>
                </c:pt>
                <c:pt idx="272">
                  <c:v>0.701791692</c:v>
                </c:pt>
                <c:pt idx="273">
                  <c:v>0.71869843</c:v>
                </c:pt>
                <c:pt idx="274">
                  <c:v>0.71517365</c:v>
                </c:pt>
                <c:pt idx="275">
                  <c:v>0.708894658</c:v>
                </c:pt>
                <c:pt idx="276">
                  <c:v>0.723918843</c:v>
                </c:pt>
                <c:pt idx="277">
                  <c:v>0.726591992</c:v>
                </c:pt>
                <c:pt idx="278">
                  <c:v>0.72256701</c:v>
                </c:pt>
                <c:pt idx="279">
                  <c:v>0.71298449</c:v>
                </c:pt>
                <c:pt idx="280">
                  <c:v>0.712303567</c:v>
                </c:pt>
                <c:pt idx="281">
                  <c:v>0.708961892</c:v>
                </c:pt>
                <c:pt idx="282">
                  <c:v>0.709381509</c:v>
                </c:pt>
                <c:pt idx="283">
                  <c:v>0.717930245</c:v>
                </c:pt>
                <c:pt idx="284">
                  <c:v>0.718288827</c:v>
                </c:pt>
                <c:pt idx="285">
                  <c:v>0.710148263</c:v>
                </c:pt>
                <c:pt idx="286">
                  <c:v>0.702593255</c:v>
                </c:pt>
                <c:pt idx="287">
                  <c:v>0.700895715</c:v>
                </c:pt>
                <c:pt idx="288">
                  <c:v>0.724401879</c:v>
                </c:pt>
                <c:pt idx="289">
                  <c:v>0.726484704</c:v>
                </c:pt>
                <c:pt idx="290">
                  <c:v>0.726736474</c:v>
                </c:pt>
                <c:pt idx="291">
                  <c:v>0.757254052</c:v>
                </c:pt>
                <c:pt idx="292">
                  <c:v>0.769514489</c:v>
                </c:pt>
                <c:pt idx="293">
                  <c:v>0.765531945</c:v>
                </c:pt>
                <c:pt idx="294">
                  <c:v>0.763220239</c:v>
                </c:pt>
                <c:pt idx="295">
                  <c:v>0.762808251</c:v>
                </c:pt>
                <c:pt idx="296">
                  <c:v>0.768653798</c:v>
                </c:pt>
                <c:pt idx="297">
                  <c:v>0.779495168</c:v>
                </c:pt>
                <c:pt idx="298">
                  <c:v>0.771301198</c:v>
                </c:pt>
                <c:pt idx="299">
                  <c:v>0.771896291</c:v>
                </c:pt>
                <c:pt idx="300">
                  <c:v>0.757949758</c:v>
                </c:pt>
                <c:pt idx="301">
                  <c:v>0.777877736</c:v>
                </c:pt>
                <c:pt idx="302">
                  <c:v>0.787875104</c:v>
                </c:pt>
                <c:pt idx="303">
                  <c:v>0.792483258</c:v>
                </c:pt>
                <c:pt idx="304">
                  <c:v>0.806185651</c:v>
                </c:pt>
                <c:pt idx="305">
                  <c:v>0.79831593</c:v>
                </c:pt>
                <c:pt idx="306">
                  <c:v>0.790430951</c:v>
                </c:pt>
                <c:pt idx="307">
                  <c:v>0.773638654</c:v>
                </c:pt>
                <c:pt idx="308">
                  <c:v>0.772133756</c:v>
                </c:pt>
                <c:pt idx="309">
                  <c:v>0.778183866</c:v>
                </c:pt>
                <c:pt idx="310">
                  <c:v>0.782794881</c:v>
                </c:pt>
                <c:pt idx="311">
                  <c:v>0.777597356</c:v>
                </c:pt>
                <c:pt idx="312">
                  <c:v>0.789978552</c:v>
                </c:pt>
                <c:pt idx="313">
                  <c:v>0.811379004</c:v>
                </c:pt>
                <c:pt idx="314">
                  <c:v>0.818695593</c:v>
                </c:pt>
                <c:pt idx="315">
                  <c:v>0.814161825</c:v>
                </c:pt>
                <c:pt idx="316">
                  <c:v>0.815859365</c:v>
                </c:pt>
                <c:pt idx="317">
                  <c:v>0.827381659</c:v>
                </c:pt>
                <c:pt idx="318">
                  <c:v>0.834320593</c:v>
                </c:pt>
                <c:pt idx="319">
                  <c:v>0.826000738</c:v>
                </c:pt>
                <c:pt idx="320">
                  <c:v>0.82936244</c:v>
                </c:pt>
                <c:pt idx="321">
                  <c:v>0.816428709</c:v>
                </c:pt>
                <c:pt idx="322">
                  <c:v>0.803123045</c:v>
                </c:pt>
                <c:pt idx="323">
                  <c:v>0.821616697</c:v>
                </c:pt>
                <c:pt idx="324">
                  <c:v>0.8230968</c:v>
                </c:pt>
                <c:pt idx="325">
                  <c:v>0.815650511</c:v>
                </c:pt>
                <c:pt idx="326">
                  <c:v>0.818061399</c:v>
                </c:pt>
                <c:pt idx="327">
                  <c:v>0.815434027</c:v>
                </c:pt>
                <c:pt idx="328">
                  <c:v>0.818073797</c:v>
                </c:pt>
                <c:pt idx="329">
                  <c:v>0.818523932</c:v>
                </c:pt>
                <c:pt idx="330">
                  <c:v>0.828045416</c:v>
                </c:pt>
                <c:pt idx="331">
                  <c:v>0.834068823</c:v>
                </c:pt>
                <c:pt idx="332">
                  <c:v>0.826714087</c:v>
                </c:pt>
                <c:pt idx="333">
                  <c:v>0.846858072</c:v>
                </c:pt>
                <c:pt idx="334">
                  <c:v>0.849667597</c:v>
                </c:pt>
                <c:pt idx="335">
                  <c:v>0.851582575</c:v>
                </c:pt>
                <c:pt idx="336">
                  <c:v>0.860199976</c:v>
                </c:pt>
                <c:pt idx="337">
                  <c:v>0.860989618</c:v>
                </c:pt>
                <c:pt idx="338">
                  <c:v>0.867184687</c:v>
                </c:pt>
                <c:pt idx="339">
                  <c:v>0.867886591</c:v>
                </c:pt>
                <c:pt idx="340">
                  <c:v>0.857115078</c:v>
                </c:pt>
                <c:pt idx="341">
                  <c:v>0.863643456</c:v>
                </c:pt>
                <c:pt idx="342">
                  <c:v>0.870342064</c:v>
                </c:pt>
                <c:pt idx="343">
                  <c:v>0.875196266</c:v>
                </c:pt>
                <c:pt idx="344">
                  <c:v>0.873777199</c:v>
                </c:pt>
                <c:pt idx="345">
                  <c:v>0.869384575</c:v>
                </c:pt>
                <c:pt idx="346">
                  <c:v>0.871948051</c:v>
                </c:pt>
                <c:pt idx="347">
                  <c:v>0.882163811</c:v>
                </c:pt>
                <c:pt idx="348">
                  <c:v>0.864982414</c:v>
                </c:pt>
                <c:pt idx="349">
                  <c:v>0.868606377</c:v>
                </c:pt>
                <c:pt idx="350">
                  <c:v>0.860091972</c:v>
                </c:pt>
                <c:pt idx="351">
                  <c:v>0.871890831</c:v>
                </c:pt>
                <c:pt idx="352">
                  <c:v>0.883678246</c:v>
                </c:pt>
                <c:pt idx="353">
                  <c:v>0.905624199</c:v>
                </c:pt>
                <c:pt idx="354">
                  <c:v>0.915084648</c:v>
                </c:pt>
                <c:pt idx="355">
                  <c:v>0.923633385</c:v>
                </c:pt>
                <c:pt idx="356">
                  <c:v>0.912509727</c:v>
                </c:pt>
                <c:pt idx="357">
                  <c:v>0.894359398</c:v>
                </c:pt>
                <c:pt idx="358">
                  <c:v>0.900478172</c:v>
                </c:pt>
                <c:pt idx="359">
                  <c:v>0.912898827</c:v>
                </c:pt>
                <c:pt idx="360">
                  <c:v>0.916377831</c:v>
                </c:pt>
                <c:pt idx="361">
                  <c:v>0.932899284</c:v>
                </c:pt>
                <c:pt idx="362">
                  <c:v>0.946159172</c:v>
                </c:pt>
                <c:pt idx="363">
                  <c:v>0.937193441</c:v>
                </c:pt>
                <c:pt idx="364">
                  <c:v>0.945173788</c:v>
                </c:pt>
                <c:pt idx="365">
                  <c:v>0.938932943</c:v>
                </c:pt>
                <c:pt idx="366">
                  <c:v>0.942518759</c:v>
                </c:pt>
                <c:pt idx="367">
                  <c:v>0.944197226</c:v>
                </c:pt>
                <c:pt idx="368">
                  <c:v>0.943461943</c:v>
                </c:pt>
                <c:pt idx="369">
                  <c:v>0.939689207</c:v>
                </c:pt>
                <c:pt idx="370">
                  <c:v>0.948867369</c:v>
                </c:pt>
                <c:pt idx="371">
                  <c:v>0.969741392</c:v>
                </c:pt>
                <c:pt idx="372">
                  <c:v>0.980681944</c:v>
                </c:pt>
                <c:pt idx="373">
                  <c:v>0.977248716</c:v>
                </c:pt>
                <c:pt idx="374">
                  <c:v>0.962035704</c:v>
                </c:pt>
                <c:pt idx="375">
                  <c:v>0.974288511</c:v>
                </c:pt>
                <c:pt idx="376">
                  <c:v>0.974822569</c:v>
                </c:pt>
                <c:pt idx="377">
                  <c:v>0.966331053</c:v>
                </c:pt>
                <c:pt idx="378">
                  <c:v>0.979056883</c:v>
                </c:pt>
                <c:pt idx="379">
                  <c:v>0.966163206</c:v>
                </c:pt>
                <c:pt idx="380">
                  <c:v>0.972404051</c:v>
                </c:pt>
                <c:pt idx="381">
                  <c:v>0.980506468</c:v>
                </c:pt>
                <c:pt idx="382">
                  <c:v>0.994750547</c:v>
                </c:pt>
                <c:pt idx="383">
                  <c:v>0.992600965</c:v>
                </c:pt>
                <c:pt idx="384">
                  <c:v>1.005750227</c:v>
                </c:pt>
                <c:pt idx="385">
                  <c:v>1.001126814</c:v>
                </c:pt>
                <c:pt idx="386">
                  <c:v>1.005803633</c:v>
                </c:pt>
                <c:pt idx="387">
                  <c:v>1.017133284</c:v>
                </c:pt>
                <c:pt idx="388">
                  <c:v>1.015210676</c:v>
                </c:pt>
                <c:pt idx="389">
                  <c:v>1.013209391</c:v>
                </c:pt>
                <c:pt idx="390">
                  <c:v>0.995402384</c:v>
                </c:pt>
                <c:pt idx="391">
                  <c:v>0.994517374</c:v>
                </c:pt>
                <c:pt idx="392">
                  <c:v>1.008860636</c:v>
                </c:pt>
                <c:pt idx="393">
                  <c:v>1.013398218</c:v>
                </c:pt>
                <c:pt idx="394">
                  <c:v>1.009789515</c:v>
                </c:pt>
                <c:pt idx="395">
                  <c:v>1.00695138</c:v>
                </c:pt>
                <c:pt idx="396">
                  <c:v>1.021523523</c:v>
                </c:pt>
                <c:pt idx="397">
                  <c:v>1.031626272</c:v>
                </c:pt>
                <c:pt idx="398">
                  <c:v>1.023935843</c:v>
                </c:pt>
                <c:pt idx="399">
                  <c:v>1.035021353</c:v>
                </c:pt>
                <c:pt idx="400">
                  <c:v>1.038581419</c:v>
                </c:pt>
                <c:pt idx="401">
                  <c:v>1.038550901</c:v>
                </c:pt>
                <c:pt idx="402">
                  <c:v>1.01991992</c:v>
                </c:pt>
                <c:pt idx="403">
                  <c:v>1.03693347</c:v>
                </c:pt>
                <c:pt idx="404">
                  <c:v>1.040923643</c:v>
                </c:pt>
                <c:pt idx="405">
                  <c:v>1.024138975</c:v>
                </c:pt>
                <c:pt idx="406">
                  <c:v>1.034225035</c:v>
                </c:pt>
                <c:pt idx="407">
                  <c:v>1.044623899</c:v>
                </c:pt>
                <c:pt idx="408">
                  <c:v>1.027644682</c:v>
                </c:pt>
                <c:pt idx="409">
                  <c:v>1.038386869</c:v>
                </c:pt>
                <c:pt idx="410">
                  <c:v>1.047836828</c:v>
                </c:pt>
                <c:pt idx="411">
                  <c:v>1.039177465</c:v>
                </c:pt>
                <c:pt idx="412">
                  <c:v>1.045682955</c:v>
                </c:pt>
                <c:pt idx="413">
                  <c:v>1.053403902</c:v>
                </c:pt>
                <c:pt idx="414">
                  <c:v>1.047681856</c:v>
                </c:pt>
                <c:pt idx="415">
                  <c:v>1.064298677</c:v>
                </c:pt>
                <c:pt idx="416">
                  <c:v>1.053112078</c:v>
                </c:pt>
                <c:pt idx="417">
                  <c:v>1.065532732</c:v>
                </c:pt>
                <c:pt idx="418">
                  <c:v>1.070430803</c:v>
                </c:pt>
                <c:pt idx="419">
                  <c:v>1.064518023</c:v>
                </c:pt>
                <c:pt idx="420">
                  <c:v>1.086406755</c:v>
                </c:pt>
                <c:pt idx="421">
                  <c:v>1.107791948</c:v>
                </c:pt>
                <c:pt idx="422">
                  <c:v>1.105468321</c:v>
                </c:pt>
                <c:pt idx="423">
                  <c:v>1.086839247</c:v>
                </c:pt>
                <c:pt idx="424">
                  <c:v>1.091172743</c:v>
                </c:pt>
                <c:pt idx="425">
                  <c:v>1.077876616</c:v>
                </c:pt>
                <c:pt idx="426">
                  <c:v>1.099612761</c:v>
                </c:pt>
                <c:pt idx="427">
                  <c:v>1.105227995</c:v>
                </c:pt>
                <c:pt idx="428">
                  <c:v>1.104475546</c:v>
                </c:pt>
                <c:pt idx="429">
                  <c:v>1.098043966</c:v>
                </c:pt>
                <c:pt idx="430">
                  <c:v>1.092249441</c:v>
                </c:pt>
                <c:pt idx="431">
                  <c:v>1.106756735</c:v>
                </c:pt>
                <c:pt idx="432">
                  <c:v>1.101870108</c:v>
                </c:pt>
                <c:pt idx="433">
                  <c:v>1.096792746</c:v>
                </c:pt>
                <c:pt idx="434">
                  <c:v>1.101263571</c:v>
                </c:pt>
                <c:pt idx="435">
                  <c:v>1.106061268</c:v>
                </c:pt>
                <c:pt idx="436">
                  <c:v>1.090482044</c:v>
                </c:pt>
                <c:pt idx="437">
                  <c:v>1.094975758</c:v>
                </c:pt>
                <c:pt idx="438">
                  <c:v>1.114873219</c:v>
                </c:pt>
                <c:pt idx="439">
                  <c:v>1.120568562</c:v>
                </c:pt>
                <c:pt idx="440">
                  <c:v>1.121605682</c:v>
                </c:pt>
                <c:pt idx="441">
                  <c:v>1.11961441</c:v>
                </c:pt>
                <c:pt idx="442">
                  <c:v>1.13370018</c:v>
                </c:pt>
                <c:pt idx="443">
                  <c:v>1.142348576</c:v>
                </c:pt>
                <c:pt idx="444">
                  <c:v>1.12808733</c:v>
                </c:pt>
                <c:pt idx="445">
                  <c:v>1.120999622</c:v>
                </c:pt>
                <c:pt idx="446">
                  <c:v>1.122966099</c:v>
                </c:pt>
                <c:pt idx="447">
                  <c:v>1.137261677</c:v>
                </c:pt>
                <c:pt idx="448">
                  <c:v>1.136391926</c:v>
                </c:pt>
                <c:pt idx="449">
                  <c:v>1.126824665</c:v>
                </c:pt>
                <c:pt idx="450">
                  <c:v>1.137309361</c:v>
                </c:pt>
                <c:pt idx="451">
                  <c:v>1.139598179</c:v>
                </c:pt>
                <c:pt idx="452">
                  <c:v>1.128821659</c:v>
                </c:pt>
                <c:pt idx="453">
                  <c:v>1.127242374</c:v>
                </c:pt>
                <c:pt idx="454">
                  <c:v>1.123732853</c:v>
                </c:pt>
                <c:pt idx="455">
                  <c:v>1.143065739</c:v>
                </c:pt>
                <c:pt idx="456">
                  <c:v>1.15482645</c:v>
                </c:pt>
                <c:pt idx="457">
                  <c:v>1.163352776</c:v>
                </c:pt>
                <c:pt idx="458">
                  <c:v>1.155219841</c:v>
                </c:pt>
                <c:pt idx="459">
                  <c:v>1.154868889</c:v>
                </c:pt>
                <c:pt idx="460">
                  <c:v>1.163619804</c:v>
                </c:pt>
                <c:pt idx="461">
                  <c:v>1.168823051</c:v>
                </c:pt>
                <c:pt idx="462">
                  <c:v>1.155597496</c:v>
                </c:pt>
                <c:pt idx="463">
                  <c:v>1.155306625</c:v>
                </c:pt>
                <c:pt idx="464">
                  <c:v>1.169293213</c:v>
                </c:pt>
                <c:pt idx="465">
                  <c:v>1.16441803</c:v>
                </c:pt>
                <c:pt idx="466">
                  <c:v>1.162052917</c:v>
                </c:pt>
                <c:pt idx="467">
                  <c:v>1.175591278</c:v>
                </c:pt>
                <c:pt idx="468">
                  <c:v>1.171135712</c:v>
                </c:pt>
                <c:pt idx="469">
                  <c:v>1.181786346</c:v>
                </c:pt>
                <c:pt idx="470">
                  <c:v>1.182045746</c:v>
                </c:pt>
                <c:pt idx="471">
                  <c:v>1.182946014</c:v>
                </c:pt>
                <c:pt idx="472">
                  <c:v>1.197212982</c:v>
                </c:pt>
                <c:pt idx="473">
                  <c:v>1.202462006</c:v>
                </c:pt>
                <c:pt idx="474">
                  <c:v>1.189088631</c:v>
                </c:pt>
                <c:pt idx="475">
                  <c:v>1.198381233</c:v>
                </c:pt>
                <c:pt idx="476">
                  <c:v>1.185405064</c:v>
                </c:pt>
                <c:pt idx="477">
                  <c:v>1.214278507</c:v>
                </c:pt>
                <c:pt idx="478">
                  <c:v>1.218711185</c:v>
                </c:pt>
                <c:pt idx="479">
                  <c:v>1.223990726</c:v>
                </c:pt>
                <c:pt idx="480">
                  <c:v>1.21008997</c:v>
                </c:pt>
                <c:pt idx="481">
                  <c:v>1.197448063</c:v>
                </c:pt>
                <c:pt idx="482">
                  <c:v>1.202925968</c:v>
                </c:pt>
                <c:pt idx="483">
                  <c:v>1.212536144</c:v>
                </c:pt>
                <c:pt idx="484">
                  <c:v>1.21678381</c:v>
                </c:pt>
                <c:pt idx="485">
                  <c:v>1.224108028</c:v>
                </c:pt>
                <c:pt idx="486">
                  <c:v>1.215219784</c:v>
                </c:pt>
                <c:pt idx="487">
                  <c:v>1.215914058999999</c:v>
                </c:pt>
                <c:pt idx="488">
                  <c:v>1.221254635</c:v>
                </c:pt>
                <c:pt idx="489">
                  <c:v>1.221872616</c:v>
                </c:pt>
                <c:pt idx="490">
                  <c:v>1.22043066</c:v>
                </c:pt>
                <c:pt idx="491">
                  <c:v>1.216959286</c:v>
                </c:pt>
                <c:pt idx="492">
                  <c:v>1.217813778</c:v>
                </c:pt>
                <c:pt idx="493">
                  <c:v>1.227850246</c:v>
                </c:pt>
                <c:pt idx="494">
                  <c:v>1.243725109</c:v>
                </c:pt>
                <c:pt idx="495">
                  <c:v>1.242428112</c:v>
                </c:pt>
                <c:pt idx="496">
                  <c:v>1.233643818</c:v>
                </c:pt>
                <c:pt idx="497">
                  <c:v>1.256074238</c:v>
                </c:pt>
                <c:pt idx="498">
                  <c:v>1.259900379</c:v>
                </c:pt>
                <c:pt idx="499">
                  <c:v>1.25257616</c:v>
                </c:pt>
                <c:pt idx="500">
                  <c:v>1.25107317</c:v>
                </c:pt>
                <c:pt idx="501">
                  <c:v>1.245826053999999</c:v>
                </c:pt>
                <c:pt idx="502">
                  <c:v>1.248494434</c:v>
                </c:pt>
                <c:pt idx="503">
                  <c:v>1.258366871</c:v>
                </c:pt>
                <c:pt idx="504">
                  <c:v>1.272458363</c:v>
                </c:pt>
                <c:pt idx="505">
                  <c:v>1.275777149</c:v>
                </c:pt>
                <c:pt idx="506">
                  <c:v>1.264781284</c:v>
                </c:pt>
                <c:pt idx="507">
                  <c:v>1.271807957</c:v>
                </c:pt>
                <c:pt idx="508">
                  <c:v>1.278971958</c:v>
                </c:pt>
                <c:pt idx="509">
                  <c:v>1.275347996</c:v>
                </c:pt>
                <c:pt idx="510">
                  <c:v>1.269809055</c:v>
                </c:pt>
                <c:pt idx="511">
                  <c:v>1.284213352</c:v>
                </c:pt>
                <c:pt idx="512">
                  <c:v>1.290007877</c:v>
                </c:pt>
                <c:pt idx="513">
                  <c:v>1.281989384</c:v>
                </c:pt>
                <c:pt idx="514">
                  <c:v>1.284064579</c:v>
                </c:pt>
                <c:pt idx="515">
                  <c:v>1.282172489</c:v>
                </c:pt>
                <c:pt idx="516">
                  <c:v>1.298812199</c:v>
                </c:pt>
                <c:pt idx="517">
                  <c:v>1.306456852</c:v>
                </c:pt>
                <c:pt idx="518">
                  <c:v>1.304209995</c:v>
                </c:pt>
                <c:pt idx="519">
                  <c:v>1.30742197</c:v>
                </c:pt>
                <c:pt idx="520">
                  <c:v>1.311534213999999</c:v>
                </c:pt>
                <c:pt idx="521">
                  <c:v>1.300906467</c:v>
                </c:pt>
                <c:pt idx="522">
                  <c:v>1.307078648</c:v>
                </c:pt>
                <c:pt idx="523">
                  <c:v>1.311850834</c:v>
                </c:pt>
                <c:pt idx="524">
                  <c:v>1.316985893</c:v>
                </c:pt>
                <c:pt idx="525">
                  <c:v>1.320628929</c:v>
                </c:pt>
                <c:pt idx="526">
                  <c:v>1.325107384</c:v>
                </c:pt>
                <c:pt idx="527">
                  <c:v>1.324287224</c:v>
                </c:pt>
                <c:pt idx="528">
                  <c:v>1.320731926</c:v>
                </c:pt>
                <c:pt idx="529">
                  <c:v>1.310760307</c:v>
                </c:pt>
                <c:pt idx="530">
                  <c:v>1.317317772</c:v>
                </c:pt>
                <c:pt idx="531">
                  <c:v>1.321147966</c:v>
                </c:pt>
                <c:pt idx="532">
                  <c:v>1.326373148</c:v>
                </c:pt>
                <c:pt idx="533">
                  <c:v>1.341994332999999</c:v>
                </c:pt>
                <c:pt idx="534">
                  <c:v>1.329985666</c:v>
                </c:pt>
                <c:pt idx="535">
                  <c:v>1.327834177</c:v>
                </c:pt>
                <c:pt idx="536">
                  <c:v>1.327376413</c:v>
                </c:pt>
                <c:pt idx="537">
                  <c:v>1.335509348</c:v>
                </c:pt>
                <c:pt idx="538">
                  <c:v>1.331442881</c:v>
                </c:pt>
                <c:pt idx="539">
                  <c:v>1.337561655</c:v>
                </c:pt>
                <c:pt idx="540">
                  <c:v>1.348910379</c:v>
                </c:pt>
                <c:pt idx="541">
                  <c:v>1.34714036</c:v>
                </c:pt>
                <c:pt idx="542">
                  <c:v>1.350867319</c:v>
                </c:pt>
                <c:pt idx="543">
                  <c:v>1.36486392</c:v>
                </c:pt>
                <c:pt idx="544">
                  <c:v>1.369923878</c:v>
                </c:pt>
                <c:pt idx="545">
                  <c:v>1.3742383</c:v>
                </c:pt>
                <c:pt idx="546">
                  <c:v>1.381135273</c:v>
                </c:pt>
                <c:pt idx="547">
                  <c:v>1.370179462</c:v>
                </c:pt>
                <c:pt idx="548">
                  <c:v>1.369274426</c:v>
                </c:pt>
                <c:pt idx="549">
                  <c:v>1.379108715</c:v>
                </c:pt>
                <c:pt idx="550">
                  <c:v>1.388614941</c:v>
                </c:pt>
                <c:pt idx="551">
                  <c:v>1.38849287</c:v>
                </c:pt>
                <c:pt idx="552">
                  <c:v>1.386043835</c:v>
                </c:pt>
                <c:pt idx="553">
                  <c:v>1.381984997</c:v>
                </c:pt>
                <c:pt idx="554">
                  <c:v>1.391144085</c:v>
                </c:pt>
                <c:pt idx="555">
                  <c:v>1.395059872</c:v>
                </c:pt>
                <c:pt idx="556">
                  <c:v>1.38266592</c:v>
                </c:pt>
                <c:pt idx="557">
                  <c:v>1.386092472</c:v>
                </c:pt>
                <c:pt idx="558">
                  <c:v>1.388991642</c:v>
                </c:pt>
                <c:pt idx="559">
                  <c:v>1.395289707</c:v>
                </c:pt>
                <c:pt idx="560">
                  <c:v>1.407843876</c:v>
                </c:pt>
                <c:pt idx="561">
                  <c:v>1.418990421</c:v>
                </c:pt>
                <c:pt idx="562">
                  <c:v>1.414534855</c:v>
                </c:pt>
                <c:pt idx="563">
                  <c:v>1.413649845</c:v>
                </c:pt>
                <c:pt idx="564">
                  <c:v>1.41771822</c:v>
                </c:pt>
                <c:pt idx="565">
                  <c:v>1.42054491</c:v>
                </c:pt>
                <c:pt idx="566">
                  <c:v>1.424603748</c:v>
                </c:pt>
                <c:pt idx="567">
                  <c:v>1.424298573</c:v>
                </c:pt>
                <c:pt idx="568">
                  <c:v>1.422173786</c:v>
                </c:pt>
                <c:pt idx="569">
                  <c:v>1.42484026</c:v>
                </c:pt>
                <c:pt idx="570">
                  <c:v>1.430478382</c:v>
                </c:pt>
                <c:pt idx="571">
                  <c:v>1.439290333</c:v>
                </c:pt>
                <c:pt idx="572">
                  <c:v>1.44411211</c:v>
                </c:pt>
                <c:pt idx="573">
                  <c:v>1.435136127</c:v>
                </c:pt>
                <c:pt idx="574">
                  <c:v>1.42742281</c:v>
                </c:pt>
                <c:pt idx="575">
                  <c:v>1.427224445</c:v>
                </c:pt>
                <c:pt idx="576">
                  <c:v>1.436150837</c:v>
                </c:pt>
                <c:pt idx="577">
                  <c:v>1.440461445</c:v>
                </c:pt>
                <c:pt idx="578">
                  <c:v>1.435578632</c:v>
                </c:pt>
                <c:pt idx="579">
                  <c:v>1.442860889</c:v>
                </c:pt>
                <c:pt idx="580">
                  <c:v>1.446084309</c:v>
                </c:pt>
                <c:pt idx="581">
                  <c:v>1.449792194</c:v>
                </c:pt>
                <c:pt idx="582">
                  <c:v>1.449408817</c:v>
                </c:pt>
                <c:pt idx="583">
                  <c:v>1.460105228</c:v>
                </c:pt>
                <c:pt idx="584">
                  <c:v>1.46172266</c:v>
                </c:pt>
                <c:pt idx="585">
                  <c:v>1.468852329</c:v>
                </c:pt>
                <c:pt idx="586">
                  <c:v>1.464962292</c:v>
                </c:pt>
                <c:pt idx="587">
                  <c:v>1.460079479</c:v>
                </c:pt>
                <c:pt idx="588">
                  <c:v>1.453373241</c:v>
                </c:pt>
                <c:pt idx="589">
                  <c:v>1.449497509</c:v>
                </c:pt>
                <c:pt idx="590">
                  <c:v>1.449861813</c:v>
                </c:pt>
                <c:pt idx="591">
                  <c:v>1.466768551</c:v>
                </c:pt>
                <c:pt idx="592">
                  <c:v>1.45946722</c:v>
                </c:pt>
                <c:pt idx="593">
                  <c:v>1.461912441</c:v>
                </c:pt>
                <c:pt idx="594">
                  <c:v>1.460237789</c:v>
                </c:pt>
                <c:pt idx="595">
                  <c:v>1.472839642</c:v>
                </c:pt>
                <c:pt idx="596">
                  <c:v>1.477955151</c:v>
                </c:pt>
                <c:pt idx="597">
                  <c:v>1.477882671</c:v>
                </c:pt>
                <c:pt idx="598">
                  <c:v>1.483974743</c:v>
                </c:pt>
                <c:pt idx="599">
                  <c:v>1.496729183</c:v>
                </c:pt>
                <c:pt idx="600">
                  <c:v>1.505461025</c:v>
                </c:pt>
                <c:pt idx="601">
                  <c:v>1.491346645</c:v>
                </c:pt>
                <c:pt idx="602">
                  <c:v>1.490377712</c:v>
                </c:pt>
                <c:pt idx="603">
                  <c:v>1.495397854</c:v>
                </c:pt>
                <c:pt idx="604">
                  <c:v>1.495611477</c:v>
                </c:pt>
                <c:pt idx="605">
                  <c:v>1.481857586</c:v>
                </c:pt>
                <c:pt idx="606">
                  <c:v>1.491790104</c:v>
                </c:pt>
                <c:pt idx="607">
                  <c:v>1.505999850999999</c:v>
                </c:pt>
                <c:pt idx="608">
                  <c:v>1.50732069</c:v>
                </c:pt>
                <c:pt idx="609">
                  <c:v>1.494236279</c:v>
                </c:pt>
                <c:pt idx="610">
                  <c:v>1.496525097</c:v>
                </c:pt>
                <c:pt idx="611">
                  <c:v>1.498844433</c:v>
                </c:pt>
                <c:pt idx="612">
                  <c:v>1.514580059</c:v>
                </c:pt>
                <c:pt idx="613">
                  <c:v>1.519079494</c:v>
                </c:pt>
                <c:pt idx="614">
                  <c:v>1.510599422</c:v>
                </c:pt>
                <c:pt idx="615">
                  <c:v>1.51075964</c:v>
                </c:pt>
                <c:pt idx="616">
                  <c:v>1.510362911</c:v>
                </c:pt>
                <c:pt idx="617">
                  <c:v>1.525303173</c:v>
                </c:pt>
                <c:pt idx="618">
                  <c:v>1.538036633</c:v>
                </c:pt>
                <c:pt idx="619">
                  <c:v>1.531601237999999</c:v>
                </c:pt>
                <c:pt idx="620">
                  <c:v>1.533645916</c:v>
                </c:pt>
                <c:pt idx="621">
                  <c:v>1.530998516</c:v>
                </c:pt>
                <c:pt idx="622">
                  <c:v>1.52925806</c:v>
                </c:pt>
                <c:pt idx="623">
                  <c:v>1.535872746</c:v>
                </c:pt>
                <c:pt idx="624">
                  <c:v>1.547625828</c:v>
                </c:pt>
                <c:pt idx="625">
                  <c:v>1.551513004</c:v>
                </c:pt>
                <c:pt idx="626">
                  <c:v>1.552062321</c:v>
                </c:pt>
                <c:pt idx="627">
                  <c:v>1.560057926</c:v>
                </c:pt>
                <c:pt idx="628">
                  <c:v>1.580809879</c:v>
                </c:pt>
                <c:pt idx="629">
                  <c:v>1.577094364</c:v>
                </c:pt>
                <c:pt idx="630">
                  <c:v>1.561196612999999</c:v>
                </c:pt>
                <c:pt idx="631">
                  <c:v>1.556494522</c:v>
                </c:pt>
                <c:pt idx="632">
                  <c:v>1.569212723</c:v>
                </c:pt>
                <c:pt idx="633">
                  <c:v>1.579932022</c:v>
                </c:pt>
                <c:pt idx="634">
                  <c:v>1.576796341</c:v>
                </c:pt>
                <c:pt idx="635">
                  <c:v>1.570402908</c:v>
                </c:pt>
                <c:pt idx="636">
                  <c:v>1.574336815</c:v>
                </c:pt>
                <c:pt idx="637">
                  <c:v>1.569942284</c:v>
                </c:pt>
                <c:pt idx="638">
                  <c:v>1.565883446</c:v>
                </c:pt>
                <c:pt idx="639">
                  <c:v>1.593517113</c:v>
                </c:pt>
                <c:pt idx="640">
                  <c:v>1.591477203</c:v>
                </c:pt>
                <c:pt idx="641">
                  <c:v>1.580050278</c:v>
                </c:pt>
                <c:pt idx="642">
                  <c:v>1.588854599</c:v>
                </c:pt>
                <c:pt idx="643">
                  <c:v>1.594790268</c:v>
                </c:pt>
                <c:pt idx="644">
                  <c:v>1.59778862</c:v>
                </c:pt>
                <c:pt idx="645">
                  <c:v>1.597750473</c:v>
                </c:pt>
                <c:pt idx="646">
                  <c:v>1.59299736</c:v>
                </c:pt>
                <c:pt idx="647">
                  <c:v>1.597971725</c:v>
                </c:pt>
                <c:pt idx="648">
                  <c:v>1.610148239</c:v>
                </c:pt>
                <c:pt idx="649">
                  <c:v>1.601420212</c:v>
                </c:pt>
                <c:pt idx="650">
                  <c:v>1.604979324</c:v>
                </c:pt>
                <c:pt idx="651">
                  <c:v>1.591215897</c:v>
                </c:pt>
                <c:pt idx="652">
                  <c:v>1.599848557</c:v>
                </c:pt>
                <c:pt idx="653">
                  <c:v>1.607912827</c:v>
                </c:pt>
                <c:pt idx="654">
                  <c:v>1.601177979</c:v>
                </c:pt>
                <c:pt idx="655">
                  <c:v>1.602280426</c:v>
                </c:pt>
                <c:pt idx="656">
                  <c:v>1.606682587</c:v>
                </c:pt>
                <c:pt idx="657">
                  <c:v>1.616661835</c:v>
                </c:pt>
                <c:pt idx="658">
                  <c:v>1.623654175</c:v>
                </c:pt>
                <c:pt idx="659">
                  <c:v>1.630337524</c:v>
                </c:pt>
                <c:pt idx="660">
                  <c:v>1.628132629</c:v>
                </c:pt>
                <c:pt idx="661">
                  <c:v>1.6344841</c:v>
                </c:pt>
                <c:pt idx="662">
                  <c:v>1.636442947</c:v>
                </c:pt>
                <c:pt idx="663">
                  <c:v>1.636046219</c:v>
                </c:pt>
                <c:pt idx="664">
                  <c:v>1.624838638</c:v>
                </c:pt>
                <c:pt idx="665">
                  <c:v>1.622957993</c:v>
                </c:pt>
                <c:pt idx="666">
                  <c:v>1.635435867</c:v>
                </c:pt>
                <c:pt idx="667">
                  <c:v>1.634742069</c:v>
                </c:pt>
                <c:pt idx="668">
                  <c:v>1.651389408</c:v>
                </c:pt>
                <c:pt idx="669">
                  <c:v>1.660422611</c:v>
                </c:pt>
                <c:pt idx="670">
                  <c:v>1.659674931</c:v>
                </c:pt>
                <c:pt idx="671">
                  <c:v>1.669027615</c:v>
                </c:pt>
                <c:pt idx="672">
                  <c:v>1.668859768</c:v>
                </c:pt>
                <c:pt idx="673">
                  <c:v>1.667187023</c:v>
                </c:pt>
                <c:pt idx="674">
                  <c:v>1.6761096</c:v>
                </c:pt>
                <c:pt idx="675">
                  <c:v>1.67472105</c:v>
                </c:pt>
                <c:pt idx="676">
                  <c:v>1.662605572</c:v>
                </c:pt>
                <c:pt idx="677">
                  <c:v>1.667946148</c:v>
                </c:pt>
                <c:pt idx="678">
                  <c:v>1.676933575</c:v>
                </c:pt>
                <c:pt idx="679">
                  <c:v>1.663864422</c:v>
                </c:pt>
                <c:pt idx="680">
                  <c:v>1.661588478</c:v>
                </c:pt>
                <c:pt idx="681">
                  <c:v>1.663846779</c:v>
                </c:pt>
                <c:pt idx="682">
                  <c:v>1.680730629</c:v>
                </c:pt>
                <c:pt idx="683">
                  <c:v>1.678037453</c:v>
                </c:pt>
                <c:pt idx="684">
                  <c:v>1.68235569</c:v>
                </c:pt>
                <c:pt idx="685">
                  <c:v>1.70402317</c:v>
                </c:pt>
                <c:pt idx="686">
                  <c:v>1.704961586</c:v>
                </c:pt>
                <c:pt idx="687">
                  <c:v>1.692540932</c:v>
                </c:pt>
                <c:pt idx="688">
                  <c:v>1.68802433</c:v>
                </c:pt>
                <c:pt idx="689">
                  <c:v>1.701848793</c:v>
                </c:pt>
                <c:pt idx="690">
                  <c:v>1.70568018</c:v>
                </c:pt>
                <c:pt idx="691">
                  <c:v>1.698539066</c:v>
                </c:pt>
                <c:pt idx="692">
                  <c:v>1.692413616</c:v>
                </c:pt>
                <c:pt idx="693">
                  <c:v>1.70004015</c:v>
                </c:pt>
                <c:pt idx="694">
                  <c:v>1.705689716</c:v>
                </c:pt>
                <c:pt idx="695">
                  <c:v>1.713254261</c:v>
                </c:pt>
                <c:pt idx="696">
                  <c:v>1.706191349</c:v>
                </c:pt>
                <c:pt idx="697">
                  <c:v>1.719172764</c:v>
                </c:pt>
                <c:pt idx="698">
                  <c:v>1.714065838</c:v>
                </c:pt>
                <c:pt idx="699">
                  <c:v>1.701099682</c:v>
                </c:pt>
                <c:pt idx="700">
                  <c:v>1.704120922</c:v>
                </c:pt>
                <c:pt idx="701">
                  <c:v>1.716221142</c:v>
                </c:pt>
                <c:pt idx="702">
                  <c:v>1.722111034</c:v>
                </c:pt>
                <c:pt idx="703">
                  <c:v>1.708921719</c:v>
                </c:pt>
                <c:pt idx="704">
                  <c:v>1.7276824</c:v>
                </c:pt>
                <c:pt idx="705">
                  <c:v>1.73473196</c:v>
                </c:pt>
                <c:pt idx="706">
                  <c:v>1.742124844</c:v>
                </c:pt>
                <c:pt idx="707">
                  <c:v>1.741812038</c:v>
                </c:pt>
                <c:pt idx="708">
                  <c:v>1.735052395</c:v>
                </c:pt>
                <c:pt idx="709">
                  <c:v>1.740022945</c:v>
                </c:pt>
                <c:pt idx="710">
                  <c:v>1.740778255</c:v>
                </c:pt>
                <c:pt idx="711">
                  <c:v>1.742578793</c:v>
                </c:pt>
                <c:pt idx="712">
                  <c:v>1.750807095</c:v>
                </c:pt>
                <c:pt idx="713">
                  <c:v>1.749204922</c:v>
                </c:pt>
                <c:pt idx="714">
                  <c:v>1.754591274</c:v>
                </c:pt>
                <c:pt idx="715">
                  <c:v>1.763227749</c:v>
                </c:pt>
                <c:pt idx="716">
                  <c:v>1.760977077</c:v>
                </c:pt>
                <c:pt idx="717">
                  <c:v>1.759641933</c:v>
                </c:pt>
                <c:pt idx="718">
                  <c:v>1.75741415</c:v>
                </c:pt>
                <c:pt idx="719">
                  <c:v>1.758661556</c:v>
                </c:pt>
                <c:pt idx="720">
                  <c:v>1.746603298</c:v>
                </c:pt>
                <c:pt idx="721">
                  <c:v>1.751013088</c:v>
                </c:pt>
                <c:pt idx="722">
                  <c:v>1.756582546</c:v>
                </c:pt>
                <c:pt idx="723">
                  <c:v>1.757108021</c:v>
                </c:pt>
                <c:pt idx="724">
                  <c:v>1.760105419</c:v>
                </c:pt>
                <c:pt idx="725">
                  <c:v>1.749306965</c:v>
                </c:pt>
                <c:pt idx="726">
                  <c:v>1.736819553</c:v>
                </c:pt>
                <c:pt idx="727">
                  <c:v>1.750064182</c:v>
                </c:pt>
                <c:pt idx="728">
                  <c:v>1.761523533</c:v>
                </c:pt>
                <c:pt idx="729">
                  <c:v>1.769987869000001</c:v>
                </c:pt>
                <c:pt idx="730">
                  <c:v>1.777479935</c:v>
                </c:pt>
                <c:pt idx="731">
                  <c:v>1.793175507</c:v>
                </c:pt>
                <c:pt idx="732">
                  <c:v>1.789650726</c:v>
                </c:pt>
                <c:pt idx="733">
                  <c:v>1.793114471</c:v>
                </c:pt>
                <c:pt idx="734">
                  <c:v>1.796471405</c:v>
                </c:pt>
                <c:pt idx="735">
                  <c:v>1.801540661</c:v>
                </c:pt>
                <c:pt idx="736">
                  <c:v>1.796299267</c:v>
                </c:pt>
                <c:pt idx="737">
                  <c:v>1.808689404</c:v>
                </c:pt>
                <c:pt idx="738">
                  <c:v>1.810016918</c:v>
                </c:pt>
                <c:pt idx="739">
                  <c:v>1.816395092</c:v>
                </c:pt>
                <c:pt idx="740">
                  <c:v>1.810165691</c:v>
                </c:pt>
                <c:pt idx="741">
                  <c:v>1.807495403</c:v>
                </c:pt>
                <c:pt idx="742">
                  <c:v>1.814474392</c:v>
                </c:pt>
                <c:pt idx="743">
                  <c:v>1.829485226</c:v>
                </c:pt>
                <c:pt idx="744">
                  <c:v>1.83875494</c:v>
                </c:pt>
                <c:pt idx="745">
                  <c:v>1.822828579</c:v>
                </c:pt>
                <c:pt idx="746">
                  <c:v>1.811872768</c:v>
                </c:pt>
                <c:pt idx="747">
                  <c:v>1.835104275</c:v>
                </c:pt>
                <c:pt idx="748">
                  <c:v>1.83490591</c:v>
                </c:pt>
                <c:pt idx="749">
                  <c:v>1.826853085</c:v>
                </c:pt>
                <c:pt idx="750">
                  <c:v>1.830301571</c:v>
                </c:pt>
                <c:pt idx="751">
                  <c:v>1.827295589</c:v>
                </c:pt>
                <c:pt idx="752">
                  <c:v>1.826082516</c:v>
                </c:pt>
                <c:pt idx="753">
                  <c:v>1.843908596</c:v>
                </c:pt>
                <c:pt idx="754">
                  <c:v>1.84543972</c:v>
                </c:pt>
                <c:pt idx="755">
                  <c:v>1.843135643</c:v>
                </c:pt>
                <c:pt idx="756">
                  <c:v>1.84566288</c:v>
                </c:pt>
                <c:pt idx="757">
                  <c:v>1.845828104</c:v>
                </c:pt>
                <c:pt idx="758">
                  <c:v>1.843401957</c:v>
                </c:pt>
                <c:pt idx="759">
                  <c:v>1.845192957</c:v>
                </c:pt>
                <c:pt idx="760">
                  <c:v>1.855767298</c:v>
                </c:pt>
                <c:pt idx="761">
                  <c:v>1.867373753</c:v>
                </c:pt>
                <c:pt idx="762">
                  <c:v>1.8646348</c:v>
                </c:pt>
                <c:pt idx="763">
                  <c:v>1.880954075</c:v>
                </c:pt>
                <c:pt idx="764">
                  <c:v>1.878932285</c:v>
                </c:pt>
                <c:pt idx="765">
                  <c:v>1.851466465</c:v>
                </c:pt>
                <c:pt idx="766">
                  <c:v>1.853816319</c:v>
                </c:pt>
                <c:pt idx="767">
                  <c:v>1.85782938</c:v>
                </c:pt>
                <c:pt idx="768">
                  <c:v>1.866273212</c:v>
                </c:pt>
                <c:pt idx="769">
                  <c:v>1.879391956</c:v>
                </c:pt>
                <c:pt idx="770">
                  <c:v>1.887334156</c:v>
                </c:pt>
                <c:pt idx="771">
                  <c:v>1.86850481</c:v>
                </c:pt>
                <c:pt idx="772">
                  <c:v>1.877169895</c:v>
                </c:pt>
                <c:pt idx="773">
                  <c:v>1.899203587</c:v>
                </c:pt>
                <c:pt idx="774">
                  <c:v>1.876818943</c:v>
                </c:pt>
                <c:pt idx="775">
                  <c:v>1.87773447</c:v>
                </c:pt>
                <c:pt idx="776">
                  <c:v>1.881709385</c:v>
                </c:pt>
                <c:pt idx="777">
                  <c:v>1.889445591</c:v>
                </c:pt>
                <c:pt idx="778">
                  <c:v>1.879668522</c:v>
                </c:pt>
                <c:pt idx="779">
                  <c:v>1.872863102</c:v>
                </c:pt>
                <c:pt idx="780">
                  <c:v>1.890138674</c:v>
                </c:pt>
                <c:pt idx="781">
                  <c:v>1.884668398</c:v>
                </c:pt>
                <c:pt idx="782">
                  <c:v>1.889684725</c:v>
                </c:pt>
                <c:pt idx="783">
                  <c:v>1.898271608</c:v>
                </c:pt>
                <c:pt idx="784">
                  <c:v>1.899931002</c:v>
                </c:pt>
                <c:pt idx="785">
                  <c:v>1.895765352</c:v>
                </c:pt>
                <c:pt idx="786">
                  <c:v>1.901662874</c:v>
                </c:pt>
                <c:pt idx="787">
                  <c:v>1.901704836</c:v>
                </c:pt>
                <c:pt idx="788">
                  <c:v>1.907941866</c:v>
                </c:pt>
                <c:pt idx="789">
                  <c:v>1.903398561</c:v>
                </c:pt>
                <c:pt idx="790">
                  <c:v>1.911127138</c:v>
                </c:pt>
                <c:pt idx="791">
                  <c:v>1.914547014</c:v>
                </c:pt>
                <c:pt idx="792">
                  <c:v>1.922222185</c:v>
                </c:pt>
                <c:pt idx="793">
                  <c:v>1.913684892999999</c:v>
                </c:pt>
                <c:pt idx="794">
                  <c:v>1.91258626</c:v>
                </c:pt>
                <c:pt idx="795">
                  <c:v>1.923474359999999</c:v>
                </c:pt>
                <c:pt idx="796">
                  <c:v>1.937615442</c:v>
                </c:pt>
                <c:pt idx="797">
                  <c:v>1.932107019</c:v>
                </c:pt>
                <c:pt idx="798">
                  <c:v>1.920441675</c:v>
                </c:pt>
                <c:pt idx="799">
                  <c:v>1.924151468</c:v>
                </c:pt>
                <c:pt idx="800">
                  <c:v>1.925524759</c:v>
                </c:pt>
                <c:pt idx="801">
                  <c:v>1.929595041</c:v>
                </c:pt>
                <c:pt idx="802">
                  <c:v>1.946196604</c:v>
                </c:pt>
                <c:pt idx="803">
                  <c:v>1.94422822</c:v>
                </c:pt>
                <c:pt idx="804">
                  <c:v>1.946161317999999</c:v>
                </c:pt>
                <c:pt idx="805">
                  <c:v>1.940459299</c:v>
                </c:pt>
                <c:pt idx="806">
                  <c:v>1.947871256</c:v>
                </c:pt>
                <c:pt idx="807">
                  <c:v>1.963786173</c:v>
                </c:pt>
                <c:pt idx="808">
                  <c:v>1.961975622</c:v>
                </c:pt>
                <c:pt idx="809">
                  <c:v>1.955524491999999</c:v>
                </c:pt>
                <c:pt idx="810">
                  <c:v>1.968290854</c:v>
                </c:pt>
                <c:pt idx="811">
                  <c:v>1.974932241</c:v>
                </c:pt>
                <c:pt idx="812">
                  <c:v>1.977967787</c:v>
                </c:pt>
                <c:pt idx="813">
                  <c:v>1.976228285</c:v>
                </c:pt>
                <c:pt idx="814">
                  <c:v>1.972695875</c:v>
                </c:pt>
                <c:pt idx="815">
                  <c:v>1.976445723</c:v>
                </c:pt>
                <c:pt idx="816">
                  <c:v>1.980153608</c:v>
                </c:pt>
                <c:pt idx="817">
                  <c:v>1.970494795</c:v>
                </c:pt>
                <c:pt idx="818">
                  <c:v>1.9641891</c:v>
                </c:pt>
                <c:pt idx="819">
                  <c:v>1.97175746</c:v>
                </c:pt>
                <c:pt idx="820">
                  <c:v>1.978761244</c:v>
                </c:pt>
                <c:pt idx="821">
                  <c:v>1.995637465</c:v>
                </c:pt>
                <c:pt idx="822">
                  <c:v>1.997300673</c:v>
                </c:pt>
                <c:pt idx="823">
                  <c:v>1.981793928</c:v>
                </c:pt>
                <c:pt idx="824">
                  <c:v>1.985105085</c:v>
                </c:pt>
                <c:pt idx="825">
                  <c:v>1.990728664</c:v>
                </c:pt>
                <c:pt idx="826">
                  <c:v>2.002386379</c:v>
                </c:pt>
                <c:pt idx="827">
                  <c:v>2.01497488</c:v>
                </c:pt>
                <c:pt idx="828">
                  <c:v>2.019293118</c:v>
                </c:pt>
                <c:pt idx="829">
                  <c:v>2.013220119</c:v>
                </c:pt>
                <c:pt idx="830">
                  <c:v>2.011949824999999</c:v>
                </c:pt>
                <c:pt idx="831">
                  <c:v>2.003466415</c:v>
                </c:pt>
                <c:pt idx="832">
                  <c:v>1.996386337</c:v>
                </c:pt>
                <c:pt idx="833">
                  <c:v>2.003214645</c:v>
                </c:pt>
                <c:pt idx="834">
                  <c:v>2.007284927</c:v>
                </c:pt>
                <c:pt idx="835">
                  <c:v>2.00523262</c:v>
                </c:pt>
                <c:pt idx="836">
                  <c:v>2.010614204</c:v>
                </c:pt>
                <c:pt idx="837">
                  <c:v>2.010026741</c:v>
                </c:pt>
                <c:pt idx="838">
                  <c:v>2.014530945</c:v>
                </c:pt>
                <c:pt idx="839">
                  <c:v>2.012654113999997</c:v>
                </c:pt>
                <c:pt idx="840">
                  <c:v>2.011662292</c:v>
                </c:pt>
                <c:pt idx="841">
                  <c:v>2.012699889999999</c:v>
                </c:pt>
                <c:pt idx="842">
                  <c:v>2.013303566</c:v>
                </c:pt>
                <c:pt idx="843">
                  <c:v>2.019086647</c:v>
                </c:pt>
                <c:pt idx="844">
                  <c:v>2.031650352</c:v>
                </c:pt>
                <c:pt idx="845">
                  <c:v>2.034999657</c:v>
                </c:pt>
                <c:pt idx="846">
                  <c:v>2.048667717</c:v>
                </c:pt>
                <c:pt idx="847">
                  <c:v>2.03968029</c:v>
                </c:pt>
                <c:pt idx="848">
                  <c:v>2.044463921</c:v>
                </c:pt>
                <c:pt idx="849">
                  <c:v>2.053414154</c:v>
                </c:pt>
                <c:pt idx="850">
                  <c:v>2.052162932999999</c:v>
                </c:pt>
                <c:pt idx="851">
                  <c:v>2.047509003</c:v>
                </c:pt>
                <c:pt idx="852">
                  <c:v>2.057884979</c:v>
                </c:pt>
                <c:pt idx="853">
                  <c:v>2.05774765</c:v>
                </c:pt>
                <c:pt idx="854">
                  <c:v>2.052696990999999</c:v>
                </c:pt>
                <c:pt idx="855">
                  <c:v>2.06757431</c:v>
                </c:pt>
                <c:pt idx="856">
                  <c:v>2.064606476</c:v>
                </c:pt>
                <c:pt idx="857">
                  <c:v>2.056565093999998</c:v>
                </c:pt>
                <c:pt idx="858">
                  <c:v>2.057053375</c:v>
                </c:pt>
                <c:pt idx="859">
                  <c:v>2.054166126</c:v>
                </c:pt>
                <c:pt idx="860">
                  <c:v>2.058774281</c:v>
                </c:pt>
                <c:pt idx="861">
                  <c:v>2.070462512999999</c:v>
                </c:pt>
                <c:pt idx="862">
                  <c:v>2.081052112999999</c:v>
                </c:pt>
                <c:pt idx="863">
                  <c:v>2.071255969999997</c:v>
                </c:pt>
                <c:pt idx="864">
                  <c:v>2.062634754</c:v>
                </c:pt>
                <c:pt idx="865">
                  <c:v>2.060571003000001</c:v>
                </c:pt>
                <c:pt idx="866">
                  <c:v>2.065858172999999</c:v>
                </c:pt>
                <c:pt idx="867">
                  <c:v>2.072808552</c:v>
                </c:pt>
                <c:pt idx="868">
                  <c:v>2.084609318</c:v>
                </c:pt>
                <c:pt idx="869">
                  <c:v>2.085479069</c:v>
                </c:pt>
                <c:pt idx="870">
                  <c:v>2.07588129</c:v>
                </c:pt>
                <c:pt idx="871">
                  <c:v>2.080408382</c:v>
                </c:pt>
                <c:pt idx="872">
                  <c:v>2.090706158</c:v>
                </c:pt>
                <c:pt idx="873">
                  <c:v>2.091537762</c:v>
                </c:pt>
                <c:pt idx="874">
                  <c:v>2.082153606</c:v>
                </c:pt>
                <c:pt idx="875">
                  <c:v>2.095382977</c:v>
                </c:pt>
                <c:pt idx="876">
                  <c:v>2.099273968</c:v>
                </c:pt>
                <c:pt idx="877">
                  <c:v>2.098465252</c:v>
                </c:pt>
                <c:pt idx="878">
                  <c:v>2.107617188</c:v>
                </c:pt>
                <c:pt idx="879">
                  <c:v>2.10581665</c:v>
                </c:pt>
                <c:pt idx="880">
                  <c:v>2.099608230999999</c:v>
                </c:pt>
                <c:pt idx="881">
                  <c:v>2.088333893000001</c:v>
                </c:pt>
                <c:pt idx="882">
                  <c:v>2.09974556</c:v>
                </c:pt>
                <c:pt idx="883">
                  <c:v>2.100966263000001</c:v>
                </c:pt>
                <c:pt idx="884">
                  <c:v>2.10679512</c:v>
                </c:pt>
                <c:pt idx="885">
                  <c:v>2.10805397</c:v>
                </c:pt>
                <c:pt idx="886">
                  <c:v>2.097849654999999</c:v>
                </c:pt>
                <c:pt idx="887">
                  <c:v>2.080832291</c:v>
                </c:pt>
                <c:pt idx="888">
                  <c:v>2.104285049</c:v>
                </c:pt>
                <c:pt idx="889">
                  <c:v>2.12003212</c:v>
                </c:pt>
                <c:pt idx="890">
                  <c:v>2.113276291</c:v>
                </c:pt>
                <c:pt idx="891">
                  <c:v>2.116835402999999</c:v>
                </c:pt>
                <c:pt idx="892">
                  <c:v>2.128722</c:v>
                </c:pt>
                <c:pt idx="893">
                  <c:v>2.116614151</c:v>
                </c:pt>
                <c:pt idx="894">
                  <c:v>2.136453198999999</c:v>
                </c:pt>
                <c:pt idx="895">
                  <c:v>2.143991041</c:v>
                </c:pt>
                <c:pt idx="896">
                  <c:v>2.136621046</c:v>
                </c:pt>
                <c:pt idx="897">
                  <c:v>2.140077639</c:v>
                </c:pt>
                <c:pt idx="898">
                  <c:v>2.141969728</c:v>
                </c:pt>
                <c:pt idx="899">
                  <c:v>2.163087893000001</c:v>
                </c:pt>
                <c:pt idx="900">
                  <c:v>2.155666398999999</c:v>
                </c:pt>
                <c:pt idx="901">
                  <c:v>2.14103322</c:v>
                </c:pt>
                <c:pt idx="902">
                  <c:v>2.1527596</c:v>
                </c:pt>
                <c:pt idx="903">
                  <c:v>2.161747026</c:v>
                </c:pt>
                <c:pt idx="904">
                  <c:v>2.175586748</c:v>
                </c:pt>
                <c:pt idx="905">
                  <c:v>2.173015642</c:v>
                </c:pt>
                <c:pt idx="906">
                  <c:v>2.164253283</c:v>
                </c:pt>
                <c:pt idx="907">
                  <c:v>2.163785982</c:v>
                </c:pt>
                <c:pt idx="908">
                  <c:v>2.178648042999999</c:v>
                </c:pt>
                <c:pt idx="909">
                  <c:v>2.186005639999999</c:v>
                </c:pt>
                <c:pt idx="910">
                  <c:v>2.19170599</c:v>
                </c:pt>
                <c:pt idx="911">
                  <c:v>2.193702984</c:v>
                </c:pt>
                <c:pt idx="912">
                  <c:v>2.199684428999999</c:v>
                </c:pt>
                <c:pt idx="913">
                  <c:v>2.196161556</c:v>
                </c:pt>
                <c:pt idx="914">
                  <c:v>2.192591</c:v>
                </c:pt>
                <c:pt idx="915">
                  <c:v>2.202127743000001</c:v>
                </c:pt>
                <c:pt idx="916">
                  <c:v>2.207962322</c:v>
                </c:pt>
                <c:pt idx="917">
                  <c:v>2.210869121999999</c:v>
                </c:pt>
                <c:pt idx="918">
                  <c:v>2.199913311</c:v>
                </c:pt>
                <c:pt idx="919">
                  <c:v>2.204084682</c:v>
                </c:pt>
                <c:pt idx="920">
                  <c:v>2.198530483</c:v>
                </c:pt>
                <c:pt idx="921">
                  <c:v>2.194372463</c:v>
                </c:pt>
                <c:pt idx="922">
                  <c:v>2.189337063</c:v>
                </c:pt>
                <c:pt idx="923">
                  <c:v>2.202941465</c:v>
                </c:pt>
                <c:pt idx="924">
                  <c:v>2.215270567</c:v>
                </c:pt>
                <c:pt idx="925">
                  <c:v>2.206312943</c:v>
                </c:pt>
                <c:pt idx="926">
                  <c:v>2.226607132</c:v>
                </c:pt>
                <c:pt idx="927">
                  <c:v>2.21576314</c:v>
                </c:pt>
                <c:pt idx="928">
                  <c:v>2.220653582</c:v>
                </c:pt>
                <c:pt idx="929">
                  <c:v>2.21997838</c:v>
                </c:pt>
                <c:pt idx="930">
                  <c:v>2.233009386</c:v>
                </c:pt>
                <c:pt idx="931">
                  <c:v>2.213813829</c:v>
                </c:pt>
                <c:pt idx="932">
                  <c:v>2.223396349000001</c:v>
                </c:pt>
                <c:pt idx="933">
                  <c:v>2.24871068</c:v>
                </c:pt>
                <c:pt idx="934">
                  <c:v>2.249294329</c:v>
                </c:pt>
                <c:pt idx="935">
                  <c:v>2.2543221</c:v>
                </c:pt>
                <c:pt idx="936">
                  <c:v>2.249050188</c:v>
                </c:pt>
                <c:pt idx="937">
                  <c:v>2.235584307</c:v>
                </c:pt>
                <c:pt idx="938">
                  <c:v>2.241489458</c:v>
                </c:pt>
                <c:pt idx="939">
                  <c:v>2.243056345</c:v>
                </c:pt>
                <c:pt idx="940">
                  <c:v>2.247756052</c:v>
                </c:pt>
                <c:pt idx="941">
                  <c:v>2.248656321</c:v>
                </c:pt>
                <c:pt idx="942">
                  <c:v>2.255465555</c:v>
                </c:pt>
                <c:pt idx="943">
                  <c:v>2.274855661</c:v>
                </c:pt>
                <c:pt idx="944">
                  <c:v>2.269110727</c:v>
                </c:pt>
                <c:pt idx="945">
                  <c:v>2.258061457</c:v>
                </c:pt>
                <c:pt idx="946">
                  <c:v>2.261601496</c:v>
                </c:pt>
                <c:pt idx="947">
                  <c:v>2.261113214</c:v>
                </c:pt>
                <c:pt idx="948">
                  <c:v>2.286229181</c:v>
                </c:pt>
                <c:pt idx="949">
                  <c:v>2.299809504</c:v>
                </c:pt>
                <c:pt idx="950">
                  <c:v>2.293625879</c:v>
                </c:pt>
                <c:pt idx="951">
                  <c:v>2.290650415</c:v>
                </c:pt>
                <c:pt idx="952">
                  <c:v>2.288460779000001</c:v>
                </c:pt>
                <c:pt idx="953">
                  <c:v>2.285531092</c:v>
                </c:pt>
                <c:pt idx="954">
                  <c:v>2.277764368</c:v>
                </c:pt>
                <c:pt idx="955">
                  <c:v>2.274652052</c:v>
                </c:pt>
                <c:pt idx="956">
                  <c:v>2.266192484</c:v>
                </c:pt>
                <c:pt idx="957">
                  <c:v>2.263155985</c:v>
                </c:pt>
                <c:pt idx="958">
                  <c:v>2.286685038</c:v>
                </c:pt>
                <c:pt idx="959">
                  <c:v>2.286608744</c:v>
                </c:pt>
                <c:pt idx="960">
                  <c:v>2.307330179</c:v>
                </c:pt>
                <c:pt idx="961">
                  <c:v>2.30757432</c:v>
                </c:pt>
                <c:pt idx="962">
                  <c:v>2.295275497</c:v>
                </c:pt>
                <c:pt idx="963">
                  <c:v>2.287992287</c:v>
                </c:pt>
                <c:pt idx="964">
                  <c:v>2.287584114</c:v>
                </c:pt>
                <c:pt idx="965">
                  <c:v>2.297914314</c:v>
                </c:pt>
                <c:pt idx="966">
                  <c:v>2.301030922</c:v>
                </c:pt>
                <c:pt idx="967">
                  <c:v>2.301107216</c:v>
                </c:pt>
                <c:pt idx="968">
                  <c:v>2.30257206</c:v>
                </c:pt>
                <c:pt idx="969">
                  <c:v>2.297750282</c:v>
                </c:pt>
                <c:pt idx="970">
                  <c:v>2.309663582</c:v>
                </c:pt>
                <c:pt idx="971">
                  <c:v>2.31611805</c:v>
                </c:pt>
                <c:pt idx="972">
                  <c:v>2.328727531</c:v>
                </c:pt>
                <c:pt idx="973">
                  <c:v>2.327215004</c:v>
                </c:pt>
                <c:pt idx="974">
                  <c:v>2.342092322999999</c:v>
                </c:pt>
                <c:pt idx="975">
                  <c:v>2.338575171999999</c:v>
                </c:pt>
                <c:pt idx="976">
                  <c:v>2.335355568</c:v>
                </c:pt>
                <c:pt idx="977">
                  <c:v>2.342611599</c:v>
                </c:pt>
                <c:pt idx="978">
                  <c:v>2.348822641</c:v>
                </c:pt>
                <c:pt idx="979">
                  <c:v>2.342534113</c:v>
                </c:pt>
                <c:pt idx="980">
                  <c:v>2.349480677</c:v>
                </c:pt>
                <c:pt idx="981">
                  <c:v>2.355534123999999</c:v>
                </c:pt>
                <c:pt idx="982">
                  <c:v>2.36730628</c:v>
                </c:pt>
                <c:pt idx="983">
                  <c:v>2.350048589999997</c:v>
                </c:pt>
                <c:pt idx="984">
                  <c:v>2.336975621999997</c:v>
                </c:pt>
                <c:pt idx="985">
                  <c:v>2.328575659</c:v>
                </c:pt>
                <c:pt idx="986">
                  <c:v>2.356453465999997</c:v>
                </c:pt>
                <c:pt idx="987">
                  <c:v>2.360603857</c:v>
                </c:pt>
                <c:pt idx="988">
                  <c:v>2.358466433999997</c:v>
                </c:pt>
                <c:pt idx="989">
                  <c:v>2.352610873999998</c:v>
                </c:pt>
                <c:pt idx="990">
                  <c:v>2.339732456</c:v>
                </c:pt>
                <c:pt idx="991">
                  <c:v>2.354569721</c:v>
                </c:pt>
                <c:pt idx="992">
                  <c:v>2.359971332999999</c:v>
                </c:pt>
                <c:pt idx="993">
                  <c:v>2.362199116</c:v>
                </c:pt>
                <c:pt idx="994">
                  <c:v>2.367707539</c:v>
                </c:pt>
                <c:pt idx="995">
                  <c:v>2.375008868999999</c:v>
                </c:pt>
                <c:pt idx="996">
                  <c:v>2.375264453999998</c:v>
                </c:pt>
                <c:pt idx="997">
                  <c:v>2.369023609</c:v>
                </c:pt>
                <c:pt idx="998">
                  <c:v>2.360833454</c:v>
                </c:pt>
                <c:pt idx="999">
                  <c:v>2.376036929999997</c:v>
                </c:pt>
                <c:pt idx="1000">
                  <c:v>2.384581852</c:v>
                </c:pt>
                <c:pt idx="1001">
                  <c:v>2.383418369</c:v>
                </c:pt>
                <c:pt idx="1002">
                  <c:v>2.399501132999999</c:v>
                </c:pt>
                <c:pt idx="1003">
                  <c:v>2.403369236</c:v>
                </c:pt>
                <c:pt idx="1004">
                  <c:v>2.409252929999997</c:v>
                </c:pt>
                <c:pt idx="1005">
                  <c:v>2.412804412999999</c:v>
                </c:pt>
                <c:pt idx="1006">
                  <c:v>2.4130867</c:v>
                </c:pt>
                <c:pt idx="1007">
                  <c:v>2.403554249000001</c:v>
                </c:pt>
                <c:pt idx="1008">
                  <c:v>2.397752093999998</c:v>
                </c:pt>
                <c:pt idx="1009">
                  <c:v>2.401826190999999</c:v>
                </c:pt>
                <c:pt idx="1010">
                  <c:v>2.393934536</c:v>
                </c:pt>
                <c:pt idx="1011">
                  <c:v>2.403425741</c:v>
                </c:pt>
                <c:pt idx="1012">
                  <c:v>2.421068716</c:v>
                </c:pt>
                <c:pt idx="1013">
                  <c:v>2.426445531999998</c:v>
                </c:pt>
                <c:pt idx="1014">
                  <c:v>2.42823081</c:v>
                </c:pt>
                <c:pt idx="1015">
                  <c:v>2.430565404999998</c:v>
                </c:pt>
                <c:pt idx="1016">
                  <c:v>2.435432958999999</c:v>
                </c:pt>
                <c:pt idx="1017">
                  <c:v>2.433140326</c:v>
                </c:pt>
                <c:pt idx="1018">
                  <c:v>2.416592168999999</c:v>
                </c:pt>
                <c:pt idx="1019">
                  <c:v>2.431187201</c:v>
                </c:pt>
                <c:pt idx="1020">
                  <c:v>2.434550332999999</c:v>
                </c:pt>
                <c:pt idx="1021">
                  <c:v>2.426493692</c:v>
                </c:pt>
                <c:pt idx="1022">
                  <c:v>2.427165079</c:v>
                </c:pt>
                <c:pt idx="1023">
                  <c:v>2.435935068</c:v>
                </c:pt>
                <c:pt idx="1024">
                  <c:v>2.439276743</c:v>
                </c:pt>
                <c:pt idx="1025">
                  <c:v>2.442400025999999</c:v>
                </c:pt>
                <c:pt idx="1026">
                  <c:v>2.449358033999998</c:v>
                </c:pt>
                <c:pt idx="1027">
                  <c:v>2.453985262</c:v>
                </c:pt>
                <c:pt idx="1028">
                  <c:v>2.456232118999999</c:v>
                </c:pt>
                <c:pt idx="1029">
                  <c:v>2.463928747</c:v>
                </c:pt>
                <c:pt idx="1030">
                  <c:v>2.467018652</c:v>
                </c:pt>
                <c:pt idx="1031">
                  <c:v>2.474880980999999</c:v>
                </c:pt>
                <c:pt idx="1032">
                  <c:v>2.471630859</c:v>
                </c:pt>
                <c:pt idx="1033">
                  <c:v>2.460926819</c:v>
                </c:pt>
                <c:pt idx="1034">
                  <c:v>2.474934387</c:v>
                </c:pt>
                <c:pt idx="1035">
                  <c:v>2.475388335999999</c:v>
                </c:pt>
                <c:pt idx="1036">
                  <c:v>2.466950226</c:v>
                </c:pt>
                <c:pt idx="1037">
                  <c:v>2.477120209000001</c:v>
                </c:pt>
                <c:pt idx="1038">
                  <c:v>2.480574417</c:v>
                </c:pt>
                <c:pt idx="1039">
                  <c:v>2.474699783</c:v>
                </c:pt>
                <c:pt idx="1040">
                  <c:v>2.481962967</c:v>
                </c:pt>
                <c:pt idx="1041">
                  <c:v>2.492956923999997</c:v>
                </c:pt>
                <c:pt idx="1042">
                  <c:v>2.487334061</c:v>
                </c:pt>
                <c:pt idx="1043">
                  <c:v>2.492201613999998</c:v>
                </c:pt>
                <c:pt idx="1044">
                  <c:v>2.506254959</c:v>
                </c:pt>
                <c:pt idx="1045">
                  <c:v>2.496443558</c:v>
                </c:pt>
                <c:pt idx="1046">
                  <c:v>2.49238472</c:v>
                </c:pt>
                <c:pt idx="1047">
                  <c:v>2.507712173</c:v>
                </c:pt>
                <c:pt idx="1048">
                  <c:v>2.499831009</c:v>
                </c:pt>
                <c:pt idx="1049">
                  <c:v>2.5067976</c:v>
                </c:pt>
                <c:pt idx="1050">
                  <c:v>2.511756706</c:v>
                </c:pt>
                <c:pt idx="1051">
                  <c:v>2.507369804</c:v>
                </c:pt>
                <c:pt idx="1052">
                  <c:v>2.514816092999999</c:v>
                </c:pt>
                <c:pt idx="1053">
                  <c:v>2.509906578</c:v>
                </c:pt>
                <c:pt idx="1054">
                  <c:v>2.517146873</c:v>
                </c:pt>
                <c:pt idx="1055">
                  <c:v>2.525600243</c:v>
                </c:pt>
                <c:pt idx="1056">
                  <c:v>2.515971947</c:v>
                </c:pt>
                <c:pt idx="1057">
                  <c:v>2.525287437</c:v>
                </c:pt>
                <c:pt idx="1058">
                  <c:v>2.534946251</c:v>
                </c:pt>
                <c:pt idx="1059">
                  <c:v>2.526988792</c:v>
                </c:pt>
                <c:pt idx="1060">
                  <c:v>2.529737282</c:v>
                </c:pt>
                <c:pt idx="1061">
                  <c:v>2.531934547</c:v>
                </c:pt>
                <c:pt idx="1062">
                  <c:v>2.527007866</c:v>
                </c:pt>
                <c:pt idx="1063">
                  <c:v>2.523467827</c:v>
                </c:pt>
                <c:pt idx="1064">
                  <c:v>2.530463982</c:v>
                </c:pt>
                <c:pt idx="1065">
                  <c:v>2.532729912</c:v>
                </c:pt>
                <c:pt idx="1066">
                  <c:v>2.544265556</c:v>
                </c:pt>
                <c:pt idx="1067">
                  <c:v>2.544980812</c:v>
                </c:pt>
                <c:pt idx="1068">
                  <c:v>2.55496769</c:v>
                </c:pt>
                <c:pt idx="1069">
                  <c:v>2.566875267</c:v>
                </c:pt>
                <c:pt idx="1070">
                  <c:v>2.556636619999999</c:v>
                </c:pt>
                <c:pt idx="1071">
                  <c:v>2.554263878</c:v>
                </c:pt>
                <c:pt idx="1072">
                  <c:v>2.555639076</c:v>
                </c:pt>
                <c:pt idx="1073">
                  <c:v>2.55729847</c:v>
                </c:pt>
                <c:pt idx="1074">
                  <c:v>2.568233776</c:v>
                </c:pt>
                <c:pt idx="1075">
                  <c:v>2.559990215</c:v>
                </c:pt>
                <c:pt idx="1076">
                  <c:v>2.568176556</c:v>
                </c:pt>
                <c:pt idx="1077">
                  <c:v>2.558502482999999</c:v>
                </c:pt>
                <c:pt idx="1078">
                  <c:v>2.55338316</c:v>
                </c:pt>
                <c:pt idx="1079">
                  <c:v>2.557724285</c:v>
                </c:pt>
                <c:pt idx="1080">
                  <c:v>2.565120983</c:v>
                </c:pt>
                <c:pt idx="1081">
                  <c:v>2.572124767</c:v>
                </c:pt>
                <c:pt idx="1082">
                  <c:v>2.58431654</c:v>
                </c:pt>
                <c:pt idx="1083">
                  <c:v>2.585338879</c:v>
                </c:pt>
                <c:pt idx="1084">
                  <c:v>2.59452467</c:v>
                </c:pt>
                <c:pt idx="1085">
                  <c:v>2.597420025</c:v>
                </c:pt>
                <c:pt idx="1086">
                  <c:v>2.598797131</c:v>
                </c:pt>
                <c:pt idx="1087">
                  <c:v>2.594097424</c:v>
                </c:pt>
                <c:pt idx="1088">
                  <c:v>2.585308361</c:v>
                </c:pt>
                <c:pt idx="1089">
                  <c:v>2.598392773</c:v>
                </c:pt>
                <c:pt idx="1090">
                  <c:v>2.607258128999999</c:v>
                </c:pt>
                <c:pt idx="1091">
                  <c:v>2.60527854</c:v>
                </c:pt>
                <c:pt idx="1092">
                  <c:v>2.613649892999999</c:v>
                </c:pt>
                <c:pt idx="1093">
                  <c:v>2.620661306</c:v>
                </c:pt>
                <c:pt idx="1094">
                  <c:v>2.626251745</c:v>
                </c:pt>
                <c:pt idx="1095">
                  <c:v>2.633352804</c:v>
                </c:pt>
                <c:pt idx="1096">
                  <c:v>2.627355146</c:v>
                </c:pt>
                <c:pt idx="1097">
                  <c:v>2.632735538</c:v>
                </c:pt>
                <c:pt idx="1098">
                  <c:v>2.631123829</c:v>
                </c:pt>
                <c:pt idx="1099">
                  <c:v>2.634515095</c:v>
                </c:pt>
                <c:pt idx="1100">
                  <c:v>2.642949389999999</c:v>
                </c:pt>
                <c:pt idx="1101">
                  <c:v>2.654298114999999</c:v>
                </c:pt>
                <c:pt idx="1102">
                  <c:v>2.649537373000001</c:v>
                </c:pt>
                <c:pt idx="1103">
                  <c:v>2.641427326</c:v>
                </c:pt>
                <c:pt idx="1104">
                  <c:v>2.621419239</c:v>
                </c:pt>
                <c:pt idx="1105">
                  <c:v>2.646092701</c:v>
                </c:pt>
                <c:pt idx="1106">
                  <c:v>2.633858012999999</c:v>
                </c:pt>
                <c:pt idx="1107">
                  <c:v>2.640928555</c:v>
                </c:pt>
                <c:pt idx="1108">
                  <c:v>2.64401083</c:v>
                </c:pt>
                <c:pt idx="1109">
                  <c:v>2.653827953</c:v>
                </c:pt>
                <c:pt idx="1110">
                  <c:v>2.661441134999999</c:v>
                </c:pt>
                <c:pt idx="1111">
                  <c:v>2.654430676</c:v>
                </c:pt>
                <c:pt idx="1112">
                  <c:v>2.651003169999999</c:v>
                </c:pt>
                <c:pt idx="1113">
                  <c:v>2.656751918999999</c:v>
                </c:pt>
                <c:pt idx="1114">
                  <c:v>2.666471767</c:v>
                </c:pt>
                <c:pt idx="1115">
                  <c:v>2.66996603</c:v>
                </c:pt>
                <c:pt idx="1116">
                  <c:v>2.663862514</c:v>
                </c:pt>
                <c:pt idx="1117">
                  <c:v>2.662428188</c:v>
                </c:pt>
                <c:pt idx="1118">
                  <c:v>2.66605835</c:v>
                </c:pt>
                <c:pt idx="1119">
                  <c:v>2.675366211</c:v>
                </c:pt>
                <c:pt idx="1120">
                  <c:v>2.677634048</c:v>
                </c:pt>
                <c:pt idx="1121">
                  <c:v>2.670802641</c:v>
                </c:pt>
                <c:pt idx="1122">
                  <c:v>2.679530668</c:v>
                </c:pt>
                <c:pt idx="1123">
                  <c:v>2.680682707</c:v>
                </c:pt>
                <c:pt idx="1124">
                  <c:v>2.67081027</c:v>
                </c:pt>
                <c:pt idx="1125">
                  <c:v>2.684665251</c:v>
                </c:pt>
                <c:pt idx="1126">
                  <c:v>2.693217802</c:v>
                </c:pt>
                <c:pt idx="1127">
                  <c:v>2.682429838</c:v>
                </c:pt>
                <c:pt idx="1128">
                  <c:v>2.693027067</c:v>
                </c:pt>
                <c:pt idx="1129">
                  <c:v>2.689975309</c:v>
                </c:pt>
                <c:pt idx="1130">
                  <c:v>2.691796827</c:v>
                </c:pt>
                <c:pt idx="1131">
                  <c:v>2.698450612999999</c:v>
                </c:pt>
                <c:pt idx="1132">
                  <c:v>2.710619497</c:v>
                </c:pt>
                <c:pt idx="1133">
                  <c:v>2.707174826</c:v>
                </c:pt>
                <c:pt idx="1134">
                  <c:v>2.70793395</c:v>
                </c:pt>
                <c:pt idx="1135">
                  <c:v>2.705996084</c:v>
                </c:pt>
                <c:pt idx="1136">
                  <c:v>2.702267218</c:v>
                </c:pt>
                <c:pt idx="1137">
                  <c:v>2.701122808</c:v>
                </c:pt>
                <c:pt idx="1138">
                  <c:v>2.694080877</c:v>
                </c:pt>
                <c:pt idx="1139">
                  <c:v>2.701637793000001</c:v>
                </c:pt>
                <c:pt idx="1140">
                  <c:v>2.707618046</c:v>
                </c:pt>
                <c:pt idx="1141">
                  <c:v>2.713477421</c:v>
                </c:pt>
                <c:pt idx="1142">
                  <c:v>2.724356937</c:v>
                </c:pt>
                <c:pt idx="1143">
                  <c:v>2.716361332</c:v>
                </c:pt>
                <c:pt idx="1144">
                  <c:v>2.729605961</c:v>
                </c:pt>
                <c:pt idx="1145">
                  <c:v>2.731108952</c:v>
                </c:pt>
                <c:pt idx="1146">
                  <c:v>2.732249546</c:v>
                </c:pt>
                <c:pt idx="1147">
                  <c:v>2.732555675999999</c:v>
                </c:pt>
                <c:pt idx="1148">
                  <c:v>2.723972607</c:v>
                </c:pt>
                <c:pt idx="1149">
                  <c:v>2.730709362</c:v>
                </c:pt>
                <c:pt idx="1150">
                  <c:v>2.747638988</c:v>
                </c:pt>
                <c:pt idx="1151">
                  <c:v>2.747453976</c:v>
                </c:pt>
                <c:pt idx="1152">
                  <c:v>2.741743374</c:v>
                </c:pt>
                <c:pt idx="1153">
                  <c:v>2.745474148</c:v>
                </c:pt>
                <c:pt idx="1154">
                  <c:v>2.765093136</c:v>
                </c:pt>
                <c:pt idx="1155">
                  <c:v>2.764940548</c:v>
                </c:pt>
                <c:pt idx="1156">
                  <c:v>2.761347103</c:v>
                </c:pt>
                <c:pt idx="1157">
                  <c:v>2.764439869000001</c:v>
                </c:pt>
                <c:pt idx="1158">
                  <c:v>2.739796925</c:v>
                </c:pt>
                <c:pt idx="1159">
                  <c:v>2.745354939</c:v>
                </c:pt>
                <c:pt idx="1160">
                  <c:v>2.771828937999999</c:v>
                </c:pt>
                <c:pt idx="1161">
                  <c:v>2.76315527</c:v>
                </c:pt>
                <c:pt idx="1162">
                  <c:v>2.758829402999999</c:v>
                </c:pt>
                <c:pt idx="1163">
                  <c:v>2.755091</c:v>
                </c:pt>
                <c:pt idx="1164">
                  <c:v>2.759516048</c:v>
                </c:pt>
                <c:pt idx="1165">
                  <c:v>2.766672420999999</c:v>
                </c:pt>
                <c:pt idx="1166">
                  <c:v>2.766863155</c:v>
                </c:pt>
                <c:pt idx="1167">
                  <c:v>2.773439693</c:v>
                </c:pt>
                <c:pt idx="1168">
                  <c:v>2.771215725</c:v>
                </c:pt>
                <c:pt idx="1169">
                  <c:v>2.760855007</c:v>
                </c:pt>
                <c:pt idx="1170">
                  <c:v>2.773222256</c:v>
                </c:pt>
                <c:pt idx="1171">
                  <c:v>2.777770329</c:v>
                </c:pt>
                <c:pt idx="1172">
                  <c:v>2.789889622</c:v>
                </c:pt>
                <c:pt idx="1173">
                  <c:v>2.792331028</c:v>
                </c:pt>
                <c:pt idx="1174">
                  <c:v>2.794265079</c:v>
                </c:pt>
                <c:pt idx="1175">
                  <c:v>2.78619318</c:v>
                </c:pt>
                <c:pt idx="1176">
                  <c:v>2.785399723000001</c:v>
                </c:pt>
                <c:pt idx="1177">
                  <c:v>2.795333195</c:v>
                </c:pt>
                <c:pt idx="1178">
                  <c:v>2.805281924999999</c:v>
                </c:pt>
                <c:pt idx="1179">
                  <c:v>2.811675358</c:v>
                </c:pt>
                <c:pt idx="1180">
                  <c:v>2.832480717</c:v>
                </c:pt>
                <c:pt idx="1181">
                  <c:v>2.826041508</c:v>
                </c:pt>
                <c:pt idx="1182">
                  <c:v>2.822852420999997</c:v>
                </c:pt>
                <c:pt idx="1183">
                  <c:v>2.804404545</c:v>
                </c:pt>
                <c:pt idx="1184">
                  <c:v>2.808432865</c:v>
                </c:pt>
                <c:pt idx="1185">
                  <c:v>2.811576175999999</c:v>
                </c:pt>
                <c:pt idx="1186">
                  <c:v>2.811740208</c:v>
                </c:pt>
                <c:pt idx="1187">
                  <c:v>2.812228488999998</c:v>
                </c:pt>
                <c:pt idx="1188">
                  <c:v>2.821345614999998</c:v>
                </c:pt>
                <c:pt idx="1189">
                  <c:v>2.829493809</c:v>
                </c:pt>
                <c:pt idx="1190">
                  <c:v>2.847987461</c:v>
                </c:pt>
                <c:pt idx="1191">
                  <c:v>2.843150187</c:v>
                </c:pt>
                <c:pt idx="1192">
                  <c:v>2.83076005</c:v>
                </c:pt>
                <c:pt idx="1193">
                  <c:v>2.834745931999997</c:v>
                </c:pt>
                <c:pt idx="1194">
                  <c:v>2.828758764</c:v>
                </c:pt>
                <c:pt idx="1195">
                  <c:v>2.826088475999998</c:v>
                </c:pt>
                <c:pt idx="1196">
                  <c:v>2.835564183999998</c:v>
                </c:pt>
                <c:pt idx="1197">
                  <c:v>2.841301489</c:v>
                </c:pt>
                <c:pt idx="1198">
                  <c:v>2.86460166</c:v>
                </c:pt>
                <c:pt idx="1199">
                  <c:v>2.863182592</c:v>
                </c:pt>
                <c:pt idx="1200">
                  <c:v>2.853286791</c:v>
                </c:pt>
                <c:pt idx="1201">
                  <c:v>2.83729558</c:v>
                </c:pt>
                <c:pt idx="1202">
                  <c:v>2.839389849</c:v>
                </c:pt>
                <c:pt idx="1203">
                  <c:v>2.832241105999997</c:v>
                </c:pt>
                <c:pt idx="1204">
                  <c:v>2.844715166</c:v>
                </c:pt>
                <c:pt idx="1205">
                  <c:v>2.858219193999997</c:v>
                </c:pt>
                <c:pt idx="1206">
                  <c:v>2.858913468999999</c:v>
                </c:pt>
                <c:pt idx="1207">
                  <c:v>2.875366259</c:v>
                </c:pt>
                <c:pt idx="1208">
                  <c:v>2.877700853</c:v>
                </c:pt>
                <c:pt idx="1209">
                  <c:v>2.872051287</c:v>
                </c:pt>
                <c:pt idx="1210">
                  <c:v>2.880718279</c:v>
                </c:pt>
                <c:pt idx="1211">
                  <c:v>2.89239316</c:v>
                </c:pt>
                <c:pt idx="1212">
                  <c:v>2.886854218999999</c:v>
                </c:pt>
                <c:pt idx="1213">
                  <c:v>2.877058076999999</c:v>
                </c:pt>
                <c:pt idx="1214">
                  <c:v>2.891344118</c:v>
                </c:pt>
                <c:pt idx="1215">
                  <c:v>2.902963686</c:v>
                </c:pt>
                <c:pt idx="1216">
                  <c:v>2.898614930999999</c:v>
                </c:pt>
                <c:pt idx="1217">
                  <c:v>2.89747529</c:v>
                </c:pt>
                <c:pt idx="1218">
                  <c:v>2.894751596</c:v>
                </c:pt>
                <c:pt idx="1219">
                  <c:v>2.886726427</c:v>
                </c:pt>
                <c:pt idx="1220">
                  <c:v>2.900577593</c:v>
                </c:pt>
                <c:pt idx="1221">
                  <c:v>2.919803666999999</c:v>
                </c:pt>
                <c:pt idx="1222">
                  <c:v>2.899631548</c:v>
                </c:pt>
                <c:pt idx="1223">
                  <c:v>2.903469132999999</c:v>
                </c:pt>
                <c:pt idx="1224">
                  <c:v>2.907970476</c:v>
                </c:pt>
                <c:pt idx="1225">
                  <c:v>2.915683794</c:v>
                </c:pt>
                <c:pt idx="1226">
                  <c:v>2.913745928</c:v>
                </c:pt>
                <c:pt idx="1227">
                  <c:v>2.924366045</c:v>
                </c:pt>
                <c:pt idx="1228">
                  <c:v>2.911225367</c:v>
                </c:pt>
                <c:pt idx="1229">
                  <c:v>2.918530512</c:v>
                </c:pt>
                <c:pt idx="1230">
                  <c:v>2.917302179</c:v>
                </c:pt>
                <c:pt idx="1231">
                  <c:v>2.930817652</c:v>
                </c:pt>
                <c:pt idx="1232">
                  <c:v>2.929856348</c:v>
                </c:pt>
                <c:pt idx="1233">
                  <c:v>2.932999659</c:v>
                </c:pt>
                <c:pt idx="1234">
                  <c:v>2.940239954</c:v>
                </c:pt>
                <c:pt idx="1235">
                  <c:v>2.931480217</c:v>
                </c:pt>
                <c:pt idx="1236">
                  <c:v>2.934588242</c:v>
                </c:pt>
                <c:pt idx="1237">
                  <c:v>2.938463973999998</c:v>
                </c:pt>
                <c:pt idx="1238">
                  <c:v>2.936075973999997</c:v>
                </c:pt>
                <c:pt idx="1239">
                  <c:v>2.942864227</c:v>
                </c:pt>
                <c:pt idx="1240">
                  <c:v>2.939110565</c:v>
                </c:pt>
                <c:pt idx="1241">
                  <c:v>2.924065398999999</c:v>
                </c:pt>
                <c:pt idx="1242">
                  <c:v>2.933210182</c:v>
                </c:pt>
                <c:pt idx="1243">
                  <c:v>2.950017738</c:v>
                </c:pt>
                <c:pt idx="1244">
                  <c:v>2.949430275</c:v>
                </c:pt>
                <c:pt idx="1245">
                  <c:v>2.955335426</c:v>
                </c:pt>
                <c:pt idx="1246">
                  <c:v>2.960058022</c:v>
                </c:pt>
                <c:pt idx="1247">
                  <c:v>2.975461769</c:v>
                </c:pt>
                <c:pt idx="1248">
                  <c:v>2.965329933</c:v>
                </c:pt>
                <c:pt idx="1249">
                  <c:v>2.960126686</c:v>
                </c:pt>
                <c:pt idx="1250">
                  <c:v>2.975881386</c:v>
                </c:pt>
                <c:pt idx="1251">
                  <c:v>2.971778678999999</c:v>
                </c:pt>
                <c:pt idx="1252">
                  <c:v>2.978496361</c:v>
                </c:pt>
                <c:pt idx="1253">
                  <c:v>2.982208061</c:v>
                </c:pt>
                <c:pt idx="1254">
                  <c:v>2.979388999999998</c:v>
                </c:pt>
                <c:pt idx="1255">
                  <c:v>2.998615073999999</c:v>
                </c:pt>
                <c:pt idx="1256">
                  <c:v>2.992828177999999</c:v>
                </c:pt>
                <c:pt idx="1257">
                  <c:v>2.996764946</c:v>
                </c:pt>
                <c:pt idx="1258">
                  <c:v>3.005195427</c:v>
                </c:pt>
                <c:pt idx="1259">
                  <c:v>3.005439568</c:v>
                </c:pt>
                <c:pt idx="1260">
                  <c:v>2.996547508</c:v>
                </c:pt>
                <c:pt idx="1261">
                  <c:v>3.003413963</c:v>
                </c:pt>
                <c:pt idx="1262">
                  <c:v>2.995918082999999</c:v>
                </c:pt>
                <c:pt idx="1263">
                  <c:v>3.004195976</c:v>
                </c:pt>
                <c:pt idx="1264">
                  <c:v>3.007946777</c:v>
                </c:pt>
                <c:pt idx="1265">
                  <c:v>3.013180542</c:v>
                </c:pt>
                <c:pt idx="1266">
                  <c:v>3.02668457</c:v>
                </c:pt>
                <c:pt idx="1267">
                  <c:v>3.013928223</c:v>
                </c:pt>
                <c:pt idx="1268">
                  <c:v>3.003674316</c:v>
                </c:pt>
                <c:pt idx="1269">
                  <c:v>3.016426849</c:v>
                </c:pt>
                <c:pt idx="1270">
                  <c:v>3.02208786</c:v>
                </c:pt>
                <c:pt idx="1271">
                  <c:v>3.02851944</c:v>
                </c:pt>
                <c:pt idx="1272">
                  <c:v>3.032769012</c:v>
                </c:pt>
                <c:pt idx="1273">
                  <c:v>3.017212677</c:v>
                </c:pt>
                <c:pt idx="1274">
                  <c:v>3.022846984999997</c:v>
                </c:pt>
                <c:pt idx="1275">
                  <c:v>3.027973938</c:v>
                </c:pt>
                <c:pt idx="1276">
                  <c:v>3.021862792999999</c:v>
                </c:pt>
                <c:pt idx="1277">
                  <c:v>3.02467804</c:v>
                </c:pt>
                <c:pt idx="1278">
                  <c:v>3.034489441</c:v>
                </c:pt>
                <c:pt idx="1279">
                  <c:v>3.036743926999999</c:v>
                </c:pt>
                <c:pt idx="1280">
                  <c:v>3.042649078</c:v>
                </c:pt>
                <c:pt idx="1281">
                  <c:v>3.040177155</c:v>
                </c:pt>
                <c:pt idx="1282">
                  <c:v>3.059769439999997</c:v>
                </c:pt>
                <c:pt idx="1283">
                  <c:v>3.058575438999999</c:v>
                </c:pt>
                <c:pt idx="1284">
                  <c:v>3.057492065</c:v>
                </c:pt>
                <c:pt idx="1285">
                  <c:v>3.063618469</c:v>
                </c:pt>
                <c:pt idx="1286">
                  <c:v>3.053196716</c:v>
                </c:pt>
                <c:pt idx="1287">
                  <c:v>3.057041931</c:v>
                </c:pt>
                <c:pt idx="1288">
                  <c:v>3.061798859</c:v>
                </c:pt>
                <c:pt idx="1289">
                  <c:v>3.077980804</c:v>
                </c:pt>
                <c:pt idx="1290">
                  <c:v>3.083090591</c:v>
                </c:pt>
                <c:pt idx="1291">
                  <c:v>3.079169083</c:v>
                </c:pt>
                <c:pt idx="1292">
                  <c:v>3.070990372</c:v>
                </c:pt>
                <c:pt idx="1293">
                  <c:v>3.065977859000001</c:v>
                </c:pt>
                <c:pt idx="1294">
                  <c:v>3.07312851</c:v>
                </c:pt>
                <c:pt idx="1295">
                  <c:v>3.070942688</c:v>
                </c:pt>
                <c:pt idx="1296">
                  <c:v>3.077572632</c:v>
                </c:pt>
                <c:pt idx="1297">
                  <c:v>3.080166626</c:v>
                </c:pt>
                <c:pt idx="1298">
                  <c:v>3.085011292</c:v>
                </c:pt>
                <c:pt idx="1299">
                  <c:v>3.080231476</c:v>
                </c:pt>
                <c:pt idx="1300">
                  <c:v>3.099713135</c:v>
                </c:pt>
                <c:pt idx="1301">
                  <c:v>3.095276642</c:v>
                </c:pt>
                <c:pt idx="1302">
                  <c:v>3.094898032999999</c:v>
                </c:pt>
                <c:pt idx="1303">
                  <c:v>3.090205956</c:v>
                </c:pt>
                <c:pt idx="1304">
                  <c:v>3.108209419</c:v>
                </c:pt>
                <c:pt idx="1305">
                  <c:v>3.100103188</c:v>
                </c:pt>
                <c:pt idx="1306">
                  <c:v>3.096616554</c:v>
                </c:pt>
                <c:pt idx="1307">
                  <c:v>3.076986122</c:v>
                </c:pt>
                <c:pt idx="1308">
                  <c:v>3.074475574</c:v>
                </c:pt>
                <c:pt idx="1309">
                  <c:v>3.074170399</c:v>
                </c:pt>
                <c:pt idx="1310">
                  <c:v>3.085332203000001</c:v>
                </c:pt>
                <c:pt idx="1311">
                  <c:v>3.089066792</c:v>
                </c:pt>
                <c:pt idx="1312">
                  <c:v>3.087815571</c:v>
                </c:pt>
                <c:pt idx="1313">
                  <c:v>3.090043353999999</c:v>
                </c:pt>
                <c:pt idx="1314">
                  <c:v>3.098061371</c:v>
                </c:pt>
                <c:pt idx="1315">
                  <c:v>3.114422607</c:v>
                </c:pt>
                <c:pt idx="1316">
                  <c:v>3.116927432999999</c:v>
                </c:pt>
                <c:pt idx="1317">
                  <c:v>3.103881168</c:v>
                </c:pt>
                <c:pt idx="1318">
                  <c:v>3.113974857</c:v>
                </c:pt>
                <c:pt idx="1319">
                  <c:v>3.107161808</c:v>
                </c:pt>
                <c:pt idx="1320">
                  <c:v>3.114184666</c:v>
                </c:pt>
                <c:pt idx="1321">
                  <c:v>3.125296879</c:v>
                </c:pt>
                <c:pt idx="1322">
                  <c:v>3.124213505</c:v>
                </c:pt>
                <c:pt idx="1323">
                  <c:v>3.130046177</c:v>
                </c:pt>
                <c:pt idx="1324">
                  <c:v>3.133555698</c:v>
                </c:pt>
                <c:pt idx="1325">
                  <c:v>3.129571247</c:v>
                </c:pt>
                <c:pt idx="1326">
                  <c:v>3.133564281</c:v>
                </c:pt>
                <c:pt idx="1327">
                  <c:v>3.138359356</c:v>
                </c:pt>
                <c:pt idx="1328">
                  <c:v>3.139671612</c:v>
                </c:pt>
                <c:pt idx="1329">
                  <c:v>3.147644329</c:v>
                </c:pt>
                <c:pt idx="1330">
                  <c:v>3.14775877</c:v>
                </c:pt>
                <c:pt idx="1331">
                  <c:v>3.153236675</c:v>
                </c:pt>
                <c:pt idx="1332">
                  <c:v>3.14978056</c:v>
                </c:pt>
                <c:pt idx="1333">
                  <c:v>3.155868815999999</c:v>
                </c:pt>
                <c:pt idx="1334">
                  <c:v>3.14927702</c:v>
                </c:pt>
                <c:pt idx="1335">
                  <c:v>3.139007854</c:v>
                </c:pt>
                <c:pt idx="1336">
                  <c:v>3.145675945</c:v>
                </c:pt>
                <c:pt idx="1337">
                  <c:v>3.154350567</c:v>
                </c:pt>
                <c:pt idx="1338">
                  <c:v>3.159597683</c:v>
                </c:pt>
                <c:pt idx="1339">
                  <c:v>3.148565578</c:v>
                </c:pt>
                <c:pt idx="1340">
                  <c:v>3.155401516</c:v>
                </c:pt>
                <c:pt idx="1341">
                  <c:v>3.168020535</c:v>
                </c:pt>
                <c:pt idx="1342">
                  <c:v>3.164511013000001</c:v>
                </c:pt>
                <c:pt idx="1343">
                  <c:v>3.175494003</c:v>
                </c:pt>
                <c:pt idx="1344">
                  <c:v>3.171530056</c:v>
                </c:pt>
                <c:pt idx="1345">
                  <c:v>3.15547781</c:v>
                </c:pt>
                <c:pt idx="1346">
                  <c:v>3.171560574</c:v>
                </c:pt>
                <c:pt idx="1347">
                  <c:v>3.191793728</c:v>
                </c:pt>
                <c:pt idx="1348">
                  <c:v>3.199934292</c:v>
                </c:pt>
                <c:pt idx="1349">
                  <c:v>3.206059265</c:v>
                </c:pt>
                <c:pt idx="1350">
                  <c:v>3.194844055</c:v>
                </c:pt>
                <c:pt idx="1351">
                  <c:v>3.185276794</c:v>
                </c:pt>
                <c:pt idx="1352">
                  <c:v>3.188658523999999</c:v>
                </c:pt>
                <c:pt idx="1353">
                  <c:v>3.197741318</c:v>
                </c:pt>
                <c:pt idx="1354">
                  <c:v>3.211489487</c:v>
                </c:pt>
                <c:pt idx="1355">
                  <c:v>3.204035568</c:v>
                </c:pt>
                <c:pt idx="1356">
                  <c:v>3.200644302</c:v>
                </c:pt>
                <c:pt idx="1357">
                  <c:v>3.209181595</c:v>
                </c:pt>
                <c:pt idx="1358">
                  <c:v>3.22158699</c:v>
                </c:pt>
                <c:pt idx="1359">
                  <c:v>3.211546707</c:v>
                </c:pt>
                <c:pt idx="1360">
                  <c:v>3.208716202</c:v>
                </c:pt>
                <c:pt idx="1361">
                  <c:v>3.209944534</c:v>
                </c:pt>
                <c:pt idx="1362">
                  <c:v>3.217779922</c:v>
                </c:pt>
                <c:pt idx="1363">
                  <c:v>3.215914536</c:v>
                </c:pt>
                <c:pt idx="1364">
                  <c:v>3.212597656</c:v>
                </c:pt>
                <c:pt idx="1365">
                  <c:v>3.216559696</c:v>
                </c:pt>
                <c:pt idx="1366">
                  <c:v>3.213778782</c:v>
                </c:pt>
                <c:pt idx="1367">
                  <c:v>3.225976276</c:v>
                </c:pt>
                <c:pt idx="1368">
                  <c:v>3.231500912</c:v>
                </c:pt>
                <c:pt idx="1369">
                  <c:v>3.232439327</c:v>
                </c:pt>
                <c:pt idx="1370">
                  <c:v>3.234979916</c:v>
                </c:pt>
                <c:pt idx="1371">
                  <c:v>3.232569027</c:v>
                </c:pt>
                <c:pt idx="1372">
                  <c:v>3.243679333</c:v>
                </c:pt>
                <c:pt idx="1373">
                  <c:v>3.244041729000001</c:v>
                </c:pt>
                <c:pt idx="1374">
                  <c:v>3.246238995</c:v>
                </c:pt>
                <c:pt idx="1375">
                  <c:v>3.243200827</c:v>
                </c:pt>
                <c:pt idx="1376">
                  <c:v>3.23947196</c:v>
                </c:pt>
                <c:pt idx="1377">
                  <c:v>3.239874411</c:v>
                </c:pt>
                <c:pt idx="1378">
                  <c:v>3.248968649</c:v>
                </c:pt>
                <c:pt idx="1379">
                  <c:v>3.266577291</c:v>
                </c:pt>
                <c:pt idx="1380">
                  <c:v>3.256659078999999</c:v>
                </c:pt>
                <c:pt idx="1381">
                  <c:v>3.245871115</c:v>
                </c:pt>
                <c:pt idx="1382">
                  <c:v>3.247389364</c:v>
                </c:pt>
                <c:pt idx="1383">
                  <c:v>3.239363241</c:v>
                </c:pt>
                <c:pt idx="1384">
                  <c:v>3.248358297</c:v>
                </c:pt>
                <c:pt idx="1385">
                  <c:v>3.274248648</c:v>
                </c:pt>
                <c:pt idx="1386">
                  <c:v>3.264826345</c:v>
                </c:pt>
                <c:pt idx="1387">
                  <c:v>3.268114614</c:v>
                </c:pt>
                <c:pt idx="1388">
                  <c:v>3.262529898</c:v>
                </c:pt>
                <c:pt idx="1389">
                  <c:v>3.258512306</c:v>
                </c:pt>
                <c:pt idx="1390">
                  <c:v>3.264043617</c:v>
                </c:pt>
                <c:pt idx="1391">
                  <c:v>3.266468811</c:v>
                </c:pt>
                <c:pt idx="1392">
                  <c:v>3.262715149</c:v>
                </c:pt>
                <c:pt idx="1393">
                  <c:v>3.268904495</c:v>
                </c:pt>
                <c:pt idx="1394">
                  <c:v>3.295294571</c:v>
                </c:pt>
                <c:pt idx="1395">
                  <c:v>3.292776871</c:v>
                </c:pt>
                <c:pt idx="1396">
                  <c:v>3.29883461</c:v>
                </c:pt>
                <c:pt idx="1397">
                  <c:v>3.292830276</c:v>
                </c:pt>
                <c:pt idx="1398">
                  <c:v>3.294432449</c:v>
                </c:pt>
                <c:pt idx="1399">
                  <c:v>3.295130539</c:v>
                </c:pt>
                <c:pt idx="1400">
                  <c:v>3.29763298</c:v>
                </c:pt>
                <c:pt idx="1401">
                  <c:v>3.298461723</c:v>
                </c:pt>
                <c:pt idx="1402">
                  <c:v>3.313171196</c:v>
                </c:pt>
                <c:pt idx="1403">
                  <c:v>3.311965752</c:v>
                </c:pt>
                <c:pt idx="1404">
                  <c:v>3.305923271</c:v>
                </c:pt>
                <c:pt idx="1405">
                  <c:v>3.299476432999999</c:v>
                </c:pt>
                <c:pt idx="1406">
                  <c:v>3.296058463999997</c:v>
                </c:pt>
                <c:pt idx="1407">
                  <c:v>3.303245353999999</c:v>
                </c:pt>
                <c:pt idx="1408">
                  <c:v>3.316139029999999</c:v>
                </c:pt>
                <c:pt idx="1409">
                  <c:v>3.324790764</c:v>
                </c:pt>
                <c:pt idx="1410">
                  <c:v>3.330848502999999</c:v>
                </c:pt>
                <c:pt idx="1411">
                  <c:v>3.315948295999997</c:v>
                </c:pt>
                <c:pt idx="1412">
                  <c:v>3.320953178</c:v>
                </c:pt>
                <c:pt idx="1413">
                  <c:v>3.318649100999997</c:v>
                </c:pt>
                <c:pt idx="1414">
                  <c:v>3.330814171</c:v>
                </c:pt>
                <c:pt idx="1415">
                  <c:v>3.33057766</c:v>
                </c:pt>
                <c:pt idx="1416">
                  <c:v>3.336467552</c:v>
                </c:pt>
                <c:pt idx="1417">
                  <c:v>3.332248496999997</c:v>
                </c:pt>
                <c:pt idx="1418">
                  <c:v>3.330997276</c:v>
                </c:pt>
                <c:pt idx="1419">
                  <c:v>3.341951895</c:v>
                </c:pt>
                <c:pt idx="1420">
                  <c:v>3.349421072</c:v>
                </c:pt>
                <c:pt idx="1421">
                  <c:v>3.339935827</c:v>
                </c:pt>
                <c:pt idx="1422">
                  <c:v>3.336830663999998</c:v>
                </c:pt>
                <c:pt idx="1423">
                  <c:v>3.34456687</c:v>
                </c:pt>
                <c:pt idx="1424">
                  <c:v>3.341324377</c:v>
                </c:pt>
                <c:pt idx="1425">
                  <c:v>3.353943396</c:v>
                </c:pt>
                <c:pt idx="1426">
                  <c:v>3.341492224</c:v>
                </c:pt>
                <c:pt idx="1427">
                  <c:v>3.34733634</c:v>
                </c:pt>
                <c:pt idx="1428">
                  <c:v>3.349510717</c:v>
                </c:pt>
                <c:pt idx="1429">
                  <c:v>3.366568135999997</c:v>
                </c:pt>
                <c:pt idx="1430">
                  <c:v>3.367411184</c:v>
                </c:pt>
                <c:pt idx="1431">
                  <c:v>3.366419362999999</c:v>
                </c:pt>
                <c:pt idx="1432">
                  <c:v>3.366808461999998</c:v>
                </c:pt>
                <c:pt idx="1433">
                  <c:v>3.371298361</c:v>
                </c:pt>
                <c:pt idx="1434">
                  <c:v>3.375052022999998</c:v>
                </c:pt>
                <c:pt idx="1435">
                  <c:v>3.366415548</c:v>
                </c:pt>
                <c:pt idx="1436">
                  <c:v>3.372377919999999</c:v>
                </c:pt>
                <c:pt idx="1437">
                  <c:v>3.388727713000001</c:v>
                </c:pt>
                <c:pt idx="1438">
                  <c:v>3.385330725</c:v>
                </c:pt>
                <c:pt idx="1439">
                  <c:v>3.385284948</c:v>
                </c:pt>
                <c:pt idx="1440">
                  <c:v>3.382858800999998</c:v>
                </c:pt>
                <c:pt idx="1441">
                  <c:v>3.383537817</c:v>
                </c:pt>
                <c:pt idx="1442">
                  <c:v>3.379833746</c:v>
                </c:pt>
                <c:pt idx="1443">
                  <c:v>3.36782794</c:v>
                </c:pt>
                <c:pt idx="1444">
                  <c:v>3.389678525999999</c:v>
                </c:pt>
                <c:pt idx="1445">
                  <c:v>3.40387969</c:v>
                </c:pt>
                <c:pt idx="1446">
                  <c:v>3.403391409000001</c:v>
                </c:pt>
                <c:pt idx="1447">
                  <c:v>3.398142384999998</c:v>
                </c:pt>
                <c:pt idx="1448">
                  <c:v>3.393625784</c:v>
                </c:pt>
                <c:pt idx="1449">
                  <c:v>3.396596956</c:v>
                </c:pt>
                <c:pt idx="1450">
                  <c:v>3.407464075</c:v>
                </c:pt>
                <c:pt idx="1451">
                  <c:v>3.415169764</c:v>
                </c:pt>
                <c:pt idx="1452">
                  <c:v>3.434647608</c:v>
                </c:pt>
                <c:pt idx="1453">
                  <c:v>3.444859552</c:v>
                </c:pt>
                <c:pt idx="1454">
                  <c:v>3.430668878999999</c:v>
                </c:pt>
                <c:pt idx="1455">
                  <c:v>3.42762475</c:v>
                </c:pt>
                <c:pt idx="1456">
                  <c:v>3.431229638999999</c:v>
                </c:pt>
                <c:pt idx="1457">
                  <c:v>3.434533167</c:v>
                </c:pt>
                <c:pt idx="1458">
                  <c:v>3.439591455</c:v>
                </c:pt>
                <c:pt idx="1459">
                  <c:v>3.431992579</c:v>
                </c:pt>
                <c:pt idx="1460">
                  <c:v>3.439459848</c:v>
                </c:pt>
                <c:pt idx="1461">
                  <c:v>3.445792246</c:v>
                </c:pt>
                <c:pt idx="1462">
                  <c:v>3.452424097</c:v>
                </c:pt>
                <c:pt idx="1463">
                  <c:v>3.457004833</c:v>
                </c:pt>
                <c:pt idx="1464">
                  <c:v>3.448524761</c:v>
                </c:pt>
                <c:pt idx="1465">
                  <c:v>3.448021221</c:v>
                </c:pt>
                <c:pt idx="1466">
                  <c:v>3.447861004</c:v>
                </c:pt>
                <c:pt idx="1467">
                  <c:v>3.464767742</c:v>
                </c:pt>
                <c:pt idx="1468">
                  <c:v>3.457062054</c:v>
                </c:pt>
                <c:pt idx="1469">
                  <c:v>3.454376507</c:v>
                </c:pt>
                <c:pt idx="1470">
                  <c:v>3.454193401</c:v>
                </c:pt>
                <c:pt idx="1471">
                  <c:v>3.470497417</c:v>
                </c:pt>
                <c:pt idx="1472">
                  <c:v>3.48130064</c:v>
                </c:pt>
                <c:pt idx="1473">
                  <c:v>3.481083679</c:v>
                </c:pt>
                <c:pt idx="1474">
                  <c:v>3.471432494999997</c:v>
                </c:pt>
                <c:pt idx="1475">
                  <c:v>3.469343948</c:v>
                </c:pt>
                <c:pt idx="1476">
                  <c:v>3.466059493999997</c:v>
                </c:pt>
                <c:pt idx="1477">
                  <c:v>3.476755904999997</c:v>
                </c:pt>
                <c:pt idx="1478">
                  <c:v>3.483771133</c:v>
                </c:pt>
                <c:pt idx="1479">
                  <c:v>3.483076859</c:v>
                </c:pt>
                <c:pt idx="1480">
                  <c:v>3.475464629999998</c:v>
                </c:pt>
                <c:pt idx="1481">
                  <c:v>3.4808815</c:v>
                </c:pt>
                <c:pt idx="1482">
                  <c:v>3.481632995999999</c:v>
                </c:pt>
                <c:pt idx="1483">
                  <c:v>3.476216124999997</c:v>
                </c:pt>
                <c:pt idx="1484">
                  <c:v>3.501225281</c:v>
                </c:pt>
                <c:pt idx="1485">
                  <c:v>3.506336975</c:v>
                </c:pt>
                <c:pt idx="1486">
                  <c:v>3.502697754</c:v>
                </c:pt>
                <c:pt idx="1487">
                  <c:v>3.498408126999998</c:v>
                </c:pt>
                <c:pt idx="1488">
                  <c:v>3.51273613</c:v>
                </c:pt>
                <c:pt idx="1489">
                  <c:v>3.495264816</c:v>
                </c:pt>
                <c:pt idx="1490">
                  <c:v>3.491480637</c:v>
                </c:pt>
                <c:pt idx="1491">
                  <c:v>3.496603774999999</c:v>
                </c:pt>
                <c:pt idx="1492">
                  <c:v>3.489317703000001</c:v>
                </c:pt>
                <c:pt idx="1493">
                  <c:v>3.479319382</c:v>
                </c:pt>
                <c:pt idx="1494">
                  <c:v>3.483732986</c:v>
                </c:pt>
                <c:pt idx="1495">
                  <c:v>3.504446793</c:v>
                </c:pt>
                <c:pt idx="1496">
                  <c:v>3.506792831</c:v>
                </c:pt>
                <c:pt idx="1497">
                  <c:v>3.512537766</c:v>
                </c:pt>
                <c:pt idx="1498">
                  <c:v>3.499323654</c:v>
                </c:pt>
                <c:pt idx="1499">
                  <c:v>3.496966170999999</c:v>
                </c:pt>
                <c:pt idx="1500">
                  <c:v>3.495192337</c:v>
                </c:pt>
                <c:pt idx="1501">
                  <c:v>3.509123611</c:v>
                </c:pt>
                <c:pt idx="1502">
                  <c:v>3.514887619</c:v>
                </c:pt>
                <c:pt idx="1503">
                  <c:v>3.527582932</c:v>
                </c:pt>
                <c:pt idx="1504">
                  <c:v>3.536017227</c:v>
                </c:pt>
                <c:pt idx="1505">
                  <c:v>3.535864638999999</c:v>
                </c:pt>
                <c:pt idx="1506">
                  <c:v>3.535839844</c:v>
                </c:pt>
                <c:pt idx="1507">
                  <c:v>3.530987549000001</c:v>
                </c:pt>
                <c:pt idx="1508">
                  <c:v>3.512982178</c:v>
                </c:pt>
                <c:pt idx="1509">
                  <c:v>3.520314026</c:v>
                </c:pt>
                <c:pt idx="1510">
                  <c:v>3.516106414999999</c:v>
                </c:pt>
                <c:pt idx="1511">
                  <c:v>3.522553253</c:v>
                </c:pt>
                <c:pt idx="1512">
                  <c:v>3.520574379000001</c:v>
                </c:pt>
                <c:pt idx="1513">
                  <c:v>3.527471352</c:v>
                </c:pt>
                <c:pt idx="1514">
                  <c:v>3.533132362</c:v>
                </c:pt>
                <c:pt idx="1515">
                  <c:v>3.538179207</c:v>
                </c:pt>
                <c:pt idx="1516">
                  <c:v>3.539796638</c:v>
                </c:pt>
                <c:pt idx="1517">
                  <c:v>3.544884491</c:v>
                </c:pt>
                <c:pt idx="1518">
                  <c:v>3.539528656</c:v>
                </c:pt>
                <c:pt idx="1519">
                  <c:v>3.551560211</c:v>
                </c:pt>
                <c:pt idx="1520">
                  <c:v>3.546265410999998</c:v>
                </c:pt>
                <c:pt idx="1521">
                  <c:v>3.549452352999999</c:v>
                </c:pt>
                <c:pt idx="1522">
                  <c:v>3.538626242</c:v>
                </c:pt>
                <c:pt idx="1523">
                  <c:v>3.542199659</c:v>
                </c:pt>
                <c:pt idx="1524">
                  <c:v>3.545533705</c:v>
                </c:pt>
                <c:pt idx="1525">
                  <c:v>3.554597187</c:v>
                </c:pt>
                <c:pt idx="1526">
                  <c:v>3.558413315</c:v>
                </c:pt>
                <c:pt idx="1527">
                  <c:v>3.557691383</c:v>
                </c:pt>
                <c:pt idx="1528">
                  <c:v>3.574842262</c:v>
                </c:pt>
                <c:pt idx="1529">
                  <c:v>3.578285027</c:v>
                </c:pt>
                <c:pt idx="1530">
                  <c:v>3.573325919999999</c:v>
                </c:pt>
                <c:pt idx="1531">
                  <c:v>3.572883414999998</c:v>
                </c:pt>
                <c:pt idx="1532">
                  <c:v>3.578201103</c:v>
                </c:pt>
                <c:pt idx="1533">
                  <c:v>3.574287224</c:v>
                </c:pt>
                <c:pt idx="1534">
                  <c:v>3.576898383999997</c:v>
                </c:pt>
                <c:pt idx="1535">
                  <c:v>3.575883675</c:v>
                </c:pt>
                <c:pt idx="1536">
                  <c:v>3.563432503</c:v>
                </c:pt>
                <c:pt idx="1537">
                  <c:v>3.572637367</c:v>
                </c:pt>
                <c:pt idx="1538">
                  <c:v>3.576375771</c:v>
                </c:pt>
                <c:pt idx="1539">
                  <c:v>3.572164345</c:v>
                </c:pt>
                <c:pt idx="1540">
                  <c:v>3.58482914</c:v>
                </c:pt>
                <c:pt idx="1541">
                  <c:v>3.587788391</c:v>
                </c:pt>
                <c:pt idx="1542">
                  <c:v>3.598194885</c:v>
                </c:pt>
                <c:pt idx="1543">
                  <c:v>3.603483963</c:v>
                </c:pt>
                <c:pt idx="1544">
                  <c:v>3.616267013999999</c:v>
                </c:pt>
                <c:pt idx="1545">
                  <c:v>3.604662704</c:v>
                </c:pt>
                <c:pt idx="1546">
                  <c:v>3.603556442</c:v>
                </c:pt>
                <c:pt idx="1547">
                  <c:v>3.621474075</c:v>
                </c:pt>
                <c:pt idx="1548">
                  <c:v>3.614180374</c:v>
                </c:pt>
                <c:pt idx="1549">
                  <c:v>3.606707382</c:v>
                </c:pt>
                <c:pt idx="1550">
                  <c:v>3.612097549</c:v>
                </c:pt>
                <c:pt idx="1551">
                  <c:v>3.624918747</c:v>
                </c:pt>
                <c:pt idx="1552">
                  <c:v>3.620238113</c:v>
                </c:pt>
                <c:pt idx="1553">
                  <c:v>3.623955535999999</c:v>
                </c:pt>
                <c:pt idx="1554">
                  <c:v>3.624230194</c:v>
                </c:pt>
                <c:pt idx="1555">
                  <c:v>3.612923430999999</c:v>
                </c:pt>
                <c:pt idx="1556">
                  <c:v>3.611031342</c:v>
                </c:pt>
                <c:pt idx="1557">
                  <c:v>3.620249557</c:v>
                </c:pt>
                <c:pt idx="1558">
                  <c:v>3.632773209</c:v>
                </c:pt>
                <c:pt idx="1559">
                  <c:v>3.641730118</c:v>
                </c:pt>
                <c:pt idx="1560">
                  <c:v>3.642126846</c:v>
                </c:pt>
                <c:pt idx="1561">
                  <c:v>3.621184158</c:v>
                </c:pt>
                <c:pt idx="1562">
                  <c:v>3.630369949</c:v>
                </c:pt>
                <c:pt idx="1563">
                  <c:v>3.635794449</c:v>
                </c:pt>
                <c:pt idx="1564">
                  <c:v>3.636811066</c:v>
                </c:pt>
                <c:pt idx="1565">
                  <c:v>3.644135284</c:v>
                </c:pt>
                <c:pt idx="1566">
                  <c:v>3.641018677</c:v>
                </c:pt>
                <c:pt idx="1567">
                  <c:v>3.658901978</c:v>
                </c:pt>
                <c:pt idx="1568">
                  <c:v>3.669579315</c:v>
                </c:pt>
                <c:pt idx="1569">
                  <c:v>3.66007309</c:v>
                </c:pt>
                <c:pt idx="1570">
                  <c:v>3.648190308</c:v>
                </c:pt>
                <c:pt idx="1571">
                  <c:v>3.651020813</c:v>
                </c:pt>
                <c:pt idx="1572">
                  <c:v>3.666371155</c:v>
                </c:pt>
                <c:pt idx="1573">
                  <c:v>3.651848601999998</c:v>
                </c:pt>
                <c:pt idx="1574">
                  <c:v>3.645180511</c:v>
                </c:pt>
                <c:pt idx="1575">
                  <c:v>3.638420868</c:v>
                </c:pt>
                <c:pt idx="1576">
                  <c:v>3.642746735</c:v>
                </c:pt>
                <c:pt idx="1577">
                  <c:v>3.654447365</c:v>
                </c:pt>
                <c:pt idx="1578">
                  <c:v>3.65519886</c:v>
                </c:pt>
                <c:pt idx="1579">
                  <c:v>3.66037159</c:v>
                </c:pt>
                <c:pt idx="1580">
                  <c:v>3.664613533</c:v>
                </c:pt>
                <c:pt idx="1581">
                  <c:v>3.66357069</c:v>
                </c:pt>
                <c:pt idx="1582">
                  <c:v>3.67176466</c:v>
                </c:pt>
                <c:pt idx="1583">
                  <c:v>3.667511272</c:v>
                </c:pt>
                <c:pt idx="1584">
                  <c:v>3.667694378</c:v>
                </c:pt>
                <c:pt idx="1585">
                  <c:v>3.667520809</c:v>
                </c:pt>
                <c:pt idx="1586">
                  <c:v>3.669420528</c:v>
                </c:pt>
                <c:pt idx="1587">
                  <c:v>3.675792027</c:v>
                </c:pt>
                <c:pt idx="1588">
                  <c:v>3.666255282999999</c:v>
                </c:pt>
                <c:pt idx="1589">
                  <c:v>3.67045908</c:v>
                </c:pt>
                <c:pt idx="1590">
                  <c:v>3.670550631999999</c:v>
                </c:pt>
                <c:pt idx="1591">
                  <c:v>3.675433444999999</c:v>
                </c:pt>
                <c:pt idx="1592">
                  <c:v>3.686190891</c:v>
                </c:pt>
                <c:pt idx="1593">
                  <c:v>3.690267849</c:v>
                </c:pt>
                <c:pt idx="1594">
                  <c:v>3.695471095999999</c:v>
                </c:pt>
                <c:pt idx="1595">
                  <c:v>3.706075954</c:v>
                </c:pt>
                <c:pt idx="1596">
                  <c:v>3.699178981999999</c:v>
                </c:pt>
                <c:pt idx="1597">
                  <c:v>3.689924526</c:v>
                </c:pt>
                <c:pt idx="1598">
                  <c:v>3.701444911999999</c:v>
                </c:pt>
                <c:pt idx="1599">
                  <c:v>3.710432339</c:v>
                </c:pt>
                <c:pt idx="1600">
                  <c:v>3.688257504</c:v>
                </c:pt>
                <c:pt idx="1601">
                  <c:v>3.703211117</c:v>
                </c:pt>
                <c:pt idx="1602">
                  <c:v>3.700610447</c:v>
                </c:pt>
                <c:pt idx="1603">
                  <c:v>3.712085055999999</c:v>
                </c:pt>
                <c:pt idx="1604">
                  <c:v>3.704058932999999</c:v>
                </c:pt>
                <c:pt idx="1605">
                  <c:v>3.716983128</c:v>
                </c:pt>
                <c:pt idx="1606">
                  <c:v>3.717044163</c:v>
                </c:pt>
                <c:pt idx="1607">
                  <c:v>3.735034275</c:v>
                </c:pt>
                <c:pt idx="1608">
                  <c:v>3.730918217</c:v>
                </c:pt>
                <c:pt idx="1609">
                  <c:v>3.716704655</c:v>
                </c:pt>
                <c:pt idx="1610">
                  <c:v>3.732894229999999</c:v>
                </c:pt>
                <c:pt idx="1611">
                  <c:v>3.735640812</c:v>
                </c:pt>
                <c:pt idx="1612">
                  <c:v>3.724480915</c:v>
                </c:pt>
                <c:pt idx="1613">
                  <c:v>3.729798603</c:v>
                </c:pt>
                <c:pt idx="1614">
                  <c:v>3.734364796</c:v>
                </c:pt>
                <c:pt idx="1615">
                  <c:v>3.743306446</c:v>
                </c:pt>
                <c:pt idx="1616">
                  <c:v>3.756139088</c:v>
                </c:pt>
                <c:pt idx="1617">
                  <c:v>3.755772877</c:v>
                </c:pt>
                <c:pt idx="1618">
                  <c:v>3.755575466</c:v>
                </c:pt>
                <c:pt idx="1619">
                  <c:v>3.749822903</c:v>
                </c:pt>
                <c:pt idx="1620">
                  <c:v>3.750860499999999</c:v>
                </c:pt>
                <c:pt idx="1621">
                  <c:v>3.756815719999999</c:v>
                </c:pt>
                <c:pt idx="1622">
                  <c:v>3.754927444</c:v>
                </c:pt>
                <c:pt idx="1623">
                  <c:v>3.756277847</c:v>
                </c:pt>
                <c:pt idx="1624">
                  <c:v>3.75271492</c:v>
                </c:pt>
                <c:pt idx="1625">
                  <c:v>3.749585915</c:v>
                </c:pt>
                <c:pt idx="1626">
                  <c:v>3.759900856</c:v>
                </c:pt>
                <c:pt idx="1627">
                  <c:v>3.757785606</c:v>
                </c:pt>
                <c:pt idx="1628">
                  <c:v>3.768039513000001</c:v>
                </c:pt>
                <c:pt idx="1629">
                  <c:v>3.761283683999999</c:v>
                </c:pt>
                <c:pt idx="1630">
                  <c:v>3.754791069000001</c:v>
                </c:pt>
                <c:pt idx="1631">
                  <c:v>3.762756157</c:v>
                </c:pt>
                <c:pt idx="1632">
                  <c:v>3.757011223</c:v>
                </c:pt>
                <c:pt idx="1633">
                  <c:v>3.778445529999999</c:v>
                </c:pt>
                <c:pt idx="1634">
                  <c:v>3.781779575</c:v>
                </c:pt>
                <c:pt idx="1635">
                  <c:v>3.780986118</c:v>
                </c:pt>
                <c:pt idx="1636">
                  <c:v>3.77925806</c:v>
                </c:pt>
                <c:pt idx="1637">
                  <c:v>3.791388798</c:v>
                </c:pt>
                <c:pt idx="1638">
                  <c:v>3.782088566</c:v>
                </c:pt>
                <c:pt idx="1639">
                  <c:v>3.784751225</c:v>
                </c:pt>
                <c:pt idx="1640">
                  <c:v>3.771045016999999</c:v>
                </c:pt>
                <c:pt idx="1641">
                  <c:v>3.769915867</c:v>
                </c:pt>
                <c:pt idx="1642">
                  <c:v>3.773776339999999</c:v>
                </c:pt>
                <c:pt idx="1643">
                  <c:v>3.798236179</c:v>
                </c:pt>
                <c:pt idx="1644">
                  <c:v>3.807879734</c:v>
                </c:pt>
                <c:pt idx="1645">
                  <c:v>3.7967103</c:v>
                </c:pt>
                <c:pt idx="1646">
                  <c:v>3.796321201</c:v>
                </c:pt>
                <c:pt idx="1647">
                  <c:v>3.790263461999999</c:v>
                </c:pt>
                <c:pt idx="1648">
                  <c:v>3.786311436</c:v>
                </c:pt>
                <c:pt idx="1649">
                  <c:v>3.801471043</c:v>
                </c:pt>
                <c:pt idx="1650">
                  <c:v>3.807009029</c:v>
                </c:pt>
                <c:pt idx="1651">
                  <c:v>3.810842799999997</c:v>
                </c:pt>
                <c:pt idx="1652">
                  <c:v>3.81448679</c:v>
                </c:pt>
                <c:pt idx="1653">
                  <c:v>3.827645588</c:v>
                </c:pt>
                <c:pt idx="1654">
                  <c:v>3.827737141</c:v>
                </c:pt>
                <c:pt idx="1655">
                  <c:v>3.831483172999999</c:v>
                </c:pt>
                <c:pt idx="1656">
                  <c:v>3.829556751</c:v>
                </c:pt>
                <c:pt idx="1657">
                  <c:v>3.816541003999998</c:v>
                </c:pt>
                <c:pt idx="1658">
                  <c:v>3.805329609</c:v>
                </c:pt>
                <c:pt idx="1659">
                  <c:v>3.82069521</c:v>
                </c:pt>
                <c:pt idx="1660">
                  <c:v>3.833802508999999</c:v>
                </c:pt>
                <c:pt idx="1661">
                  <c:v>3.833367634</c:v>
                </c:pt>
                <c:pt idx="1662">
                  <c:v>3.827603149</c:v>
                </c:pt>
                <c:pt idx="1663">
                  <c:v>3.835644530999998</c:v>
                </c:pt>
                <c:pt idx="1664">
                  <c:v>3.828778076</c:v>
                </c:pt>
                <c:pt idx="1665">
                  <c:v>3.823078918</c:v>
                </c:pt>
                <c:pt idx="1666">
                  <c:v>3.827162552</c:v>
                </c:pt>
                <c:pt idx="1667">
                  <c:v>3.826453017999999</c:v>
                </c:pt>
                <c:pt idx="1668">
                  <c:v>3.82819252</c:v>
                </c:pt>
                <c:pt idx="1669">
                  <c:v>3.830496597</c:v>
                </c:pt>
                <c:pt idx="1670">
                  <c:v>3.833014297</c:v>
                </c:pt>
                <c:pt idx="1671">
                  <c:v>3.833975601</c:v>
                </c:pt>
                <c:pt idx="1672">
                  <c:v>3.843230057</c:v>
                </c:pt>
                <c:pt idx="1673">
                  <c:v>3.863108444</c:v>
                </c:pt>
                <c:pt idx="1674">
                  <c:v>3.857174683</c:v>
                </c:pt>
                <c:pt idx="1675">
                  <c:v>3.855172442999999</c:v>
                </c:pt>
                <c:pt idx="1676">
                  <c:v>3.856896686999998</c:v>
                </c:pt>
                <c:pt idx="1677">
                  <c:v>3.858331013</c:v>
                </c:pt>
                <c:pt idx="1678">
                  <c:v>3.86214571</c:v>
                </c:pt>
                <c:pt idx="1679">
                  <c:v>3.847167301</c:v>
                </c:pt>
                <c:pt idx="1680">
                  <c:v>3.837073612</c:v>
                </c:pt>
                <c:pt idx="1681">
                  <c:v>3.86532526</c:v>
                </c:pt>
                <c:pt idx="1682">
                  <c:v>3.872531223</c:v>
                </c:pt>
                <c:pt idx="1683">
                  <c:v>3.877566623999999</c:v>
                </c:pt>
                <c:pt idx="1684">
                  <c:v>3.884112644</c:v>
                </c:pt>
                <c:pt idx="1685">
                  <c:v>3.882258700999999</c:v>
                </c:pt>
                <c:pt idx="1686">
                  <c:v>3.883712578</c:v>
                </c:pt>
                <c:pt idx="1687">
                  <c:v>3.887939262</c:v>
                </c:pt>
                <c:pt idx="1688">
                  <c:v>3.889877128999999</c:v>
                </c:pt>
                <c:pt idx="1689">
                  <c:v>3.893958855</c:v>
                </c:pt>
                <c:pt idx="1690">
                  <c:v>3.889343548000001</c:v>
                </c:pt>
                <c:pt idx="1691">
                  <c:v>3.869709300999999</c:v>
                </c:pt>
                <c:pt idx="1692">
                  <c:v>3.883228588</c:v>
                </c:pt>
                <c:pt idx="1693">
                  <c:v>3.885814953</c:v>
                </c:pt>
                <c:pt idx="1694">
                  <c:v>3.886050509999999</c:v>
                </c:pt>
                <c:pt idx="1695">
                  <c:v>3.889735508</c:v>
                </c:pt>
                <c:pt idx="1696">
                  <c:v>3.895900059</c:v>
                </c:pt>
                <c:pt idx="1697">
                  <c:v>3.895900059</c:v>
                </c:pt>
                <c:pt idx="1698">
                  <c:v>3.912020968999999</c:v>
                </c:pt>
                <c:pt idx="1699">
                  <c:v>3.902722645</c:v>
                </c:pt>
                <c:pt idx="1700">
                  <c:v>3.908122349</c:v>
                </c:pt>
                <c:pt idx="1701">
                  <c:v>3.916156100999999</c:v>
                </c:pt>
                <c:pt idx="1702">
                  <c:v>3.920623111999999</c:v>
                </c:pt>
                <c:pt idx="1703">
                  <c:v>3.921088505</c:v>
                </c:pt>
                <c:pt idx="1704">
                  <c:v>3.915397453</c:v>
                </c:pt>
                <c:pt idx="1705">
                  <c:v>3.919448661999998</c:v>
                </c:pt>
                <c:pt idx="1706">
                  <c:v>3.918796349</c:v>
                </c:pt>
                <c:pt idx="1707">
                  <c:v>3.921085167</c:v>
                </c:pt>
                <c:pt idx="1708">
                  <c:v>3.91801815</c:v>
                </c:pt>
                <c:pt idx="1709">
                  <c:v>3.922565269</c:v>
                </c:pt>
                <c:pt idx="1710">
                  <c:v>3.934436606999999</c:v>
                </c:pt>
                <c:pt idx="1711">
                  <c:v>3.935471821</c:v>
                </c:pt>
                <c:pt idx="1712">
                  <c:v>3.928283024</c:v>
                </c:pt>
                <c:pt idx="1713">
                  <c:v>3.931314754</c:v>
                </c:pt>
                <c:pt idx="1714">
                  <c:v>3.943430233</c:v>
                </c:pt>
                <c:pt idx="1715">
                  <c:v>3.949125576</c:v>
                </c:pt>
                <c:pt idx="1716">
                  <c:v>3.938139248</c:v>
                </c:pt>
                <c:pt idx="1717">
                  <c:v>3.947885799</c:v>
                </c:pt>
                <c:pt idx="1718">
                  <c:v>3.938749598999999</c:v>
                </c:pt>
                <c:pt idx="1719">
                  <c:v>3.930952358</c:v>
                </c:pt>
                <c:pt idx="1720">
                  <c:v>3.945183563</c:v>
                </c:pt>
                <c:pt idx="1721">
                  <c:v>3.952955054999999</c:v>
                </c:pt>
                <c:pt idx="1722">
                  <c:v>3.944394875</c:v>
                </c:pt>
                <c:pt idx="1723">
                  <c:v>3.949353981</c:v>
                </c:pt>
                <c:pt idx="1724">
                  <c:v>3.95768528</c:v>
                </c:pt>
                <c:pt idx="1725">
                  <c:v>3.950712012999999</c:v>
                </c:pt>
                <c:pt idx="1726">
                  <c:v>3.960702705</c:v>
                </c:pt>
                <c:pt idx="1727">
                  <c:v>3.965055275</c:v>
                </c:pt>
                <c:pt idx="1728">
                  <c:v>3.97091465</c:v>
                </c:pt>
                <c:pt idx="1729">
                  <c:v>3.965279388</c:v>
                </c:pt>
                <c:pt idx="1730">
                  <c:v>3.96072464</c:v>
                </c:pt>
                <c:pt idx="1731">
                  <c:v>3.963711548</c:v>
                </c:pt>
                <c:pt idx="1732">
                  <c:v>3.966137695</c:v>
                </c:pt>
                <c:pt idx="1733">
                  <c:v>3.966786194</c:v>
                </c:pt>
                <c:pt idx="1734">
                  <c:v>3.96885376</c:v>
                </c:pt>
                <c:pt idx="1735">
                  <c:v>3.971691895</c:v>
                </c:pt>
                <c:pt idx="1736">
                  <c:v>3.986645507999999</c:v>
                </c:pt>
                <c:pt idx="1737">
                  <c:v>3.987896729</c:v>
                </c:pt>
                <c:pt idx="1738">
                  <c:v>3.98466568</c:v>
                </c:pt>
                <c:pt idx="1739">
                  <c:v>3.987721252</c:v>
                </c:pt>
                <c:pt idx="1740">
                  <c:v>3.993534851</c:v>
                </c:pt>
                <c:pt idx="1741">
                  <c:v>3.995831299</c:v>
                </c:pt>
                <c:pt idx="1742">
                  <c:v>3.994252013999997</c:v>
                </c:pt>
                <c:pt idx="1743">
                  <c:v>4.002262877999997</c:v>
                </c:pt>
                <c:pt idx="1744">
                  <c:v>4.000675964</c:v>
                </c:pt>
                <c:pt idx="1745">
                  <c:v>4.000210570999997</c:v>
                </c:pt>
                <c:pt idx="1746">
                  <c:v>4.009236145</c:v>
                </c:pt>
                <c:pt idx="1747">
                  <c:v>4.013718414</c:v>
                </c:pt>
                <c:pt idx="1748">
                  <c:v>4.004139708999997</c:v>
                </c:pt>
                <c:pt idx="1749">
                  <c:v>4.007859038999997</c:v>
                </c:pt>
                <c:pt idx="1750">
                  <c:v>4.008156585999997</c:v>
                </c:pt>
                <c:pt idx="1751">
                  <c:v>4.008072662</c:v>
                </c:pt>
                <c:pt idx="1752">
                  <c:v>4.019345093</c:v>
                </c:pt>
                <c:pt idx="1753">
                  <c:v>4.028305816999994</c:v>
                </c:pt>
                <c:pt idx="1754">
                  <c:v>4.021305846999994</c:v>
                </c:pt>
                <c:pt idx="1755">
                  <c:v>4.003269958</c:v>
                </c:pt>
                <c:pt idx="1756">
                  <c:v>4.001141356999997</c:v>
                </c:pt>
                <c:pt idx="1757">
                  <c:v>4.007984923999994</c:v>
                </c:pt>
                <c:pt idx="1758">
                  <c:v>4.001760769</c:v>
                </c:pt>
                <c:pt idx="1759">
                  <c:v>4.010961818999997</c:v>
                </c:pt>
                <c:pt idx="1760">
                  <c:v>4.020077037999996</c:v>
                </c:pt>
                <c:pt idx="1761">
                  <c:v>4.023968028999997</c:v>
                </c:pt>
                <c:pt idx="1762">
                  <c:v>4.019190120999999</c:v>
                </c:pt>
                <c:pt idx="1763">
                  <c:v>4.009816455999998</c:v>
                </c:pt>
                <c:pt idx="1764">
                  <c:v>4.015370654999997</c:v>
                </c:pt>
                <c:pt idx="1765">
                  <c:v>4.008931445999997</c:v>
                </c:pt>
                <c:pt idx="1766">
                  <c:v>4.006745625</c:v>
                </c:pt>
                <c:pt idx="1767">
                  <c:v>4.016503619999997</c:v>
                </c:pt>
                <c:pt idx="1768">
                  <c:v>4.022637652999996</c:v>
                </c:pt>
                <c:pt idx="1769">
                  <c:v>4.015670586</c:v>
                </c:pt>
                <c:pt idx="1770">
                  <c:v>4.023963736999997</c:v>
                </c:pt>
                <c:pt idx="1771">
                  <c:v>4.035247612</c:v>
                </c:pt>
                <c:pt idx="1772">
                  <c:v>4.039077567999997</c:v>
                </c:pt>
                <c:pt idx="1773">
                  <c:v>4.036893654</c:v>
                </c:pt>
                <c:pt idx="1774">
                  <c:v>4.044576453999997</c:v>
                </c:pt>
                <c:pt idx="1775">
                  <c:v>4.048129845</c:v>
                </c:pt>
                <c:pt idx="1776">
                  <c:v>4.052888679999994</c:v>
                </c:pt>
                <c:pt idx="1777">
                  <c:v>4.059804725999999</c:v>
                </c:pt>
                <c:pt idx="1778">
                  <c:v>4.050138282999997</c:v>
                </c:pt>
                <c:pt idx="1779">
                  <c:v>4.047091293</c:v>
                </c:pt>
                <c:pt idx="1780">
                  <c:v>4.047612</c:v>
                </c:pt>
                <c:pt idx="1781">
                  <c:v>4.065674590999997</c:v>
                </c:pt>
                <c:pt idx="1782">
                  <c:v>4.071263123</c:v>
                </c:pt>
                <c:pt idx="1783">
                  <c:v>4.062310027999994</c:v>
                </c:pt>
                <c:pt idx="1784">
                  <c:v>4.067333984</c:v>
                </c:pt>
                <c:pt idx="1785">
                  <c:v>4.065914916999992</c:v>
                </c:pt>
                <c:pt idx="1786">
                  <c:v>4.063202666999997</c:v>
                </c:pt>
                <c:pt idx="1787">
                  <c:v>4.075257111</c:v>
                </c:pt>
                <c:pt idx="1788">
                  <c:v>4.081551360999997</c:v>
                </c:pt>
                <c:pt idx="1789">
                  <c:v>4.078148651</c:v>
                </c:pt>
                <c:pt idx="1790">
                  <c:v>4.072159575999997</c:v>
                </c:pt>
                <c:pt idx="1791">
                  <c:v>4.070878792</c:v>
                </c:pt>
                <c:pt idx="1792">
                  <c:v>4.078700828999997</c:v>
                </c:pt>
                <c:pt idx="1793">
                  <c:v>4.082206535</c:v>
                </c:pt>
                <c:pt idx="1794">
                  <c:v>4.076305199</c:v>
                </c:pt>
                <c:pt idx="1795">
                  <c:v>4.085521506999996</c:v>
                </c:pt>
                <c:pt idx="1796">
                  <c:v>4.101512717999997</c:v>
                </c:pt>
                <c:pt idx="1797">
                  <c:v>4.100183295999997</c:v>
                </c:pt>
                <c:pt idx="1798">
                  <c:v>4.089639473</c:v>
                </c:pt>
                <c:pt idx="1799">
                  <c:v>4.076968956</c:v>
                </c:pt>
                <c:pt idx="1800">
                  <c:v>4.083881187</c:v>
                </c:pt>
                <c:pt idx="1801">
                  <c:v>4.092559623999997</c:v>
                </c:pt>
                <c:pt idx="1802">
                  <c:v>4.105392264999997</c:v>
                </c:pt>
                <c:pt idx="1803">
                  <c:v>4.111742306</c:v>
                </c:pt>
                <c:pt idx="1804">
                  <c:v>4.108347225</c:v>
                </c:pt>
                <c:pt idx="1805">
                  <c:v>4.115343379999997</c:v>
                </c:pt>
                <c:pt idx="1806">
                  <c:v>4.117315577999991</c:v>
                </c:pt>
                <c:pt idx="1807">
                  <c:v>4.112955378999992</c:v>
                </c:pt>
                <c:pt idx="1808">
                  <c:v>4.124864863999994</c:v>
                </c:pt>
                <c:pt idx="1809">
                  <c:v>4.126323032</c:v>
                </c:pt>
                <c:pt idx="1810">
                  <c:v>4.115950870999993</c:v>
                </c:pt>
                <c:pt idx="1811">
                  <c:v>4.096846866999996</c:v>
                </c:pt>
                <c:pt idx="1812">
                  <c:v>4.084578799999997</c:v>
                </c:pt>
                <c:pt idx="1813">
                  <c:v>4.100234317999996</c:v>
                </c:pt>
                <c:pt idx="1814">
                  <c:v>4.122420596999994</c:v>
                </c:pt>
                <c:pt idx="1815">
                  <c:v>4.120372104999999</c:v>
                </c:pt>
                <c:pt idx="1816">
                  <c:v>4.112731265999995</c:v>
                </c:pt>
                <c:pt idx="1817">
                  <c:v>4.124152469999993</c:v>
                </c:pt>
                <c:pt idx="1818">
                  <c:v>4.113452243999996</c:v>
                </c:pt>
                <c:pt idx="1819">
                  <c:v>4.106329249999997</c:v>
                </c:pt>
                <c:pt idx="1820">
                  <c:v>4.114431666999993</c:v>
                </c:pt>
                <c:pt idx="1821">
                  <c:v>4.117836284999996</c:v>
                </c:pt>
                <c:pt idx="1822">
                  <c:v>4.127571391999996</c:v>
                </c:pt>
                <c:pt idx="1823">
                  <c:v>4.135832118999997</c:v>
                </c:pt>
                <c:pt idx="1824">
                  <c:v>4.136389064999999</c:v>
                </c:pt>
                <c:pt idx="1825">
                  <c:v>4.155691432999999</c:v>
                </c:pt>
                <c:pt idx="1826">
                  <c:v>4.160665798</c:v>
                </c:pt>
                <c:pt idx="1827">
                  <c:v>4.168413447999995</c:v>
                </c:pt>
                <c:pt idx="1828">
                  <c:v>4.157961177999995</c:v>
                </c:pt>
                <c:pt idx="1829">
                  <c:v>4.144043254999997</c:v>
                </c:pt>
                <c:pt idx="1830">
                  <c:v>4.155498790999999</c:v>
                </c:pt>
                <c:pt idx="1831">
                  <c:v>4.161964702999997</c:v>
                </c:pt>
                <c:pt idx="1832">
                  <c:v>4.178139018999997</c:v>
                </c:pt>
                <c:pt idx="1833">
                  <c:v>4.179237651999999</c:v>
                </c:pt>
                <c:pt idx="1834">
                  <c:v>4.187567042999997</c:v>
                </c:pt>
                <c:pt idx="1835">
                  <c:v>4.172399806999997</c:v>
                </c:pt>
                <c:pt idx="1836">
                  <c:v>4.180783080999999</c:v>
                </c:pt>
                <c:pt idx="1837">
                  <c:v>4.177891540999996</c:v>
                </c:pt>
                <c:pt idx="1838">
                  <c:v>4.177525329999995</c:v>
                </c:pt>
                <c:pt idx="1839">
                  <c:v>4.18376236</c:v>
                </c:pt>
                <c:pt idx="1840">
                  <c:v>4.191765594</c:v>
                </c:pt>
                <c:pt idx="1841">
                  <c:v>4.203965473</c:v>
                </c:pt>
                <c:pt idx="1842">
                  <c:v>4.192124652999994</c:v>
                </c:pt>
                <c:pt idx="1843">
                  <c:v>4.188226032</c:v>
                </c:pt>
                <c:pt idx="1844">
                  <c:v>4.205403614</c:v>
                </c:pt>
                <c:pt idx="1845">
                  <c:v>4.213918017999997</c:v>
                </c:pt>
                <c:pt idx="1846">
                  <c:v>4.207452106</c:v>
                </c:pt>
                <c:pt idx="1847">
                  <c:v>4.209771442</c:v>
                </c:pt>
                <c:pt idx="1848">
                  <c:v>4.209726143</c:v>
                </c:pt>
                <c:pt idx="1849">
                  <c:v>4.195123482</c:v>
                </c:pt>
                <c:pt idx="1850">
                  <c:v>4.206842232</c:v>
                </c:pt>
                <c:pt idx="1851">
                  <c:v>4.209920692</c:v>
                </c:pt>
                <c:pt idx="1852">
                  <c:v>4.208394814</c:v>
                </c:pt>
                <c:pt idx="1853">
                  <c:v>4.211576270999997</c:v>
                </c:pt>
                <c:pt idx="1854">
                  <c:v>4.227649498</c:v>
                </c:pt>
                <c:pt idx="1855">
                  <c:v>4.232002067999997</c:v>
                </c:pt>
                <c:pt idx="1856">
                  <c:v>4.233596610999998</c:v>
                </c:pt>
                <c:pt idx="1857">
                  <c:v>4.241761971</c:v>
                </c:pt>
                <c:pt idx="1858">
                  <c:v>4.247346686999998</c:v>
                </c:pt>
                <c:pt idx="1859">
                  <c:v>4.234449196</c:v>
                </c:pt>
                <c:pt idx="1860">
                  <c:v>4.24041872</c:v>
                </c:pt>
                <c:pt idx="1861">
                  <c:v>4.232224750999999</c:v>
                </c:pt>
                <c:pt idx="1862">
                  <c:v>4.228263187</c:v>
                </c:pt>
                <c:pt idx="1863">
                  <c:v>4.235987948999996</c:v>
                </c:pt>
                <c:pt idx="1864">
                  <c:v>4.260157870999994</c:v>
                </c:pt>
                <c:pt idx="1865">
                  <c:v>4.252354907999996</c:v>
                </c:pt>
                <c:pt idx="1866">
                  <c:v>4.242528247999996</c:v>
                </c:pt>
                <c:pt idx="1867">
                  <c:v>4.245291042</c:v>
                </c:pt>
                <c:pt idx="1868">
                  <c:v>4.261436748999997</c:v>
                </c:pt>
                <c:pt idx="1869">
                  <c:v>4.266495036999996</c:v>
                </c:pt>
                <c:pt idx="1870">
                  <c:v>4.264898585999997</c:v>
                </c:pt>
                <c:pt idx="1871">
                  <c:v>4.258730697999997</c:v>
                </c:pt>
                <c:pt idx="1872">
                  <c:v>4.264009761999997</c:v>
                </c:pt>
                <c:pt idx="1873">
                  <c:v>4.265375423</c:v>
                </c:pt>
                <c:pt idx="1874">
                  <c:v>4.264833735999997</c:v>
                </c:pt>
                <c:pt idx="1875">
                  <c:v>4.266157435999999</c:v>
                </c:pt>
                <c:pt idx="1876">
                  <c:v>4.258795070999997</c:v>
                </c:pt>
                <c:pt idx="1877">
                  <c:v>4.260954188999997</c:v>
                </c:pt>
                <c:pt idx="1878">
                  <c:v>4.271589565</c:v>
                </c:pt>
                <c:pt idx="1879">
                  <c:v>4.271749783</c:v>
                </c:pt>
                <c:pt idx="1880">
                  <c:v>4.270139026999997</c:v>
                </c:pt>
                <c:pt idx="1881">
                  <c:v>4.26165514</c:v>
                </c:pt>
                <c:pt idx="1882">
                  <c:v>4.268414782999997</c:v>
                </c:pt>
                <c:pt idx="1883">
                  <c:v>4.273618031</c:v>
                </c:pt>
                <c:pt idx="1884">
                  <c:v>4.280293751</c:v>
                </c:pt>
                <c:pt idx="1885">
                  <c:v>4.282157229999996</c:v>
                </c:pt>
                <c:pt idx="1886">
                  <c:v>4.282079983</c:v>
                </c:pt>
                <c:pt idx="1887">
                  <c:v>4.274984645999995</c:v>
                </c:pt>
                <c:pt idx="1888">
                  <c:v>4.277626324</c:v>
                </c:pt>
                <c:pt idx="1889">
                  <c:v>4.287216473</c:v>
                </c:pt>
                <c:pt idx="1890">
                  <c:v>4.276657391</c:v>
                </c:pt>
                <c:pt idx="1891">
                  <c:v>4.282567787</c:v>
                </c:pt>
                <c:pt idx="1892">
                  <c:v>4.300863075</c:v>
                </c:pt>
                <c:pt idx="1893">
                  <c:v>4.293578911</c:v>
                </c:pt>
                <c:pt idx="1894">
                  <c:v>4.291535187</c:v>
                </c:pt>
                <c:pt idx="1895">
                  <c:v>4.293176459999997</c:v>
                </c:pt>
                <c:pt idx="1896">
                  <c:v>4.292520331999997</c:v>
                </c:pt>
                <c:pt idx="1897">
                  <c:v>4.285356331</c:v>
                </c:pt>
                <c:pt idx="1898">
                  <c:v>4.295266914</c:v>
                </c:pt>
                <c:pt idx="1899">
                  <c:v>4.308990287999997</c:v>
                </c:pt>
                <c:pt idx="1900">
                  <c:v>4.298827934</c:v>
                </c:pt>
                <c:pt idx="1901">
                  <c:v>4.310058403</c:v>
                </c:pt>
                <c:pt idx="1902">
                  <c:v>4.315368461999999</c:v>
                </c:pt>
                <c:pt idx="1903">
                  <c:v>4.306022453</c:v>
                </c:pt>
                <c:pt idx="1904">
                  <c:v>4.312640952999997</c:v>
                </c:pt>
                <c:pt idx="1905">
                  <c:v>4.315387534999996</c:v>
                </c:pt>
                <c:pt idx="1906">
                  <c:v>4.308627892</c:v>
                </c:pt>
                <c:pt idx="1907">
                  <c:v>4.304200934999997</c:v>
                </c:pt>
                <c:pt idx="1908">
                  <c:v>4.304570960999994</c:v>
                </c:pt>
                <c:pt idx="1909">
                  <c:v>4.310134696999994</c:v>
                </c:pt>
                <c:pt idx="1910">
                  <c:v>4.316959189999999</c:v>
                </c:pt>
                <c:pt idx="1911">
                  <c:v>4.324516105999995</c:v>
                </c:pt>
                <c:pt idx="1912">
                  <c:v>4.333076286</c:v>
                </c:pt>
                <c:pt idx="1913">
                  <c:v>4.337043570999997</c:v>
                </c:pt>
                <c:pt idx="1914">
                  <c:v>4.334693718</c:v>
                </c:pt>
                <c:pt idx="1915">
                  <c:v>4.345580863999994</c:v>
                </c:pt>
                <c:pt idx="1916">
                  <c:v>4.354324626999994</c:v>
                </c:pt>
                <c:pt idx="1917">
                  <c:v>4.356083201999997</c:v>
                </c:pt>
                <c:pt idx="1918">
                  <c:v>4.336979198</c:v>
                </c:pt>
                <c:pt idx="1919">
                  <c:v>4.334291744</c:v>
                </c:pt>
                <c:pt idx="1920">
                  <c:v>4.325735377999994</c:v>
                </c:pt>
                <c:pt idx="1921">
                  <c:v>4.336462307</c:v>
                </c:pt>
                <c:pt idx="1922">
                  <c:v>4.332994746999994</c:v>
                </c:pt>
                <c:pt idx="1923">
                  <c:v>4.330660152</c:v>
                </c:pt>
                <c:pt idx="1924">
                  <c:v>4.339147854</c:v>
                </c:pt>
                <c:pt idx="1925">
                  <c:v>4.328304576999993</c:v>
                </c:pt>
                <c:pt idx="1926">
                  <c:v>4.334737109999997</c:v>
                </c:pt>
                <c:pt idx="1927">
                  <c:v>4.346852589</c:v>
                </c:pt>
                <c:pt idx="1928">
                  <c:v>4.355397510999997</c:v>
                </c:pt>
                <c:pt idx="1929">
                  <c:v>4.3546422</c:v>
                </c:pt>
                <c:pt idx="1930">
                  <c:v>4.355378436999997</c:v>
                </c:pt>
                <c:pt idx="1931">
                  <c:v>4.366582679999994</c:v>
                </c:pt>
                <c:pt idx="1932">
                  <c:v>4.364098357999994</c:v>
                </c:pt>
                <c:pt idx="1933">
                  <c:v>4.361639786</c:v>
                </c:pt>
                <c:pt idx="1934">
                  <c:v>4.358877944999997</c:v>
                </c:pt>
                <c:pt idx="1935">
                  <c:v>4.370608139</c:v>
                </c:pt>
                <c:pt idx="1936">
                  <c:v>4.383211899</c:v>
                </c:pt>
                <c:pt idx="1937">
                  <c:v>4.380495833999997</c:v>
                </c:pt>
                <c:pt idx="1938">
                  <c:v>4.38206749</c:v>
                </c:pt>
                <c:pt idx="1939">
                  <c:v>4.383801269999996</c:v>
                </c:pt>
                <c:pt idx="1940">
                  <c:v>4.386528777999997</c:v>
                </c:pt>
                <c:pt idx="1941">
                  <c:v>4.390548514999997</c:v>
                </c:pt>
                <c:pt idx="1942">
                  <c:v>4.382823752999998</c:v>
                </c:pt>
                <c:pt idx="1943">
                  <c:v>4.383842277999997</c:v>
                </c:pt>
                <c:pt idx="1944">
                  <c:v>4.384302901999997</c:v>
                </c:pt>
                <c:pt idx="1945">
                  <c:v>4.377756881999997</c:v>
                </c:pt>
                <c:pt idx="1946">
                  <c:v>4.377924727999995</c:v>
                </c:pt>
                <c:pt idx="1947">
                  <c:v>4.379114913999997</c:v>
                </c:pt>
                <c:pt idx="1948">
                  <c:v>4.385920333999997</c:v>
                </c:pt>
                <c:pt idx="1949">
                  <c:v>4.392863083</c:v>
                </c:pt>
                <c:pt idx="1950">
                  <c:v>4.391647625</c:v>
                </c:pt>
                <c:pt idx="1951">
                  <c:v>4.388263988</c:v>
                </c:pt>
                <c:pt idx="1952">
                  <c:v>4.387897777999996</c:v>
                </c:pt>
                <c:pt idx="1953">
                  <c:v>4.393909739999997</c:v>
                </c:pt>
                <c:pt idx="1954">
                  <c:v>4.403393078</c:v>
                </c:pt>
                <c:pt idx="1955">
                  <c:v>4.409299183</c:v>
                </c:pt>
                <c:pt idx="1956">
                  <c:v>4.406071949</c:v>
                </c:pt>
                <c:pt idx="1957">
                  <c:v>4.406506824</c:v>
                </c:pt>
                <c:pt idx="1958">
                  <c:v>4.402261066</c:v>
                </c:pt>
                <c:pt idx="1959">
                  <c:v>4.408112811999997</c:v>
                </c:pt>
                <c:pt idx="1960">
                  <c:v>4.410069752</c:v>
                </c:pt>
                <c:pt idx="1961">
                  <c:v>4.398404407999996</c:v>
                </c:pt>
                <c:pt idx="1962">
                  <c:v>4.407025623</c:v>
                </c:pt>
                <c:pt idx="1963">
                  <c:v>4.419175434</c:v>
                </c:pt>
                <c:pt idx="1964">
                  <c:v>4.421403216999997</c:v>
                </c:pt>
                <c:pt idx="1965">
                  <c:v>4.427665043</c:v>
                </c:pt>
                <c:pt idx="1966">
                  <c:v>4.431546497</c:v>
                </c:pt>
                <c:pt idx="1967">
                  <c:v>4.430962849</c:v>
                </c:pt>
                <c:pt idx="1968">
                  <c:v>4.439919757999998</c:v>
                </c:pt>
                <c:pt idx="1969">
                  <c:v>4.439206409</c:v>
                </c:pt>
                <c:pt idx="1970">
                  <c:v>4.422642994</c:v>
                </c:pt>
                <c:pt idx="1971">
                  <c:v>4.420855807999994</c:v>
                </c:pt>
                <c:pt idx="1972">
                  <c:v>4.433490086</c:v>
                </c:pt>
                <c:pt idx="1973">
                  <c:v>4.436446476</c:v>
                </c:pt>
                <c:pt idx="1974">
                  <c:v>4.437934207999994</c:v>
                </c:pt>
                <c:pt idx="1975">
                  <c:v>4.441230106</c:v>
                </c:pt>
                <c:pt idx="1976">
                  <c:v>4.443984317999996</c:v>
                </c:pt>
                <c:pt idx="1977">
                  <c:v>4.446925449</c:v>
                </c:pt>
                <c:pt idx="1978">
                  <c:v>4.445966053</c:v>
                </c:pt>
                <c:pt idx="1979">
                  <c:v>4.433209705</c:v>
                </c:pt>
                <c:pt idx="1980">
                  <c:v>4.435109425</c:v>
                </c:pt>
                <c:pt idx="1981">
                  <c:v>4.433945942</c:v>
                </c:pt>
                <c:pt idx="1982">
                  <c:v>4.446517276999995</c:v>
                </c:pt>
                <c:pt idx="1983">
                  <c:v>4.447122383</c:v>
                </c:pt>
                <c:pt idx="1984">
                  <c:v>4.450567055</c:v>
                </c:pt>
                <c:pt idx="1985">
                  <c:v>4.449125099</c:v>
                </c:pt>
                <c:pt idx="1986">
                  <c:v>4.449907112</c:v>
                </c:pt>
                <c:pt idx="1987">
                  <c:v>4.457946586999997</c:v>
                </c:pt>
                <c:pt idx="1988">
                  <c:v>4.459060478</c:v>
                </c:pt>
                <c:pt idx="1989">
                  <c:v>4.453277397</c:v>
                </c:pt>
                <c:pt idx="1990">
                  <c:v>4.460941124</c:v>
                </c:pt>
                <c:pt idx="1991">
                  <c:v>4.468570517999995</c:v>
                </c:pt>
                <c:pt idx="1992">
                  <c:v>4.465366173</c:v>
                </c:pt>
                <c:pt idx="1993">
                  <c:v>4.469707297999999</c:v>
                </c:pt>
                <c:pt idx="1994">
                  <c:v>4.461940574999997</c:v>
                </c:pt>
                <c:pt idx="1995">
                  <c:v>4.482150840999996</c:v>
                </c:pt>
                <c:pt idx="1996">
                  <c:v>4.48317318</c:v>
                </c:pt>
                <c:pt idx="1997">
                  <c:v>4.480212975</c:v>
                </c:pt>
                <c:pt idx="1998">
                  <c:v>4.469096946999997</c:v>
                </c:pt>
                <c:pt idx="1999">
                  <c:v>4.465694236999996</c:v>
                </c:pt>
                <c:pt idx="2000">
                  <c:v>4.466180610999997</c:v>
                </c:pt>
                <c:pt idx="2001">
                  <c:v>4.475335884</c:v>
                </c:pt>
                <c:pt idx="2002">
                  <c:v>4.480851936</c:v>
                </c:pt>
                <c:pt idx="2003">
                  <c:v>4.470903206</c:v>
                </c:pt>
                <c:pt idx="2004">
                  <c:v>4.454175757999995</c:v>
                </c:pt>
                <c:pt idx="2005">
                  <c:v>4.469312476999997</c:v>
                </c:pt>
                <c:pt idx="2006">
                  <c:v>4.477567482</c:v>
                </c:pt>
                <c:pt idx="2007">
                  <c:v>4.499341774</c:v>
                </c:pt>
                <c:pt idx="2008">
                  <c:v>4.492231177999997</c:v>
                </c:pt>
                <c:pt idx="2009">
                  <c:v>4.478488731</c:v>
                </c:pt>
                <c:pt idx="2010">
                  <c:v>4.485959338999997</c:v>
                </c:pt>
                <c:pt idx="2011">
                  <c:v>4.489098835</c:v>
                </c:pt>
                <c:pt idx="2012">
                  <c:v>4.488940524999998</c:v>
                </c:pt>
                <c:pt idx="2013">
                  <c:v>4.495013522999997</c:v>
                </c:pt>
                <c:pt idx="2014">
                  <c:v>4.496848392</c:v>
                </c:pt>
                <c:pt idx="2015">
                  <c:v>4.499541568999997</c:v>
                </c:pt>
                <c:pt idx="2016">
                  <c:v>4.506530093999999</c:v>
                </c:pt>
                <c:pt idx="2017">
                  <c:v>4.504004764999997</c:v>
                </c:pt>
                <c:pt idx="2018">
                  <c:v>4.504409122</c:v>
                </c:pt>
                <c:pt idx="2019">
                  <c:v>4.505646992</c:v>
                </c:pt>
                <c:pt idx="2020">
                  <c:v>4.515295314999999</c:v>
                </c:pt>
                <c:pt idx="2021">
                  <c:v>4.509329128</c:v>
                </c:pt>
                <c:pt idx="2022">
                  <c:v>4.513510035999997</c:v>
                </c:pt>
                <c:pt idx="2023">
                  <c:v>4.521082210999997</c:v>
                </c:pt>
                <c:pt idx="2024">
                  <c:v>4.515642452</c:v>
                </c:pt>
                <c:pt idx="2025">
                  <c:v>4.510782527999996</c:v>
                </c:pt>
                <c:pt idx="2026">
                  <c:v>4.516119288999997</c:v>
                </c:pt>
                <c:pt idx="2027">
                  <c:v>4.519384669999996</c:v>
                </c:pt>
                <c:pt idx="2028">
                  <c:v>4.519888209999997</c:v>
                </c:pt>
                <c:pt idx="2029">
                  <c:v>4.515173243999997</c:v>
                </c:pt>
                <c:pt idx="2030">
                  <c:v>4.517576503999996</c:v>
                </c:pt>
                <c:pt idx="2031">
                  <c:v>4.520895766999995</c:v>
                </c:pt>
                <c:pt idx="2032">
                  <c:v>4.524391936999995</c:v>
                </c:pt>
                <c:pt idx="2033">
                  <c:v>4.529310988999997</c:v>
                </c:pt>
                <c:pt idx="2034">
                  <c:v>4.537436295</c:v>
                </c:pt>
                <c:pt idx="2035">
                  <c:v>4.544081496999997</c:v>
                </c:pt>
                <c:pt idx="2036">
                  <c:v>4.546651649</c:v>
                </c:pt>
                <c:pt idx="2037">
                  <c:v>4.542699623</c:v>
                </c:pt>
                <c:pt idx="2038">
                  <c:v>4.550645637999997</c:v>
                </c:pt>
                <c:pt idx="2039">
                  <c:v>4.573869514</c:v>
                </c:pt>
                <c:pt idx="2040">
                  <c:v>4.565238761999997</c:v>
                </c:pt>
                <c:pt idx="2041">
                  <c:v>4.552701758999997</c:v>
                </c:pt>
                <c:pt idx="2042">
                  <c:v>4.557325171999997</c:v>
                </c:pt>
                <c:pt idx="2043">
                  <c:v>4.554818915999996</c:v>
                </c:pt>
                <c:pt idx="2044">
                  <c:v>4.568515586999993</c:v>
                </c:pt>
                <c:pt idx="2045">
                  <c:v>4.574558066999995</c:v>
                </c:pt>
                <c:pt idx="2046">
                  <c:v>4.57597332</c:v>
                </c:pt>
                <c:pt idx="2047">
                  <c:v>4.558418082999998</c:v>
                </c:pt>
                <c:pt idx="2048">
                  <c:v>4.548225212</c:v>
                </c:pt>
                <c:pt idx="2049">
                  <c:v>4.557990836999994</c:v>
                </c:pt>
                <c:pt idx="2050">
                  <c:v>4.555412102</c:v>
                </c:pt>
                <c:pt idx="2051">
                  <c:v>4.561347770999999</c:v>
                </c:pt>
                <c:pt idx="2052">
                  <c:v>4.576766777</c:v>
                </c:pt>
                <c:pt idx="2053">
                  <c:v>4.582534598999994</c:v>
                </c:pt>
                <c:pt idx="2054">
                  <c:v>4.574477958999997</c:v>
                </c:pt>
                <c:pt idx="2055">
                  <c:v>4.573241997</c:v>
                </c:pt>
                <c:pt idx="2056">
                  <c:v>4.592025565999996</c:v>
                </c:pt>
                <c:pt idx="2057">
                  <c:v>4.585998344</c:v>
                </c:pt>
                <c:pt idx="2058">
                  <c:v>4.582465935</c:v>
                </c:pt>
                <c:pt idx="2059">
                  <c:v>4.57987957</c:v>
                </c:pt>
                <c:pt idx="2060">
                  <c:v>4.579978752</c:v>
                </c:pt>
                <c:pt idx="2061">
                  <c:v>4.574384498999997</c:v>
                </c:pt>
                <c:pt idx="2062">
                  <c:v>4.575053977999997</c:v>
                </c:pt>
                <c:pt idx="2063">
                  <c:v>4.580852317999997</c:v>
                </c:pt>
                <c:pt idx="2064">
                  <c:v>4.577174949999995</c:v>
                </c:pt>
                <c:pt idx="2065">
                  <c:v>4.575042534</c:v>
                </c:pt>
                <c:pt idx="2066">
                  <c:v>4.577972220999997</c:v>
                </c:pt>
                <c:pt idx="2067">
                  <c:v>4.579116630999997</c:v>
                </c:pt>
                <c:pt idx="2068">
                  <c:v>4.582687186999999</c:v>
                </c:pt>
                <c:pt idx="2069">
                  <c:v>4.585651206999997</c:v>
                </c:pt>
                <c:pt idx="2070">
                  <c:v>4.589572716</c:v>
                </c:pt>
                <c:pt idx="2071">
                  <c:v>4.593465136999997</c:v>
                </c:pt>
                <c:pt idx="2072">
                  <c:v>4.595794009999997</c:v>
                </c:pt>
                <c:pt idx="2073">
                  <c:v>4.615943240999996</c:v>
                </c:pt>
                <c:pt idx="2074">
                  <c:v>4.615813540999994</c:v>
                </c:pt>
                <c:pt idx="2075">
                  <c:v>4.621452140999997</c:v>
                </c:pt>
                <c:pt idx="2076">
                  <c:v>4.610313224999997</c:v>
                </c:pt>
                <c:pt idx="2077">
                  <c:v>4.610870170999996</c:v>
                </c:pt>
                <c:pt idx="2078">
                  <c:v>4.638763237</c:v>
                </c:pt>
                <c:pt idx="2079">
                  <c:v>4.642074393999997</c:v>
                </c:pt>
                <c:pt idx="2080">
                  <c:v>4.625762748999997</c:v>
                </c:pt>
                <c:pt idx="2081">
                  <c:v>4.630424308999996</c:v>
                </c:pt>
                <c:pt idx="2082">
                  <c:v>4.635001945</c:v>
                </c:pt>
                <c:pt idx="2083">
                  <c:v>4.626563834999997</c:v>
                </c:pt>
                <c:pt idx="2084">
                  <c:v>4.622610377999994</c:v>
                </c:pt>
                <c:pt idx="2085">
                  <c:v>4.620310115999997</c:v>
                </c:pt>
                <c:pt idx="2086">
                  <c:v>4.620355891999996</c:v>
                </c:pt>
                <c:pt idx="2087">
                  <c:v>4.631467152</c:v>
                </c:pt>
                <c:pt idx="2088">
                  <c:v>4.633916186999997</c:v>
                </c:pt>
                <c:pt idx="2089">
                  <c:v>4.633130359999995</c:v>
                </c:pt>
                <c:pt idx="2090">
                  <c:v>4.637433337999996</c:v>
                </c:pt>
                <c:pt idx="2091">
                  <c:v>4.630002307999997</c:v>
                </c:pt>
                <c:pt idx="2092">
                  <c:v>4.639600086</c:v>
                </c:pt>
                <c:pt idx="2093">
                  <c:v>4.645295428999997</c:v>
                </c:pt>
                <c:pt idx="2094">
                  <c:v>4.644181537999992</c:v>
                </c:pt>
                <c:pt idx="2095">
                  <c:v>4.642945575999994</c:v>
                </c:pt>
                <c:pt idx="2096">
                  <c:v>4.64834671</c:v>
                </c:pt>
                <c:pt idx="2097">
                  <c:v>4.658764647999995</c:v>
                </c:pt>
                <c:pt idx="2098">
                  <c:v>4.660359191999999</c:v>
                </c:pt>
                <c:pt idx="2099">
                  <c:v>4.649227905</c:v>
                </c:pt>
                <c:pt idx="2100">
                  <c:v>4.648625183</c:v>
                </c:pt>
                <c:pt idx="2101">
                  <c:v>4.649407196</c:v>
                </c:pt>
                <c:pt idx="2102">
                  <c:v>4.672955321999995</c:v>
                </c:pt>
                <c:pt idx="2103">
                  <c:v>4.675114440999994</c:v>
                </c:pt>
                <c:pt idx="2104">
                  <c:v>4.665604400999997</c:v>
                </c:pt>
                <c:pt idx="2105">
                  <c:v>4.671957778999997</c:v>
                </c:pt>
                <c:pt idx="2106">
                  <c:v>4.674189376999994</c:v>
                </c:pt>
                <c:pt idx="2107">
                  <c:v>4.675146865999997</c:v>
                </c:pt>
                <c:pt idx="2108">
                  <c:v>4.678213882</c:v>
                </c:pt>
                <c:pt idx="2109">
                  <c:v>4.684953021999996</c:v>
                </c:pt>
                <c:pt idx="2110">
                  <c:v>4.672354984</c:v>
                </c:pt>
                <c:pt idx="2111">
                  <c:v>4.683707522999997</c:v>
                </c:pt>
                <c:pt idx="2112">
                  <c:v>4.692219066999994</c:v>
                </c:pt>
                <c:pt idx="2113">
                  <c:v>4.695858287999996</c:v>
                </c:pt>
                <c:pt idx="2114">
                  <c:v>4.690964984999997</c:v>
                </c:pt>
                <c:pt idx="2115">
                  <c:v>4.697144793999997</c:v>
                </c:pt>
                <c:pt idx="2116">
                  <c:v>4.713326739999998</c:v>
                </c:pt>
                <c:pt idx="2117">
                  <c:v>4.714822577999994</c:v>
                </c:pt>
                <c:pt idx="2118">
                  <c:v>4.692910956999991</c:v>
                </c:pt>
                <c:pt idx="2119">
                  <c:v>4.697618293999997</c:v>
                </c:pt>
                <c:pt idx="2120">
                  <c:v>4.71121006</c:v>
                </c:pt>
                <c:pt idx="2121">
                  <c:v>4.716192055</c:v>
                </c:pt>
                <c:pt idx="2122">
                  <c:v>4.726255225999997</c:v>
                </c:pt>
                <c:pt idx="2123">
                  <c:v>4.730001258999997</c:v>
                </c:pt>
                <c:pt idx="2124">
                  <c:v>4.736139107</c:v>
                </c:pt>
                <c:pt idx="2125">
                  <c:v>4.743905829999996</c:v>
                </c:pt>
                <c:pt idx="2126">
                  <c:v>4.732652473</c:v>
                </c:pt>
                <c:pt idx="2127">
                  <c:v>4.729118155999997</c:v>
                </c:pt>
                <c:pt idx="2128">
                  <c:v>4.731223869</c:v>
                </c:pt>
                <c:pt idx="2129">
                  <c:v>4.729407119999998</c:v>
                </c:pt>
                <c:pt idx="2130">
                  <c:v>4.734466838999997</c:v>
                </c:pt>
                <c:pt idx="2131">
                  <c:v>4.731613445</c:v>
                </c:pt>
                <c:pt idx="2132">
                  <c:v>4.749634074999998</c:v>
                </c:pt>
                <c:pt idx="2133">
                  <c:v>4.748634624</c:v>
                </c:pt>
                <c:pt idx="2134">
                  <c:v>4.743877696999998</c:v>
                </c:pt>
                <c:pt idx="2135">
                  <c:v>4.759769726</c:v>
                </c:pt>
                <c:pt idx="2136">
                  <c:v>4.76929884</c:v>
                </c:pt>
                <c:pt idx="2137">
                  <c:v>4.754680919999996</c:v>
                </c:pt>
                <c:pt idx="2138">
                  <c:v>4.756367016</c:v>
                </c:pt>
                <c:pt idx="2139">
                  <c:v>4.759998608</c:v>
                </c:pt>
                <c:pt idx="2140">
                  <c:v>4.743015574999997</c:v>
                </c:pt>
                <c:pt idx="2141">
                  <c:v>4.749016094</c:v>
                </c:pt>
                <c:pt idx="2142">
                  <c:v>4.756702709</c:v>
                </c:pt>
                <c:pt idx="2143">
                  <c:v>4.757515239999994</c:v>
                </c:pt>
                <c:pt idx="2144">
                  <c:v>4.760975169999996</c:v>
                </c:pt>
                <c:pt idx="2145">
                  <c:v>4.759617615</c:v>
                </c:pt>
                <c:pt idx="2146">
                  <c:v>4.773505973999997</c:v>
                </c:pt>
                <c:pt idx="2147">
                  <c:v>4.776968288</c:v>
                </c:pt>
                <c:pt idx="2148">
                  <c:v>4.776590633</c:v>
                </c:pt>
                <c:pt idx="2149">
                  <c:v>4.782945918999996</c:v>
                </c:pt>
                <c:pt idx="2150">
                  <c:v>4.782266903</c:v>
                </c:pt>
                <c:pt idx="2151">
                  <c:v>4.782471943</c:v>
                </c:pt>
                <c:pt idx="2152">
                  <c:v>4.763749409</c:v>
                </c:pt>
                <c:pt idx="2153">
                  <c:v>4.771273899</c:v>
                </c:pt>
                <c:pt idx="2154">
                  <c:v>4.789866734</c:v>
                </c:pt>
                <c:pt idx="2155">
                  <c:v>4.784419345999997</c:v>
                </c:pt>
                <c:pt idx="2156">
                  <c:v>4.797229099</c:v>
                </c:pt>
                <c:pt idx="2157">
                  <c:v>4.806086825999997</c:v>
                </c:pt>
                <c:pt idx="2158">
                  <c:v>4.796389865999997</c:v>
                </c:pt>
                <c:pt idx="2159">
                  <c:v>4.786898899</c:v>
                </c:pt>
                <c:pt idx="2160">
                  <c:v>4.791987704999999</c:v>
                </c:pt>
                <c:pt idx="2161">
                  <c:v>4.797580050999994</c:v>
                </c:pt>
                <c:pt idx="2162">
                  <c:v>4.802920627999994</c:v>
                </c:pt>
                <c:pt idx="2163">
                  <c:v>4.819159794</c:v>
                </c:pt>
                <c:pt idx="2164">
                  <c:v>4.818320559999996</c:v>
                </c:pt>
                <c:pt idx="2165">
                  <c:v>4.794150638999994</c:v>
                </c:pt>
                <c:pt idx="2166">
                  <c:v>4.799514102999997</c:v>
                </c:pt>
                <c:pt idx="2167">
                  <c:v>4.804702091</c:v>
                </c:pt>
                <c:pt idx="2168">
                  <c:v>4.808486270999994</c:v>
                </c:pt>
                <c:pt idx="2169">
                  <c:v>4.802840518999996</c:v>
                </c:pt>
                <c:pt idx="2170">
                  <c:v>4.803580092999997</c:v>
                </c:pt>
                <c:pt idx="2171">
                  <c:v>4.805495070999996</c:v>
                </c:pt>
                <c:pt idx="2172">
                  <c:v>4.811201858999997</c:v>
                </c:pt>
                <c:pt idx="2173">
                  <c:v>4.809347916</c:v>
                </c:pt>
                <c:pt idx="2174">
                  <c:v>4.816550063999996</c:v>
                </c:pt>
                <c:pt idx="2175">
                  <c:v>4.804067421</c:v>
                </c:pt>
                <c:pt idx="2176">
                  <c:v>4.803670692</c:v>
                </c:pt>
                <c:pt idx="2177">
                  <c:v>4.813421058999997</c:v>
                </c:pt>
                <c:pt idx="2178">
                  <c:v>4.818792151999999</c:v>
                </c:pt>
                <c:pt idx="2179">
                  <c:v>4.818090247999994</c:v>
                </c:pt>
                <c:pt idx="2180">
                  <c:v>4.831807899</c:v>
                </c:pt>
                <c:pt idx="2181">
                  <c:v>4.828988837999993</c:v>
                </c:pt>
                <c:pt idx="2182">
                  <c:v>4.832757758999997</c:v>
                </c:pt>
                <c:pt idx="2183">
                  <c:v>4.834092903</c:v>
                </c:pt>
                <c:pt idx="2184">
                  <c:v>4.856412696999997</c:v>
                </c:pt>
                <c:pt idx="2185">
                  <c:v>4.848649788</c:v>
                </c:pt>
                <c:pt idx="2186">
                  <c:v>4.845308113</c:v>
                </c:pt>
                <c:pt idx="2187">
                  <c:v>4.836007881</c:v>
                </c:pt>
                <c:pt idx="2188">
                  <c:v>4.818483161999997</c:v>
                </c:pt>
                <c:pt idx="2189">
                  <c:v>4.811403084</c:v>
                </c:pt>
                <c:pt idx="2190">
                  <c:v>4.841333199</c:v>
                </c:pt>
                <c:pt idx="2191">
                  <c:v>4.847566414</c:v>
                </c:pt>
                <c:pt idx="2192">
                  <c:v>4.843187140999997</c:v>
                </c:pt>
                <c:pt idx="2193">
                  <c:v>4.841493416</c:v>
                </c:pt>
                <c:pt idx="2194">
                  <c:v>4.849256325</c:v>
                </c:pt>
                <c:pt idx="2195">
                  <c:v>4.861676978999996</c:v>
                </c:pt>
                <c:pt idx="2196">
                  <c:v>4.867353248999994</c:v>
                </c:pt>
                <c:pt idx="2197">
                  <c:v>4.877617167999997</c:v>
                </c:pt>
                <c:pt idx="2198">
                  <c:v>4.886616038999997</c:v>
                </c:pt>
                <c:pt idx="2199">
                  <c:v>4.889885711999997</c:v>
                </c:pt>
                <c:pt idx="2200">
                  <c:v>4.881932067999997</c:v>
                </c:pt>
                <c:pt idx="2201">
                  <c:v>4.870476531999997</c:v>
                </c:pt>
                <c:pt idx="2202">
                  <c:v>4.859566497999999</c:v>
                </c:pt>
                <c:pt idx="2203">
                  <c:v>4.859810637999995</c:v>
                </c:pt>
                <c:pt idx="2204">
                  <c:v>4.866555022999996</c:v>
                </c:pt>
                <c:pt idx="2205">
                  <c:v>4.867773818999995</c:v>
                </c:pt>
                <c:pt idx="2206">
                  <c:v>4.87526207</c:v>
                </c:pt>
                <c:pt idx="2207">
                  <c:v>4.895342636</c:v>
                </c:pt>
                <c:pt idx="2208">
                  <c:v>4.909640121</c:v>
                </c:pt>
                <c:pt idx="2209">
                  <c:v>4.901713181</c:v>
                </c:pt>
                <c:pt idx="2210">
                  <c:v>4.896799849999997</c:v>
                </c:pt>
                <c:pt idx="2211">
                  <c:v>4.899302292</c:v>
                </c:pt>
                <c:pt idx="2212">
                  <c:v>4.89115839</c:v>
                </c:pt>
                <c:pt idx="2213">
                  <c:v>4.878112124999999</c:v>
                </c:pt>
                <c:pt idx="2214">
                  <c:v>4.886573124</c:v>
                </c:pt>
                <c:pt idx="2215">
                  <c:v>4.906829166</c:v>
                </c:pt>
                <c:pt idx="2216">
                  <c:v>4.917903232999997</c:v>
                </c:pt>
                <c:pt idx="2217">
                  <c:v>4.917102145999999</c:v>
                </c:pt>
                <c:pt idx="2218">
                  <c:v>4.914641666</c:v>
                </c:pt>
                <c:pt idx="2219">
                  <c:v>4.900183964</c:v>
                </c:pt>
                <c:pt idx="2220">
                  <c:v>4.904685306999996</c:v>
                </c:pt>
                <c:pt idx="2221">
                  <c:v>4.922614384</c:v>
                </c:pt>
                <c:pt idx="2222">
                  <c:v>4.940940189</c:v>
                </c:pt>
                <c:pt idx="2223">
                  <c:v>4.919226933</c:v>
                </c:pt>
                <c:pt idx="2224">
                  <c:v>4.911902714</c:v>
                </c:pt>
                <c:pt idx="2225">
                  <c:v>4.922648716</c:v>
                </c:pt>
                <c:pt idx="2226">
                  <c:v>4.916597652</c:v>
                </c:pt>
                <c:pt idx="2227">
                  <c:v>4.909643459</c:v>
                </c:pt>
                <c:pt idx="2228">
                  <c:v>4.931516933</c:v>
                </c:pt>
                <c:pt idx="2229">
                  <c:v>4.937223721</c:v>
                </c:pt>
                <c:pt idx="2230">
                  <c:v>4.926973628999997</c:v>
                </c:pt>
                <c:pt idx="2231">
                  <c:v>4.914263057999999</c:v>
                </c:pt>
                <c:pt idx="2232">
                  <c:v>4.923326777999997</c:v>
                </c:pt>
                <c:pt idx="2233">
                  <c:v>4.916895675999998</c:v>
                </c:pt>
                <c:pt idx="2234">
                  <c:v>4.919932175</c:v>
                </c:pt>
                <c:pt idx="2235">
                  <c:v>4.933893966999999</c:v>
                </c:pt>
                <c:pt idx="2236">
                  <c:v>4.938387679999997</c:v>
                </c:pt>
                <c:pt idx="2237">
                  <c:v>4.94040947</c:v>
                </c:pt>
                <c:pt idx="2238">
                  <c:v>4.940157699999999</c:v>
                </c:pt>
                <c:pt idx="2239">
                  <c:v>4.939944076999997</c:v>
                </c:pt>
                <c:pt idx="2240">
                  <c:v>4.941706466999999</c:v>
                </c:pt>
                <c:pt idx="2241">
                  <c:v>4.949541855</c:v>
                </c:pt>
                <c:pt idx="2242">
                  <c:v>4.955427933</c:v>
                </c:pt>
                <c:pt idx="2243">
                  <c:v>4.950918960999996</c:v>
                </c:pt>
                <c:pt idx="2244">
                  <c:v>4.947047043</c:v>
                </c:pt>
                <c:pt idx="2245">
                  <c:v>4.952275085</c:v>
                </c:pt>
                <c:pt idx="2246">
                  <c:v>4.956339645</c:v>
                </c:pt>
                <c:pt idx="2247">
                  <c:v>4.954600142999999</c:v>
                </c:pt>
                <c:pt idx="2248">
                  <c:v>4.965128707999997</c:v>
                </c:pt>
                <c:pt idx="2249">
                  <c:v>4.963106917999997</c:v>
                </c:pt>
                <c:pt idx="2250">
                  <c:v>4.971067238</c:v>
                </c:pt>
                <c:pt idx="2251">
                  <c:v>4.960334586999996</c:v>
                </c:pt>
                <c:pt idx="2252">
                  <c:v>4.965492057999997</c:v>
                </c:pt>
                <c:pt idx="2253">
                  <c:v>4.969745445</c:v>
                </c:pt>
                <c:pt idx="2254">
                  <c:v>4.974841881</c:v>
                </c:pt>
                <c:pt idx="2255">
                  <c:v>4.966697502</c:v>
                </c:pt>
                <c:pt idx="2256">
                  <c:v>4.962116050999994</c:v>
                </c:pt>
                <c:pt idx="2257">
                  <c:v>4.980968285</c:v>
                </c:pt>
                <c:pt idx="2258">
                  <c:v>4.972755240999997</c:v>
                </c:pt>
                <c:pt idx="2259">
                  <c:v>4.964309977999996</c:v>
                </c:pt>
                <c:pt idx="2260">
                  <c:v>4.965698527999997</c:v>
                </c:pt>
                <c:pt idx="2261">
                  <c:v>4.968963909</c:v>
                </c:pt>
                <c:pt idx="2262">
                  <c:v>4.980558681</c:v>
                </c:pt>
                <c:pt idx="2263">
                  <c:v>4.976822186</c:v>
                </c:pt>
                <c:pt idx="2264">
                  <c:v>4.983742046</c:v>
                </c:pt>
                <c:pt idx="2265">
                  <c:v>4.984943675999999</c:v>
                </c:pt>
                <c:pt idx="2266">
                  <c:v>4.99396925</c:v>
                </c:pt>
                <c:pt idx="2267">
                  <c:v>4.992725657999997</c:v>
                </c:pt>
                <c:pt idx="2268">
                  <c:v>4.990108776</c:v>
                </c:pt>
                <c:pt idx="2269">
                  <c:v>4.992092419</c:v>
                </c:pt>
                <c:pt idx="2270">
                  <c:v>5.003872203999999</c:v>
                </c:pt>
                <c:pt idx="2271">
                  <c:v>5.009395885</c:v>
                </c:pt>
                <c:pt idx="2272">
                  <c:v>4.98666029</c:v>
                </c:pt>
                <c:pt idx="2273">
                  <c:v>4.991787243</c:v>
                </c:pt>
                <c:pt idx="2274">
                  <c:v>4.992275524</c:v>
                </c:pt>
                <c:pt idx="2275">
                  <c:v>5.011898326999997</c:v>
                </c:pt>
                <c:pt idx="2276">
                  <c:v>5.029751109999999</c:v>
                </c:pt>
                <c:pt idx="2277">
                  <c:v>5.007282542999997</c:v>
                </c:pt>
                <c:pt idx="2278">
                  <c:v>5.003078747</c:v>
                </c:pt>
                <c:pt idx="2279">
                  <c:v>4.984234142</c:v>
                </c:pt>
                <c:pt idx="2280">
                  <c:v>5.003490734</c:v>
                </c:pt>
                <c:pt idx="2281">
                  <c:v>5.016060162</c:v>
                </c:pt>
                <c:pt idx="2282">
                  <c:v>5.017364788</c:v>
                </c:pt>
                <c:pt idx="2283">
                  <c:v>5.008240032</c:v>
                </c:pt>
                <c:pt idx="2284">
                  <c:v>5.006084727999997</c:v>
                </c:pt>
                <c:pt idx="2285">
                  <c:v>5.024591731999997</c:v>
                </c:pt>
                <c:pt idx="2286">
                  <c:v>5.021570491999999</c:v>
                </c:pt>
                <c:pt idx="2287">
                  <c:v>5.026010798999997</c:v>
                </c:pt>
                <c:pt idx="2288">
                  <c:v>5.021250056999997</c:v>
                </c:pt>
                <c:pt idx="2289">
                  <c:v>5.036585139999997</c:v>
                </c:pt>
                <c:pt idx="2290">
                  <c:v>5.033014584</c:v>
                </c:pt>
                <c:pt idx="2291">
                  <c:v>5.028076457999996</c:v>
                </c:pt>
                <c:pt idx="2292">
                  <c:v>5.026740836999997</c:v>
                </c:pt>
                <c:pt idx="2293">
                  <c:v>5.020057486999997</c:v>
                </c:pt>
                <c:pt idx="2294">
                  <c:v>5.028476523999997</c:v>
                </c:pt>
                <c:pt idx="2295">
                  <c:v>5.029063988</c:v>
                </c:pt>
                <c:pt idx="2296">
                  <c:v>5.031577872999997</c:v>
                </c:pt>
                <c:pt idx="2297">
                  <c:v>5.043853568999997</c:v>
                </c:pt>
                <c:pt idx="2298">
                  <c:v>5.037839221999997</c:v>
                </c:pt>
                <c:pt idx="2299">
                  <c:v>5.034013080999999</c:v>
                </c:pt>
                <c:pt idx="2300">
                  <c:v>5.038590716999997</c:v>
                </c:pt>
                <c:pt idx="2301">
                  <c:v>5.042658615</c:v>
                </c:pt>
                <c:pt idx="2302">
                  <c:v>5.034798431</c:v>
                </c:pt>
                <c:pt idx="2303">
                  <c:v>5.057625579999995</c:v>
                </c:pt>
                <c:pt idx="2304">
                  <c:v>5.061119842999996</c:v>
                </c:pt>
                <c:pt idx="2305">
                  <c:v>5.064222145</c:v>
                </c:pt>
                <c:pt idx="2306">
                  <c:v>5.071706581</c:v>
                </c:pt>
                <c:pt idx="2307">
                  <c:v>5.067365455999997</c:v>
                </c:pt>
                <c:pt idx="2308">
                  <c:v>5.07210331</c:v>
                </c:pt>
                <c:pt idx="2309">
                  <c:v>5.058143425</c:v>
                </c:pt>
                <c:pt idx="2310">
                  <c:v>5.056212234</c:v>
                </c:pt>
                <c:pt idx="2311">
                  <c:v>5.068842697</c:v>
                </c:pt>
                <c:pt idx="2312">
                  <c:v>5.085497665</c:v>
                </c:pt>
                <c:pt idx="2313">
                  <c:v>5.076346206999998</c:v>
                </c:pt>
                <c:pt idx="2314">
                  <c:v>5.073618698</c:v>
                </c:pt>
                <c:pt idx="2315">
                  <c:v>5.087503241999997</c:v>
                </c:pt>
                <c:pt idx="2316">
                  <c:v>5.086240578</c:v>
                </c:pt>
                <c:pt idx="2317">
                  <c:v>5.084394263999996</c:v>
                </c:pt>
                <c:pt idx="2318">
                  <c:v>5.07537632</c:v>
                </c:pt>
                <c:pt idx="2319">
                  <c:v>5.083257484</c:v>
                </c:pt>
                <c:pt idx="2320">
                  <c:v>5.093211936999997</c:v>
                </c:pt>
                <c:pt idx="2321">
                  <c:v>5.108718681</c:v>
                </c:pt>
                <c:pt idx="2322">
                  <c:v>5.117206383</c:v>
                </c:pt>
                <c:pt idx="2323">
                  <c:v>5.111423301999999</c:v>
                </c:pt>
                <c:pt idx="2324">
                  <c:v>5.108190345999997</c:v>
                </c:pt>
                <c:pt idx="2325">
                  <c:v>5.110280799999997</c:v>
                </c:pt>
                <c:pt idx="2326">
                  <c:v>5.109069633</c:v>
                </c:pt>
                <c:pt idx="2327">
                  <c:v>5.096645164</c:v>
                </c:pt>
                <c:pt idx="2328">
                  <c:v>5.109824943999997</c:v>
                </c:pt>
                <c:pt idx="2329">
                  <c:v>5.123142051999997</c:v>
                </c:pt>
                <c:pt idx="2330">
                  <c:v>5.119098473</c:v>
                </c:pt>
                <c:pt idx="2331">
                  <c:v>5.091983604</c:v>
                </c:pt>
                <c:pt idx="2332">
                  <c:v>5.083461571</c:v>
                </c:pt>
                <c:pt idx="2333">
                  <c:v>5.090057182</c:v>
                </c:pt>
                <c:pt idx="2334">
                  <c:v>5.107063103</c:v>
                </c:pt>
                <c:pt idx="2335">
                  <c:v>5.113578605999997</c:v>
                </c:pt>
                <c:pt idx="2336">
                  <c:v>5.110923575999996</c:v>
                </c:pt>
                <c:pt idx="2337">
                  <c:v>5.126153754999997</c:v>
                </c:pt>
                <c:pt idx="2338">
                  <c:v>5.134267616</c:v>
                </c:pt>
                <c:pt idx="2339">
                  <c:v>5.132909584</c:v>
                </c:pt>
                <c:pt idx="2340">
                  <c:v>5.132016944999996</c:v>
                </c:pt>
                <c:pt idx="2341">
                  <c:v>5.119722176</c:v>
                </c:pt>
                <c:pt idx="2342">
                  <c:v>5.118470954999997</c:v>
                </c:pt>
                <c:pt idx="2343">
                  <c:v>5.13122921</c:v>
                </c:pt>
                <c:pt idx="2344">
                  <c:v>5.138618278999996</c:v>
                </c:pt>
                <c:pt idx="2345">
                  <c:v>5.130243111</c:v>
                </c:pt>
                <c:pt idx="2346">
                  <c:v>5.13579731</c:v>
                </c:pt>
                <c:pt idx="2347">
                  <c:v>5.150918769999994</c:v>
                </c:pt>
                <c:pt idx="2348">
                  <c:v>5.154084968999991</c:v>
                </c:pt>
                <c:pt idx="2349">
                  <c:v>5.154538917999994</c:v>
                </c:pt>
                <c:pt idx="2350">
                  <c:v>5.155584144999994</c:v>
                </c:pt>
                <c:pt idx="2351">
                  <c:v>5.165727900999997</c:v>
                </c:pt>
                <c:pt idx="2352">
                  <c:v>5.170820521999997</c:v>
                </c:pt>
                <c:pt idx="2353">
                  <c:v>5.159132289999997</c:v>
                </c:pt>
                <c:pt idx="2354">
                  <c:v>5.152931498999996</c:v>
                </c:pt>
                <c:pt idx="2355">
                  <c:v>5.156593608999997</c:v>
                </c:pt>
                <c:pt idx="2356">
                  <c:v>5.158600139999997</c:v>
                </c:pt>
                <c:pt idx="2357">
                  <c:v>5.163599299999997</c:v>
                </c:pt>
                <c:pt idx="2358">
                  <c:v>5.156473446</c:v>
                </c:pt>
                <c:pt idx="2359">
                  <c:v>5.169119643999997</c:v>
                </c:pt>
                <c:pt idx="2360">
                  <c:v>5.180094527999994</c:v>
                </c:pt>
                <c:pt idx="2361">
                  <c:v>5.163348006999997</c:v>
                </c:pt>
                <c:pt idx="2362">
                  <c:v>5.168505477999994</c:v>
                </c:pt>
                <c:pt idx="2363">
                  <c:v>5.170115279999995</c:v>
                </c:pt>
                <c:pt idx="2364">
                  <c:v>5.154780196999996</c:v>
                </c:pt>
                <c:pt idx="2365">
                  <c:v>5.154055404999997</c:v>
                </c:pt>
                <c:pt idx="2366">
                  <c:v>5.167620467999996</c:v>
                </c:pt>
                <c:pt idx="2367">
                  <c:v>5.184595870999994</c:v>
                </c:pt>
                <c:pt idx="2368">
                  <c:v>5.184664535999997</c:v>
                </c:pt>
                <c:pt idx="2369">
                  <c:v>5.184729385</c:v>
                </c:pt>
                <c:pt idx="2370">
                  <c:v>5.185283946999996</c:v>
                </c:pt>
                <c:pt idx="2371">
                  <c:v>5.187233256999995</c:v>
                </c:pt>
                <c:pt idx="2372">
                  <c:v>5.204007911999997</c:v>
                </c:pt>
                <c:pt idx="2373">
                  <c:v>5.202395247999997</c:v>
                </c:pt>
                <c:pt idx="2374">
                  <c:v>5.208231735</c:v>
                </c:pt>
                <c:pt idx="2375">
                  <c:v>5.19563179</c:v>
                </c:pt>
                <c:pt idx="2376">
                  <c:v>5.193917083999997</c:v>
                </c:pt>
                <c:pt idx="2377">
                  <c:v>5.205842781</c:v>
                </c:pt>
                <c:pt idx="2378">
                  <c:v>5.197366523999997</c:v>
                </c:pt>
                <c:pt idx="2379">
                  <c:v>5.207254218999997</c:v>
                </c:pt>
                <c:pt idx="2380">
                  <c:v>5.200242805</c:v>
                </c:pt>
                <c:pt idx="2381">
                  <c:v>5.199128914</c:v>
                </c:pt>
                <c:pt idx="2382">
                  <c:v>5.212705420999997</c:v>
                </c:pt>
                <c:pt idx="2383">
                  <c:v>5.217660235999999</c:v>
                </c:pt>
                <c:pt idx="2384">
                  <c:v>5.209210682</c:v>
                </c:pt>
                <c:pt idx="2385">
                  <c:v>5.224135684999997</c:v>
                </c:pt>
                <c:pt idx="2386">
                  <c:v>5.230445194</c:v>
                </c:pt>
                <c:pt idx="2387">
                  <c:v>5.223502444999998</c:v>
                </c:pt>
                <c:pt idx="2388">
                  <c:v>5.216232586</c:v>
                </c:pt>
                <c:pt idx="2389">
                  <c:v>5.217631148999997</c:v>
                </c:pt>
                <c:pt idx="2390">
                  <c:v>5.220660018999999</c:v>
                </c:pt>
                <c:pt idx="2391">
                  <c:v>5.228537368999994</c:v>
                </c:pt>
                <c:pt idx="2392">
                  <c:v>5.218115615999997</c:v>
                </c:pt>
                <c:pt idx="2393">
                  <c:v>5.228777695</c:v>
                </c:pt>
                <c:pt idx="2394">
                  <c:v>5.23283844</c:v>
                </c:pt>
                <c:pt idx="2395">
                  <c:v>5.231097984</c:v>
                </c:pt>
                <c:pt idx="2396">
                  <c:v>5.227836417999995</c:v>
                </c:pt>
                <c:pt idx="2397">
                  <c:v>5.22603302</c:v>
                </c:pt>
                <c:pt idx="2398">
                  <c:v>5.238232422</c:v>
                </c:pt>
                <c:pt idx="2399">
                  <c:v>5.236895846999997</c:v>
                </c:pt>
                <c:pt idx="2400">
                  <c:v>5.237978744999999</c:v>
                </c:pt>
                <c:pt idx="2401">
                  <c:v>5.236858654</c:v>
                </c:pt>
                <c:pt idx="2402">
                  <c:v>5.237507153</c:v>
                </c:pt>
                <c:pt idx="2403">
                  <c:v>5.227146434999997</c:v>
                </c:pt>
                <c:pt idx="2404">
                  <c:v>5.237402247999997</c:v>
                </c:pt>
                <c:pt idx="2405">
                  <c:v>5.252447414</c:v>
                </c:pt>
                <c:pt idx="2406">
                  <c:v>5.251920986</c:v>
                </c:pt>
                <c:pt idx="2407">
                  <c:v>5.244013118999997</c:v>
                </c:pt>
                <c:pt idx="2408">
                  <c:v>5.243332672</c:v>
                </c:pt>
                <c:pt idx="2409">
                  <c:v>5.240474032999997</c:v>
                </c:pt>
                <c:pt idx="2410">
                  <c:v>5.24939661</c:v>
                </c:pt>
                <c:pt idx="2411">
                  <c:v>5.273993777999999</c:v>
                </c:pt>
                <c:pt idx="2412">
                  <c:v>5.268149661999997</c:v>
                </c:pt>
                <c:pt idx="2413">
                  <c:v>5.254142094</c:v>
                </c:pt>
                <c:pt idx="2414">
                  <c:v>5.260985660999993</c:v>
                </c:pt>
                <c:pt idx="2415">
                  <c:v>5.261321354</c:v>
                </c:pt>
                <c:pt idx="2416">
                  <c:v>5.265170383</c:v>
                </c:pt>
                <c:pt idx="2417">
                  <c:v>5.263877200999997</c:v>
                </c:pt>
                <c:pt idx="2418">
                  <c:v>5.277430819999997</c:v>
                </c:pt>
                <c:pt idx="2419">
                  <c:v>5.280768681</c:v>
                </c:pt>
                <c:pt idx="2420">
                  <c:v>5.281394291</c:v>
                </c:pt>
                <c:pt idx="2421">
                  <c:v>5.288714694999999</c:v>
                </c:pt>
                <c:pt idx="2422">
                  <c:v>5.285731602</c:v>
                </c:pt>
                <c:pt idx="2423">
                  <c:v>5.292109775999998</c:v>
                </c:pt>
                <c:pt idx="2424">
                  <c:v>5.290580082</c:v>
                </c:pt>
                <c:pt idx="2425">
                  <c:v>5.295428561999997</c:v>
                </c:pt>
                <c:pt idx="2426">
                  <c:v>5.307798671999997</c:v>
                </c:pt>
                <c:pt idx="2427">
                  <c:v>5.303983973999996</c:v>
                </c:pt>
                <c:pt idx="2428">
                  <c:v>5.287153529999996</c:v>
                </c:pt>
                <c:pt idx="2429">
                  <c:v>5.299551296</c:v>
                </c:pt>
                <c:pt idx="2430">
                  <c:v>5.305929469999997</c:v>
                </c:pt>
                <c:pt idx="2431">
                  <c:v>5.307915973999994</c:v>
                </c:pt>
                <c:pt idx="2432">
                  <c:v>5.304440784</c:v>
                </c:pt>
                <c:pt idx="2433">
                  <c:v>5.301915454999997</c:v>
                </c:pt>
                <c:pt idx="2434">
                  <c:v>5.306676197</c:v>
                </c:pt>
                <c:pt idx="2435">
                  <c:v>5.302903460999997</c:v>
                </c:pt>
                <c:pt idx="2436">
                  <c:v>5.306428242</c:v>
                </c:pt>
                <c:pt idx="2437">
                  <c:v>5.313115405999997</c:v>
                </c:pt>
                <c:pt idx="2438">
                  <c:v>5.318326283</c:v>
                </c:pt>
                <c:pt idx="2439">
                  <c:v>5.321940707999997</c:v>
                </c:pt>
                <c:pt idx="2440">
                  <c:v>5.311148929999997</c:v>
                </c:pt>
                <c:pt idx="2441">
                  <c:v>5.309668826999998</c:v>
                </c:pt>
                <c:pt idx="2442">
                  <c:v>5.313575076999993</c:v>
                </c:pt>
                <c:pt idx="2443">
                  <c:v>5.307872580999997</c:v>
                </c:pt>
                <c:pt idx="2444">
                  <c:v>5.307042884999999</c:v>
                </c:pt>
                <c:pt idx="2445">
                  <c:v>5.331014441999997</c:v>
                </c:pt>
                <c:pt idx="2446">
                  <c:v>5.326833533999997</c:v>
                </c:pt>
                <c:pt idx="2447">
                  <c:v>5.327398108999997</c:v>
                </c:pt>
                <c:pt idx="2448">
                  <c:v>5.320100593999997</c:v>
                </c:pt>
                <c:pt idx="2449">
                  <c:v>5.333604622</c:v>
                </c:pt>
                <c:pt idx="2450">
                  <c:v>5.329850959999995</c:v>
                </c:pt>
                <c:pt idx="2451">
                  <c:v>5.341134833999996</c:v>
                </c:pt>
                <c:pt idx="2452">
                  <c:v>5.334234046999994</c:v>
                </c:pt>
                <c:pt idx="2453">
                  <c:v>5.341090965</c:v>
                </c:pt>
                <c:pt idx="2454">
                  <c:v>5.346988487</c:v>
                </c:pt>
                <c:pt idx="2455">
                  <c:v>5.362798499999998</c:v>
                </c:pt>
                <c:pt idx="2456">
                  <c:v>5.356532859999994</c:v>
                </c:pt>
                <c:pt idx="2457">
                  <c:v>5.340179252999997</c:v>
                </c:pt>
                <c:pt idx="2458">
                  <c:v>5.341377067999997</c:v>
                </c:pt>
                <c:pt idx="2459">
                  <c:v>5.364387320999994</c:v>
                </c:pt>
                <c:pt idx="2460">
                  <c:v>5.360862540999997</c:v>
                </c:pt>
                <c:pt idx="2461">
                  <c:v>5.366035270999993</c:v>
                </c:pt>
                <c:pt idx="2462">
                  <c:v>5.363822745999998</c:v>
                </c:pt>
                <c:pt idx="2463">
                  <c:v>5.374412345999997</c:v>
                </c:pt>
                <c:pt idx="2464">
                  <c:v>5.356651115</c:v>
                </c:pt>
                <c:pt idx="2465">
                  <c:v>5.369006919999997</c:v>
                </c:pt>
                <c:pt idx="2466">
                  <c:v>5.361301230999997</c:v>
                </c:pt>
                <c:pt idx="2467">
                  <c:v>5.382430839999994</c:v>
                </c:pt>
                <c:pt idx="2468">
                  <c:v>5.383922386</c:v>
                </c:pt>
                <c:pt idx="2469">
                  <c:v>5.382610129999997</c:v>
                </c:pt>
                <c:pt idx="2470">
                  <c:v>5.370109366999997</c:v>
                </c:pt>
                <c:pt idx="2471">
                  <c:v>5.374767113</c:v>
                </c:pt>
                <c:pt idx="2472">
                  <c:v>5.384818839999993</c:v>
                </c:pt>
                <c:pt idx="2473">
                  <c:v>5.392783927999996</c:v>
                </c:pt>
                <c:pt idx="2474">
                  <c:v>5.407031821999997</c:v>
                </c:pt>
                <c:pt idx="2475">
                  <c:v>5.403192328999999</c:v>
                </c:pt>
                <c:pt idx="2476">
                  <c:v>5.385232735</c:v>
                </c:pt>
                <c:pt idx="2477">
                  <c:v>5.388978766999996</c:v>
                </c:pt>
                <c:pt idx="2478">
                  <c:v>5.391366768</c:v>
                </c:pt>
                <c:pt idx="2479">
                  <c:v>5.389528084</c:v>
                </c:pt>
                <c:pt idx="2480">
                  <c:v>5.395326423999998</c:v>
                </c:pt>
                <c:pt idx="2481">
                  <c:v>5.398042488</c:v>
                </c:pt>
                <c:pt idx="2482">
                  <c:v>5.394571113999997</c:v>
                </c:pt>
                <c:pt idx="2483">
                  <c:v>5.407357978999997</c:v>
                </c:pt>
                <c:pt idx="2484">
                  <c:v>5.402276802</c:v>
                </c:pt>
                <c:pt idx="2485">
                  <c:v>5.400604534</c:v>
                </c:pt>
                <c:pt idx="2486">
                  <c:v>5.403610516</c:v>
                </c:pt>
                <c:pt idx="2487">
                  <c:v>5.397762585</c:v>
                </c:pt>
                <c:pt idx="2488">
                  <c:v>5.406582165</c:v>
                </c:pt>
                <c:pt idx="2489">
                  <c:v>5.403972911999999</c:v>
                </c:pt>
                <c:pt idx="2490">
                  <c:v>5.40537672</c:v>
                </c:pt>
                <c:pt idx="2491">
                  <c:v>5.415417004</c:v>
                </c:pt>
                <c:pt idx="2492">
                  <c:v>5.40513258</c:v>
                </c:pt>
                <c:pt idx="2493">
                  <c:v>5.407238293</c:v>
                </c:pt>
                <c:pt idx="2494">
                  <c:v>5.404339123</c:v>
                </c:pt>
                <c:pt idx="2495">
                  <c:v>5.398761082</c:v>
                </c:pt>
                <c:pt idx="2496">
                  <c:v>5.404883670999996</c:v>
                </c:pt>
                <c:pt idx="2497">
                  <c:v>5.407807635999998</c:v>
                </c:pt>
                <c:pt idx="2498">
                  <c:v>5.406510638999997</c:v>
                </c:pt>
                <c:pt idx="2499">
                  <c:v>5.411618519</c:v>
                </c:pt>
                <c:pt idx="2500">
                  <c:v>5.422208117999999</c:v>
                </c:pt>
                <c:pt idx="2501">
                  <c:v>5.417308139999998</c:v>
                </c:pt>
                <c:pt idx="2502">
                  <c:v>5.418543625</c:v>
                </c:pt>
                <c:pt idx="2503">
                  <c:v>5.415350723</c:v>
                </c:pt>
                <c:pt idx="2504">
                  <c:v>5.409632492</c:v>
                </c:pt>
                <c:pt idx="2505">
                  <c:v>5.425635146999997</c:v>
                </c:pt>
                <c:pt idx="2506">
                  <c:v>5.438444901</c:v>
                </c:pt>
                <c:pt idx="2507">
                  <c:v>5.442771721</c:v>
                </c:pt>
                <c:pt idx="2508">
                  <c:v>5.430820274</c:v>
                </c:pt>
                <c:pt idx="2509">
                  <c:v>5.423908043</c:v>
                </c:pt>
                <c:pt idx="2510">
                  <c:v>5.423297691</c:v>
                </c:pt>
                <c:pt idx="2511">
                  <c:v>5.427272606</c:v>
                </c:pt>
                <c:pt idx="2512">
                  <c:v>5.432132529999997</c:v>
                </c:pt>
                <c:pt idx="2513">
                  <c:v>5.440913962999997</c:v>
                </c:pt>
                <c:pt idx="2514">
                  <c:v>5.43969326</c:v>
                </c:pt>
                <c:pt idx="2515">
                  <c:v>5.438957024</c:v>
                </c:pt>
                <c:pt idx="2516">
                  <c:v>5.446395683</c:v>
                </c:pt>
                <c:pt idx="2517">
                  <c:v>5.445405768999997</c:v>
                </c:pt>
                <c:pt idx="2518">
                  <c:v>5.445958899999997</c:v>
                </c:pt>
                <c:pt idx="2519">
                  <c:v>5.43922596</c:v>
                </c:pt>
                <c:pt idx="2520">
                  <c:v>5.437110709999997</c:v>
                </c:pt>
                <c:pt idx="2521">
                  <c:v>5.447730826999996</c:v>
                </c:pt>
                <c:pt idx="2522">
                  <c:v>5.460014152999997</c:v>
                </c:pt>
                <c:pt idx="2523">
                  <c:v>5.477851676999996</c:v>
                </c:pt>
                <c:pt idx="2524">
                  <c:v>5.475173759</c:v>
                </c:pt>
                <c:pt idx="2525">
                  <c:v>5.470374869999997</c:v>
                </c:pt>
                <c:pt idx="2526">
                  <c:v>5.460811424</c:v>
                </c:pt>
                <c:pt idx="2527">
                  <c:v>5.462261009</c:v>
                </c:pt>
                <c:pt idx="2528">
                  <c:v>5.471599388</c:v>
                </c:pt>
                <c:pt idx="2529">
                  <c:v>5.485427666</c:v>
                </c:pt>
                <c:pt idx="2530">
                  <c:v>5.497159766999996</c:v>
                </c:pt>
                <c:pt idx="2531">
                  <c:v>5.502275275999997</c:v>
                </c:pt>
                <c:pt idx="2532">
                  <c:v>5.499169159</c:v>
                </c:pt>
                <c:pt idx="2533">
                  <c:v>5.490837859999996</c:v>
                </c:pt>
                <c:pt idx="2534">
                  <c:v>5.490775870999996</c:v>
                </c:pt>
                <c:pt idx="2535">
                  <c:v>5.489013481</c:v>
                </c:pt>
                <c:pt idx="2536">
                  <c:v>5.486173916</c:v>
                </c:pt>
                <c:pt idx="2537">
                  <c:v>5.478383827</c:v>
                </c:pt>
                <c:pt idx="2538">
                  <c:v>5.492070960999997</c:v>
                </c:pt>
                <c:pt idx="2539">
                  <c:v>5.501617240999997</c:v>
                </c:pt>
                <c:pt idx="2540">
                  <c:v>5.486793327</c:v>
                </c:pt>
                <c:pt idx="2541">
                  <c:v>5.493705558999997</c:v>
                </c:pt>
                <c:pt idx="2542">
                  <c:v>5.497535514999996</c:v>
                </c:pt>
                <c:pt idx="2543">
                  <c:v>5.502044487</c:v>
                </c:pt>
                <c:pt idx="2544">
                  <c:v>5.506748009</c:v>
                </c:pt>
                <c:pt idx="2545">
                  <c:v>5.495685387</c:v>
                </c:pt>
                <c:pt idx="2546">
                  <c:v>5.494472313</c:v>
                </c:pt>
                <c:pt idx="2547">
                  <c:v>5.505328941</c:v>
                </c:pt>
                <c:pt idx="2548">
                  <c:v>5.506816672999996</c:v>
                </c:pt>
                <c:pt idx="2549">
                  <c:v>5.522014426999994</c:v>
                </c:pt>
                <c:pt idx="2550">
                  <c:v>5.53627758</c:v>
                </c:pt>
                <c:pt idx="2551">
                  <c:v>5.53501873</c:v>
                </c:pt>
                <c:pt idx="2552">
                  <c:v>5.539466667</c:v>
                </c:pt>
                <c:pt idx="2553">
                  <c:v>5.535072136</c:v>
                </c:pt>
                <c:pt idx="2554">
                  <c:v>5.536750603</c:v>
                </c:pt>
                <c:pt idx="2555">
                  <c:v>5.526958274999996</c:v>
                </c:pt>
                <c:pt idx="2556">
                  <c:v>5.520839499999997</c:v>
                </c:pt>
                <c:pt idx="2557">
                  <c:v>5.534877585999999</c:v>
                </c:pt>
                <c:pt idx="2558">
                  <c:v>5.538894463</c:v>
                </c:pt>
                <c:pt idx="2559">
                  <c:v>5.536456870999997</c:v>
                </c:pt>
                <c:pt idx="2560">
                  <c:v>5.527267264999997</c:v>
                </c:pt>
                <c:pt idx="2561">
                  <c:v>5.516748237999997</c:v>
                </c:pt>
                <c:pt idx="2562">
                  <c:v>5.507425593999997</c:v>
                </c:pt>
                <c:pt idx="2563">
                  <c:v>5.514900493999997</c:v>
                </c:pt>
                <c:pt idx="2564">
                  <c:v>5.533088969999997</c:v>
                </c:pt>
                <c:pt idx="2565">
                  <c:v>5.532573986</c:v>
                </c:pt>
                <c:pt idx="2566">
                  <c:v>5.528268623</c:v>
                </c:pt>
                <c:pt idx="2567">
                  <c:v>5.544162559999997</c:v>
                </c:pt>
                <c:pt idx="2568">
                  <c:v>5.553241539</c:v>
                </c:pt>
                <c:pt idx="2569">
                  <c:v>5.546153830999997</c:v>
                </c:pt>
                <c:pt idx="2570">
                  <c:v>5.546344565999997</c:v>
                </c:pt>
                <c:pt idx="2571">
                  <c:v>5.557765769999997</c:v>
                </c:pt>
                <c:pt idx="2572">
                  <c:v>5.553958702</c:v>
                </c:pt>
                <c:pt idx="2573">
                  <c:v>5.552713202999997</c:v>
                </c:pt>
                <c:pt idx="2574">
                  <c:v>5.546223927</c:v>
                </c:pt>
                <c:pt idx="2575">
                  <c:v>5.548718738999997</c:v>
                </c:pt>
                <c:pt idx="2576">
                  <c:v>5.563710498999997</c:v>
                </c:pt>
                <c:pt idx="2577">
                  <c:v>5.575478839999997</c:v>
                </c:pt>
                <c:pt idx="2578">
                  <c:v>5.577706623</c:v>
                </c:pt>
                <c:pt idx="2579">
                  <c:v>5.575619984</c:v>
                </c:pt>
                <c:pt idx="2580">
                  <c:v>5.588361073</c:v>
                </c:pt>
                <c:pt idx="2581">
                  <c:v>5.594136523999994</c:v>
                </c:pt>
                <c:pt idx="2582">
                  <c:v>5.599366474</c:v>
                </c:pt>
                <c:pt idx="2583">
                  <c:v>5.599039364</c:v>
                </c:pt>
                <c:pt idx="2584">
                  <c:v>5.599973965</c:v>
                </c:pt>
                <c:pt idx="2585">
                  <c:v>5.595281886999997</c:v>
                </c:pt>
                <c:pt idx="2586">
                  <c:v>5.596713828999997</c:v>
                </c:pt>
                <c:pt idx="2587">
                  <c:v>5.582118796999997</c:v>
                </c:pt>
                <c:pt idx="2588">
                  <c:v>5.586528587</c:v>
                </c:pt>
                <c:pt idx="2589">
                  <c:v>5.594768333</c:v>
                </c:pt>
                <c:pt idx="2590">
                  <c:v>5.606105613999997</c:v>
                </c:pt>
                <c:pt idx="2591">
                  <c:v>5.616626548999996</c:v>
                </c:pt>
                <c:pt idx="2592">
                  <c:v>5.603648949</c:v>
                </c:pt>
                <c:pt idx="2593">
                  <c:v>5.597957419999996</c:v>
                </c:pt>
                <c:pt idx="2594">
                  <c:v>5.601476478999997</c:v>
                </c:pt>
                <c:pt idx="2595">
                  <c:v>5.612745094</c:v>
                </c:pt>
                <c:pt idx="2596">
                  <c:v>5.625406074999994</c:v>
                </c:pt>
                <c:pt idx="2597">
                  <c:v>5.622033881999996</c:v>
                </c:pt>
                <c:pt idx="2598">
                  <c:v>5.618449973999997</c:v>
                </c:pt>
                <c:pt idx="2599">
                  <c:v>5.615794944999996</c:v>
                </c:pt>
                <c:pt idx="2600">
                  <c:v>5.600436973999995</c:v>
                </c:pt>
                <c:pt idx="2601">
                  <c:v>5.605005073999996</c:v>
                </c:pt>
                <c:pt idx="2602">
                  <c:v>5.608236122</c:v>
                </c:pt>
                <c:pt idx="2603">
                  <c:v>5.610036658999994</c:v>
                </c:pt>
                <c:pt idx="2604">
                  <c:v>5.621089744999997</c:v>
                </c:pt>
                <c:pt idx="2605">
                  <c:v>5.622001456999994</c:v>
                </c:pt>
                <c:pt idx="2606">
                  <c:v>5.614917563999992</c:v>
                </c:pt>
                <c:pt idx="2607">
                  <c:v>5.618793296999997</c:v>
                </c:pt>
                <c:pt idx="2608">
                  <c:v>5.627171325999995</c:v>
                </c:pt>
                <c:pt idx="2609">
                  <c:v>5.632363129</c:v>
                </c:pt>
                <c:pt idx="2610">
                  <c:v>5.624657439999995</c:v>
                </c:pt>
                <c:pt idx="2611">
                  <c:v>5.62413434999999</c:v>
                </c:pt>
                <c:pt idx="2612">
                  <c:v>5.634338664999997</c:v>
                </c:pt>
                <c:pt idx="2613">
                  <c:v>5.636688518999997</c:v>
                </c:pt>
                <c:pt idx="2614">
                  <c:v>5.635231303999999</c:v>
                </c:pt>
                <c:pt idx="2615">
                  <c:v>5.639358806999997</c:v>
                </c:pt>
                <c:pt idx="2616">
                  <c:v>5.640597629999996</c:v>
                </c:pt>
                <c:pt idx="2617">
                  <c:v>5.641256617999997</c:v>
                </c:pt>
                <c:pt idx="2618">
                  <c:v>5.647497462999997</c:v>
                </c:pt>
                <c:pt idx="2619">
                  <c:v>5.642104434999996</c:v>
                </c:pt>
                <c:pt idx="2620">
                  <c:v>5.644755649999994</c:v>
                </c:pt>
                <c:pt idx="2621">
                  <c:v>5.664344119999995</c:v>
                </c:pt>
                <c:pt idx="2622">
                  <c:v>5.676383305</c:v>
                </c:pt>
                <c:pt idx="2623">
                  <c:v>5.665822314999997</c:v>
                </c:pt>
                <c:pt idx="2624">
                  <c:v>5.648106860999994</c:v>
                </c:pt>
                <c:pt idx="2625">
                  <c:v>5.660702037999996</c:v>
                </c:pt>
                <c:pt idx="2626">
                  <c:v>5.662777232999994</c:v>
                </c:pt>
                <c:pt idx="2627">
                  <c:v>5.667381572999994</c:v>
                </c:pt>
                <c:pt idx="2628">
                  <c:v>5.673141766</c:v>
                </c:pt>
                <c:pt idx="2629">
                  <c:v>5.674049664</c:v>
                </c:pt>
                <c:pt idx="2630">
                  <c:v>5.665283489</c:v>
                </c:pt>
                <c:pt idx="2631">
                  <c:v>5.667216109999995</c:v>
                </c:pt>
                <c:pt idx="2632">
                  <c:v>5.668696212999997</c:v>
                </c:pt>
                <c:pt idx="2633">
                  <c:v>5.676873969999997</c:v>
                </c:pt>
                <c:pt idx="2634">
                  <c:v>5.679224776999997</c:v>
                </c:pt>
                <c:pt idx="2635">
                  <c:v>5.675909804999997</c:v>
                </c:pt>
                <c:pt idx="2636">
                  <c:v>5.672831344999997</c:v>
                </c:pt>
                <c:pt idx="2637">
                  <c:v>5.688494492</c:v>
                </c:pt>
                <c:pt idx="2638">
                  <c:v>5.703219223</c:v>
                </c:pt>
                <c:pt idx="2639">
                  <c:v>5.703547287</c:v>
                </c:pt>
                <c:pt idx="2640">
                  <c:v>5.692929076999994</c:v>
                </c:pt>
                <c:pt idx="2641">
                  <c:v>5.700482177999997</c:v>
                </c:pt>
                <c:pt idx="2642">
                  <c:v>5.722119140999996</c:v>
                </c:pt>
                <c:pt idx="2643">
                  <c:v>5.723156737999996</c:v>
                </c:pt>
                <c:pt idx="2644">
                  <c:v>5.712328719999999</c:v>
                </c:pt>
                <c:pt idx="2645">
                  <c:v>5.698366927999997</c:v>
                </c:pt>
                <c:pt idx="2646">
                  <c:v>5.695858764999997</c:v>
                </c:pt>
                <c:pt idx="2647">
                  <c:v>5.710194396999997</c:v>
                </c:pt>
                <c:pt idx="2648">
                  <c:v>5.715359497</c:v>
                </c:pt>
                <c:pt idx="2649">
                  <c:v>5.716717528999996</c:v>
                </c:pt>
                <c:pt idx="2650">
                  <c:v>5.730576323999998</c:v>
                </c:pt>
                <c:pt idx="2651">
                  <c:v>5.732086944999997</c:v>
                </c:pt>
                <c:pt idx="2652">
                  <c:v>5.724762726</c:v>
                </c:pt>
                <c:pt idx="2653">
                  <c:v>5.721577454</c:v>
                </c:pt>
                <c:pt idx="2654">
                  <c:v>5.714512633999996</c:v>
                </c:pt>
                <c:pt idx="2655">
                  <c:v>5.714203643999999</c:v>
                </c:pt>
                <c:pt idx="2656">
                  <c:v>5.720177936999994</c:v>
                </c:pt>
                <c:pt idx="2657">
                  <c:v>5.732415485</c:v>
                </c:pt>
                <c:pt idx="2658">
                  <c:v>5.727956103999997</c:v>
                </c:pt>
                <c:pt idx="2659">
                  <c:v>5.72649889</c:v>
                </c:pt>
                <c:pt idx="2660">
                  <c:v>5.734622288</c:v>
                </c:pt>
                <c:pt idx="2661">
                  <c:v>5.729718017999997</c:v>
                </c:pt>
                <c:pt idx="2662">
                  <c:v>5.724825667999994</c:v>
                </c:pt>
                <c:pt idx="2663">
                  <c:v>5.724886702999996</c:v>
                </c:pt>
                <c:pt idx="2664">
                  <c:v>5.728884505999995</c:v>
                </c:pt>
                <c:pt idx="2665">
                  <c:v>5.740771103</c:v>
                </c:pt>
                <c:pt idx="2666">
                  <c:v>5.735667038</c:v>
                </c:pt>
                <c:pt idx="2667">
                  <c:v>5.738398361</c:v>
                </c:pt>
                <c:pt idx="2668">
                  <c:v>5.740618514999999</c:v>
                </c:pt>
                <c:pt idx="2669">
                  <c:v>5.742583084</c:v>
                </c:pt>
                <c:pt idx="2670">
                  <c:v>5.740721511999999</c:v>
                </c:pt>
                <c:pt idx="2671">
                  <c:v>5.731722641</c:v>
                </c:pt>
                <c:pt idx="2672">
                  <c:v>5.742056655999997</c:v>
                </c:pt>
                <c:pt idx="2673">
                  <c:v>5.754034804999994</c:v>
                </c:pt>
                <c:pt idx="2674">
                  <c:v>5.754484939999994</c:v>
                </c:pt>
                <c:pt idx="2675">
                  <c:v>5.740568924</c:v>
                </c:pt>
                <c:pt idx="2676">
                  <c:v>5.768027115</c:v>
                </c:pt>
                <c:pt idx="2677">
                  <c:v>5.771292496</c:v>
                </c:pt>
                <c:pt idx="2678">
                  <c:v>5.769500541999996</c:v>
                </c:pt>
                <c:pt idx="2679">
                  <c:v>5.764837073999994</c:v>
                </c:pt>
                <c:pt idx="2680">
                  <c:v>5.759496498</c:v>
                </c:pt>
                <c:pt idx="2681">
                  <c:v>5.748739051999998</c:v>
                </c:pt>
                <c:pt idx="2682">
                  <c:v>5.756501960999997</c:v>
                </c:pt>
                <c:pt idx="2683">
                  <c:v>5.768750953999997</c:v>
                </c:pt>
                <c:pt idx="2684">
                  <c:v>5.781280327</c:v>
                </c:pt>
                <c:pt idx="2685">
                  <c:v>5.777580069999995</c:v>
                </c:pt>
                <c:pt idx="2686">
                  <c:v>5.769204902999998</c:v>
                </c:pt>
                <c:pt idx="2687">
                  <c:v>5.763917731999996</c:v>
                </c:pt>
                <c:pt idx="2688">
                  <c:v>5.767148780999999</c:v>
                </c:pt>
                <c:pt idx="2689">
                  <c:v>5.780308532999999</c:v>
                </c:pt>
                <c:pt idx="2690">
                  <c:v>5.786167907999998</c:v>
                </c:pt>
                <c:pt idx="2691">
                  <c:v>5.798127936999996</c:v>
                </c:pt>
                <c:pt idx="2692">
                  <c:v>5.803453255</c:v>
                </c:pt>
                <c:pt idx="2693">
                  <c:v>5.794957923999996</c:v>
                </c:pt>
                <c:pt idx="2694">
                  <c:v>5.788595008999997</c:v>
                </c:pt>
                <c:pt idx="2695">
                  <c:v>5.796987342999997</c:v>
                </c:pt>
                <c:pt idx="2696">
                  <c:v>5.789983558999997</c:v>
                </c:pt>
                <c:pt idx="2697">
                  <c:v>5.798711585999999</c:v>
                </c:pt>
                <c:pt idx="2698">
                  <c:v>5.79186039</c:v>
                </c:pt>
                <c:pt idx="2699">
                  <c:v>5.790580558999994</c:v>
                </c:pt>
                <c:pt idx="2700">
                  <c:v>5.804153251999994</c:v>
                </c:pt>
                <c:pt idx="2701">
                  <c:v>5.818300055999997</c:v>
                </c:pt>
                <c:pt idx="2702">
                  <c:v>5.810838508999994</c:v>
                </c:pt>
                <c:pt idx="2703">
                  <c:v>5.814454841999993</c:v>
                </c:pt>
                <c:pt idx="2704">
                  <c:v>5.832032966999995</c:v>
                </c:pt>
                <c:pt idx="2705">
                  <c:v>5.828813361999996</c:v>
                </c:pt>
                <c:pt idx="2706">
                  <c:v>5.813318061999997</c:v>
                </c:pt>
                <c:pt idx="2707">
                  <c:v>5.811086463999997</c:v>
                </c:pt>
                <c:pt idx="2708">
                  <c:v>5.814779091</c:v>
                </c:pt>
                <c:pt idx="2709">
                  <c:v>5.818502234999997</c:v>
                </c:pt>
                <c:pt idx="2710">
                  <c:v>5.802297401</c:v>
                </c:pt>
                <c:pt idx="2711">
                  <c:v>5.811605262999997</c:v>
                </c:pt>
                <c:pt idx="2712">
                  <c:v>5.819395350999997</c:v>
                </c:pt>
                <c:pt idx="2713">
                  <c:v>5.813383389</c:v>
                </c:pt>
                <c:pt idx="2714">
                  <c:v>5.807763862999997</c:v>
                </c:pt>
                <c:pt idx="2715">
                  <c:v>5.816560554999997</c:v>
                </c:pt>
                <c:pt idx="2716">
                  <c:v>5.821428108</c:v>
                </c:pt>
                <c:pt idx="2717">
                  <c:v>5.821267891</c:v>
                </c:pt>
                <c:pt idx="2718">
                  <c:v>5.823652076999996</c:v>
                </c:pt>
                <c:pt idx="2719">
                  <c:v>5.820184516999991</c:v>
                </c:pt>
                <c:pt idx="2720">
                  <c:v>5.829797553999997</c:v>
                </c:pt>
                <c:pt idx="2721">
                  <c:v>5.833600806999997</c:v>
                </c:pt>
                <c:pt idx="2722">
                  <c:v>5.84323864</c:v>
                </c:pt>
                <c:pt idx="2723">
                  <c:v>5.851959037999997</c:v>
                </c:pt>
                <c:pt idx="2724">
                  <c:v>5.845855521999995</c:v>
                </c:pt>
                <c:pt idx="2725">
                  <c:v>5.842733192</c:v>
                </c:pt>
                <c:pt idx="2726">
                  <c:v>5.846639442</c:v>
                </c:pt>
                <c:pt idx="2727">
                  <c:v>5.844560431999997</c:v>
                </c:pt>
                <c:pt idx="2728">
                  <c:v>5.837259102</c:v>
                </c:pt>
                <c:pt idx="2729">
                  <c:v>5.840745735</c:v>
                </c:pt>
                <c:pt idx="2730">
                  <c:v>5.853990363999997</c:v>
                </c:pt>
                <c:pt idx="2731">
                  <c:v>5.857141303999997</c:v>
                </c:pt>
                <c:pt idx="2732">
                  <c:v>5.860101508999994</c:v>
                </c:pt>
                <c:pt idx="2733">
                  <c:v>5.855905341999994</c:v>
                </c:pt>
                <c:pt idx="2734">
                  <c:v>5.867652702</c:v>
                </c:pt>
                <c:pt idx="2735">
                  <c:v>5.871177483</c:v>
                </c:pt>
                <c:pt idx="2736">
                  <c:v>5.885215568999994</c:v>
                </c:pt>
                <c:pt idx="2737">
                  <c:v>5.878220843999999</c:v>
                </c:pt>
                <c:pt idx="2738">
                  <c:v>5.884152698999997</c:v>
                </c:pt>
                <c:pt idx="2739">
                  <c:v>5.87922411</c:v>
                </c:pt>
                <c:pt idx="2740">
                  <c:v>5.870187092</c:v>
                </c:pt>
                <c:pt idx="2741">
                  <c:v>5.875223446</c:v>
                </c:pt>
                <c:pt idx="2742">
                  <c:v>5.877130795</c:v>
                </c:pt>
                <c:pt idx="2743">
                  <c:v>5.876352596</c:v>
                </c:pt>
                <c:pt idx="2744">
                  <c:v>5.885385798999997</c:v>
                </c:pt>
                <c:pt idx="2745">
                  <c:v>5.883165645999997</c:v>
                </c:pt>
                <c:pt idx="2746">
                  <c:v>5.869928645999997</c:v>
                </c:pt>
                <c:pt idx="2747">
                  <c:v>5.860639857999994</c:v>
                </c:pt>
                <c:pt idx="2748">
                  <c:v>5.857092189999999</c:v>
                </c:pt>
                <c:pt idx="2749">
                  <c:v>5.856725978999996</c:v>
                </c:pt>
                <c:pt idx="2750">
                  <c:v>5.868551539999994</c:v>
                </c:pt>
                <c:pt idx="2751">
                  <c:v>5.868482875999994</c:v>
                </c:pt>
                <c:pt idx="2752">
                  <c:v>5.867925929999994</c:v>
                </c:pt>
                <c:pt idx="2753">
                  <c:v>5.885549830999997</c:v>
                </c:pt>
                <c:pt idx="2754">
                  <c:v>5.882543849999997</c:v>
                </c:pt>
                <c:pt idx="2755">
                  <c:v>5.878408718</c:v>
                </c:pt>
                <c:pt idx="2756">
                  <c:v>5.87932806</c:v>
                </c:pt>
                <c:pt idx="2757">
                  <c:v>5.878794002999998</c:v>
                </c:pt>
                <c:pt idx="2758">
                  <c:v>5.893400477999996</c:v>
                </c:pt>
                <c:pt idx="2759">
                  <c:v>5.900427151</c:v>
                </c:pt>
                <c:pt idx="2760">
                  <c:v>5.890577601999997</c:v>
                </c:pt>
                <c:pt idx="2761">
                  <c:v>5.89954977</c:v>
                </c:pt>
                <c:pt idx="2762">
                  <c:v>5.903654385</c:v>
                </c:pt>
                <c:pt idx="2763">
                  <c:v>5.901924419</c:v>
                </c:pt>
                <c:pt idx="2764">
                  <c:v>5.920201587999998</c:v>
                </c:pt>
                <c:pt idx="2765">
                  <c:v>5.904256152999999</c:v>
                </c:pt>
                <c:pt idx="2766">
                  <c:v>5.911061573</c:v>
                </c:pt>
                <c:pt idx="2767">
                  <c:v>5.913255024</c:v>
                </c:pt>
                <c:pt idx="2768">
                  <c:v>5.918494510999997</c:v>
                </c:pt>
                <c:pt idx="2769">
                  <c:v>5.908774661999997</c:v>
                </c:pt>
                <c:pt idx="2770">
                  <c:v>5.917083072999997</c:v>
                </c:pt>
                <c:pt idx="2771">
                  <c:v>5.920234013</c:v>
                </c:pt>
                <c:pt idx="2772">
                  <c:v>5.927457141999997</c:v>
                </c:pt>
                <c:pt idx="2773">
                  <c:v>5.925824450999997</c:v>
                </c:pt>
                <c:pt idx="2774">
                  <c:v>5.923360156999998</c:v>
                </c:pt>
                <c:pt idx="2775">
                  <c:v>5.927647876999996</c:v>
                </c:pt>
                <c:pt idx="2776">
                  <c:v>5.927300738999997</c:v>
                </c:pt>
                <c:pt idx="2777">
                  <c:v>5.93081789</c:v>
                </c:pt>
                <c:pt idx="2778">
                  <c:v>5.929124165</c:v>
                </c:pt>
                <c:pt idx="2779">
                  <c:v>5.935130405</c:v>
                </c:pt>
                <c:pt idx="2780">
                  <c:v>5.936686802</c:v>
                </c:pt>
                <c:pt idx="2781">
                  <c:v>5.937564182</c:v>
                </c:pt>
                <c:pt idx="2782">
                  <c:v>5.936843204</c:v>
                </c:pt>
                <c:pt idx="2783">
                  <c:v>5.930377293</c:v>
                </c:pt>
                <c:pt idx="2784">
                  <c:v>5.925833987999997</c:v>
                </c:pt>
                <c:pt idx="2785">
                  <c:v>5.934371281</c:v>
                </c:pt>
                <c:pt idx="2786">
                  <c:v>5.942115115999997</c:v>
                </c:pt>
                <c:pt idx="2787">
                  <c:v>5.947028446</c:v>
                </c:pt>
                <c:pt idx="2788">
                  <c:v>5.945535945999997</c:v>
                </c:pt>
                <c:pt idx="2789">
                  <c:v>5.952005671999996</c:v>
                </c:pt>
                <c:pt idx="2790">
                  <c:v>5.943093586</c:v>
                </c:pt>
                <c:pt idx="2791">
                  <c:v>5.951577472999999</c:v>
                </c:pt>
                <c:pt idx="2792">
                  <c:v>5.945802021</c:v>
                </c:pt>
                <c:pt idx="2793">
                  <c:v>5.96144228</c:v>
                </c:pt>
                <c:pt idx="2794">
                  <c:v>5.954514789999996</c:v>
                </c:pt>
                <c:pt idx="2795">
                  <c:v>5.95627718</c:v>
                </c:pt>
                <c:pt idx="2796">
                  <c:v>5.963403034</c:v>
                </c:pt>
                <c:pt idx="2797">
                  <c:v>5.981352139</c:v>
                </c:pt>
                <c:pt idx="2798">
                  <c:v>5.977788257999997</c:v>
                </c:pt>
                <c:pt idx="2799">
                  <c:v>5.965085315999997</c:v>
                </c:pt>
                <c:pt idx="2800">
                  <c:v>5.971410084</c:v>
                </c:pt>
                <c:pt idx="2801">
                  <c:v>5.978089618999999</c:v>
                </c:pt>
                <c:pt idx="2802">
                  <c:v>5.967332171999997</c:v>
                </c:pt>
                <c:pt idx="2803">
                  <c:v>5.967988299999996</c:v>
                </c:pt>
                <c:pt idx="2804">
                  <c:v>5.960797596</c:v>
                </c:pt>
                <c:pt idx="2805">
                  <c:v>5.971997547</c:v>
                </c:pt>
                <c:pt idx="2806">
                  <c:v>5.987984942999994</c:v>
                </c:pt>
                <c:pt idx="2807">
                  <c:v>5.982774066999997</c:v>
                </c:pt>
                <c:pt idx="2808">
                  <c:v>5.988587665999997</c:v>
                </c:pt>
                <c:pt idx="2809">
                  <c:v>5.996743488</c:v>
                </c:pt>
                <c:pt idx="2810">
                  <c:v>6.01020937</c:v>
                </c:pt>
                <c:pt idx="2811">
                  <c:v>6.004372882999998</c:v>
                </c:pt>
                <c:pt idx="2812">
                  <c:v>6.006020831999997</c:v>
                </c:pt>
                <c:pt idx="2813">
                  <c:v>5.992951678999995</c:v>
                </c:pt>
                <c:pt idx="2814">
                  <c:v>5.972092915</c:v>
                </c:pt>
                <c:pt idx="2815">
                  <c:v>5.967858600999997</c:v>
                </c:pt>
                <c:pt idx="2816">
                  <c:v>5.974502849999997</c:v>
                </c:pt>
                <c:pt idx="2817">
                  <c:v>5.975514697999997</c:v>
                </c:pt>
                <c:pt idx="2818">
                  <c:v>5.969039248999997</c:v>
                </c:pt>
                <c:pt idx="2819">
                  <c:v>5.967376040999997</c:v>
                </c:pt>
                <c:pt idx="2820">
                  <c:v>5.980544375999997</c:v>
                </c:pt>
                <c:pt idx="2821">
                  <c:v>5.992438602</c:v>
                </c:pt>
                <c:pt idx="2822">
                  <c:v>5.996756839999997</c:v>
                </c:pt>
                <c:pt idx="2823">
                  <c:v>5.986998843999999</c:v>
                </c:pt>
                <c:pt idx="2824">
                  <c:v>5.977617549999997</c:v>
                </c:pt>
                <c:pt idx="2825">
                  <c:v>5.997133540999996</c:v>
                </c:pt>
                <c:pt idx="2826">
                  <c:v>6.011928367999997</c:v>
                </c:pt>
                <c:pt idx="2827">
                  <c:v>6.013782309999997</c:v>
                </c:pt>
                <c:pt idx="2828">
                  <c:v>6.018878745999999</c:v>
                </c:pt>
                <c:pt idx="2829">
                  <c:v>6.027438926999994</c:v>
                </c:pt>
                <c:pt idx="2830">
                  <c:v>6.030170249999996</c:v>
                </c:pt>
                <c:pt idx="2831">
                  <c:v>6.015952872999994</c:v>
                </c:pt>
                <c:pt idx="2832">
                  <c:v>6.010108756999997</c:v>
                </c:pt>
                <c:pt idx="2833">
                  <c:v>6.019820975999997</c:v>
                </c:pt>
                <c:pt idx="2834">
                  <c:v>6.023349570999997</c:v>
                </c:pt>
                <c:pt idx="2835">
                  <c:v>6.022479819999996</c:v>
                </c:pt>
                <c:pt idx="2836">
                  <c:v>6.030616569999996</c:v>
                </c:pt>
                <c:pt idx="2837">
                  <c:v>6.029334830999995</c:v>
                </c:pt>
                <c:pt idx="2838">
                  <c:v>6.031598853999999</c:v>
                </c:pt>
                <c:pt idx="2839">
                  <c:v>6.025440025</c:v>
                </c:pt>
                <c:pt idx="2840">
                  <c:v>6.020236777999996</c:v>
                </c:pt>
                <c:pt idx="2841">
                  <c:v>6.033700275</c:v>
                </c:pt>
                <c:pt idx="2842">
                  <c:v>6.040208149</c:v>
                </c:pt>
                <c:pt idx="2843">
                  <c:v>6.045937823999996</c:v>
                </c:pt>
                <c:pt idx="2844">
                  <c:v>6.042794513999997</c:v>
                </c:pt>
                <c:pt idx="2845">
                  <c:v>6.046052265</c:v>
                </c:pt>
                <c:pt idx="2846">
                  <c:v>6.052249241</c:v>
                </c:pt>
                <c:pt idx="2847">
                  <c:v>6.051741886</c:v>
                </c:pt>
                <c:pt idx="2848">
                  <c:v>6.052886294999997</c:v>
                </c:pt>
                <c:pt idx="2849">
                  <c:v>6.056693363</c:v>
                </c:pt>
                <c:pt idx="2850">
                  <c:v>6.057214068999994</c:v>
                </c:pt>
                <c:pt idx="2851">
                  <c:v>6.074273396</c:v>
                </c:pt>
                <c:pt idx="2852">
                  <c:v>6.059297371</c:v>
                </c:pt>
                <c:pt idx="2853">
                  <c:v>6.050164986</c:v>
                </c:pt>
                <c:pt idx="2854">
                  <c:v>6.049405860999996</c:v>
                </c:pt>
                <c:pt idx="2855">
                  <c:v>6.058395195</c:v>
                </c:pt>
                <c:pt idx="2856">
                  <c:v>6.074376868999996</c:v>
                </c:pt>
                <c:pt idx="2857">
                  <c:v>6.078515815999997</c:v>
                </c:pt>
                <c:pt idx="2858">
                  <c:v>6.060508536999994</c:v>
                </c:pt>
                <c:pt idx="2859">
                  <c:v>6.055572318999997</c:v>
                </c:pt>
                <c:pt idx="2860">
                  <c:v>6.056274223</c:v>
                </c:pt>
                <c:pt idx="2861">
                  <c:v>6.060252953</c:v>
                </c:pt>
                <c:pt idx="2862">
                  <c:v>6.049373436</c:v>
                </c:pt>
                <c:pt idx="2863">
                  <c:v>6.051429557999997</c:v>
                </c:pt>
                <c:pt idx="2864">
                  <c:v>6.051315116999997</c:v>
                </c:pt>
                <c:pt idx="2865">
                  <c:v>6.059570122</c:v>
                </c:pt>
                <c:pt idx="2866">
                  <c:v>6.064178275999994</c:v>
                </c:pt>
                <c:pt idx="2867">
                  <c:v>6.058181571999994</c:v>
                </c:pt>
                <c:pt idx="2868">
                  <c:v>6.072780417999997</c:v>
                </c:pt>
                <c:pt idx="2869">
                  <c:v>6.066890525999997</c:v>
                </c:pt>
                <c:pt idx="2870">
                  <c:v>6.083240318</c:v>
                </c:pt>
                <c:pt idx="2871">
                  <c:v>6.089359093</c:v>
                </c:pt>
                <c:pt idx="2872">
                  <c:v>6.093761252999998</c:v>
                </c:pt>
                <c:pt idx="2873">
                  <c:v>6.097087668999994</c:v>
                </c:pt>
                <c:pt idx="2874">
                  <c:v>6.094409751999997</c:v>
                </c:pt>
                <c:pt idx="2875">
                  <c:v>6.096225071</c:v>
                </c:pt>
                <c:pt idx="2876">
                  <c:v>6.102992343999997</c:v>
                </c:pt>
                <c:pt idx="2877">
                  <c:v>6.113436984999997</c:v>
                </c:pt>
                <c:pt idx="2878">
                  <c:v>6.103709506999997</c:v>
                </c:pt>
                <c:pt idx="2879">
                  <c:v>6.100447940999997</c:v>
                </c:pt>
                <c:pt idx="2880">
                  <c:v>6.094119834999995</c:v>
                </c:pt>
                <c:pt idx="2881">
                  <c:v>6.091876793</c:v>
                </c:pt>
                <c:pt idx="2882">
                  <c:v>6.086986350999997</c:v>
                </c:pt>
                <c:pt idx="2883">
                  <c:v>6.092265891999999</c:v>
                </c:pt>
                <c:pt idx="2884">
                  <c:v>6.089328575</c:v>
                </c:pt>
                <c:pt idx="2885">
                  <c:v>6.108188437999996</c:v>
                </c:pt>
                <c:pt idx="2886">
                  <c:v>6.123532103999997</c:v>
                </c:pt>
                <c:pt idx="2887">
                  <c:v>6.106331635</c:v>
                </c:pt>
                <c:pt idx="2888">
                  <c:v>6.100273895</c:v>
                </c:pt>
                <c:pt idx="2889">
                  <c:v>6.110764312999997</c:v>
                </c:pt>
                <c:pt idx="2890">
                  <c:v>6.117796706999996</c:v>
                </c:pt>
                <c:pt idx="2891">
                  <c:v>6.116049575999997</c:v>
                </c:pt>
                <c:pt idx="2892">
                  <c:v>6.124724196999995</c:v>
                </c:pt>
                <c:pt idx="2893">
                  <c:v>6.134140777999995</c:v>
                </c:pt>
                <c:pt idx="2894">
                  <c:v>6.13366394</c:v>
                </c:pt>
                <c:pt idx="2895">
                  <c:v>6.13744812</c:v>
                </c:pt>
                <c:pt idx="2896">
                  <c:v>6.124195861999992</c:v>
                </c:pt>
                <c:pt idx="2897">
                  <c:v>6.121523665999997</c:v>
                </c:pt>
                <c:pt idx="2898">
                  <c:v>6.124750899999994</c:v>
                </c:pt>
                <c:pt idx="2899">
                  <c:v>6.120753097999997</c:v>
                </c:pt>
                <c:pt idx="2900">
                  <c:v>6.126320647999996</c:v>
                </c:pt>
                <c:pt idx="2901">
                  <c:v>6.134392547999996</c:v>
                </c:pt>
                <c:pt idx="2902">
                  <c:v>6.140735911999997</c:v>
                </c:pt>
                <c:pt idx="2903">
                  <c:v>6.136879253</c:v>
                </c:pt>
                <c:pt idx="2904">
                  <c:v>6.128082560999994</c:v>
                </c:pt>
                <c:pt idx="2905">
                  <c:v>6.134235667999994</c:v>
                </c:pt>
                <c:pt idx="2906">
                  <c:v>6.136087703999999</c:v>
                </c:pt>
                <c:pt idx="2907">
                  <c:v>6.145293522</c:v>
                </c:pt>
                <c:pt idx="2908">
                  <c:v>6.146418857999994</c:v>
                </c:pt>
                <c:pt idx="2909">
                  <c:v>6.134349155</c:v>
                </c:pt>
                <c:pt idx="2910">
                  <c:v>6.135428715</c:v>
                </c:pt>
                <c:pt idx="2911">
                  <c:v>6.154113101999996</c:v>
                </c:pt>
                <c:pt idx="2912">
                  <c:v>6.162673283</c:v>
                </c:pt>
                <c:pt idx="2913">
                  <c:v>6.159499454</c:v>
                </c:pt>
                <c:pt idx="2914">
                  <c:v>6.172156619999996</c:v>
                </c:pt>
                <c:pt idx="2915">
                  <c:v>6.170148182</c:v>
                </c:pt>
                <c:pt idx="2916">
                  <c:v>6.173615742</c:v>
                </c:pt>
                <c:pt idx="2917">
                  <c:v>6.163500594999997</c:v>
                </c:pt>
                <c:pt idx="2918">
                  <c:v>6.173983382999999</c:v>
                </c:pt>
                <c:pt idx="2919">
                  <c:v>6.176115798999997</c:v>
                </c:pt>
                <c:pt idx="2920">
                  <c:v>6.173292923</c:v>
                </c:pt>
                <c:pt idx="2921">
                  <c:v>6.186838912999997</c:v>
                </c:pt>
                <c:pt idx="2922">
                  <c:v>6.194987105999996</c:v>
                </c:pt>
                <c:pt idx="2923">
                  <c:v>6.193018722999997</c:v>
                </c:pt>
                <c:pt idx="2924">
                  <c:v>6.194281386999996</c:v>
                </c:pt>
                <c:pt idx="2925">
                  <c:v>6.188753891</c:v>
                </c:pt>
                <c:pt idx="2926">
                  <c:v>6.185091782</c:v>
                </c:pt>
                <c:pt idx="2927">
                  <c:v>6.186465072999997</c:v>
                </c:pt>
                <c:pt idx="2928">
                  <c:v>6.178399848999997</c:v>
                </c:pt>
                <c:pt idx="2929">
                  <c:v>6.177211094</c:v>
                </c:pt>
                <c:pt idx="2930">
                  <c:v>6.171639729</c:v>
                </c:pt>
                <c:pt idx="2931">
                  <c:v>6.181073475</c:v>
                </c:pt>
                <c:pt idx="2932">
                  <c:v>6.197140979999994</c:v>
                </c:pt>
                <c:pt idx="2933">
                  <c:v>6.195811557999993</c:v>
                </c:pt>
                <c:pt idx="2934">
                  <c:v>6.198194789999997</c:v>
                </c:pt>
                <c:pt idx="2935">
                  <c:v>6.188047695</c:v>
                </c:pt>
                <c:pt idx="2936">
                  <c:v>6.195165919999996</c:v>
                </c:pt>
                <c:pt idx="2937">
                  <c:v>6.207624722</c:v>
                </c:pt>
                <c:pt idx="2938">
                  <c:v>6.207971858999994</c:v>
                </c:pt>
                <c:pt idx="2939">
                  <c:v>6.204065608999997</c:v>
                </c:pt>
                <c:pt idx="2940">
                  <c:v>6.201494979999997</c:v>
                </c:pt>
                <c:pt idx="2941">
                  <c:v>6.203997421</c:v>
                </c:pt>
                <c:pt idx="2942">
                  <c:v>6.211787033</c:v>
                </c:pt>
                <c:pt idx="2943">
                  <c:v>6.209955977999996</c:v>
                </c:pt>
                <c:pt idx="2944">
                  <c:v>6.210516738999996</c:v>
                </c:pt>
                <c:pt idx="2945">
                  <c:v>6.219778824</c:v>
                </c:pt>
                <c:pt idx="2946">
                  <c:v>6.213606643999999</c:v>
                </c:pt>
                <c:pt idx="2947">
                  <c:v>6.218855666999994</c:v>
                </c:pt>
                <c:pt idx="2948">
                  <c:v>6.219986725</c:v>
                </c:pt>
                <c:pt idx="2949">
                  <c:v>6.217685031999996</c:v>
                </c:pt>
                <c:pt idx="2950">
                  <c:v>6.217372226999997</c:v>
                </c:pt>
                <c:pt idx="2951">
                  <c:v>6.225955295999997</c:v>
                </c:pt>
                <c:pt idx="2952">
                  <c:v>6.233348179</c:v>
                </c:pt>
                <c:pt idx="2953">
                  <c:v>6.239703465</c:v>
                </c:pt>
                <c:pt idx="2954">
                  <c:v>6.245051669999997</c:v>
                </c:pt>
                <c:pt idx="2955">
                  <c:v>6.248278904</c:v>
                </c:pt>
                <c:pt idx="2956">
                  <c:v>6.257846165</c:v>
                </c:pt>
                <c:pt idx="2957">
                  <c:v>6.253112124999999</c:v>
                </c:pt>
                <c:pt idx="2958">
                  <c:v>6.247157383</c:v>
                </c:pt>
                <c:pt idx="2959">
                  <c:v>6.239337254</c:v>
                </c:pt>
                <c:pt idx="2960">
                  <c:v>6.241168308</c:v>
                </c:pt>
                <c:pt idx="2961">
                  <c:v>6.237536715999997</c:v>
                </c:pt>
                <c:pt idx="2962">
                  <c:v>6.256686497</c:v>
                </c:pt>
                <c:pt idx="2963">
                  <c:v>6.243556308999997</c:v>
                </c:pt>
                <c:pt idx="2964">
                  <c:v>6.246966647999997</c:v>
                </c:pt>
                <c:pt idx="2965">
                  <c:v>6.242331791</c:v>
                </c:pt>
                <c:pt idx="2966">
                  <c:v>6.257551002999997</c:v>
                </c:pt>
                <c:pt idx="2967">
                  <c:v>6.280540275999997</c:v>
                </c:pt>
                <c:pt idx="2968">
                  <c:v>6.276498604</c:v>
                </c:pt>
                <c:pt idx="2969">
                  <c:v>6.271199989</c:v>
                </c:pt>
                <c:pt idx="2970">
                  <c:v>6.262037085999999</c:v>
                </c:pt>
                <c:pt idx="2971">
                  <c:v>6.265058326999997</c:v>
                </c:pt>
                <c:pt idx="2972">
                  <c:v>6.256177710999999</c:v>
                </c:pt>
                <c:pt idx="2973">
                  <c:v>6.259515571999994</c:v>
                </c:pt>
                <c:pt idx="2974">
                  <c:v>6.263471413</c:v>
                </c:pt>
                <c:pt idx="2975">
                  <c:v>6.268464850999996</c:v>
                </c:pt>
                <c:pt idx="2976">
                  <c:v>6.282159614999999</c:v>
                </c:pt>
                <c:pt idx="2977">
                  <c:v>6.284816550999994</c:v>
                </c:pt>
                <c:pt idx="2978">
                  <c:v>6.291848946</c:v>
                </c:pt>
                <c:pt idx="2979">
                  <c:v>6.282011795</c:v>
                </c:pt>
                <c:pt idx="2980">
                  <c:v>6.284209060999999</c:v>
                </c:pt>
                <c:pt idx="2981">
                  <c:v>6.290068436</c:v>
                </c:pt>
                <c:pt idx="2982">
                  <c:v>6.295485305999997</c:v>
                </c:pt>
                <c:pt idx="2983">
                  <c:v>6.30129509</c:v>
                </c:pt>
                <c:pt idx="2984">
                  <c:v>6.288996505999997</c:v>
                </c:pt>
                <c:pt idx="2985">
                  <c:v>6.290659714</c:v>
                </c:pt>
                <c:pt idx="2986">
                  <c:v>6.300089644999997</c:v>
                </c:pt>
                <c:pt idx="2987">
                  <c:v>6.300402451</c:v>
                </c:pt>
                <c:pt idx="2988">
                  <c:v>6.301913070999997</c:v>
                </c:pt>
                <c:pt idx="2989">
                  <c:v>6.313799666999997</c:v>
                </c:pt>
                <c:pt idx="2990">
                  <c:v>6.313223648</c:v>
                </c:pt>
                <c:pt idx="2991">
                  <c:v>6.310637283</c:v>
                </c:pt>
                <c:pt idx="2992">
                  <c:v>6.298857497999998</c:v>
                </c:pt>
                <c:pt idx="2993">
                  <c:v>6.295264052999999</c:v>
                </c:pt>
                <c:pt idx="2994">
                  <c:v>6.309003639</c:v>
                </c:pt>
                <c:pt idx="2995">
                  <c:v>6.315311240999994</c:v>
                </c:pt>
                <c:pt idx="2996">
                  <c:v>6.314121055999996</c:v>
                </c:pt>
                <c:pt idx="2997">
                  <c:v>6.332790184</c:v>
                </c:pt>
                <c:pt idx="2998">
                  <c:v>6.332656669999997</c:v>
                </c:pt>
                <c:pt idx="2999">
                  <c:v>6.325813102999997</c:v>
                </c:pt>
                <c:pt idx="3000">
                  <c:v>6.324088859999992</c:v>
                </c:pt>
                <c:pt idx="3001">
                  <c:v>6.318534659999994</c:v>
                </c:pt>
                <c:pt idx="3002">
                  <c:v>6.327317523999994</c:v>
                </c:pt>
                <c:pt idx="3003">
                  <c:v>6.334899235</c:v>
                </c:pt>
                <c:pt idx="3004">
                  <c:v>6.344937610999994</c:v>
                </c:pt>
                <c:pt idx="3005">
                  <c:v>6.341500567999994</c:v>
                </c:pt>
                <c:pt idx="3006">
                  <c:v>6.321358966999996</c:v>
                </c:pt>
                <c:pt idx="3007">
                  <c:v>6.303948688999998</c:v>
                </c:pt>
                <c:pt idx="3008">
                  <c:v>6.297265339</c:v>
                </c:pt>
                <c:pt idx="3009">
                  <c:v>6.305833148999997</c:v>
                </c:pt>
                <c:pt idx="3010">
                  <c:v>6.311929034999999</c:v>
                </c:pt>
                <c:pt idx="3011">
                  <c:v>6.316514300999994</c:v>
                </c:pt>
                <c:pt idx="3012">
                  <c:v>6.30842905</c:v>
                </c:pt>
                <c:pt idx="3013">
                  <c:v>6.323220538999997</c:v>
                </c:pt>
                <c:pt idx="3014">
                  <c:v>6.333668995</c:v>
                </c:pt>
                <c:pt idx="3015">
                  <c:v>6.335961627999997</c:v>
                </c:pt>
                <c:pt idx="3016">
                  <c:v>6.338235188</c:v>
                </c:pt>
                <c:pt idx="3017">
                  <c:v>6.339033413</c:v>
                </c:pt>
                <c:pt idx="3018">
                  <c:v>6.346815395</c:v>
                </c:pt>
                <c:pt idx="3019">
                  <c:v>6.337106990999997</c:v>
                </c:pt>
                <c:pt idx="3020">
                  <c:v>6.343920039999997</c:v>
                </c:pt>
                <c:pt idx="3021">
                  <c:v>6.3502491</c:v>
                </c:pt>
                <c:pt idx="3022">
                  <c:v>6.351126479999997</c:v>
                </c:pt>
                <c:pt idx="3023">
                  <c:v>6.347880172999996</c:v>
                </c:pt>
                <c:pt idx="3024">
                  <c:v>6.351755905</c:v>
                </c:pt>
                <c:pt idx="3025">
                  <c:v>6.350577163999997</c:v>
                </c:pt>
                <c:pt idx="3026">
                  <c:v>6.361784743999997</c:v>
                </c:pt>
                <c:pt idx="3027">
                  <c:v>6.367884921999994</c:v>
                </c:pt>
                <c:pt idx="3028">
                  <c:v>6.362979220999994</c:v>
                </c:pt>
                <c:pt idx="3029">
                  <c:v>6.376704501999997</c:v>
                </c:pt>
                <c:pt idx="3030">
                  <c:v>6.385596560999994</c:v>
                </c:pt>
                <c:pt idx="3031">
                  <c:v>6.388375567999994</c:v>
                </c:pt>
                <c:pt idx="3032">
                  <c:v>6.395829486999998</c:v>
                </c:pt>
                <c:pt idx="3033">
                  <c:v>6.393934058999994</c:v>
                </c:pt>
                <c:pt idx="3034">
                  <c:v>6.391935157999994</c:v>
                </c:pt>
                <c:pt idx="3035">
                  <c:v>6.39036541</c:v>
                </c:pt>
                <c:pt idx="3036">
                  <c:v>6.411590385</c:v>
                </c:pt>
                <c:pt idx="3037">
                  <c:v>6.395431327999995</c:v>
                </c:pt>
                <c:pt idx="3038">
                  <c:v>6.38074379</c:v>
                </c:pt>
                <c:pt idx="3039">
                  <c:v>6.378832625999999</c:v>
                </c:pt>
                <c:pt idx="3040">
                  <c:v>6.38134079</c:v>
                </c:pt>
                <c:pt idx="3041">
                  <c:v>6.386681365999999</c:v>
                </c:pt>
                <c:pt idx="3042">
                  <c:v>6.391007232999997</c:v>
                </c:pt>
                <c:pt idx="3043">
                  <c:v>6.385590362999997</c:v>
                </c:pt>
                <c:pt idx="3044">
                  <c:v>6.395794677999994</c:v>
                </c:pt>
                <c:pt idx="3045">
                  <c:v>6.39167099</c:v>
                </c:pt>
                <c:pt idx="3046">
                  <c:v>6.401467133</c:v>
                </c:pt>
                <c:pt idx="3047">
                  <c:v>6.410118865999997</c:v>
                </c:pt>
                <c:pt idx="3048">
                  <c:v>6.407850074999997</c:v>
                </c:pt>
                <c:pt idx="3049">
                  <c:v>6.409925269999997</c:v>
                </c:pt>
                <c:pt idx="3050">
                  <c:v>6.417310523999997</c:v>
                </c:pt>
                <c:pt idx="3051">
                  <c:v>6.427594947999993</c:v>
                </c:pt>
                <c:pt idx="3052">
                  <c:v>6.432443428</c:v>
                </c:pt>
                <c:pt idx="3053">
                  <c:v>6.418773937</c:v>
                </c:pt>
                <c:pt idx="3054">
                  <c:v>6.416118907999997</c:v>
                </c:pt>
                <c:pt idx="3055">
                  <c:v>6.421005534999997</c:v>
                </c:pt>
                <c:pt idx="3056">
                  <c:v>6.418828297</c:v>
                </c:pt>
                <c:pt idx="3057">
                  <c:v>6.405568409</c:v>
                </c:pt>
                <c:pt idx="3058">
                  <c:v>6.404439258999996</c:v>
                </c:pt>
                <c:pt idx="3059">
                  <c:v>6.407017993999998</c:v>
                </c:pt>
                <c:pt idx="3060">
                  <c:v>6.416302967</c:v>
                </c:pt>
                <c:pt idx="3061">
                  <c:v>6.416241932</c:v>
                </c:pt>
                <c:pt idx="3062">
                  <c:v>6.426022816</c:v>
                </c:pt>
                <c:pt idx="3063">
                  <c:v>6.421452807999997</c:v>
                </c:pt>
                <c:pt idx="3064">
                  <c:v>6.421101855999997</c:v>
                </c:pt>
                <c:pt idx="3065">
                  <c:v>6.426160145</c:v>
                </c:pt>
                <c:pt idx="3066">
                  <c:v>6.437313843</c:v>
                </c:pt>
                <c:pt idx="3067">
                  <c:v>6.437985228999994</c:v>
                </c:pt>
                <c:pt idx="3068">
                  <c:v>6.438561249</c:v>
                </c:pt>
                <c:pt idx="3069">
                  <c:v>6.447575377999994</c:v>
                </c:pt>
                <c:pt idx="3070">
                  <c:v>6.453373718</c:v>
                </c:pt>
                <c:pt idx="3071">
                  <c:v>6.435383606</c:v>
                </c:pt>
                <c:pt idx="3072">
                  <c:v>6.444882201999997</c:v>
                </c:pt>
                <c:pt idx="3073">
                  <c:v>6.436573792</c:v>
                </c:pt>
                <c:pt idx="3074">
                  <c:v>6.456784057999997</c:v>
                </c:pt>
                <c:pt idx="3075">
                  <c:v>6.463345336999997</c:v>
                </c:pt>
                <c:pt idx="3076">
                  <c:v>6.441540526999997</c:v>
                </c:pt>
                <c:pt idx="3077">
                  <c:v>6.449200439</c:v>
                </c:pt>
                <c:pt idx="3078">
                  <c:v>6.461272049</c:v>
                </c:pt>
                <c:pt idx="3079">
                  <c:v>6.456641006</c:v>
                </c:pt>
                <c:pt idx="3080">
                  <c:v>6.450104522999997</c:v>
                </c:pt>
                <c:pt idx="3081">
                  <c:v>6.448727417</c:v>
                </c:pt>
                <c:pt idx="3082">
                  <c:v>6.454815673999994</c:v>
                </c:pt>
                <c:pt idx="3083">
                  <c:v>6.456333923</c:v>
                </c:pt>
                <c:pt idx="3084">
                  <c:v>6.44427948</c:v>
                </c:pt>
                <c:pt idx="3085">
                  <c:v>6.434315491</c:v>
                </c:pt>
                <c:pt idx="3086">
                  <c:v>6.448654937999997</c:v>
                </c:pt>
                <c:pt idx="3087">
                  <c:v>6.465073395</c:v>
                </c:pt>
                <c:pt idx="3088">
                  <c:v>6.473950195</c:v>
                </c:pt>
                <c:pt idx="3089">
                  <c:v>6.468731689</c:v>
                </c:pt>
                <c:pt idx="3090">
                  <c:v>6.462905215999996</c:v>
                </c:pt>
                <c:pt idx="3091">
                  <c:v>6.467604922999997</c:v>
                </c:pt>
                <c:pt idx="3092">
                  <c:v>6.477660465</c:v>
                </c:pt>
                <c:pt idx="3093">
                  <c:v>6.475039768</c:v>
                </c:pt>
                <c:pt idx="3094">
                  <c:v>6.473117161</c:v>
                </c:pt>
                <c:pt idx="3095">
                  <c:v>6.468856144</c:v>
                </c:pt>
                <c:pt idx="3096">
                  <c:v>6.481398868999999</c:v>
                </c:pt>
                <c:pt idx="3097">
                  <c:v>6.491553593</c:v>
                </c:pt>
                <c:pt idx="3098">
                  <c:v>6.5091012</c:v>
                </c:pt>
                <c:pt idx="3099">
                  <c:v>6.493247318</c:v>
                </c:pt>
                <c:pt idx="3100">
                  <c:v>6.49800806</c:v>
                </c:pt>
                <c:pt idx="3101">
                  <c:v>6.487441349</c:v>
                </c:pt>
                <c:pt idx="3102">
                  <c:v>6.497218418</c:v>
                </c:pt>
                <c:pt idx="3103">
                  <c:v>6.483676243</c:v>
                </c:pt>
                <c:pt idx="3104">
                  <c:v>6.485278416</c:v>
                </c:pt>
                <c:pt idx="3105">
                  <c:v>6.495478916</c:v>
                </c:pt>
                <c:pt idx="3106">
                  <c:v>6.486598301</c:v>
                </c:pt>
                <c:pt idx="3107">
                  <c:v>6.48799448</c:v>
                </c:pt>
                <c:pt idx="3108">
                  <c:v>6.484896945999997</c:v>
                </c:pt>
                <c:pt idx="3109">
                  <c:v>6.497653294</c:v>
                </c:pt>
                <c:pt idx="3110">
                  <c:v>6.511569309</c:v>
                </c:pt>
                <c:pt idx="3111">
                  <c:v>6.495913792</c:v>
                </c:pt>
                <c:pt idx="3112">
                  <c:v>6.508120822999997</c:v>
                </c:pt>
                <c:pt idx="3113">
                  <c:v>6.507754611999996</c:v>
                </c:pt>
                <c:pt idx="3114">
                  <c:v>6.519160556999997</c:v>
                </c:pt>
                <c:pt idx="3115">
                  <c:v>6.527350711999997</c:v>
                </c:pt>
                <c:pt idx="3116">
                  <c:v>6.517447757999996</c:v>
                </c:pt>
                <c:pt idx="3117">
                  <c:v>6.515792179</c:v>
                </c:pt>
                <c:pt idx="3118">
                  <c:v>6.516249943</c:v>
                </c:pt>
                <c:pt idx="3119">
                  <c:v>6.512339877999994</c:v>
                </c:pt>
                <c:pt idx="3120">
                  <c:v>6.512129116</c:v>
                </c:pt>
                <c:pt idx="3121">
                  <c:v>6.539091396</c:v>
                </c:pt>
                <c:pt idx="3122">
                  <c:v>6.543966578999996</c:v>
                </c:pt>
                <c:pt idx="3123">
                  <c:v>6.545704173999997</c:v>
                </c:pt>
                <c:pt idx="3124">
                  <c:v>6.541296291</c:v>
                </c:pt>
                <c:pt idx="3125">
                  <c:v>6.529674815999997</c:v>
                </c:pt>
                <c:pt idx="3126">
                  <c:v>6.530875492</c:v>
                </c:pt>
                <c:pt idx="3127">
                  <c:v>6.528309155</c:v>
                </c:pt>
                <c:pt idx="3128">
                  <c:v>6.532314586999996</c:v>
                </c:pt>
                <c:pt idx="3129">
                  <c:v>6.534511851999994</c:v>
                </c:pt>
                <c:pt idx="3130">
                  <c:v>6.530174540999996</c:v>
                </c:pt>
                <c:pt idx="3131">
                  <c:v>6.525570201999995</c:v>
                </c:pt>
                <c:pt idx="3132">
                  <c:v>6.530418682</c:v>
                </c:pt>
                <c:pt idx="3133">
                  <c:v>6.532232570999997</c:v>
                </c:pt>
                <c:pt idx="3134">
                  <c:v>6.534273434</c:v>
                </c:pt>
                <c:pt idx="3135">
                  <c:v>6.536253262</c:v>
                </c:pt>
                <c:pt idx="3136">
                  <c:v>6.545577334999997</c:v>
                </c:pt>
                <c:pt idx="3137">
                  <c:v>6.551268864</c:v>
                </c:pt>
                <c:pt idx="3138">
                  <c:v>6.554488467999994</c:v>
                </c:pt>
                <c:pt idx="3139">
                  <c:v>6.554526614999996</c:v>
                </c:pt>
                <c:pt idx="3140">
                  <c:v>6.560759829999996</c:v>
                </c:pt>
                <c:pt idx="3141">
                  <c:v>6.559851933</c:v>
                </c:pt>
                <c:pt idx="3142">
                  <c:v>6.558982181999998</c:v>
                </c:pt>
                <c:pt idx="3143">
                  <c:v>6.563991832999997</c:v>
                </c:pt>
                <c:pt idx="3144">
                  <c:v>6.566692638</c:v>
                </c:pt>
                <c:pt idx="3145">
                  <c:v>6.569134044999997</c:v>
                </c:pt>
                <c:pt idx="3146">
                  <c:v>6.563114451999994</c:v>
                </c:pt>
                <c:pt idx="3147">
                  <c:v>6.553768444</c:v>
                </c:pt>
                <c:pt idx="3148">
                  <c:v>6.547691631</c:v>
                </c:pt>
                <c:pt idx="3149">
                  <c:v>6.552009868999995</c:v>
                </c:pt>
                <c:pt idx="3150">
                  <c:v>6.560058879999994</c:v>
                </c:pt>
                <c:pt idx="3151">
                  <c:v>6.565628337999997</c:v>
                </c:pt>
                <c:pt idx="3152">
                  <c:v>6.568096446999996</c:v>
                </c:pt>
                <c:pt idx="3153">
                  <c:v>6.562916087999994</c:v>
                </c:pt>
                <c:pt idx="3154">
                  <c:v>6.561344432999999</c:v>
                </c:pt>
                <c:pt idx="3155">
                  <c:v>6.574680614</c:v>
                </c:pt>
                <c:pt idx="3156">
                  <c:v>6.574596691</c:v>
                </c:pt>
                <c:pt idx="3157">
                  <c:v>6.584316539999994</c:v>
                </c:pt>
                <c:pt idx="3158">
                  <c:v>6.584270763</c:v>
                </c:pt>
                <c:pt idx="3159">
                  <c:v>6.589561749</c:v>
                </c:pt>
                <c:pt idx="3160">
                  <c:v>6.587654399999997</c:v>
                </c:pt>
                <c:pt idx="3161">
                  <c:v>6.592804240999994</c:v>
                </c:pt>
                <c:pt idx="3162">
                  <c:v>6.591827678999997</c:v>
                </c:pt>
                <c:pt idx="3163">
                  <c:v>6.592483806999994</c:v>
                </c:pt>
                <c:pt idx="3164">
                  <c:v>6.600128459999997</c:v>
                </c:pt>
                <c:pt idx="3165">
                  <c:v>6.607803630999996</c:v>
                </c:pt>
                <c:pt idx="3166">
                  <c:v>6.604084300999993</c:v>
                </c:pt>
                <c:pt idx="3167">
                  <c:v>6.607165622999996</c:v>
                </c:pt>
                <c:pt idx="3168">
                  <c:v>6.615130710999995</c:v>
                </c:pt>
                <c:pt idx="3169">
                  <c:v>6.620631503999996</c:v>
                </c:pt>
                <c:pt idx="3170">
                  <c:v>6.616313266999994</c:v>
                </c:pt>
                <c:pt idx="3171">
                  <c:v>6.598212527999997</c:v>
                </c:pt>
                <c:pt idx="3172">
                  <c:v>6.590071963999997</c:v>
                </c:pt>
                <c:pt idx="3173">
                  <c:v>6.609832096</c:v>
                </c:pt>
                <c:pt idx="3174">
                  <c:v>6.614692019999997</c:v>
                </c:pt>
                <c:pt idx="3175">
                  <c:v>6.609907435999998</c:v>
                </c:pt>
                <c:pt idx="3176">
                  <c:v>6.612978267999993</c:v>
                </c:pt>
                <c:pt idx="3177">
                  <c:v>6.621752070999997</c:v>
                </c:pt>
                <c:pt idx="3178">
                  <c:v>6.635711955999997</c:v>
                </c:pt>
                <c:pt idx="3179">
                  <c:v>6.644298839999996</c:v>
                </c:pt>
                <c:pt idx="3180">
                  <c:v>6.638523387999998</c:v>
                </c:pt>
                <c:pt idx="3181">
                  <c:v>6.644295978999994</c:v>
                </c:pt>
                <c:pt idx="3182">
                  <c:v>6.636212635</c:v>
                </c:pt>
                <c:pt idx="3183">
                  <c:v>6.644593524999996</c:v>
                </c:pt>
                <c:pt idx="3184">
                  <c:v>6.658582019999994</c:v>
                </c:pt>
                <c:pt idx="3185">
                  <c:v>6.654294299999996</c:v>
                </c:pt>
                <c:pt idx="3186">
                  <c:v>6.653439807999994</c:v>
                </c:pt>
                <c:pt idx="3187">
                  <c:v>6.644207286999997</c:v>
                </c:pt>
                <c:pt idx="3188">
                  <c:v>6.641338634</c:v>
                </c:pt>
                <c:pt idx="3189">
                  <c:v>6.643353748</c:v>
                </c:pt>
                <c:pt idx="3190">
                  <c:v>6.643403815999997</c:v>
                </c:pt>
                <c:pt idx="3191">
                  <c:v>6.666536139999994</c:v>
                </c:pt>
                <c:pt idx="3192">
                  <c:v>6.665345954999997</c:v>
                </c:pt>
                <c:pt idx="3193">
                  <c:v>6.667897986999994</c:v>
                </c:pt>
                <c:pt idx="3194">
                  <c:v>6.656625556999994</c:v>
                </c:pt>
                <c:pt idx="3195">
                  <c:v>6.661020087999997</c:v>
                </c:pt>
                <c:pt idx="3196">
                  <c:v>6.651010322999997</c:v>
                </c:pt>
                <c:pt idx="3197">
                  <c:v>6.659237670999997</c:v>
                </c:pt>
                <c:pt idx="3198">
                  <c:v>6.665016936999992</c:v>
                </c:pt>
                <c:pt idx="3199">
                  <c:v>6.654812621999994</c:v>
                </c:pt>
                <c:pt idx="3200">
                  <c:v>6.660797881999997</c:v>
                </c:pt>
                <c:pt idx="3201">
                  <c:v>6.673722076</c:v>
                </c:pt>
                <c:pt idx="3202">
                  <c:v>6.669709014999999</c:v>
                </c:pt>
                <c:pt idx="3203">
                  <c:v>6.664734649999992</c:v>
                </c:pt>
                <c:pt idx="3204">
                  <c:v>6.671913909999997</c:v>
                </c:pt>
                <c:pt idx="3205">
                  <c:v>6.665360259999994</c:v>
                </c:pt>
                <c:pt idx="3206">
                  <c:v>6.663704680999997</c:v>
                </c:pt>
                <c:pt idx="3207">
                  <c:v>6.664482879999991</c:v>
                </c:pt>
                <c:pt idx="3208">
                  <c:v>6.672207642</c:v>
                </c:pt>
                <c:pt idx="3209">
                  <c:v>6.676423836</c:v>
                </c:pt>
                <c:pt idx="3210">
                  <c:v>6.668321418999997</c:v>
                </c:pt>
                <c:pt idx="3211">
                  <c:v>6.670060921</c:v>
                </c:pt>
                <c:pt idx="3212">
                  <c:v>6.682313727999997</c:v>
                </c:pt>
                <c:pt idx="3213">
                  <c:v>6.689058113</c:v>
                </c:pt>
                <c:pt idx="3214">
                  <c:v>6.686231422</c:v>
                </c:pt>
                <c:pt idx="3215">
                  <c:v>6.692746924999997</c:v>
                </c:pt>
                <c:pt idx="3216">
                  <c:v>6.715612220999997</c:v>
                </c:pt>
                <c:pt idx="3217">
                  <c:v>6.708186912999997</c:v>
                </c:pt>
                <c:pt idx="3218">
                  <c:v>6.699168967999996</c:v>
                </c:pt>
                <c:pt idx="3219">
                  <c:v>6.700633811999999</c:v>
                </c:pt>
                <c:pt idx="3220">
                  <c:v>6.706508446</c:v>
                </c:pt>
                <c:pt idx="3221">
                  <c:v>6.696857261999995</c:v>
                </c:pt>
                <c:pt idx="3222">
                  <c:v>6.696603584</c:v>
                </c:pt>
                <c:pt idx="3223">
                  <c:v>6.701684761</c:v>
                </c:pt>
                <c:pt idx="3224">
                  <c:v>6.704103278999995</c:v>
                </c:pt>
                <c:pt idx="3225">
                  <c:v>6.701349068</c:v>
                </c:pt>
                <c:pt idx="3226">
                  <c:v>6.703889655999998</c:v>
                </c:pt>
                <c:pt idx="3227">
                  <c:v>6.701089667999997</c:v>
                </c:pt>
                <c:pt idx="3228">
                  <c:v>6.700705337999997</c:v>
                </c:pt>
                <c:pt idx="3229">
                  <c:v>6.711806107</c:v>
                </c:pt>
                <c:pt idx="3230">
                  <c:v>6.720564650999996</c:v>
                </c:pt>
                <c:pt idx="3231">
                  <c:v>6.707045363999997</c:v>
                </c:pt>
                <c:pt idx="3232">
                  <c:v>6.702274131999998</c:v>
                </c:pt>
                <c:pt idx="3233">
                  <c:v>6.697864341999994</c:v>
                </c:pt>
                <c:pt idx="3234">
                  <c:v>6.709956931999997</c:v>
                </c:pt>
                <c:pt idx="3235">
                  <c:v>6.705974387999997</c:v>
                </c:pt>
                <c:pt idx="3236">
                  <c:v>6.712426948999996</c:v>
                </c:pt>
                <c:pt idx="3237">
                  <c:v>6.705564307999997</c:v>
                </c:pt>
                <c:pt idx="3238">
                  <c:v>6.724157142999996</c:v>
                </c:pt>
                <c:pt idx="3239">
                  <c:v>6.725440788</c:v>
                </c:pt>
                <c:pt idx="3240">
                  <c:v>6.71987133</c:v>
                </c:pt>
                <c:pt idx="3241">
                  <c:v>6.728797721999999</c:v>
                </c:pt>
                <c:pt idx="3242">
                  <c:v>6.728027153</c:v>
                </c:pt>
                <c:pt idx="3243">
                  <c:v>6.719136046999996</c:v>
                </c:pt>
                <c:pt idx="3244">
                  <c:v>6.719570923</c:v>
                </c:pt>
                <c:pt idx="3245">
                  <c:v>6.723522948999997</c:v>
                </c:pt>
                <c:pt idx="3246">
                  <c:v>6.733624267999997</c:v>
                </c:pt>
                <c:pt idx="3247">
                  <c:v>6.733612823</c:v>
                </c:pt>
                <c:pt idx="3248">
                  <c:v>6.730027007999999</c:v>
                </c:pt>
                <c:pt idx="3249">
                  <c:v>6.728806305</c:v>
                </c:pt>
                <c:pt idx="3250">
                  <c:v>6.743584441999997</c:v>
                </c:pt>
                <c:pt idx="3251">
                  <c:v>6.747429656999997</c:v>
                </c:pt>
                <c:pt idx="3252">
                  <c:v>6.754463958999997</c:v>
                </c:pt>
                <c:pt idx="3253">
                  <c:v>6.755688</c:v>
                </c:pt>
                <c:pt idx="3254">
                  <c:v>6.764936732999994</c:v>
                </c:pt>
                <c:pt idx="3255">
                  <c:v>6.759280967999997</c:v>
                </c:pt>
                <c:pt idx="3256">
                  <c:v>6.76240139</c:v>
                </c:pt>
                <c:pt idx="3257">
                  <c:v>6.763500022999997</c:v>
                </c:pt>
                <c:pt idx="3258">
                  <c:v>6.760377693</c:v>
                </c:pt>
                <c:pt idx="3259">
                  <c:v>6.761377144</c:v>
                </c:pt>
                <c:pt idx="3260">
                  <c:v>6.762209702</c:v>
                </c:pt>
                <c:pt idx="3261">
                  <c:v>6.767695235999997</c:v>
                </c:pt>
                <c:pt idx="3262">
                  <c:v>6.777014541999994</c:v>
                </c:pt>
                <c:pt idx="3263">
                  <c:v>6.786980437999997</c:v>
                </c:pt>
                <c:pt idx="3264">
                  <c:v>6.785626221</c:v>
                </c:pt>
                <c:pt idx="3265">
                  <c:v>6.774609375</c:v>
                </c:pt>
                <c:pt idx="3266">
                  <c:v>6.77794342</c:v>
                </c:pt>
                <c:pt idx="3267">
                  <c:v>6.779522705</c:v>
                </c:pt>
                <c:pt idx="3268">
                  <c:v>6.791348267</c:v>
                </c:pt>
                <c:pt idx="3269">
                  <c:v>6.796780396</c:v>
                </c:pt>
                <c:pt idx="3270">
                  <c:v>6.805653381</c:v>
                </c:pt>
                <c:pt idx="3271">
                  <c:v>6.792401122999998</c:v>
                </c:pt>
                <c:pt idx="3272">
                  <c:v>6.782498169</c:v>
                </c:pt>
                <c:pt idx="3273">
                  <c:v>6.786595153999999</c:v>
                </c:pt>
                <c:pt idx="3274">
                  <c:v>6.786744404</c:v>
                </c:pt>
                <c:pt idx="3275">
                  <c:v>6.800862598</c:v>
                </c:pt>
                <c:pt idx="3276">
                  <c:v>6.806254672999997</c:v>
                </c:pt>
                <c:pt idx="3277">
                  <c:v>6.798629093</c:v>
                </c:pt>
                <c:pt idx="3278">
                  <c:v>6.789178181</c:v>
                </c:pt>
                <c:pt idx="3279">
                  <c:v>6.79145937</c:v>
                </c:pt>
                <c:pt idx="3280">
                  <c:v>6.798970508999996</c:v>
                </c:pt>
                <c:pt idx="3281">
                  <c:v>6.803995894999997</c:v>
                </c:pt>
                <c:pt idx="3282">
                  <c:v>6.820027160999997</c:v>
                </c:pt>
                <c:pt idx="3283">
                  <c:v>6.830052185</c:v>
                </c:pt>
                <c:pt idx="3284">
                  <c:v>6.824040221999994</c:v>
                </c:pt>
                <c:pt idx="3285">
                  <c:v>6.814785766999994</c:v>
                </c:pt>
                <c:pt idx="3286">
                  <c:v>6.808941649999997</c:v>
                </c:pt>
                <c:pt idx="3287">
                  <c:v>6.808888244999997</c:v>
                </c:pt>
                <c:pt idx="3288">
                  <c:v>6.814808654999997</c:v>
                </c:pt>
                <c:pt idx="3289">
                  <c:v>6.818083571999995</c:v>
                </c:pt>
                <c:pt idx="3290">
                  <c:v>6.822485732999994</c:v>
                </c:pt>
                <c:pt idx="3291">
                  <c:v>6.807619857999994</c:v>
                </c:pt>
                <c:pt idx="3292">
                  <c:v>6.806292343</c:v>
                </c:pt>
                <c:pt idx="3293">
                  <c:v>6.814305114999997</c:v>
                </c:pt>
                <c:pt idx="3294">
                  <c:v>6.812028693999999</c:v>
                </c:pt>
                <c:pt idx="3295">
                  <c:v>6.813188361999996</c:v>
                </c:pt>
                <c:pt idx="3296">
                  <c:v>6.820359992999998</c:v>
                </c:pt>
                <c:pt idx="3297">
                  <c:v>6.815294074999997</c:v>
                </c:pt>
                <c:pt idx="3298">
                  <c:v>6.825006293999997</c:v>
                </c:pt>
                <c:pt idx="3299">
                  <c:v>6.830621529</c:v>
                </c:pt>
                <c:pt idx="3300">
                  <c:v>6.826059150999997</c:v>
                </c:pt>
                <c:pt idx="3301">
                  <c:v>6.820840644999997</c:v>
                </c:pt>
                <c:pt idx="3302">
                  <c:v>6.819871711999998</c:v>
                </c:pt>
                <c:pt idx="3303">
                  <c:v>6.826616095999999</c:v>
                </c:pt>
                <c:pt idx="3304">
                  <c:v>6.835986899999995</c:v>
                </c:pt>
                <c:pt idx="3305">
                  <c:v>6.830488014</c:v>
                </c:pt>
                <c:pt idx="3306">
                  <c:v>6.816327857999996</c:v>
                </c:pt>
                <c:pt idx="3307">
                  <c:v>6.83746891</c:v>
                </c:pt>
                <c:pt idx="3308">
                  <c:v>6.838739203999999</c:v>
                </c:pt>
                <c:pt idx="3309">
                  <c:v>6.836709785</c:v>
                </c:pt>
                <c:pt idx="3310">
                  <c:v>6.823922919999997</c:v>
                </c:pt>
                <c:pt idx="3311">
                  <c:v>6.829328346</c:v>
                </c:pt>
                <c:pt idx="3312">
                  <c:v>6.838929938999997</c:v>
                </c:pt>
                <c:pt idx="3313">
                  <c:v>6.839540291</c:v>
                </c:pt>
                <c:pt idx="3314">
                  <c:v>6.840707587999997</c:v>
                </c:pt>
                <c:pt idx="3315">
                  <c:v>6.838001059999997</c:v>
                </c:pt>
                <c:pt idx="3316">
                  <c:v>6.848624991999999</c:v>
                </c:pt>
                <c:pt idx="3317">
                  <c:v>6.862495231999994</c:v>
                </c:pt>
                <c:pt idx="3318">
                  <c:v>6.850610541999996</c:v>
                </c:pt>
                <c:pt idx="3319">
                  <c:v>6.854516791999996</c:v>
                </c:pt>
                <c:pt idx="3320">
                  <c:v>6.871843147</c:v>
                </c:pt>
                <c:pt idx="3321">
                  <c:v>6.880952643999997</c:v>
                </c:pt>
                <c:pt idx="3322">
                  <c:v>6.873971747999997</c:v>
                </c:pt>
                <c:pt idx="3323">
                  <c:v>6.884338188</c:v>
                </c:pt>
                <c:pt idx="3324">
                  <c:v>6.885795402999999</c:v>
                </c:pt>
                <c:pt idx="3325">
                  <c:v>6.875007439</c:v>
                </c:pt>
                <c:pt idx="3326">
                  <c:v>6.8709939</c:v>
                </c:pt>
                <c:pt idx="3327">
                  <c:v>6.876883793</c:v>
                </c:pt>
                <c:pt idx="3328">
                  <c:v>6.873736667999996</c:v>
                </c:pt>
                <c:pt idx="3329">
                  <c:v>6.873366642</c:v>
                </c:pt>
                <c:pt idx="3330">
                  <c:v>6.87512331</c:v>
                </c:pt>
                <c:pt idx="3331">
                  <c:v>6.877131747999996</c:v>
                </c:pt>
                <c:pt idx="3332">
                  <c:v>6.875392246</c:v>
                </c:pt>
                <c:pt idx="3333">
                  <c:v>6.874133395999999</c:v>
                </c:pt>
                <c:pt idx="3334">
                  <c:v>6.876265812</c:v>
                </c:pt>
                <c:pt idx="3335">
                  <c:v>6.876372623</c:v>
                </c:pt>
                <c:pt idx="3336">
                  <c:v>6.875075625999997</c:v>
                </c:pt>
                <c:pt idx="3337">
                  <c:v>6.872870730999997</c:v>
                </c:pt>
                <c:pt idx="3338">
                  <c:v>6.882216262999996</c:v>
                </c:pt>
                <c:pt idx="3339">
                  <c:v>6.883108902</c:v>
                </c:pt>
                <c:pt idx="3340">
                  <c:v>6.889288712</c:v>
                </c:pt>
                <c:pt idx="3341">
                  <c:v>6.896719742</c:v>
                </c:pt>
                <c:pt idx="3342">
                  <c:v>6.899092484</c:v>
                </c:pt>
                <c:pt idx="3343">
                  <c:v>6.906060028</c:v>
                </c:pt>
                <c:pt idx="3344">
                  <c:v>6.907181548999994</c:v>
                </c:pt>
                <c:pt idx="3345">
                  <c:v>6.901932525999999</c:v>
                </c:pt>
                <c:pt idx="3346">
                  <c:v>6.890219497999999</c:v>
                </c:pt>
                <c:pt idx="3347">
                  <c:v>6.885866927999997</c:v>
                </c:pt>
                <c:pt idx="3348">
                  <c:v>6.890739249999996</c:v>
                </c:pt>
                <c:pt idx="3349">
                  <c:v>6.896699238</c:v>
                </c:pt>
                <c:pt idx="3350">
                  <c:v>6.902871418</c:v>
                </c:pt>
                <c:pt idx="3351">
                  <c:v>6.904076861999996</c:v>
                </c:pt>
                <c:pt idx="3352">
                  <c:v>6.921809483</c:v>
                </c:pt>
                <c:pt idx="3353">
                  <c:v>6.921542454</c:v>
                </c:pt>
                <c:pt idx="3354">
                  <c:v>6.903712558999997</c:v>
                </c:pt>
                <c:pt idx="3355">
                  <c:v>6.895228672</c:v>
                </c:pt>
                <c:pt idx="3356">
                  <c:v>6.908491421</c:v>
                </c:pt>
                <c:pt idx="3357">
                  <c:v>6.912027645</c:v>
                </c:pt>
                <c:pt idx="3358">
                  <c:v>6.905748653</c:v>
                </c:pt>
                <c:pt idx="3359">
                  <c:v>6.919771481</c:v>
                </c:pt>
                <c:pt idx="3360">
                  <c:v>6.924122619999997</c:v>
                </c:pt>
                <c:pt idx="3361">
                  <c:v>6.930212784</c:v>
                </c:pt>
                <c:pt idx="3362">
                  <c:v>6.932940292</c:v>
                </c:pt>
                <c:pt idx="3363">
                  <c:v>6.940676498</c:v>
                </c:pt>
                <c:pt idx="3364">
                  <c:v>6.939410018999999</c:v>
                </c:pt>
                <c:pt idx="3365">
                  <c:v>6.946486281999999</c:v>
                </c:pt>
                <c:pt idx="3366">
                  <c:v>6.948046494</c:v>
                </c:pt>
                <c:pt idx="3367">
                  <c:v>6.959246445</c:v>
                </c:pt>
                <c:pt idx="3368">
                  <c:v>6.967333603</c:v>
                </c:pt>
                <c:pt idx="3369">
                  <c:v>6.968134688999997</c:v>
                </c:pt>
                <c:pt idx="3370">
                  <c:v>6.964854049999994</c:v>
                </c:pt>
                <c:pt idx="3371">
                  <c:v>6.953066635</c:v>
                </c:pt>
                <c:pt idx="3372">
                  <c:v>6.954798507999997</c:v>
                </c:pt>
                <c:pt idx="3373">
                  <c:v>6.963763046</c:v>
                </c:pt>
                <c:pt idx="3374">
                  <c:v>6.967882918999996</c:v>
                </c:pt>
                <c:pt idx="3375">
                  <c:v>6.954455185</c:v>
                </c:pt>
                <c:pt idx="3376">
                  <c:v>6.939783858999998</c:v>
                </c:pt>
                <c:pt idx="3377">
                  <c:v>6.942648697</c:v>
                </c:pt>
                <c:pt idx="3378">
                  <c:v>6.939017105</c:v>
                </c:pt>
                <c:pt idx="3379">
                  <c:v>6.947356033</c:v>
                </c:pt>
                <c:pt idx="3380">
                  <c:v>6.963972854999997</c:v>
                </c:pt>
                <c:pt idx="3381">
                  <c:v>6.975554275999997</c:v>
                </c:pt>
                <c:pt idx="3382">
                  <c:v>6.987219619999998</c:v>
                </c:pt>
                <c:pt idx="3383">
                  <c:v>6.979777145</c:v>
                </c:pt>
                <c:pt idx="3384">
                  <c:v>6.972246933</c:v>
                </c:pt>
                <c:pt idx="3385">
                  <c:v>6.970068741</c:v>
                </c:pt>
                <c:pt idx="3386">
                  <c:v>6.983923721</c:v>
                </c:pt>
                <c:pt idx="3387">
                  <c:v>6.980864334</c:v>
                </c:pt>
                <c:pt idx="3388">
                  <c:v>6.992430496</c:v>
                </c:pt>
                <c:pt idx="3389">
                  <c:v>6.985098648</c:v>
                </c:pt>
                <c:pt idx="3390">
                  <c:v>6.973484801999997</c:v>
                </c:pt>
                <c:pt idx="3391">
                  <c:v>6.982319641</c:v>
                </c:pt>
                <c:pt idx="3392">
                  <c:v>6.997608947999997</c:v>
                </c:pt>
                <c:pt idx="3393">
                  <c:v>6.990444945999998</c:v>
                </c:pt>
                <c:pt idx="3394">
                  <c:v>6.977815913999997</c:v>
                </c:pt>
                <c:pt idx="3395">
                  <c:v>6.99374609</c:v>
                </c:pt>
                <c:pt idx="3396">
                  <c:v>6.983763027</c:v>
                </c:pt>
                <c:pt idx="3397">
                  <c:v>6.985470104</c:v>
                </c:pt>
                <c:pt idx="3398">
                  <c:v>6.998600292</c:v>
                </c:pt>
                <c:pt idx="3399">
                  <c:v>6.998001385</c:v>
                </c:pt>
                <c:pt idx="3400">
                  <c:v>7.000372219</c:v>
                </c:pt>
                <c:pt idx="3401">
                  <c:v>7.000540065999997</c:v>
                </c:pt>
                <c:pt idx="3402">
                  <c:v>6.998735713999999</c:v>
                </c:pt>
                <c:pt idx="3403">
                  <c:v>6.998564053</c:v>
                </c:pt>
                <c:pt idx="3404">
                  <c:v>6.990644741</c:v>
                </c:pt>
                <c:pt idx="3405">
                  <c:v>6.990721035</c:v>
                </c:pt>
                <c:pt idx="3406">
                  <c:v>6.991962719</c:v>
                </c:pt>
                <c:pt idx="3407">
                  <c:v>7.004287051999997</c:v>
                </c:pt>
                <c:pt idx="3408">
                  <c:v>7.010873127</c:v>
                </c:pt>
                <c:pt idx="3409">
                  <c:v>7.026330279999994</c:v>
                </c:pt>
                <c:pt idx="3410">
                  <c:v>7.031430530999997</c:v>
                </c:pt>
                <c:pt idx="3411">
                  <c:v>7.026280689</c:v>
                </c:pt>
                <c:pt idx="3412">
                  <c:v>7.023570346999994</c:v>
                </c:pt>
                <c:pt idx="3413">
                  <c:v>7.026736545999997</c:v>
                </c:pt>
                <c:pt idx="3414">
                  <c:v>7.024455356999993</c:v>
                </c:pt>
                <c:pt idx="3415">
                  <c:v>7.023223209</c:v>
                </c:pt>
                <c:pt idx="3416">
                  <c:v>7.026046085</c:v>
                </c:pt>
                <c:pt idx="3417">
                  <c:v>7.020987796999996</c:v>
                </c:pt>
                <c:pt idx="3418">
                  <c:v>7.032387542999997</c:v>
                </c:pt>
                <c:pt idx="3419">
                  <c:v>7.023796843999997</c:v>
                </c:pt>
                <c:pt idx="3420">
                  <c:v>7.023510741999996</c:v>
                </c:pt>
                <c:pt idx="3421">
                  <c:v>7.027367401</c:v>
                </c:pt>
                <c:pt idx="3422">
                  <c:v>7.046707916</c:v>
                </c:pt>
                <c:pt idx="3423">
                  <c:v>7.042761612</c:v>
                </c:pt>
                <c:pt idx="3424">
                  <c:v>7.041668701</c:v>
                </c:pt>
                <c:pt idx="3425">
                  <c:v>7.035416412</c:v>
                </c:pt>
                <c:pt idx="3426">
                  <c:v>7.037522125</c:v>
                </c:pt>
                <c:pt idx="3427">
                  <c:v>7.026196288999997</c:v>
                </c:pt>
                <c:pt idx="3428">
                  <c:v>7.040177154999999</c:v>
                </c:pt>
                <c:pt idx="3429">
                  <c:v>7.047629166</c:v>
                </c:pt>
                <c:pt idx="3430">
                  <c:v>7.057375716999997</c:v>
                </c:pt>
                <c:pt idx="3431">
                  <c:v>7.065158652999996</c:v>
                </c:pt>
                <c:pt idx="3432">
                  <c:v>7.064992713999997</c:v>
                </c:pt>
                <c:pt idx="3433">
                  <c:v>7.064027595999997</c:v>
                </c:pt>
                <c:pt idx="3434">
                  <c:v>7.071901131</c:v>
                </c:pt>
                <c:pt idx="3435">
                  <c:v>7.071534919999997</c:v>
                </c:pt>
                <c:pt idx="3436">
                  <c:v>7.07152729</c:v>
                </c:pt>
                <c:pt idx="3437">
                  <c:v>7.074285315999997</c:v>
                </c:pt>
                <c:pt idx="3438">
                  <c:v>7.062528418999997</c:v>
                </c:pt>
                <c:pt idx="3439">
                  <c:v>7.072767067</c:v>
                </c:pt>
                <c:pt idx="3440">
                  <c:v>7.095983314999997</c:v>
                </c:pt>
                <c:pt idx="3441">
                  <c:v>7.090200233</c:v>
                </c:pt>
                <c:pt idx="3442">
                  <c:v>7.080843735</c:v>
                </c:pt>
                <c:pt idx="3443">
                  <c:v>7.07976799</c:v>
                </c:pt>
                <c:pt idx="3444">
                  <c:v>7.091517257999994</c:v>
                </c:pt>
                <c:pt idx="3445">
                  <c:v>7.094706344999997</c:v>
                </c:pt>
                <c:pt idx="3446">
                  <c:v>7.089175034</c:v>
                </c:pt>
                <c:pt idx="3447">
                  <c:v>7.091485786</c:v>
                </c:pt>
                <c:pt idx="3448">
                  <c:v>7.096061516</c:v>
                </c:pt>
                <c:pt idx="3449">
                  <c:v>7.084953116999997</c:v>
                </c:pt>
                <c:pt idx="3450">
                  <c:v>7.103656577999994</c:v>
                </c:pt>
                <c:pt idx="3451">
                  <c:v>7.101039696</c:v>
                </c:pt>
                <c:pt idx="3452">
                  <c:v>7.110393333</c:v>
                </c:pt>
                <c:pt idx="3453">
                  <c:v>7.095550345999997</c:v>
                </c:pt>
                <c:pt idx="3454">
                  <c:v>7.084157752999997</c:v>
                </c:pt>
                <c:pt idx="3455">
                  <c:v>7.103994178999995</c:v>
                </c:pt>
                <c:pt idx="3456">
                  <c:v>7.124849128999997</c:v>
                </c:pt>
                <c:pt idx="3457">
                  <c:v>7.123781012999996</c:v>
                </c:pt>
                <c:pt idx="3458">
                  <c:v>7.134050178999995</c:v>
                </c:pt>
                <c:pt idx="3459">
                  <c:v>7.140184211999993</c:v>
                </c:pt>
                <c:pt idx="3460">
                  <c:v>7.130616950999997</c:v>
                </c:pt>
                <c:pt idx="3461">
                  <c:v>7.114564704999997</c:v>
                </c:pt>
                <c:pt idx="3462">
                  <c:v>7.117357062999996</c:v>
                </c:pt>
                <c:pt idx="3463">
                  <c:v>7.129533576999994</c:v>
                </c:pt>
                <c:pt idx="3464">
                  <c:v>7.126062202</c:v>
                </c:pt>
                <c:pt idx="3465">
                  <c:v>7.133203316</c:v>
                </c:pt>
                <c:pt idx="3466">
                  <c:v>7.145537185999999</c:v>
                </c:pt>
                <c:pt idx="3467">
                  <c:v>7.156615066999994</c:v>
                </c:pt>
                <c:pt idx="3468">
                  <c:v>7.161268997</c:v>
                </c:pt>
                <c:pt idx="3469">
                  <c:v>7.166456984999997</c:v>
                </c:pt>
                <c:pt idx="3470">
                  <c:v>7.151442336999997</c:v>
                </c:pt>
                <c:pt idx="3471">
                  <c:v>7.148871230999997</c:v>
                </c:pt>
                <c:pt idx="3472">
                  <c:v>7.154112624999994</c:v>
                </c:pt>
                <c:pt idx="3473">
                  <c:v>7.158518599999994</c:v>
                </c:pt>
                <c:pt idx="3474">
                  <c:v>7.153986739999994</c:v>
                </c:pt>
                <c:pt idx="3475">
                  <c:v>7.159409332</c:v>
                </c:pt>
                <c:pt idx="3476">
                  <c:v>7.157759475999997</c:v>
                </c:pt>
                <c:pt idx="3477">
                  <c:v>7.170290756</c:v>
                </c:pt>
                <c:pt idx="3478">
                  <c:v>7.162020493</c:v>
                </c:pt>
                <c:pt idx="3479">
                  <c:v>7.145472335999997</c:v>
                </c:pt>
                <c:pt idx="3480">
                  <c:v>7.160822677999994</c:v>
                </c:pt>
                <c:pt idx="3481">
                  <c:v>7.170609283</c:v>
                </c:pt>
                <c:pt idx="3482">
                  <c:v>7.164673614999997</c:v>
                </c:pt>
                <c:pt idx="3483">
                  <c:v>7.174959945999997</c:v>
                </c:pt>
                <c:pt idx="3484">
                  <c:v>7.174082564999996</c:v>
                </c:pt>
                <c:pt idx="3485">
                  <c:v>7.158671188</c:v>
                </c:pt>
                <c:pt idx="3486">
                  <c:v>7.155497359999996</c:v>
                </c:pt>
                <c:pt idx="3487">
                  <c:v>7.152491378999994</c:v>
                </c:pt>
                <c:pt idx="3488">
                  <c:v>7.152987288999994</c:v>
                </c:pt>
                <c:pt idx="3489">
                  <c:v>7.156748581</c:v>
                </c:pt>
                <c:pt idx="3490">
                  <c:v>7.164187240999992</c:v>
                </c:pt>
                <c:pt idx="3491">
                  <c:v>7.175478744999999</c:v>
                </c:pt>
                <c:pt idx="3492">
                  <c:v>7.190645980999998</c:v>
                </c:pt>
                <c:pt idx="3493">
                  <c:v>7.177248764</c:v>
                </c:pt>
                <c:pt idx="3494">
                  <c:v>7.162287520999994</c:v>
                </c:pt>
                <c:pt idx="3495">
                  <c:v>7.169493484</c:v>
                </c:pt>
                <c:pt idx="3496">
                  <c:v>7.169428635</c:v>
                </c:pt>
                <c:pt idx="3497">
                  <c:v>7.17469101</c:v>
                </c:pt>
                <c:pt idx="3498">
                  <c:v>7.171380328999997</c:v>
                </c:pt>
                <c:pt idx="3499">
                  <c:v>7.172967242999997</c:v>
                </c:pt>
                <c:pt idx="3500">
                  <c:v>7.187218951999996</c:v>
                </c:pt>
                <c:pt idx="3501">
                  <c:v>7.201043415</c:v>
                </c:pt>
                <c:pt idx="3502">
                  <c:v>7.202935504999996</c:v>
                </c:pt>
                <c:pt idx="3503">
                  <c:v>7.190758991</c:v>
                </c:pt>
                <c:pt idx="3504">
                  <c:v>7.197480964999994</c:v>
                </c:pt>
                <c:pt idx="3505">
                  <c:v>7.205282020999999</c:v>
                </c:pt>
                <c:pt idx="3506">
                  <c:v>7.197728919999996</c:v>
                </c:pt>
                <c:pt idx="3507">
                  <c:v>7.220208931</c:v>
                </c:pt>
                <c:pt idx="3508">
                  <c:v>7.190499592</c:v>
                </c:pt>
                <c:pt idx="3509">
                  <c:v>7.191415118999996</c:v>
                </c:pt>
                <c:pt idx="3510">
                  <c:v>7.212228107</c:v>
                </c:pt>
                <c:pt idx="3511">
                  <c:v>7.209618855</c:v>
                </c:pt>
                <c:pt idx="3512">
                  <c:v>7.205018329999997</c:v>
                </c:pt>
                <c:pt idx="3513">
                  <c:v>7.210038470999997</c:v>
                </c:pt>
                <c:pt idx="3514">
                  <c:v>7.222739505999997</c:v>
                </c:pt>
                <c:pt idx="3515">
                  <c:v>7.231070805</c:v>
                </c:pt>
                <c:pt idx="3516">
                  <c:v>7.227866458999997</c:v>
                </c:pt>
                <c:pt idx="3517">
                  <c:v>7.236914920999996</c:v>
                </c:pt>
                <c:pt idx="3518">
                  <c:v>7.230147648</c:v>
                </c:pt>
                <c:pt idx="3519">
                  <c:v>7.236411381</c:v>
                </c:pt>
                <c:pt idx="3520">
                  <c:v>7.232230473</c:v>
                </c:pt>
                <c:pt idx="3521">
                  <c:v>7.241202641</c:v>
                </c:pt>
                <c:pt idx="3522">
                  <c:v>7.238684939999997</c:v>
                </c:pt>
                <c:pt idx="3523">
                  <c:v>7.235480594999998</c:v>
                </c:pt>
                <c:pt idx="3524">
                  <c:v>7.244849491</c:v>
                </c:pt>
                <c:pt idx="3525">
                  <c:v>7.268454837999994</c:v>
                </c:pt>
                <c:pt idx="3526">
                  <c:v>7.27379303</c:v>
                </c:pt>
                <c:pt idx="3527">
                  <c:v>7.270375061</c:v>
                </c:pt>
                <c:pt idx="3528">
                  <c:v>7.270153809</c:v>
                </c:pt>
                <c:pt idx="3529">
                  <c:v>7.260079193</c:v>
                </c:pt>
                <c:pt idx="3530">
                  <c:v>7.253338622999999</c:v>
                </c:pt>
                <c:pt idx="3531">
                  <c:v>7.254238892</c:v>
                </c:pt>
                <c:pt idx="3532">
                  <c:v>7.259365845</c:v>
                </c:pt>
                <c:pt idx="3533">
                  <c:v>7.248242188</c:v>
                </c:pt>
                <c:pt idx="3534">
                  <c:v>7.246258545</c:v>
                </c:pt>
                <c:pt idx="3535">
                  <c:v>7.261631775</c:v>
                </c:pt>
                <c:pt idx="3536">
                  <c:v>7.269916343999996</c:v>
                </c:pt>
                <c:pt idx="3537">
                  <c:v>7.270246315</c:v>
                </c:pt>
                <c:pt idx="3538">
                  <c:v>7.25317173</c:v>
                </c:pt>
                <c:pt idx="3539">
                  <c:v>7.250438023</c:v>
                </c:pt>
                <c:pt idx="3540">
                  <c:v>7.254308033</c:v>
                </c:pt>
                <c:pt idx="3541">
                  <c:v>7.256965923</c:v>
                </c:pt>
                <c:pt idx="3542">
                  <c:v>7.278007793</c:v>
                </c:pt>
                <c:pt idx="3543">
                  <c:v>7.289547252999998</c:v>
                </c:pt>
                <c:pt idx="3544">
                  <c:v>7.279186535</c:v>
                </c:pt>
                <c:pt idx="3545">
                  <c:v>7.267879771999997</c:v>
                </c:pt>
                <c:pt idx="3546">
                  <c:v>7.2632411</c:v>
                </c:pt>
                <c:pt idx="3547">
                  <c:v>7.292476939999997</c:v>
                </c:pt>
                <c:pt idx="3548">
                  <c:v>7.294826794</c:v>
                </c:pt>
                <c:pt idx="3549">
                  <c:v>7.285915660999994</c:v>
                </c:pt>
                <c:pt idx="3550">
                  <c:v>7.274753856999996</c:v>
                </c:pt>
                <c:pt idx="3551">
                  <c:v>7.292469311</c:v>
                </c:pt>
                <c:pt idx="3552">
                  <c:v>7.302471446999996</c:v>
                </c:pt>
                <c:pt idx="3553">
                  <c:v>7.29549818</c:v>
                </c:pt>
                <c:pt idx="3554">
                  <c:v>7.301403332</c:v>
                </c:pt>
                <c:pt idx="3555">
                  <c:v>7.299190806999997</c:v>
                </c:pt>
                <c:pt idx="3556">
                  <c:v>7.300792979999997</c:v>
                </c:pt>
                <c:pt idx="3557">
                  <c:v>7.302837657999994</c:v>
                </c:pt>
                <c:pt idx="3558">
                  <c:v>7.278824139</c:v>
                </c:pt>
                <c:pt idx="3559">
                  <c:v>7.276199627</c:v>
                </c:pt>
                <c:pt idx="3560">
                  <c:v>7.302795696</c:v>
                </c:pt>
                <c:pt idx="3561">
                  <c:v>7.307266520999997</c:v>
                </c:pt>
                <c:pt idx="3562">
                  <c:v>7.314224528999994</c:v>
                </c:pt>
                <c:pt idx="3563">
                  <c:v>7.321167277999995</c:v>
                </c:pt>
                <c:pt idx="3564">
                  <c:v>7.310684489999997</c:v>
                </c:pt>
                <c:pt idx="3565">
                  <c:v>7.320247935999999</c:v>
                </c:pt>
                <c:pt idx="3566">
                  <c:v>7.321438122</c:v>
                </c:pt>
                <c:pt idx="3567">
                  <c:v>7.327548312999996</c:v>
                </c:pt>
                <c:pt idx="3568">
                  <c:v>7.334090518999996</c:v>
                </c:pt>
                <c:pt idx="3569">
                  <c:v>7.319106387999997</c:v>
                </c:pt>
                <c:pt idx="3570">
                  <c:v>7.330107974999997</c:v>
                </c:pt>
                <c:pt idx="3571">
                  <c:v>7.327424334999995</c:v>
                </c:pt>
                <c:pt idx="3572">
                  <c:v>7.322453784999999</c:v>
                </c:pt>
                <c:pt idx="3573">
                  <c:v>7.310849476</c:v>
                </c:pt>
                <c:pt idx="3574">
                  <c:v>7.308259296</c:v>
                </c:pt>
                <c:pt idx="3575">
                  <c:v>7.309121418</c:v>
                </c:pt>
                <c:pt idx="3576">
                  <c:v>7.324273396</c:v>
                </c:pt>
                <c:pt idx="3577">
                  <c:v>7.310374545999996</c:v>
                </c:pt>
                <c:pt idx="3578">
                  <c:v>7.333762455</c:v>
                </c:pt>
                <c:pt idx="3579">
                  <c:v>7.329474734999997</c:v>
                </c:pt>
                <c:pt idx="3580">
                  <c:v>7.313874530999994</c:v>
                </c:pt>
                <c:pt idx="3581">
                  <c:v>7.313094425</c:v>
                </c:pt>
                <c:pt idx="3582">
                  <c:v>7.311812686999997</c:v>
                </c:pt>
                <c:pt idx="3583">
                  <c:v>7.318877505999997</c:v>
                </c:pt>
                <c:pt idx="3584">
                  <c:v>7.327895450999994</c:v>
                </c:pt>
                <c:pt idx="3585">
                  <c:v>7.325950908999994</c:v>
                </c:pt>
                <c:pt idx="3586">
                  <c:v>7.333259868999997</c:v>
                </c:pt>
                <c:pt idx="3587">
                  <c:v>7.329497623</c:v>
                </c:pt>
                <c:pt idx="3588">
                  <c:v>7.352599429999997</c:v>
                </c:pt>
                <c:pt idx="3589">
                  <c:v>7.345817374999996</c:v>
                </c:pt>
                <c:pt idx="3590">
                  <c:v>7.339023399</c:v>
                </c:pt>
                <c:pt idx="3591">
                  <c:v>7.342075156999996</c:v>
                </c:pt>
                <c:pt idx="3592">
                  <c:v>7.346029567999997</c:v>
                </c:pt>
                <c:pt idx="3593">
                  <c:v>7.341844844999997</c:v>
                </c:pt>
                <c:pt idx="3594">
                  <c:v>7.364786433999995</c:v>
                </c:pt>
                <c:pt idx="3595">
                  <c:v>7.382742213999998</c:v>
                </c:pt>
                <c:pt idx="3596">
                  <c:v>7.374918269999994</c:v>
                </c:pt>
                <c:pt idx="3597">
                  <c:v>7.370851802999997</c:v>
                </c:pt>
                <c:pt idx="3598">
                  <c:v>7.374189662999996</c:v>
                </c:pt>
                <c:pt idx="3599">
                  <c:v>7.358885097999996</c:v>
                </c:pt>
                <c:pt idx="3600">
                  <c:v>7.368715571999994</c:v>
                </c:pt>
                <c:pt idx="3601">
                  <c:v>7.380495357999996</c:v>
                </c:pt>
                <c:pt idx="3602">
                  <c:v>7.381128597</c:v>
                </c:pt>
                <c:pt idx="3603">
                  <c:v>7.381456660999997</c:v>
                </c:pt>
                <c:pt idx="3604">
                  <c:v>7.385130214999996</c:v>
                </c:pt>
                <c:pt idx="3605">
                  <c:v>7.385969448</c:v>
                </c:pt>
                <c:pt idx="3606">
                  <c:v>7.384229946</c:v>
                </c:pt>
                <c:pt idx="3607">
                  <c:v>7.387312221999997</c:v>
                </c:pt>
                <c:pt idx="3608">
                  <c:v>7.386881160999997</c:v>
                </c:pt>
                <c:pt idx="3609">
                  <c:v>7.382623959</c:v>
                </c:pt>
                <c:pt idx="3610">
                  <c:v>7.396433163</c:v>
                </c:pt>
                <c:pt idx="3611">
                  <c:v>7.398271846999996</c:v>
                </c:pt>
                <c:pt idx="3612">
                  <c:v>7.392946528999994</c:v>
                </c:pt>
                <c:pt idx="3613">
                  <c:v>7.401994991</c:v>
                </c:pt>
                <c:pt idx="3614">
                  <c:v>7.405523586</c:v>
                </c:pt>
                <c:pt idx="3615">
                  <c:v>7.403638172</c:v>
                </c:pt>
                <c:pt idx="3616">
                  <c:v>7.399594592999997</c:v>
                </c:pt>
                <c:pt idx="3617">
                  <c:v>7.404122638999997</c:v>
                </c:pt>
                <c:pt idx="3618">
                  <c:v>7.404725360999997</c:v>
                </c:pt>
                <c:pt idx="3619">
                  <c:v>7.398600863999997</c:v>
                </c:pt>
                <c:pt idx="3620">
                  <c:v>7.401381778999998</c:v>
                </c:pt>
                <c:pt idx="3621">
                  <c:v>7.393103885999999</c:v>
                </c:pt>
                <c:pt idx="3622">
                  <c:v>7.406413364</c:v>
                </c:pt>
                <c:pt idx="3623">
                  <c:v>7.422598170999997</c:v>
                </c:pt>
                <c:pt idx="3624">
                  <c:v>7.415095615</c:v>
                </c:pt>
                <c:pt idx="3625">
                  <c:v>7.416627216</c:v>
                </c:pt>
                <c:pt idx="3626">
                  <c:v>7.428855227999994</c:v>
                </c:pt>
                <c:pt idx="3627">
                  <c:v>7.427981662999994</c:v>
                </c:pt>
                <c:pt idx="3628">
                  <c:v>7.416011143</c:v>
                </c:pt>
                <c:pt idx="3629">
                  <c:v>7.42864542</c:v>
                </c:pt>
                <c:pt idx="3630">
                  <c:v>7.429301547999997</c:v>
                </c:pt>
                <c:pt idx="3631">
                  <c:v>7.427642155</c:v>
                </c:pt>
                <c:pt idx="3632">
                  <c:v>7.423995304</c:v>
                </c:pt>
                <c:pt idx="3633">
                  <c:v>7.416829395</c:v>
                </c:pt>
                <c:pt idx="3634">
                  <c:v>7.422223376999997</c:v>
                </c:pt>
                <c:pt idx="3635">
                  <c:v>7.424603748</c:v>
                </c:pt>
                <c:pt idx="3636">
                  <c:v>7.441083240999998</c:v>
                </c:pt>
                <c:pt idx="3637">
                  <c:v>7.438451099</c:v>
                </c:pt>
                <c:pt idx="3638">
                  <c:v>7.436486529999997</c:v>
                </c:pt>
                <c:pt idx="3639">
                  <c:v>7.43674593</c:v>
                </c:pt>
                <c:pt idx="3640">
                  <c:v>7.440118121999999</c:v>
                </c:pt>
                <c:pt idx="3641">
                  <c:v>7.438344288</c:v>
                </c:pt>
                <c:pt idx="3642">
                  <c:v>7.437093067</c:v>
                </c:pt>
                <c:pt idx="3643">
                  <c:v>7.436696339</c:v>
                </c:pt>
                <c:pt idx="3644">
                  <c:v>7.448308276999997</c:v>
                </c:pt>
                <c:pt idx="3645">
                  <c:v>7.454682635999998</c:v>
                </c:pt>
                <c:pt idx="3646">
                  <c:v>7.449982928999997</c:v>
                </c:pt>
                <c:pt idx="3647">
                  <c:v>7.451489735</c:v>
                </c:pt>
                <c:pt idx="3648">
                  <c:v>7.458195971999997</c:v>
                </c:pt>
                <c:pt idx="3649">
                  <c:v>7.442189502999997</c:v>
                </c:pt>
                <c:pt idx="3650">
                  <c:v>7.448308276999997</c:v>
                </c:pt>
                <c:pt idx="3651">
                  <c:v>7.449345875</c:v>
                </c:pt>
                <c:pt idx="3652">
                  <c:v>7.449414538999996</c:v>
                </c:pt>
                <c:pt idx="3653">
                  <c:v>7.449761677</c:v>
                </c:pt>
                <c:pt idx="3654">
                  <c:v>7.450974750999997</c:v>
                </c:pt>
                <c:pt idx="3655">
                  <c:v>7.453038502</c:v>
                </c:pt>
                <c:pt idx="3656">
                  <c:v>7.468175219999996</c:v>
                </c:pt>
                <c:pt idx="3657">
                  <c:v>7.45860796</c:v>
                </c:pt>
                <c:pt idx="3658">
                  <c:v>7.468787478999997</c:v>
                </c:pt>
                <c:pt idx="3659">
                  <c:v>7.468034076999994</c:v>
                </c:pt>
                <c:pt idx="3660">
                  <c:v>7.466105746999996</c:v>
                </c:pt>
                <c:pt idx="3661">
                  <c:v>7.460665989</c:v>
                </c:pt>
                <c:pt idx="3662">
                  <c:v>7.469776916999997</c:v>
                </c:pt>
                <c:pt idx="3663">
                  <c:v>7.478977966</c:v>
                </c:pt>
                <c:pt idx="3664">
                  <c:v>7.481812286</c:v>
                </c:pt>
                <c:pt idx="3665">
                  <c:v>7.472618865999999</c:v>
                </c:pt>
                <c:pt idx="3666">
                  <c:v>7.474438476999997</c:v>
                </c:pt>
                <c:pt idx="3667">
                  <c:v>7.476345825</c:v>
                </c:pt>
                <c:pt idx="3668">
                  <c:v>7.480938721</c:v>
                </c:pt>
                <c:pt idx="3669">
                  <c:v>7.481377411</c:v>
                </c:pt>
                <c:pt idx="3670">
                  <c:v>7.470032500999999</c:v>
                </c:pt>
                <c:pt idx="3671">
                  <c:v>7.471943665</c:v>
                </c:pt>
                <c:pt idx="3672">
                  <c:v>7.480370331</c:v>
                </c:pt>
                <c:pt idx="3673">
                  <c:v>7.490698624</c:v>
                </c:pt>
                <c:pt idx="3674">
                  <c:v>7.493977355999998</c:v>
                </c:pt>
                <c:pt idx="3675">
                  <c:v>7.499485778999997</c:v>
                </c:pt>
                <c:pt idx="3676">
                  <c:v>7.48938446</c:v>
                </c:pt>
                <c:pt idx="3677">
                  <c:v>7.488061714</c:v>
                </c:pt>
                <c:pt idx="3678">
                  <c:v>7.497134971999994</c:v>
                </c:pt>
                <c:pt idx="3679">
                  <c:v>7.500339316999997</c:v>
                </c:pt>
                <c:pt idx="3680">
                  <c:v>7.477985191</c:v>
                </c:pt>
                <c:pt idx="3681">
                  <c:v>7.499652672</c:v>
                </c:pt>
                <c:pt idx="3682">
                  <c:v>7.500295448</c:v>
                </c:pt>
                <c:pt idx="3683">
                  <c:v>7.507135200999994</c:v>
                </c:pt>
                <c:pt idx="3684">
                  <c:v>7.492753792</c:v>
                </c:pt>
                <c:pt idx="3685">
                  <c:v>7.497880744999997</c:v>
                </c:pt>
                <c:pt idx="3686">
                  <c:v>7.487504767999995</c:v>
                </c:pt>
                <c:pt idx="3687">
                  <c:v>7.492128181</c:v>
                </c:pt>
                <c:pt idx="3688">
                  <c:v>7.494355964999997</c:v>
                </c:pt>
                <c:pt idx="3689">
                  <c:v>7.504119681999997</c:v>
                </c:pt>
                <c:pt idx="3690">
                  <c:v>7.504455375999996</c:v>
                </c:pt>
                <c:pt idx="3691">
                  <c:v>7.506156730999997</c:v>
                </c:pt>
                <c:pt idx="3692">
                  <c:v>7.500623512</c:v>
                </c:pt>
                <c:pt idx="3693">
                  <c:v>7.499706078</c:v>
                </c:pt>
                <c:pt idx="3694">
                  <c:v>7.507303046999997</c:v>
                </c:pt>
                <c:pt idx="3695">
                  <c:v>7.512529182</c:v>
                </c:pt>
                <c:pt idx="3696">
                  <c:v>7.499772835</c:v>
                </c:pt>
                <c:pt idx="3697">
                  <c:v>7.506021308999999</c:v>
                </c:pt>
                <c:pt idx="3698">
                  <c:v>7.511857796</c:v>
                </c:pt>
                <c:pt idx="3699">
                  <c:v>7.499574470999997</c:v>
                </c:pt>
                <c:pt idx="3700">
                  <c:v>7.508733558999997</c:v>
                </c:pt>
                <c:pt idx="3701">
                  <c:v>7.513089942999997</c:v>
                </c:pt>
                <c:pt idx="3702">
                  <c:v>7.511981296999997</c:v>
                </c:pt>
                <c:pt idx="3703">
                  <c:v>7.524908351999994</c:v>
                </c:pt>
                <c:pt idx="3704">
                  <c:v>7.532102870999997</c:v>
                </c:pt>
                <c:pt idx="3705">
                  <c:v>7.522696781</c:v>
                </c:pt>
                <c:pt idx="3706">
                  <c:v>7.529853152999999</c:v>
                </c:pt>
                <c:pt idx="3707">
                  <c:v>7.539634036999997</c:v>
                </c:pt>
                <c:pt idx="3708">
                  <c:v>7.547156619999996</c:v>
                </c:pt>
                <c:pt idx="3709">
                  <c:v>7.541598606</c:v>
                </c:pt>
                <c:pt idx="3710">
                  <c:v>7.549073505</c:v>
                </c:pt>
                <c:pt idx="3711">
                  <c:v>7.552315520999994</c:v>
                </c:pt>
                <c:pt idx="3712">
                  <c:v>7.556853104</c:v>
                </c:pt>
                <c:pt idx="3713">
                  <c:v>7.554251480000001</c:v>
                </c:pt>
                <c:pt idx="3714">
                  <c:v>7.545447636</c:v>
                </c:pt>
                <c:pt idx="3715">
                  <c:v>7.546366978</c:v>
                </c:pt>
                <c:pt idx="3716">
                  <c:v>7.568725395</c:v>
                </c:pt>
                <c:pt idx="3717">
                  <c:v>7.562801169999996</c:v>
                </c:pt>
                <c:pt idx="3718">
                  <c:v>7.551997947999997</c:v>
                </c:pt>
                <c:pt idx="3719">
                  <c:v>7.576747704</c:v>
                </c:pt>
                <c:pt idx="3720">
                  <c:v>7.583984183999998</c:v>
                </c:pt>
                <c:pt idx="3721">
                  <c:v>7.587699698999999</c:v>
                </c:pt>
                <c:pt idx="3722">
                  <c:v>7.592979239999995</c:v>
                </c:pt>
                <c:pt idx="3723">
                  <c:v>7.587039756999997</c:v>
                </c:pt>
                <c:pt idx="3724">
                  <c:v>7.576740074</c:v>
                </c:pt>
                <c:pt idx="3725">
                  <c:v>7.583162117</c:v>
                </c:pt>
                <c:pt idx="3726">
                  <c:v>7.592809486</c:v>
                </c:pt>
                <c:pt idx="3727">
                  <c:v>7.598943519999997</c:v>
                </c:pt>
                <c:pt idx="3728">
                  <c:v>7.595770644999996</c:v>
                </c:pt>
                <c:pt idx="3729">
                  <c:v>7.588202286000001</c:v>
                </c:pt>
                <c:pt idx="3730">
                  <c:v>7.587664413</c:v>
                </c:pt>
                <c:pt idx="3731">
                  <c:v>7.586497116</c:v>
                </c:pt>
                <c:pt idx="3732">
                  <c:v>7.590315627999995</c:v>
                </c:pt>
                <c:pt idx="3733">
                  <c:v>7.605089950999995</c:v>
                </c:pt>
                <c:pt idx="3734">
                  <c:v>7.602312850999994</c:v>
                </c:pt>
                <c:pt idx="3735">
                  <c:v>7.611559676999994</c:v>
                </c:pt>
                <c:pt idx="3736">
                  <c:v>7.611391829999997</c:v>
                </c:pt>
                <c:pt idx="3737">
                  <c:v>7.604313659999994</c:v>
                </c:pt>
                <c:pt idx="3738">
                  <c:v>7.611424254999996</c:v>
                </c:pt>
                <c:pt idx="3739">
                  <c:v>7.609174537999995</c:v>
                </c:pt>
                <c:pt idx="3740">
                  <c:v>7.598335074999998</c:v>
                </c:pt>
                <c:pt idx="3741">
                  <c:v>7.586959647999997</c:v>
                </c:pt>
                <c:pt idx="3742">
                  <c:v>7.590661812</c:v>
                </c:pt>
                <c:pt idx="3743">
                  <c:v>7.605401801999997</c:v>
                </c:pt>
                <c:pt idx="3744">
                  <c:v>7.607209968999997</c:v>
                </c:pt>
                <c:pt idx="3745">
                  <c:v>7.613717841999996</c:v>
                </c:pt>
                <c:pt idx="3746">
                  <c:v>7.615876960999996</c:v>
                </c:pt>
                <c:pt idx="3747">
                  <c:v>7.615922736999994</c:v>
                </c:pt>
                <c:pt idx="3748">
                  <c:v>7.616369056999996</c:v>
                </c:pt>
                <c:pt idx="3749">
                  <c:v>7.628028678999996</c:v>
                </c:pt>
                <c:pt idx="3750">
                  <c:v>7.619170951999996</c:v>
                </c:pt>
                <c:pt idx="3751">
                  <c:v>7.625198173999997</c:v>
                </c:pt>
                <c:pt idx="3752">
                  <c:v>7.634933280999996</c:v>
                </c:pt>
                <c:pt idx="3753">
                  <c:v>7.624625968999993</c:v>
                </c:pt>
                <c:pt idx="3754">
                  <c:v>7.615403937999995</c:v>
                </c:pt>
                <c:pt idx="3755">
                  <c:v>7.627038764999994</c:v>
                </c:pt>
                <c:pt idx="3756">
                  <c:v>7.619363594</c:v>
                </c:pt>
                <c:pt idx="3757">
                  <c:v>7.624341773999997</c:v>
                </c:pt>
                <c:pt idx="3758">
                  <c:v>7.629190253999996</c:v>
                </c:pt>
                <c:pt idx="3759">
                  <c:v>7.621217536999996</c:v>
                </c:pt>
                <c:pt idx="3760">
                  <c:v>7.615892219999996</c:v>
                </c:pt>
                <c:pt idx="3761">
                  <c:v>7.628228950999997</c:v>
                </c:pt>
                <c:pt idx="3762">
                  <c:v>7.643113898999997</c:v>
                </c:pt>
                <c:pt idx="3763">
                  <c:v>7.627420234999994</c:v>
                </c:pt>
                <c:pt idx="3764">
                  <c:v>7.627765464999997</c:v>
                </c:pt>
                <c:pt idx="3765">
                  <c:v>7.642902183999999</c:v>
                </c:pt>
                <c:pt idx="3766">
                  <c:v>7.650153922999997</c:v>
                </c:pt>
                <c:pt idx="3767">
                  <c:v>7.648265647999997</c:v>
                </c:pt>
                <c:pt idx="3768">
                  <c:v>7.650974082999997</c:v>
                </c:pt>
                <c:pt idx="3769">
                  <c:v>7.655120658999996</c:v>
                </c:pt>
                <c:pt idx="3770">
                  <c:v>7.658286857999993</c:v>
                </c:pt>
                <c:pt idx="3771">
                  <c:v>7.645371245999996</c:v>
                </c:pt>
                <c:pt idx="3772">
                  <c:v>7.663542556999995</c:v>
                </c:pt>
                <c:pt idx="3773">
                  <c:v>7.663885879999991</c:v>
                </c:pt>
                <c:pt idx="3774">
                  <c:v>7.656210709000001</c:v>
                </c:pt>
                <c:pt idx="3775">
                  <c:v>7.656195449999995</c:v>
                </c:pt>
                <c:pt idx="3776">
                  <c:v>7.664198684999997</c:v>
                </c:pt>
                <c:pt idx="3777">
                  <c:v>7.668066788</c:v>
                </c:pt>
                <c:pt idx="3778">
                  <c:v>7.66929512</c:v>
                </c:pt>
                <c:pt idx="3779">
                  <c:v>7.661406325999998</c:v>
                </c:pt>
                <c:pt idx="3780">
                  <c:v>7.659006881999996</c:v>
                </c:pt>
                <c:pt idx="3781">
                  <c:v>7.657557296999993</c:v>
                </c:pt>
                <c:pt idx="3782">
                  <c:v>7.666674422999996</c:v>
                </c:pt>
                <c:pt idx="3783">
                  <c:v>7.672411727999995</c:v>
                </c:pt>
                <c:pt idx="3784">
                  <c:v>7.666201400999998</c:v>
                </c:pt>
                <c:pt idx="3785">
                  <c:v>7.674746322999997</c:v>
                </c:pt>
                <c:pt idx="3786">
                  <c:v>7.675944137999995</c:v>
                </c:pt>
                <c:pt idx="3787">
                  <c:v>7.667220878999993</c:v>
                </c:pt>
                <c:pt idx="3788">
                  <c:v>7.657943534999996</c:v>
                </c:pt>
                <c:pt idx="3789">
                  <c:v>7.658191489999996</c:v>
                </c:pt>
                <c:pt idx="3790">
                  <c:v>7.666187095999998</c:v>
                </c:pt>
                <c:pt idx="3791">
                  <c:v>7.683651733000001</c:v>
                </c:pt>
                <c:pt idx="3792">
                  <c:v>7.690594481999996</c:v>
                </c:pt>
                <c:pt idx="3793">
                  <c:v>7.699536132999997</c:v>
                </c:pt>
                <c:pt idx="3794">
                  <c:v>7.710487174999997</c:v>
                </c:pt>
                <c:pt idx="3795">
                  <c:v>7.704185294999996</c:v>
                </c:pt>
                <c:pt idx="3796">
                  <c:v>7.705619620999998</c:v>
                </c:pt>
                <c:pt idx="3797">
                  <c:v>7.697799492000001</c:v>
                </c:pt>
                <c:pt idx="3798">
                  <c:v>7.706069756000001</c:v>
                </c:pt>
                <c:pt idx="3799">
                  <c:v>7.704170035999997</c:v>
                </c:pt>
                <c:pt idx="3800">
                  <c:v>7.706939506999997</c:v>
                </c:pt>
                <c:pt idx="3801">
                  <c:v>7.704324531999996</c:v>
                </c:pt>
                <c:pt idx="3802">
                  <c:v>7.702955054999996</c:v>
                </c:pt>
                <c:pt idx="3803">
                  <c:v>7.699430274999996</c:v>
                </c:pt>
                <c:pt idx="3804">
                  <c:v>7.711404609999997</c:v>
                </c:pt>
                <c:pt idx="3805">
                  <c:v>7.714481162999996</c:v>
                </c:pt>
                <c:pt idx="3806">
                  <c:v>7.724407958999994</c:v>
                </c:pt>
                <c:pt idx="3807">
                  <c:v>7.724873351999997</c:v>
                </c:pt>
                <c:pt idx="3808">
                  <c:v>7.725621033</c:v>
                </c:pt>
                <c:pt idx="3809">
                  <c:v>7.712033081</c:v>
                </c:pt>
                <c:pt idx="3810">
                  <c:v>7.723675536999995</c:v>
                </c:pt>
                <c:pt idx="3811">
                  <c:v>7.728451537999994</c:v>
                </c:pt>
                <c:pt idx="3812">
                  <c:v>7.729832457999997</c:v>
                </c:pt>
                <c:pt idx="3813">
                  <c:v>7.722470092999996</c:v>
                </c:pt>
                <c:pt idx="3814">
                  <c:v>7.727986144999996</c:v>
                </c:pt>
                <c:pt idx="3815">
                  <c:v>7.714396285999999</c:v>
                </c:pt>
                <c:pt idx="3816">
                  <c:v>7.718897628999997</c:v>
                </c:pt>
                <c:pt idx="3817">
                  <c:v>7.713787841999996</c:v>
                </c:pt>
                <c:pt idx="3818">
                  <c:v>7.718560027999997</c:v>
                </c:pt>
                <c:pt idx="3819">
                  <c:v>7.725342559999998</c:v>
                </c:pt>
                <c:pt idx="3820">
                  <c:v>7.730403709</c:v>
                </c:pt>
                <c:pt idx="3821">
                  <c:v>7.730567741000001</c:v>
                </c:pt>
                <c:pt idx="3822">
                  <c:v>7.737785148999997</c:v>
                </c:pt>
                <c:pt idx="3823">
                  <c:v>7.737556266999994</c:v>
                </c:pt>
                <c:pt idx="3824">
                  <c:v>7.726787375999997</c:v>
                </c:pt>
                <c:pt idx="3825">
                  <c:v>7.732637214999999</c:v>
                </c:pt>
                <c:pt idx="3826">
                  <c:v>7.732038306999996</c:v>
                </c:pt>
                <c:pt idx="3827">
                  <c:v>7.742692756999999</c:v>
                </c:pt>
                <c:pt idx="3828">
                  <c:v>7.744371222999996</c:v>
                </c:pt>
                <c:pt idx="3829">
                  <c:v>7.744973945999996</c:v>
                </c:pt>
                <c:pt idx="3830">
                  <c:v>7.753488349999998</c:v>
                </c:pt>
                <c:pt idx="3831">
                  <c:v>7.759328651</c:v>
                </c:pt>
                <c:pt idx="3832">
                  <c:v>7.753478813</c:v>
                </c:pt>
                <c:pt idx="3833">
                  <c:v>7.754684257999994</c:v>
                </c:pt>
                <c:pt idx="3834">
                  <c:v>7.765067862999997</c:v>
                </c:pt>
                <c:pt idx="3835">
                  <c:v>7.751563835</c:v>
                </c:pt>
                <c:pt idx="3836">
                  <c:v>7.740096855</c:v>
                </c:pt>
                <c:pt idx="3837">
                  <c:v>7.756934928999996</c:v>
                </c:pt>
                <c:pt idx="3838">
                  <c:v>7.769584464999997</c:v>
                </c:pt>
                <c:pt idx="3839">
                  <c:v>7.770335959999997</c:v>
                </c:pt>
                <c:pt idx="3840">
                  <c:v>7.771087456</c:v>
                </c:pt>
                <c:pt idx="3841">
                  <c:v>7.772235680000001</c:v>
                </c:pt>
                <c:pt idx="3842">
                  <c:v>7.773788260999996</c:v>
                </c:pt>
                <c:pt idx="3843">
                  <c:v>7.778808403</c:v>
                </c:pt>
                <c:pt idx="3844">
                  <c:v>7.791312981</c:v>
                </c:pt>
                <c:pt idx="3845">
                  <c:v>7.783740807</c:v>
                </c:pt>
                <c:pt idx="3846">
                  <c:v>7.776531981999999</c:v>
                </c:pt>
                <c:pt idx="3847">
                  <c:v>7.776928711</c:v>
                </c:pt>
                <c:pt idx="3848">
                  <c:v>7.771202849999999</c:v>
                </c:pt>
                <c:pt idx="3849">
                  <c:v>7.771141815</c:v>
                </c:pt>
                <c:pt idx="3850">
                  <c:v>7.776943016</c:v>
                </c:pt>
                <c:pt idx="3851">
                  <c:v>7.785345840000001</c:v>
                </c:pt>
                <c:pt idx="3852">
                  <c:v>7.777319717</c:v>
                </c:pt>
                <c:pt idx="3853">
                  <c:v>7.775786208999998</c:v>
                </c:pt>
                <c:pt idx="3854">
                  <c:v>7.778830337999997</c:v>
                </c:pt>
                <c:pt idx="3855">
                  <c:v>7.778572845</c:v>
                </c:pt>
                <c:pt idx="3856">
                  <c:v>7.779732513</c:v>
                </c:pt>
                <c:pt idx="3857">
                  <c:v>7.776898193</c:v>
                </c:pt>
                <c:pt idx="3858">
                  <c:v>7.779903221000001</c:v>
                </c:pt>
                <c:pt idx="3859">
                  <c:v>7.786785888999997</c:v>
                </c:pt>
                <c:pt idx="3860">
                  <c:v>7.794922637999996</c:v>
                </c:pt>
                <c:pt idx="3861">
                  <c:v>7.800499724999999</c:v>
                </c:pt>
                <c:pt idx="3862">
                  <c:v>7.808014678999994</c:v>
                </c:pt>
                <c:pt idx="3863">
                  <c:v>7.814331817999994</c:v>
                </c:pt>
                <c:pt idx="3864">
                  <c:v>7.816918181999998</c:v>
                </c:pt>
                <c:pt idx="3865">
                  <c:v>7.799477386</c:v>
                </c:pt>
                <c:pt idx="3866">
                  <c:v>7.792015838999994</c:v>
                </c:pt>
                <c:pt idx="3867">
                  <c:v>7.799050139999998</c:v>
                </c:pt>
                <c:pt idx="3868">
                  <c:v>7.810280608999997</c:v>
                </c:pt>
                <c:pt idx="3869">
                  <c:v>7.803253937</c:v>
                </c:pt>
                <c:pt idx="3870">
                  <c:v>7.802456664999997</c:v>
                </c:pt>
                <c:pt idx="3871">
                  <c:v>7.802136229999994</c:v>
                </c:pt>
                <c:pt idx="3872">
                  <c:v>7.805455016999994</c:v>
                </c:pt>
                <c:pt idx="3873">
                  <c:v>7.810284423999997</c:v>
                </c:pt>
                <c:pt idx="3874">
                  <c:v>7.808483886999997</c:v>
                </c:pt>
                <c:pt idx="3875">
                  <c:v>7.808222579999997</c:v>
                </c:pt>
                <c:pt idx="3876">
                  <c:v>7.815665053999997</c:v>
                </c:pt>
                <c:pt idx="3877">
                  <c:v>7.828242111000001</c:v>
                </c:pt>
                <c:pt idx="3878">
                  <c:v>7.824335860999994</c:v>
                </c:pt>
                <c:pt idx="3879">
                  <c:v>7.829867171999997</c:v>
                </c:pt>
                <c:pt idx="3880">
                  <c:v>7.829649734</c:v>
                </c:pt>
                <c:pt idx="3881">
                  <c:v>7.824248122999998</c:v>
                </c:pt>
                <c:pt idx="3882">
                  <c:v>7.821909713999998</c:v>
                </c:pt>
                <c:pt idx="3883">
                  <c:v>7.832123565999996</c:v>
                </c:pt>
                <c:pt idx="3884">
                  <c:v>7.835990715</c:v>
                </c:pt>
                <c:pt idx="3885">
                  <c:v>7.829337883</c:v>
                </c:pt>
                <c:pt idx="3886">
                  <c:v>7.825748252999997</c:v>
                </c:pt>
                <c:pt idx="3887">
                  <c:v>7.846263695</c:v>
                </c:pt>
                <c:pt idx="3888">
                  <c:v>7.823161887999998</c:v>
                </c:pt>
                <c:pt idx="3889">
                  <c:v>7.829677391</c:v>
                </c:pt>
                <c:pt idx="3890">
                  <c:v>7.830732155000001</c:v>
                </c:pt>
                <c:pt idx="3891">
                  <c:v>7.838022040999998</c:v>
                </c:pt>
                <c:pt idx="3892">
                  <c:v>7.852105903999995</c:v>
                </c:pt>
                <c:pt idx="3893">
                  <c:v>7.844049262999997</c:v>
                </c:pt>
                <c:pt idx="3894">
                  <c:v>7.84660511</c:v>
                </c:pt>
                <c:pt idx="3895">
                  <c:v>7.859994697999997</c:v>
                </c:pt>
                <c:pt idx="3896">
                  <c:v>7.847444343999997</c:v>
                </c:pt>
                <c:pt idx="3897">
                  <c:v>7.836419867999995</c:v>
                </c:pt>
                <c:pt idx="3898">
                  <c:v>7.83129673</c:v>
                </c:pt>
                <c:pt idx="3899">
                  <c:v>7.837323951999997</c:v>
                </c:pt>
                <c:pt idx="3900">
                  <c:v>7.854902076999993</c:v>
                </c:pt>
                <c:pt idx="3901">
                  <c:v>7.860585975999994</c:v>
                </c:pt>
                <c:pt idx="3902">
                  <c:v>7.850503730999996</c:v>
                </c:pt>
                <c:pt idx="3903">
                  <c:v>7.850358771999996</c:v>
                </c:pt>
                <c:pt idx="3904">
                  <c:v>7.849801825999997</c:v>
                </c:pt>
                <c:pt idx="3905">
                  <c:v>7.842352675999997</c:v>
                </c:pt>
                <c:pt idx="3906">
                  <c:v>7.860773848999996</c:v>
                </c:pt>
                <c:pt idx="3907">
                  <c:v>7.866625594999999</c:v>
                </c:pt>
                <c:pt idx="3908">
                  <c:v>7.868213462999996</c:v>
                </c:pt>
                <c:pt idx="3909">
                  <c:v>7.870685386999996</c:v>
                </c:pt>
                <c:pt idx="3910">
                  <c:v>7.858482169999996</c:v>
                </c:pt>
                <c:pt idx="3911">
                  <c:v>7.854339408999998</c:v>
                </c:pt>
                <c:pt idx="3912">
                  <c:v>7.851953315999999</c:v>
                </c:pt>
                <c:pt idx="3913">
                  <c:v>7.860029030000001</c:v>
                </c:pt>
                <c:pt idx="3914">
                  <c:v>7.869437980999997</c:v>
                </c:pt>
                <c:pt idx="3915">
                  <c:v>7.875087546999996</c:v>
                </c:pt>
                <c:pt idx="3916">
                  <c:v>7.872813987999997</c:v>
                </c:pt>
                <c:pt idx="3917">
                  <c:v>7.855495261999996</c:v>
                </c:pt>
                <c:pt idx="3918">
                  <c:v>7.860698508999997</c:v>
                </c:pt>
                <c:pt idx="3919">
                  <c:v>7.860896872999996</c:v>
                </c:pt>
                <c:pt idx="3920">
                  <c:v>7.869731711999996</c:v>
                </c:pt>
                <c:pt idx="3921">
                  <c:v>7.881851006000001</c:v>
                </c:pt>
                <c:pt idx="3922">
                  <c:v>7.880729485000004</c:v>
                </c:pt>
                <c:pt idx="3923">
                  <c:v>7.870734977999996</c:v>
                </c:pt>
                <c:pt idx="3924">
                  <c:v>7.877284812999996</c:v>
                </c:pt>
                <c:pt idx="3925">
                  <c:v>7.891055869999994</c:v>
                </c:pt>
                <c:pt idx="3926">
                  <c:v>7.898402976999994</c:v>
                </c:pt>
                <c:pt idx="3927">
                  <c:v>7.899036216999995</c:v>
                </c:pt>
                <c:pt idx="3928">
                  <c:v>7.905818748000001</c:v>
                </c:pt>
                <c:pt idx="3929">
                  <c:v>7.906841087</c:v>
                </c:pt>
                <c:pt idx="3930">
                  <c:v>7.905785369999996</c:v>
                </c:pt>
                <c:pt idx="3931">
                  <c:v>7.904326247999996</c:v>
                </c:pt>
                <c:pt idx="3932">
                  <c:v>7.901240158</c:v>
                </c:pt>
                <c:pt idx="3933">
                  <c:v>7.906930733</c:v>
                </c:pt>
                <c:pt idx="3934">
                  <c:v>7.915567206999997</c:v>
                </c:pt>
                <c:pt idx="3935">
                  <c:v>7.896409798</c:v>
                </c:pt>
                <c:pt idx="3936">
                  <c:v>7.895364570999994</c:v>
                </c:pt>
                <c:pt idx="3937">
                  <c:v>7.909936714</c:v>
                </c:pt>
                <c:pt idx="3938">
                  <c:v>7.911721992</c:v>
                </c:pt>
                <c:pt idx="3939">
                  <c:v>7.916323471</c:v>
                </c:pt>
                <c:pt idx="3940">
                  <c:v>7.910342026</c:v>
                </c:pt>
                <c:pt idx="3941">
                  <c:v>7.925165938999997</c:v>
                </c:pt>
                <c:pt idx="3942">
                  <c:v>7.916113663</c:v>
                </c:pt>
                <c:pt idx="3943">
                  <c:v>7.926962662</c:v>
                </c:pt>
                <c:pt idx="3944">
                  <c:v>7.933535385</c:v>
                </c:pt>
                <c:pt idx="3945">
                  <c:v>7.931906509</c:v>
                </c:pt>
                <c:pt idx="3946">
                  <c:v>7.913364219999996</c:v>
                </c:pt>
                <c:pt idx="3947">
                  <c:v>7.912719535999997</c:v>
                </c:pt>
                <c:pt idx="3948">
                  <c:v>7.928149986</c:v>
                </c:pt>
                <c:pt idx="3949">
                  <c:v>7.922969626999997</c:v>
                </c:pt>
                <c:pt idx="3950">
                  <c:v>7.921382712999999</c:v>
                </c:pt>
                <c:pt idx="3951">
                  <c:v>7.909021187</c:v>
                </c:pt>
                <c:pt idx="3952">
                  <c:v>7.919374275</c:v>
                </c:pt>
                <c:pt idx="3953">
                  <c:v>7.910201836</c:v>
                </c:pt>
                <c:pt idx="3954">
                  <c:v>7.915201949999997</c:v>
                </c:pt>
                <c:pt idx="3955">
                  <c:v>7.922375487999997</c:v>
                </c:pt>
                <c:pt idx="3956">
                  <c:v>7.921871948000001</c:v>
                </c:pt>
                <c:pt idx="3957">
                  <c:v>7.927931594999997</c:v>
                </c:pt>
                <c:pt idx="3958">
                  <c:v>7.941355515000001</c:v>
                </c:pt>
                <c:pt idx="3959">
                  <c:v>7.920527266999994</c:v>
                </c:pt>
                <c:pt idx="3960">
                  <c:v>7.925841141</c:v>
                </c:pt>
                <c:pt idx="3961">
                  <c:v>7.93915062</c:v>
                </c:pt>
                <c:pt idx="3962">
                  <c:v>7.946650314</c:v>
                </c:pt>
                <c:pt idx="3963">
                  <c:v>7.934992599</c:v>
                </c:pt>
                <c:pt idx="3964">
                  <c:v>7.925712395000001</c:v>
                </c:pt>
                <c:pt idx="3965">
                  <c:v>7.934448050999999</c:v>
                </c:pt>
                <c:pt idx="3966">
                  <c:v>7.938827324</c:v>
                </c:pt>
                <c:pt idx="3967">
                  <c:v>7.942052649999997</c:v>
                </c:pt>
                <c:pt idx="3968">
                  <c:v>7.929166603</c:v>
                </c:pt>
                <c:pt idx="3969">
                  <c:v>7.933521079999998</c:v>
                </c:pt>
                <c:pt idx="3970">
                  <c:v>7.938922691</c:v>
                </c:pt>
                <c:pt idx="3971">
                  <c:v>7.947757529999997</c:v>
                </c:pt>
                <c:pt idx="3972">
                  <c:v>7.945201683</c:v>
                </c:pt>
                <c:pt idx="3973">
                  <c:v>7.931911277999997</c:v>
                </c:pt>
                <c:pt idx="3974">
                  <c:v>7.941226768</c:v>
                </c:pt>
                <c:pt idx="3975">
                  <c:v>7.938213158</c:v>
                </c:pt>
                <c:pt idx="3976">
                  <c:v>7.944240378999996</c:v>
                </c:pt>
                <c:pt idx="3977">
                  <c:v>7.942500876999994</c:v>
                </c:pt>
                <c:pt idx="3978">
                  <c:v>7.950885582000001</c:v>
                </c:pt>
                <c:pt idx="3979">
                  <c:v>7.961421775999999</c:v>
                </c:pt>
                <c:pt idx="3980">
                  <c:v>7.965362357999997</c:v>
                </c:pt>
                <c:pt idx="3981">
                  <c:v>7.955570029999997</c:v>
                </c:pt>
                <c:pt idx="3982">
                  <c:v>7.956664848</c:v>
                </c:pt>
                <c:pt idx="3983">
                  <c:v>7.958549308999999</c:v>
                </c:pt>
                <c:pt idx="3984">
                  <c:v>7.954971122999996</c:v>
                </c:pt>
                <c:pt idx="3985">
                  <c:v>7.979667473</c:v>
                </c:pt>
                <c:pt idx="3986">
                  <c:v>7.978935050999997</c:v>
                </c:pt>
                <c:pt idx="3987">
                  <c:v>7.976556587</c:v>
                </c:pt>
                <c:pt idx="3988">
                  <c:v>7.973125266999997</c:v>
                </c:pt>
                <c:pt idx="3989">
                  <c:v>7.970073509</c:v>
                </c:pt>
                <c:pt idx="3990">
                  <c:v>7.973826218</c:v>
                </c:pt>
                <c:pt idx="3991">
                  <c:v>7.987795639000001</c:v>
                </c:pt>
                <c:pt idx="3992">
                  <c:v>7.986084746999998</c:v>
                </c:pt>
                <c:pt idx="3993">
                  <c:v>7.997696686</c:v>
                </c:pt>
                <c:pt idx="3994">
                  <c:v>7.987564849999995</c:v>
                </c:pt>
                <c:pt idx="3995">
                  <c:v>7.979538727</c:v>
                </c:pt>
                <c:pt idx="3996">
                  <c:v>7.983429718</c:v>
                </c:pt>
                <c:pt idx="3997">
                  <c:v>7.989710616999996</c:v>
                </c:pt>
                <c:pt idx="3998">
                  <c:v>7.984446335</c:v>
                </c:pt>
                <c:pt idx="3999">
                  <c:v>7.988474655</c:v>
                </c:pt>
                <c:pt idx="4000">
                  <c:v>7.987383651999997</c:v>
                </c:pt>
                <c:pt idx="4001">
                  <c:v>7.987528609999996</c:v>
                </c:pt>
                <c:pt idx="4002">
                  <c:v>7.987804221999997</c:v>
                </c:pt>
                <c:pt idx="4003">
                  <c:v>7.985799598999999</c:v>
                </c:pt>
                <c:pt idx="4004">
                  <c:v>7.993567275999998</c:v>
                </c:pt>
                <c:pt idx="4005">
                  <c:v>7.990752029</c:v>
                </c:pt>
                <c:pt idx="4006">
                  <c:v>7.992956923999998</c:v>
                </c:pt>
                <c:pt idx="4007">
                  <c:v>8.008230972000001</c:v>
                </c:pt>
                <c:pt idx="4008">
                  <c:v>7.996077346999996</c:v>
                </c:pt>
                <c:pt idx="4009">
                  <c:v>8.001272963999998</c:v>
                </c:pt>
                <c:pt idx="4010">
                  <c:v>8.006424713000004</c:v>
                </c:pt>
                <c:pt idx="4011">
                  <c:v>8.008808899000001</c:v>
                </c:pt>
                <c:pt idx="4012">
                  <c:v>8.015179443000001</c:v>
                </c:pt>
                <c:pt idx="4013">
                  <c:v>8.006305504</c:v>
                </c:pt>
                <c:pt idx="4014">
                  <c:v>8.008945274</c:v>
                </c:pt>
                <c:pt idx="4015">
                  <c:v>8.008666801</c:v>
                </c:pt>
                <c:pt idx="4016">
                  <c:v>8.018897820000001</c:v>
                </c:pt>
                <c:pt idx="4017">
                  <c:v>8.015447426000006</c:v>
                </c:pt>
                <c:pt idx="4018">
                  <c:v>8.012599754</c:v>
                </c:pt>
                <c:pt idx="4019">
                  <c:v>8.007800865</c:v>
                </c:pt>
                <c:pt idx="4020">
                  <c:v>8.013072777000001</c:v>
                </c:pt>
                <c:pt idx="4021">
                  <c:v>8.009151268</c:v>
                </c:pt>
                <c:pt idx="4022">
                  <c:v>7.999999808999997</c:v>
                </c:pt>
                <c:pt idx="4023">
                  <c:v>8.011492538</c:v>
                </c:pt>
                <c:pt idx="4024">
                  <c:v>8.006218719000001</c:v>
                </c:pt>
                <c:pt idx="4025">
                  <c:v>8.008522797000001</c:v>
                </c:pt>
                <c:pt idx="4026">
                  <c:v>8.001457977000002</c:v>
                </c:pt>
                <c:pt idx="4027">
                  <c:v>7.997124480999997</c:v>
                </c:pt>
                <c:pt idx="4028">
                  <c:v>8.005410004000006</c:v>
                </c:pt>
                <c:pt idx="4029">
                  <c:v>8.014611053000001</c:v>
                </c:pt>
                <c:pt idx="4030">
                  <c:v>8.018914032000001</c:v>
                </c:pt>
                <c:pt idx="4031">
                  <c:v>8.010582733000006</c:v>
                </c:pt>
                <c:pt idx="4032">
                  <c:v>8.019013214000002</c:v>
                </c:pt>
                <c:pt idx="4033">
                  <c:v>8.025696564</c:v>
                </c:pt>
                <c:pt idx="4034">
                  <c:v>8.027384567</c:v>
                </c:pt>
                <c:pt idx="4035">
                  <c:v>8.029639053</c:v>
                </c:pt>
                <c:pt idx="4036">
                  <c:v>8.045832443</c:v>
                </c:pt>
                <c:pt idx="4037">
                  <c:v>8.044161605999998</c:v>
                </c:pt>
                <c:pt idx="4038">
                  <c:v>8.038359450999998</c:v>
                </c:pt>
                <c:pt idx="4039">
                  <c:v>8.034945297</c:v>
                </c:pt>
                <c:pt idx="4040">
                  <c:v>8.048141288999998</c:v>
                </c:pt>
                <c:pt idx="4041">
                  <c:v>8.046066093</c:v>
                </c:pt>
                <c:pt idx="4042">
                  <c:v>8.039024161999998</c:v>
                </c:pt>
                <c:pt idx="4043">
                  <c:v>8.047782707000001</c:v>
                </c:pt>
                <c:pt idx="4044">
                  <c:v>8.053970146000001</c:v>
                </c:pt>
                <c:pt idx="4045">
                  <c:v>8.038162040999998</c:v>
                </c:pt>
                <c:pt idx="4046">
                  <c:v>8.032935905</c:v>
                </c:pt>
                <c:pt idx="4047">
                  <c:v>8.031221198999996</c:v>
                </c:pt>
                <c:pt idx="4048">
                  <c:v>8.034179496999998</c:v>
                </c:pt>
                <c:pt idx="4049">
                  <c:v>8.040099907</c:v>
                </c:pt>
                <c:pt idx="4050">
                  <c:v>8.05518322</c:v>
                </c:pt>
                <c:pt idx="4051">
                  <c:v>8.055001068000002</c:v>
                </c:pt>
                <c:pt idx="4052">
                  <c:v>8.061957169000001</c:v>
                </c:pt>
                <c:pt idx="4053">
                  <c:v>8.053822327</c:v>
                </c:pt>
                <c:pt idx="4054">
                  <c:v>8.055392075</c:v>
                </c:pt>
                <c:pt idx="4055">
                  <c:v>8.054858017</c:v>
                </c:pt>
                <c:pt idx="4056">
                  <c:v>8.042128371999998</c:v>
                </c:pt>
                <c:pt idx="4057">
                  <c:v>8.046438980000001</c:v>
                </c:pt>
                <c:pt idx="4058">
                  <c:v>8.059225845</c:v>
                </c:pt>
                <c:pt idx="4059">
                  <c:v>8.064825821000001</c:v>
                </c:pt>
                <c:pt idx="4060">
                  <c:v>8.056959915</c:v>
                </c:pt>
                <c:pt idx="4061">
                  <c:v>8.039545822000002</c:v>
                </c:pt>
                <c:pt idx="4062">
                  <c:v>8.054362106000001</c:v>
                </c:pt>
                <c:pt idx="4063">
                  <c:v>8.0610569</c:v>
                </c:pt>
                <c:pt idx="4064">
                  <c:v>8.059805679</c:v>
                </c:pt>
                <c:pt idx="4065">
                  <c:v>8.055482674</c:v>
                </c:pt>
                <c:pt idx="4066">
                  <c:v>8.058648872000002</c:v>
                </c:pt>
                <c:pt idx="4067">
                  <c:v>8.061540413000004</c:v>
                </c:pt>
                <c:pt idx="4068">
                  <c:v>8.068170357000001</c:v>
                </c:pt>
                <c:pt idx="4069">
                  <c:v>8.067642021000002</c:v>
                </c:pt>
                <c:pt idx="4070">
                  <c:v>8.066337395000006</c:v>
                </c:pt>
                <c:pt idx="4071">
                  <c:v>8.06835537</c:v>
                </c:pt>
                <c:pt idx="4072">
                  <c:v>8.064352798000001</c:v>
                </c:pt>
                <c:pt idx="4073">
                  <c:v>8.067748833000004</c:v>
                </c:pt>
                <c:pt idx="4074">
                  <c:v>8.072688866</c:v>
                </c:pt>
                <c:pt idx="4075">
                  <c:v>8.058702278</c:v>
                </c:pt>
                <c:pt idx="4076">
                  <c:v>8.075677681</c:v>
                </c:pt>
                <c:pt idx="4077">
                  <c:v>8.086736488000004</c:v>
                </c:pt>
                <c:pt idx="4078">
                  <c:v>8.092696953</c:v>
                </c:pt>
                <c:pt idx="4079">
                  <c:v>8.096401024</c:v>
                </c:pt>
                <c:pt idx="4080">
                  <c:v>8.090701866000001</c:v>
                </c:pt>
                <c:pt idx="4081">
                  <c:v>8.091327476999998</c:v>
                </c:pt>
                <c:pt idx="4082">
                  <c:v>8.08007412</c:v>
                </c:pt>
                <c:pt idx="4083">
                  <c:v>8.083766747</c:v>
                </c:pt>
                <c:pt idx="4084">
                  <c:v>8.094142723000001</c:v>
                </c:pt>
                <c:pt idx="4085">
                  <c:v>8.095561790000001</c:v>
                </c:pt>
                <c:pt idx="4086">
                  <c:v>8.078166771000001</c:v>
                </c:pt>
                <c:pt idx="4087">
                  <c:v>8.085105705</c:v>
                </c:pt>
                <c:pt idx="4088">
                  <c:v>8.086898613</c:v>
                </c:pt>
                <c:pt idx="4089">
                  <c:v>8.076331902000001</c:v>
                </c:pt>
                <c:pt idx="4090">
                  <c:v>8.073722649</c:v>
                </c:pt>
                <c:pt idx="4091">
                  <c:v>8.076484489</c:v>
                </c:pt>
                <c:pt idx="4092">
                  <c:v>8.082298088000001</c:v>
                </c:pt>
                <c:pt idx="4093">
                  <c:v>8.105277824000001</c:v>
                </c:pt>
                <c:pt idx="4094">
                  <c:v>8.109304237000007</c:v>
                </c:pt>
                <c:pt idx="4095">
                  <c:v>8.099996376</c:v>
                </c:pt>
                <c:pt idx="4096">
                  <c:v>8.09658603700001</c:v>
                </c:pt>
                <c:pt idx="4097">
                  <c:v>8.100736427000002</c:v>
                </c:pt>
                <c:pt idx="4098">
                  <c:v>8.097419548000004</c:v>
                </c:pt>
                <c:pt idx="4099">
                  <c:v>8.099510002</c:v>
                </c:pt>
                <c:pt idx="4100">
                  <c:v>8.09746151</c:v>
                </c:pt>
                <c:pt idx="4101">
                  <c:v>8.10618</c:v>
                </c:pt>
                <c:pt idx="4102">
                  <c:v>8.107831763999998</c:v>
                </c:pt>
                <c:pt idx="4103">
                  <c:v>8.124668883999998</c:v>
                </c:pt>
                <c:pt idx="4104">
                  <c:v>8.122090149000001</c:v>
                </c:pt>
                <c:pt idx="4105">
                  <c:v>8.121914673000001</c:v>
                </c:pt>
                <c:pt idx="4106">
                  <c:v>8.116299438</c:v>
                </c:pt>
                <c:pt idx="4107">
                  <c:v>8.114460754000001</c:v>
                </c:pt>
                <c:pt idx="4108">
                  <c:v>8.098233032000001</c:v>
                </c:pt>
                <c:pt idx="4109">
                  <c:v>8.105084229000008</c:v>
                </c:pt>
                <c:pt idx="4110">
                  <c:v>8.097994614000002</c:v>
                </c:pt>
                <c:pt idx="4111">
                  <c:v>8.113436508000008</c:v>
                </c:pt>
                <c:pt idx="4112">
                  <c:v>8.104300308000001</c:v>
                </c:pt>
                <c:pt idx="4113">
                  <c:v>8.092360306000001</c:v>
                </c:pt>
                <c:pt idx="4114">
                  <c:v>8.101267623999998</c:v>
                </c:pt>
                <c:pt idx="4115">
                  <c:v>8.110079575</c:v>
                </c:pt>
                <c:pt idx="4116">
                  <c:v>8.122048186999997</c:v>
                </c:pt>
                <c:pt idx="4117">
                  <c:v>8.117797661000001</c:v>
                </c:pt>
                <c:pt idx="4118">
                  <c:v>8.109397697</c:v>
                </c:pt>
                <c:pt idx="4119">
                  <c:v>8.108270453999998</c:v>
                </c:pt>
                <c:pt idx="4120">
                  <c:v>8.115485954</c:v>
                </c:pt>
                <c:pt idx="4121">
                  <c:v>8.116935539</c:v>
                </c:pt>
                <c:pt idx="4122">
                  <c:v>8.115207480999998</c:v>
                </c:pt>
                <c:pt idx="4123">
                  <c:v>8.123576927</c:v>
                </c:pt>
                <c:pt idx="4124">
                  <c:v>8.120559502</c:v>
                </c:pt>
                <c:pt idx="4125">
                  <c:v>8.130400467000001</c:v>
                </c:pt>
                <c:pt idx="4126">
                  <c:v>8.123442459000004</c:v>
                </c:pt>
                <c:pt idx="4127">
                  <c:v>8.124861525999998</c:v>
                </c:pt>
                <c:pt idx="4128">
                  <c:v>8.132155228</c:v>
                </c:pt>
                <c:pt idx="4129">
                  <c:v>8.125151442999998</c:v>
                </c:pt>
                <c:pt idx="4130">
                  <c:v>8.127333449999998</c:v>
                </c:pt>
                <c:pt idx="4131">
                  <c:v>8.128577041999998</c:v>
                </c:pt>
                <c:pt idx="4132">
                  <c:v>8.134817885999998</c:v>
                </c:pt>
                <c:pt idx="4133">
                  <c:v>8.126005936</c:v>
                </c:pt>
                <c:pt idx="4134">
                  <c:v>8.116087723000001</c:v>
                </c:pt>
                <c:pt idx="4135">
                  <c:v>8.115170288</c:v>
                </c:pt>
                <c:pt idx="4136">
                  <c:v>8.119503784</c:v>
                </c:pt>
                <c:pt idx="4137">
                  <c:v>8.140564728000001</c:v>
                </c:pt>
                <c:pt idx="4138">
                  <c:v>8.130077170999998</c:v>
                </c:pt>
                <c:pt idx="4139">
                  <c:v>8.112109947</c:v>
                </c:pt>
                <c:pt idx="4140">
                  <c:v>8.123767661999998</c:v>
                </c:pt>
                <c:pt idx="4141">
                  <c:v>8.140384482999998</c:v>
                </c:pt>
                <c:pt idx="4142">
                  <c:v>8.135042953000002</c:v>
                </c:pt>
                <c:pt idx="4143">
                  <c:v>8.142861175999998</c:v>
                </c:pt>
                <c:pt idx="4144">
                  <c:v>8.133787918000002</c:v>
                </c:pt>
                <c:pt idx="4145">
                  <c:v>8.141741561999998</c:v>
                </c:pt>
                <c:pt idx="4146">
                  <c:v>8.135271835000001</c:v>
                </c:pt>
                <c:pt idx="4147">
                  <c:v>8.131794739</c:v>
                </c:pt>
                <c:pt idx="4148">
                  <c:v>8.140240479000001</c:v>
                </c:pt>
                <c:pt idx="4149">
                  <c:v>8.145289230000004</c:v>
                </c:pt>
                <c:pt idx="4150">
                  <c:v>8.166361618</c:v>
                </c:pt>
                <c:pt idx="4151">
                  <c:v>8.153559494000004</c:v>
                </c:pt>
                <c:pt idx="4152">
                  <c:v>8.149519730000001</c:v>
                </c:pt>
                <c:pt idx="4153">
                  <c:v>8.145949173</c:v>
                </c:pt>
                <c:pt idx="4154">
                  <c:v>8.153441238000008</c:v>
                </c:pt>
                <c:pt idx="4155">
                  <c:v>8.158114243</c:v>
                </c:pt>
                <c:pt idx="4156">
                  <c:v>8.157427597000006</c:v>
                </c:pt>
                <c:pt idx="4157">
                  <c:v>8.162581253</c:v>
                </c:pt>
                <c:pt idx="4158">
                  <c:v>8.16598587</c:v>
                </c:pt>
                <c:pt idx="4159">
                  <c:v>8.157051849</c:v>
                </c:pt>
                <c:pt idx="4160">
                  <c:v>8.145699310000004</c:v>
                </c:pt>
                <c:pt idx="4161">
                  <c:v>8.166386414000006</c:v>
                </c:pt>
                <c:pt idx="4162">
                  <c:v>8.163105774000001</c:v>
                </c:pt>
                <c:pt idx="4163">
                  <c:v>8.157913971000001</c:v>
                </c:pt>
                <c:pt idx="4164">
                  <c:v>8.164349365000001</c:v>
                </c:pt>
                <c:pt idx="4165">
                  <c:v>8.163426208</c:v>
                </c:pt>
                <c:pt idx="4166">
                  <c:v>8.157227325000001</c:v>
                </c:pt>
                <c:pt idx="4167">
                  <c:v>8.162339020000002</c:v>
                </c:pt>
                <c:pt idx="4168">
                  <c:v>8.163811492999997</c:v>
                </c:pt>
                <c:pt idx="4169">
                  <c:v>8.166374969000001</c:v>
                </c:pt>
                <c:pt idx="4170">
                  <c:v>8.175694275000008</c:v>
                </c:pt>
                <c:pt idx="4171">
                  <c:v>8.182583618</c:v>
                </c:pt>
                <c:pt idx="4172">
                  <c:v>8.177671241999998</c:v>
                </c:pt>
                <c:pt idx="4173">
                  <c:v>8.186734962000002</c:v>
                </c:pt>
                <c:pt idx="4174">
                  <c:v>8.193147469000001</c:v>
                </c:pt>
                <c:pt idx="4175">
                  <c:v>8.194192696</c:v>
                </c:pt>
                <c:pt idx="4176">
                  <c:v>8.188455391000001</c:v>
                </c:pt>
                <c:pt idx="4177">
                  <c:v>8.201141166999998</c:v>
                </c:pt>
                <c:pt idx="4178">
                  <c:v>8.200246620000001</c:v>
                </c:pt>
                <c:pt idx="4179">
                  <c:v>8.183788109</c:v>
                </c:pt>
                <c:pt idx="4180">
                  <c:v>8.179164696</c:v>
                </c:pt>
                <c:pt idx="4181">
                  <c:v>8.182430077000008</c:v>
                </c:pt>
                <c:pt idx="4182">
                  <c:v>8.184566307</c:v>
                </c:pt>
                <c:pt idx="4183">
                  <c:v>8.198856162999998</c:v>
                </c:pt>
                <c:pt idx="4184">
                  <c:v>8.203758049000001</c:v>
                </c:pt>
                <c:pt idx="4185">
                  <c:v>8.204154778000001</c:v>
                </c:pt>
                <c:pt idx="4186">
                  <c:v>8.187614250000004</c:v>
                </c:pt>
                <c:pt idx="4187">
                  <c:v>8.193193245000001</c:v>
                </c:pt>
                <c:pt idx="4188">
                  <c:v>8.203630257</c:v>
                </c:pt>
                <c:pt idx="4189">
                  <c:v>8.196347999999998</c:v>
                </c:pt>
                <c:pt idx="4190">
                  <c:v>8.192021179000001</c:v>
                </c:pt>
                <c:pt idx="4191">
                  <c:v>8.202890205000002</c:v>
                </c:pt>
                <c:pt idx="4192">
                  <c:v>8.199315834</c:v>
                </c:pt>
                <c:pt idx="4193">
                  <c:v>8.211625861999998</c:v>
                </c:pt>
                <c:pt idx="4194">
                  <c:v>8.211644936</c:v>
                </c:pt>
                <c:pt idx="4195">
                  <c:v>8.212680626000002</c:v>
                </c:pt>
                <c:pt idx="4196">
                  <c:v>8.22246151</c:v>
                </c:pt>
                <c:pt idx="4197">
                  <c:v>8.215167809</c:v>
                </c:pt>
                <c:pt idx="4198">
                  <c:v>8.207793999000001</c:v>
                </c:pt>
                <c:pt idx="4199">
                  <c:v>8.206634331</c:v>
                </c:pt>
                <c:pt idx="4200">
                  <c:v>8.21464901</c:v>
                </c:pt>
                <c:pt idx="4201">
                  <c:v>8.204616356</c:v>
                </c:pt>
                <c:pt idx="4202">
                  <c:v>8.197299766999998</c:v>
                </c:pt>
                <c:pt idx="4203">
                  <c:v>8.195770073</c:v>
                </c:pt>
                <c:pt idx="4204">
                  <c:v>8.200602341000001</c:v>
                </c:pt>
                <c:pt idx="4205">
                  <c:v>8.200638580000001</c:v>
                </c:pt>
                <c:pt idx="4206">
                  <c:v>8.205090332000002</c:v>
                </c:pt>
                <c:pt idx="4207">
                  <c:v>8.217442322</c:v>
                </c:pt>
                <c:pt idx="4208">
                  <c:v>8.216905402999998</c:v>
                </c:pt>
                <c:pt idx="4209">
                  <c:v>8.228624152999998</c:v>
                </c:pt>
                <c:pt idx="4210">
                  <c:v>8.226175116999998</c:v>
                </c:pt>
                <c:pt idx="4211">
                  <c:v>8.210016060000001</c:v>
                </c:pt>
                <c:pt idx="4212">
                  <c:v>8.226205635000001</c:v>
                </c:pt>
                <c:pt idx="4213">
                  <c:v>8.228715705999996</c:v>
                </c:pt>
                <c:pt idx="4214">
                  <c:v>8.207418251</c:v>
                </c:pt>
                <c:pt idx="4215">
                  <c:v>8.193936157000004</c:v>
                </c:pt>
                <c:pt idx="4216">
                  <c:v>8.204595375</c:v>
                </c:pt>
                <c:pt idx="4217">
                  <c:v>8.215040016000004</c:v>
                </c:pt>
                <c:pt idx="4218">
                  <c:v>8.218108939999997</c:v>
                </c:pt>
                <c:pt idx="4219">
                  <c:v>8.232164192</c:v>
                </c:pt>
                <c:pt idx="4220">
                  <c:v>8.223863410999998</c:v>
                </c:pt>
                <c:pt idx="4221">
                  <c:v>8.217103766999998</c:v>
                </c:pt>
                <c:pt idx="4222">
                  <c:v>8.216005135000001</c:v>
                </c:pt>
                <c:pt idx="4223">
                  <c:v>8.233943747999998</c:v>
                </c:pt>
                <c:pt idx="4224">
                  <c:v>8.237685966</c:v>
                </c:pt>
                <c:pt idx="4225">
                  <c:v>8.250793266</c:v>
                </c:pt>
                <c:pt idx="4226">
                  <c:v>8.249915885999998</c:v>
                </c:pt>
                <c:pt idx="4227">
                  <c:v>8.246631432000001</c:v>
                </c:pt>
                <c:pt idx="4228">
                  <c:v>8.234245109999998</c:v>
                </c:pt>
                <c:pt idx="4229">
                  <c:v>8.239917564000001</c:v>
                </c:pt>
                <c:pt idx="4230">
                  <c:v>8.239021110999998</c:v>
                </c:pt>
                <c:pt idx="4231">
                  <c:v>8.241691398999998</c:v>
                </c:pt>
                <c:pt idx="4232">
                  <c:v>8.241676139999997</c:v>
                </c:pt>
                <c:pt idx="4233">
                  <c:v>8.241267013999998</c:v>
                </c:pt>
                <c:pt idx="4234">
                  <c:v>8.248556900000001</c:v>
                </c:pt>
                <c:pt idx="4235">
                  <c:v>8.248133468999994</c:v>
                </c:pt>
                <c:pt idx="4236">
                  <c:v>8.244967269999998</c:v>
                </c:pt>
                <c:pt idx="4237">
                  <c:v>8.243128585999996</c:v>
                </c:pt>
                <c:pt idx="4238">
                  <c:v>8.252817917000006</c:v>
                </c:pt>
                <c:pt idx="4239">
                  <c:v>8.264815139999997</c:v>
                </c:pt>
                <c:pt idx="4240">
                  <c:v>8.255430984</c:v>
                </c:pt>
                <c:pt idx="4241">
                  <c:v>8.236895370000001</c:v>
                </c:pt>
                <c:pt idx="4242">
                  <c:v>8.248461532999998</c:v>
                </c:pt>
                <c:pt idx="4243">
                  <c:v>8.254534531000007</c:v>
                </c:pt>
                <c:pt idx="4244">
                  <c:v>8.246843146999998</c:v>
                </c:pt>
                <c:pt idx="4245">
                  <c:v>8.258432198000004</c:v>
                </c:pt>
                <c:pt idx="4246">
                  <c:v>8.256768990000001</c:v>
                </c:pt>
                <c:pt idx="4247">
                  <c:v>8.261894989</c:v>
                </c:pt>
                <c:pt idx="4248">
                  <c:v>8.268654633</c:v>
                </c:pt>
                <c:pt idx="4249">
                  <c:v>8.262910652</c:v>
                </c:pt>
                <c:pt idx="4250">
                  <c:v>8.253197479</c:v>
                </c:pt>
                <c:pt idx="4251">
                  <c:v>8.261574554000002</c:v>
                </c:pt>
                <c:pt idx="4252">
                  <c:v>8.268669891</c:v>
                </c:pt>
                <c:pt idx="4253">
                  <c:v>8.279419708</c:v>
                </c:pt>
                <c:pt idx="4254">
                  <c:v>8.281460571</c:v>
                </c:pt>
                <c:pt idx="4255">
                  <c:v>8.276867676</c:v>
                </c:pt>
                <c:pt idx="4256">
                  <c:v>8.28406601</c:v>
                </c:pt>
                <c:pt idx="4257">
                  <c:v>8.286057281000001</c:v>
                </c:pt>
                <c:pt idx="4258">
                  <c:v>8.279854584</c:v>
                </c:pt>
                <c:pt idx="4259">
                  <c:v>8.291419792000001</c:v>
                </c:pt>
                <c:pt idx="4260">
                  <c:v>8.302703667000002</c:v>
                </c:pt>
                <c:pt idx="4261">
                  <c:v>8.301624107</c:v>
                </c:pt>
                <c:pt idx="4262">
                  <c:v>8.294376182999994</c:v>
                </c:pt>
                <c:pt idx="4263">
                  <c:v>8.296535301</c:v>
                </c:pt>
                <c:pt idx="4264">
                  <c:v>8.288006592</c:v>
                </c:pt>
                <c:pt idx="4265">
                  <c:v>8.274517822</c:v>
                </c:pt>
                <c:pt idx="4266">
                  <c:v>8.283723639999998</c:v>
                </c:pt>
                <c:pt idx="4267">
                  <c:v>8.284641075000001</c:v>
                </c:pt>
                <c:pt idx="4268">
                  <c:v>8.294589806000002</c:v>
                </c:pt>
                <c:pt idx="4269">
                  <c:v>8.284023093999998</c:v>
                </c:pt>
                <c:pt idx="4270">
                  <c:v>8.297099876</c:v>
                </c:pt>
                <c:pt idx="4271">
                  <c:v>8.289836693000006</c:v>
                </c:pt>
                <c:pt idx="4272">
                  <c:v>8.300006676</c:v>
                </c:pt>
                <c:pt idx="4273">
                  <c:v>8.300998497</c:v>
                </c:pt>
                <c:pt idx="4274">
                  <c:v>8.284320640999994</c:v>
                </c:pt>
                <c:pt idx="4275">
                  <c:v>8.292541313000002</c:v>
                </c:pt>
                <c:pt idx="4276">
                  <c:v>8.288455771999997</c:v>
                </c:pt>
                <c:pt idx="4277">
                  <c:v>8.283939171</c:v>
                </c:pt>
                <c:pt idx="4278">
                  <c:v>8.287936974</c:v>
                </c:pt>
                <c:pt idx="4279">
                  <c:v>8.300189781</c:v>
                </c:pt>
                <c:pt idx="4280">
                  <c:v>8.298175620999991</c:v>
                </c:pt>
                <c:pt idx="4281">
                  <c:v>8.296233939999998</c:v>
                </c:pt>
                <c:pt idx="4282">
                  <c:v>8.290908622999998</c:v>
                </c:pt>
                <c:pt idx="4283">
                  <c:v>8.287093925000001</c:v>
                </c:pt>
                <c:pt idx="4284">
                  <c:v>8.284599113</c:v>
                </c:pt>
                <c:pt idx="4285">
                  <c:v>8.305366325000004</c:v>
                </c:pt>
                <c:pt idx="4286">
                  <c:v>8.297454643</c:v>
                </c:pt>
                <c:pt idx="4287">
                  <c:v>8.29844265</c:v>
                </c:pt>
                <c:pt idx="4288">
                  <c:v>8.301509666000002</c:v>
                </c:pt>
                <c:pt idx="4289">
                  <c:v>8.299571799999997</c:v>
                </c:pt>
                <c:pt idx="4290">
                  <c:v>8.300609398</c:v>
                </c:pt>
                <c:pt idx="4291">
                  <c:v>8.319316673000002</c:v>
                </c:pt>
                <c:pt idx="4292">
                  <c:v>8.32200985</c:v>
                </c:pt>
                <c:pt idx="4293">
                  <c:v>8.323316383000001</c:v>
                </c:pt>
                <c:pt idx="4294">
                  <c:v>8.326917458</c:v>
                </c:pt>
                <c:pt idx="4295">
                  <c:v>8.31920414</c:v>
                </c:pt>
                <c:pt idx="4296">
                  <c:v>8.321523476000001</c:v>
                </c:pt>
                <c:pt idx="4297">
                  <c:v>8.320768165999998</c:v>
                </c:pt>
                <c:pt idx="4298">
                  <c:v>8.326799202</c:v>
                </c:pt>
                <c:pt idx="4299">
                  <c:v>8.329052734000002</c:v>
                </c:pt>
                <c:pt idx="4300">
                  <c:v>8.332154083</c:v>
                </c:pt>
                <c:pt idx="4301">
                  <c:v>8.331833649</c:v>
                </c:pt>
                <c:pt idx="4302">
                  <c:v>8.3221138</c:v>
                </c:pt>
                <c:pt idx="4303">
                  <c:v>8.319458771</c:v>
                </c:pt>
                <c:pt idx="4304">
                  <c:v>8.326515961</c:v>
                </c:pt>
                <c:pt idx="4305">
                  <c:v>8.326601791000001</c:v>
                </c:pt>
                <c:pt idx="4306">
                  <c:v>8.347598839000006</c:v>
                </c:pt>
                <c:pt idx="4307">
                  <c:v>8.346668053</c:v>
                </c:pt>
                <c:pt idx="4308">
                  <c:v>8.343128014000001</c:v>
                </c:pt>
                <c:pt idx="4309">
                  <c:v>8.347883034</c:v>
                </c:pt>
                <c:pt idx="4310">
                  <c:v>8.348969269000001</c:v>
                </c:pt>
                <c:pt idx="4311">
                  <c:v>8.338143158000001</c:v>
                </c:pt>
                <c:pt idx="4312">
                  <c:v>8.336601067</c:v>
                </c:pt>
                <c:pt idx="4313">
                  <c:v>8.347572136</c:v>
                </c:pt>
                <c:pt idx="4314">
                  <c:v>8.354263115</c:v>
                </c:pt>
                <c:pt idx="4315">
                  <c:v>8.344207573</c:v>
                </c:pt>
                <c:pt idx="4316">
                  <c:v>8.332349586000002</c:v>
                </c:pt>
                <c:pt idx="4317">
                  <c:v>8.342359352</c:v>
                </c:pt>
                <c:pt idx="4318">
                  <c:v>8.352559853</c:v>
                </c:pt>
                <c:pt idx="4319">
                  <c:v>8.348016548</c:v>
                </c:pt>
                <c:pt idx="4320">
                  <c:v>8.336297798</c:v>
                </c:pt>
                <c:pt idx="4321">
                  <c:v>8.330869483999997</c:v>
                </c:pt>
                <c:pt idx="4322">
                  <c:v>8.327768135000001</c:v>
                </c:pt>
                <c:pt idx="4323">
                  <c:v>8.340188788999997</c:v>
                </c:pt>
                <c:pt idx="4324">
                  <c:v>8.330461311</c:v>
                </c:pt>
                <c:pt idx="4325">
                  <c:v>8.323363113000001</c:v>
                </c:pt>
                <c:pt idx="4326">
                  <c:v>8.321989822</c:v>
                </c:pt>
                <c:pt idx="4327">
                  <c:v>8.330683517</c:v>
                </c:pt>
                <c:pt idx="4328">
                  <c:v>8.344920920999998</c:v>
                </c:pt>
                <c:pt idx="4329">
                  <c:v>8.339000511</c:v>
                </c:pt>
                <c:pt idx="4330">
                  <c:v>8.324489403000002</c:v>
                </c:pt>
                <c:pt idx="4331">
                  <c:v>8.327452469</c:v>
                </c:pt>
                <c:pt idx="4332">
                  <c:v>8.330730247</c:v>
                </c:pt>
                <c:pt idx="4333">
                  <c:v>8.334682274</c:v>
                </c:pt>
                <c:pt idx="4334">
                  <c:v>8.346261786999998</c:v>
                </c:pt>
                <c:pt idx="4335">
                  <c:v>8.341844368</c:v>
                </c:pt>
                <c:pt idx="4336">
                  <c:v>8.341594505000006</c:v>
                </c:pt>
                <c:pt idx="4337">
                  <c:v>8.337421227</c:v>
                </c:pt>
                <c:pt idx="4338">
                  <c:v>8.336520958000002</c:v>
                </c:pt>
                <c:pt idx="4339">
                  <c:v>8.342822838</c:v>
                </c:pt>
                <c:pt idx="4340">
                  <c:v>8.340549278000008</c:v>
                </c:pt>
                <c:pt idx="4341">
                  <c:v>8.345454979000008</c:v>
                </c:pt>
                <c:pt idx="4342">
                  <c:v>8.340291785999998</c:v>
                </c:pt>
                <c:pt idx="4343">
                  <c:v>8.35248355900001</c:v>
                </c:pt>
                <c:pt idx="4344">
                  <c:v>8.347905921999997</c:v>
                </c:pt>
                <c:pt idx="4345">
                  <c:v>8.341047096</c:v>
                </c:pt>
                <c:pt idx="4346">
                  <c:v>8.330741692</c:v>
                </c:pt>
                <c:pt idx="4347">
                  <c:v>8.336417961</c:v>
                </c:pt>
                <c:pt idx="4348">
                  <c:v>8.334632683</c:v>
                </c:pt>
                <c:pt idx="4349">
                  <c:v>8.344878959999997</c:v>
                </c:pt>
                <c:pt idx="4350">
                  <c:v>8.332916069000002</c:v>
                </c:pt>
                <c:pt idx="4351">
                  <c:v>8.334808159000001</c:v>
                </c:pt>
                <c:pt idx="4352">
                  <c:v>8.348117638000001</c:v>
                </c:pt>
                <c:pt idx="4353">
                  <c:v>8.345172691</c:v>
                </c:pt>
                <c:pt idx="4354">
                  <c:v>8.343845177</c:v>
                </c:pt>
                <c:pt idx="4355">
                  <c:v>8.354133415000006</c:v>
                </c:pt>
                <c:pt idx="4356">
                  <c:v>8.353447723</c:v>
                </c:pt>
                <c:pt idx="4357">
                  <c:v>8.359497833</c:v>
                </c:pt>
                <c:pt idx="4358">
                  <c:v>8.344198990000001</c:v>
                </c:pt>
                <c:pt idx="4359">
                  <c:v>8.348189162999997</c:v>
                </c:pt>
                <c:pt idx="4360">
                  <c:v>8.358401108</c:v>
                </c:pt>
                <c:pt idx="4361">
                  <c:v>8.354807663</c:v>
                </c:pt>
                <c:pt idx="4362">
                  <c:v>8.361552048</c:v>
                </c:pt>
                <c:pt idx="4363">
                  <c:v>8.357725906</c:v>
                </c:pt>
                <c:pt idx="4364">
                  <c:v>8.360838699</c:v>
                </c:pt>
                <c:pt idx="4365">
                  <c:v>8.370058823</c:v>
                </c:pt>
                <c:pt idx="4366">
                  <c:v>8.368990707</c:v>
                </c:pt>
                <c:pt idx="4367">
                  <c:v>8.376950073000004</c:v>
                </c:pt>
                <c:pt idx="4368">
                  <c:v>8.38404541</c:v>
                </c:pt>
                <c:pt idx="4369">
                  <c:v>8.384274292</c:v>
                </c:pt>
                <c:pt idx="4370">
                  <c:v>8.376629639</c:v>
                </c:pt>
                <c:pt idx="4371">
                  <c:v>8.381474304000002</c:v>
                </c:pt>
                <c:pt idx="4372">
                  <c:v>8.375279236</c:v>
                </c:pt>
                <c:pt idx="4373">
                  <c:v>8.381916809000006</c:v>
                </c:pt>
                <c:pt idx="4374">
                  <c:v>8.378758240000001</c:v>
                </c:pt>
                <c:pt idx="4375">
                  <c:v>8.369423676</c:v>
                </c:pt>
                <c:pt idx="4376">
                  <c:v>8.377816963</c:v>
                </c:pt>
                <c:pt idx="4377">
                  <c:v>8.38594989800001</c:v>
                </c:pt>
                <c:pt idx="4378">
                  <c:v>8.381692696</c:v>
                </c:pt>
                <c:pt idx="4379">
                  <c:v>8.384229469000001</c:v>
                </c:pt>
                <c:pt idx="4380">
                  <c:v>8.389425087000002</c:v>
                </c:pt>
                <c:pt idx="4381">
                  <c:v>8.389066505</c:v>
                </c:pt>
                <c:pt idx="4382">
                  <c:v>8.380124855</c:v>
                </c:pt>
                <c:pt idx="4383">
                  <c:v>8.396024513</c:v>
                </c:pt>
                <c:pt idx="4384">
                  <c:v>8.400876808000004</c:v>
                </c:pt>
                <c:pt idx="4385">
                  <c:v>8.40324955</c:v>
                </c:pt>
                <c:pt idx="4386">
                  <c:v>8.402034569000008</c:v>
                </c:pt>
                <c:pt idx="4387">
                  <c:v>8.407531548000004</c:v>
                </c:pt>
                <c:pt idx="4388">
                  <c:v>8.402030754</c:v>
                </c:pt>
                <c:pt idx="4389">
                  <c:v>8.391326714000001</c:v>
                </c:pt>
                <c:pt idx="4390">
                  <c:v>8.389598656</c:v>
                </c:pt>
                <c:pt idx="4391">
                  <c:v>8.391042519000007</c:v>
                </c:pt>
                <c:pt idx="4392">
                  <c:v>8.403272438</c:v>
                </c:pt>
                <c:pt idx="4393">
                  <c:v>8.395108986</c:v>
                </c:pt>
                <c:pt idx="4394">
                  <c:v>8.388574409</c:v>
                </c:pt>
                <c:pt idx="4395">
                  <c:v>8.392866898000008</c:v>
                </c:pt>
                <c:pt idx="4396">
                  <c:v>8.379632759000008</c:v>
                </c:pt>
                <c:pt idx="4397">
                  <c:v>8.379667091</c:v>
                </c:pt>
                <c:pt idx="4398">
                  <c:v>8.372617531000008</c:v>
                </c:pt>
                <c:pt idx="4399">
                  <c:v>8.382760811</c:v>
                </c:pt>
                <c:pt idx="4400">
                  <c:v>8.397729683000001</c:v>
                </c:pt>
                <c:pt idx="4401">
                  <c:v>8.395021248</c:v>
                </c:pt>
                <c:pt idx="4402">
                  <c:v>8.393209267000004</c:v>
                </c:pt>
                <c:pt idx="4403">
                  <c:v>8.384557533</c:v>
                </c:pt>
                <c:pt idx="4404">
                  <c:v>8.384094048000004</c:v>
                </c:pt>
                <c:pt idx="4405">
                  <c:v>8.386720467</c:v>
                </c:pt>
                <c:pt idx="4406">
                  <c:v>8.384385872000002</c:v>
                </c:pt>
                <c:pt idx="4407">
                  <c:v>8.387701797</c:v>
                </c:pt>
                <c:pt idx="4408">
                  <c:v>8.397208023000001</c:v>
                </c:pt>
                <c:pt idx="4409">
                  <c:v>8.396132278000008</c:v>
                </c:pt>
                <c:pt idx="4410">
                  <c:v>8.386788177000004</c:v>
                </c:pt>
                <c:pt idx="4411">
                  <c:v>8.388439941000004</c:v>
                </c:pt>
                <c:pt idx="4412">
                  <c:v>8.394581604</c:v>
                </c:pt>
                <c:pt idx="4413">
                  <c:v>8.382611084</c:v>
                </c:pt>
                <c:pt idx="4414">
                  <c:v>8.386608887000004</c:v>
                </c:pt>
                <c:pt idx="4415">
                  <c:v>8.390839386000004</c:v>
                </c:pt>
                <c:pt idx="4416">
                  <c:v>8.404885101000001</c:v>
                </c:pt>
                <c:pt idx="4417">
                  <c:v>8.406468201000002</c:v>
                </c:pt>
                <c:pt idx="4418">
                  <c:v>8.414295959</c:v>
                </c:pt>
                <c:pt idx="4419">
                  <c:v>8.404701996</c:v>
                </c:pt>
                <c:pt idx="4420">
                  <c:v>8.400475311000002</c:v>
                </c:pt>
                <c:pt idx="4421">
                  <c:v>8.405754852000008</c:v>
                </c:pt>
                <c:pt idx="4422">
                  <c:v>8.395474243</c:v>
                </c:pt>
                <c:pt idx="4423">
                  <c:v>8.396115112</c:v>
                </c:pt>
                <c:pt idx="4424">
                  <c:v>8.394360352000001</c:v>
                </c:pt>
                <c:pt idx="4425">
                  <c:v>8.4067276</c:v>
                </c:pt>
                <c:pt idx="4426">
                  <c:v>8.413105774000001</c:v>
                </c:pt>
                <c:pt idx="4427">
                  <c:v>8.404301452999998</c:v>
                </c:pt>
                <c:pt idx="4428">
                  <c:v>8.400502014</c:v>
                </c:pt>
                <c:pt idx="4429">
                  <c:v>8.422795105</c:v>
                </c:pt>
                <c:pt idx="4430">
                  <c:v>8.423611450000001</c:v>
                </c:pt>
                <c:pt idx="4431">
                  <c:v>8.426663208</c:v>
                </c:pt>
                <c:pt idx="4432">
                  <c:v>8.429928589000001</c:v>
                </c:pt>
                <c:pt idx="4433">
                  <c:v>8.418309020999997</c:v>
                </c:pt>
                <c:pt idx="4434">
                  <c:v>8.416470337000006</c:v>
                </c:pt>
                <c:pt idx="4435">
                  <c:v>8.434125709999998</c:v>
                </c:pt>
                <c:pt idx="4436">
                  <c:v>8.432996559000008</c:v>
                </c:pt>
                <c:pt idx="4437">
                  <c:v>8.419874001</c:v>
                </c:pt>
                <c:pt idx="4438">
                  <c:v>8.418420601000001</c:v>
                </c:pt>
                <c:pt idx="4439">
                  <c:v>8.418721961999998</c:v>
                </c:pt>
                <c:pt idx="4440">
                  <c:v>8.410177040000001</c:v>
                </c:pt>
                <c:pt idx="4441">
                  <c:v>8.409330177000002</c:v>
                </c:pt>
                <c:pt idx="4442">
                  <c:v>8.427251624999998</c:v>
                </c:pt>
                <c:pt idx="4443">
                  <c:v>8.417772101999997</c:v>
                </c:pt>
                <c:pt idx="4444">
                  <c:v>8.399030495000006</c:v>
                </c:pt>
                <c:pt idx="4445">
                  <c:v>8.403821754000001</c:v>
                </c:pt>
                <c:pt idx="4446">
                  <c:v>8.406156349000006</c:v>
                </c:pt>
                <c:pt idx="4447">
                  <c:v>8.388883400000001</c:v>
                </c:pt>
                <c:pt idx="4448">
                  <c:v>8.395543861</c:v>
                </c:pt>
                <c:pt idx="4449">
                  <c:v>8.403831291000004</c:v>
                </c:pt>
                <c:pt idx="4450">
                  <c:v>8.402801323</c:v>
                </c:pt>
                <c:pt idx="4451">
                  <c:v>8.412185478000004</c:v>
                </c:pt>
                <c:pt idx="4452">
                  <c:v>8.418121146999994</c:v>
                </c:pt>
                <c:pt idx="4453">
                  <c:v>8.411977577</c:v>
                </c:pt>
                <c:pt idx="4454">
                  <c:v>8.412391472000001</c:v>
                </c:pt>
                <c:pt idx="4455">
                  <c:v>8.413618851</c:v>
                </c:pt>
                <c:pt idx="4456">
                  <c:v>8.41759758</c:v>
                </c:pt>
                <c:pt idx="4457">
                  <c:v>8.416596222</c:v>
                </c:pt>
                <c:pt idx="4458">
                  <c:v>8.417237091</c:v>
                </c:pt>
                <c:pt idx="4459">
                  <c:v>8.426702309000004</c:v>
                </c:pt>
                <c:pt idx="4460">
                  <c:v>8.426152992</c:v>
                </c:pt>
                <c:pt idx="4461">
                  <c:v>8.430700111</c:v>
                </c:pt>
                <c:pt idx="4462">
                  <c:v>8.432714272</c:v>
                </c:pt>
                <c:pt idx="4463">
                  <c:v>8.412278938</c:v>
                </c:pt>
                <c:pt idx="4464">
                  <c:v>8.422799873</c:v>
                </c:pt>
                <c:pt idx="4465">
                  <c:v>8.427747536</c:v>
                </c:pt>
                <c:pt idx="4466">
                  <c:v>8.424253273000001</c:v>
                </c:pt>
                <c:pt idx="4467">
                  <c:v>8.425311852</c:v>
                </c:pt>
                <c:pt idx="4468">
                  <c:v>8.415645409000004</c:v>
                </c:pt>
                <c:pt idx="4469">
                  <c:v>8.409236717</c:v>
                </c:pt>
                <c:pt idx="4470">
                  <c:v>8.416831779</c:v>
                </c:pt>
                <c:pt idx="4471">
                  <c:v>8.419456291000008</c:v>
                </c:pt>
                <c:pt idx="4472">
                  <c:v>8.429874229000002</c:v>
                </c:pt>
                <c:pt idx="4473">
                  <c:v>8.426166344</c:v>
                </c:pt>
                <c:pt idx="4474">
                  <c:v>8.415260124000001</c:v>
                </c:pt>
                <c:pt idx="4475">
                  <c:v>8.425746727000007</c:v>
                </c:pt>
                <c:pt idx="4476">
                  <c:v>8.436778831000001</c:v>
                </c:pt>
                <c:pt idx="4477">
                  <c:v>8.434467125000001</c:v>
                </c:pt>
                <c:pt idx="4478">
                  <c:v>8.441142845000001</c:v>
                </c:pt>
                <c:pt idx="4479">
                  <c:v>8.440387535000002</c:v>
                </c:pt>
                <c:pt idx="4480">
                  <c:v>8.430988120999998</c:v>
                </c:pt>
                <c:pt idx="4481">
                  <c:v>8.432224083000001</c:v>
                </c:pt>
                <c:pt idx="4482">
                  <c:v>8.428561974</c:v>
                </c:pt>
                <c:pt idx="4483">
                  <c:v>8.436878014000001</c:v>
                </c:pt>
                <c:pt idx="4484">
                  <c:v>8.441691208000001</c:v>
                </c:pt>
                <c:pt idx="4485">
                  <c:v>8.437830734</c:v>
                </c:pt>
                <c:pt idx="4486">
                  <c:v>8.426699448</c:v>
                </c:pt>
                <c:pt idx="4487">
                  <c:v>8.426813889000001</c:v>
                </c:pt>
                <c:pt idx="4488">
                  <c:v>8.433590698000006</c:v>
                </c:pt>
                <c:pt idx="4489">
                  <c:v>8.422795105</c:v>
                </c:pt>
                <c:pt idx="4490">
                  <c:v>8.408406067000004</c:v>
                </c:pt>
                <c:pt idx="4491">
                  <c:v>8.393067169</c:v>
                </c:pt>
                <c:pt idx="4492">
                  <c:v>8.375405121</c:v>
                </c:pt>
                <c:pt idx="4493">
                  <c:v>8.376592445</c:v>
                </c:pt>
                <c:pt idx="4494">
                  <c:v>8.37149601000001</c:v>
                </c:pt>
                <c:pt idx="4495">
                  <c:v>8.369710732000004</c:v>
                </c:pt>
                <c:pt idx="4496">
                  <c:v>8.361058998</c:v>
                </c:pt>
                <c:pt idx="4497">
                  <c:v>8.368856239000008</c:v>
                </c:pt>
                <c:pt idx="4498">
                  <c:v>8.360334206000008</c:v>
                </c:pt>
                <c:pt idx="4499">
                  <c:v>8.346528816000002</c:v>
                </c:pt>
                <c:pt idx="4500">
                  <c:v>8.347894478</c:v>
                </c:pt>
                <c:pt idx="4501">
                  <c:v>8.333041954</c:v>
                </c:pt>
                <c:pt idx="4502">
                  <c:v>8.325677681</c:v>
                </c:pt>
                <c:pt idx="4503">
                  <c:v>8.317483711000004</c:v>
                </c:pt>
                <c:pt idx="4504">
                  <c:v>8.299540329000002</c:v>
                </c:pt>
                <c:pt idx="4505">
                  <c:v>8.320776749</c:v>
                </c:pt>
                <c:pt idx="4506">
                  <c:v>8.324309158</c:v>
                </c:pt>
                <c:pt idx="4507">
                  <c:v>8.3151577</c:v>
                </c:pt>
                <c:pt idx="4508">
                  <c:v>8.301749039</c:v>
                </c:pt>
                <c:pt idx="4509">
                  <c:v>8.293925094999998</c:v>
                </c:pt>
                <c:pt idx="4510">
                  <c:v>8.269556808</c:v>
                </c:pt>
                <c:pt idx="4511">
                  <c:v>8.280598450000001</c:v>
                </c:pt>
                <c:pt idx="4512">
                  <c:v>8.274250792999998</c:v>
                </c:pt>
                <c:pt idx="4513">
                  <c:v>8.269230652000002</c:v>
                </c:pt>
                <c:pt idx="4514">
                  <c:v>8.246571349999998</c:v>
                </c:pt>
                <c:pt idx="4515">
                  <c:v>8.233204651000001</c:v>
                </c:pt>
                <c:pt idx="4516">
                  <c:v>8.223027039000001</c:v>
                </c:pt>
                <c:pt idx="4517">
                  <c:v>8.227558899000001</c:v>
                </c:pt>
                <c:pt idx="4518">
                  <c:v>8.211209105999998</c:v>
                </c:pt>
                <c:pt idx="4519">
                  <c:v>8.202069092</c:v>
                </c:pt>
                <c:pt idx="4520">
                  <c:v>8.19541626</c:v>
                </c:pt>
                <c:pt idx="4521">
                  <c:v>8.174929427999998</c:v>
                </c:pt>
                <c:pt idx="4522">
                  <c:v>8.164263535000001</c:v>
                </c:pt>
                <c:pt idx="4523">
                  <c:v>8.168116379</c:v>
                </c:pt>
                <c:pt idx="4524">
                  <c:v>8.151087570000004</c:v>
                </c:pt>
                <c:pt idx="4525">
                  <c:v>8.154597092000004</c:v>
                </c:pt>
                <c:pt idx="4526">
                  <c:v>8.149809647000001</c:v>
                </c:pt>
                <c:pt idx="4527">
                  <c:v>8.133022118000001</c:v>
                </c:pt>
                <c:pt idx="4528">
                  <c:v>8.132182884</c:v>
                </c:pt>
                <c:pt idx="4529">
                  <c:v>8.12215023</c:v>
                </c:pt>
                <c:pt idx="4530">
                  <c:v>8.123351859999997</c:v>
                </c:pt>
                <c:pt idx="4531">
                  <c:v>8.106311606999998</c:v>
                </c:pt>
                <c:pt idx="4532">
                  <c:v>8.087774086000001</c:v>
                </c:pt>
                <c:pt idx="4533">
                  <c:v>8.07671051</c:v>
                </c:pt>
                <c:pt idx="4534">
                  <c:v>8.072397995000004</c:v>
                </c:pt>
                <c:pt idx="4535">
                  <c:v>8.068541336000002</c:v>
                </c:pt>
                <c:pt idx="4536">
                  <c:v>8.058775711000001</c:v>
                </c:pt>
                <c:pt idx="4537">
                  <c:v>8.04404335</c:v>
                </c:pt>
                <c:pt idx="4538">
                  <c:v>8.046103287000001</c:v>
                </c:pt>
                <c:pt idx="4539">
                  <c:v>8.030936050000004</c:v>
                </c:pt>
                <c:pt idx="4540">
                  <c:v>8.029030609000002</c:v>
                </c:pt>
                <c:pt idx="4541">
                  <c:v>8.021160889</c:v>
                </c:pt>
                <c:pt idx="4542">
                  <c:v>8.022793579</c:v>
                </c:pt>
                <c:pt idx="4543">
                  <c:v>8.015797424</c:v>
                </c:pt>
                <c:pt idx="4544">
                  <c:v>8.003277588000001</c:v>
                </c:pt>
                <c:pt idx="4545">
                  <c:v>8.003224181999998</c:v>
                </c:pt>
                <c:pt idx="4546">
                  <c:v>8.013003159</c:v>
                </c:pt>
                <c:pt idx="4547">
                  <c:v>8.012903976</c:v>
                </c:pt>
                <c:pt idx="4548">
                  <c:v>7.992205428999997</c:v>
                </c:pt>
                <c:pt idx="4549">
                  <c:v>7.994715499999996</c:v>
                </c:pt>
                <c:pt idx="4550">
                  <c:v>7.984751510999997</c:v>
                </c:pt>
                <c:pt idx="4551">
                  <c:v>7.979928779999999</c:v>
                </c:pt>
                <c:pt idx="4552">
                  <c:v>7.976434516999997</c:v>
                </c:pt>
                <c:pt idx="4553">
                  <c:v>7.969880866999994</c:v>
                </c:pt>
                <c:pt idx="4554">
                  <c:v>7.952020454</c:v>
                </c:pt>
                <c:pt idx="4555">
                  <c:v>7.945077705</c:v>
                </c:pt>
                <c:pt idx="4556">
                  <c:v>7.932657051000001</c:v>
                </c:pt>
                <c:pt idx="4557">
                  <c:v>7.930978584</c:v>
                </c:pt>
                <c:pt idx="4558">
                  <c:v>7.940545844999997</c:v>
                </c:pt>
                <c:pt idx="4559">
                  <c:v>7.941091346999999</c:v>
                </c:pt>
                <c:pt idx="4560">
                  <c:v>7.948739815000001</c:v>
                </c:pt>
                <c:pt idx="4561">
                  <c:v>7.950601387</c:v>
                </c:pt>
                <c:pt idx="4562">
                  <c:v>7.912088203000001</c:v>
                </c:pt>
                <c:pt idx="4563">
                  <c:v>7.90949707</c:v>
                </c:pt>
                <c:pt idx="4564">
                  <c:v>7.911313819999997</c:v>
                </c:pt>
                <c:pt idx="4565">
                  <c:v>7.905408668999996</c:v>
                </c:pt>
                <c:pt idx="4566">
                  <c:v>7.909375954000001</c:v>
                </c:pt>
                <c:pt idx="4567">
                  <c:v>7.908494758999996</c:v>
                </c:pt>
                <c:pt idx="4568">
                  <c:v>7.902520942999997</c:v>
                </c:pt>
                <c:pt idx="4569">
                  <c:v>7.896242905</c:v>
                </c:pt>
                <c:pt idx="4570">
                  <c:v>7.893923568999995</c:v>
                </c:pt>
                <c:pt idx="4571">
                  <c:v>7.892046737999997</c:v>
                </c:pt>
                <c:pt idx="4572">
                  <c:v>7.884104537999992</c:v>
                </c:pt>
                <c:pt idx="4573">
                  <c:v>7.867808150999995</c:v>
                </c:pt>
                <c:pt idx="4574">
                  <c:v>7.852078246999996</c:v>
                </c:pt>
                <c:pt idx="4575">
                  <c:v>7.840912627999994</c:v>
                </c:pt>
                <c:pt idx="4576">
                  <c:v>7.841297913</c:v>
                </c:pt>
                <c:pt idx="4577">
                  <c:v>7.833699036</c:v>
                </c:pt>
                <c:pt idx="4578">
                  <c:v>7.826023865000001</c:v>
                </c:pt>
                <c:pt idx="4579">
                  <c:v>7.818207549999997</c:v>
                </c:pt>
                <c:pt idx="4580">
                  <c:v>7.818550872999995</c:v>
                </c:pt>
                <c:pt idx="4581">
                  <c:v>7.821358490000001</c:v>
                </c:pt>
                <c:pt idx="4582">
                  <c:v>7.808115767999994</c:v>
                </c:pt>
                <c:pt idx="4583">
                  <c:v>7.811938094999999</c:v>
                </c:pt>
                <c:pt idx="4584">
                  <c:v>7.802901076999996</c:v>
                </c:pt>
                <c:pt idx="4585">
                  <c:v>7.798193740999999</c:v>
                </c:pt>
                <c:pt idx="4586">
                  <c:v>7.784445571999996</c:v>
                </c:pt>
                <c:pt idx="4587">
                  <c:v>7.780365752999999</c:v>
                </c:pt>
                <c:pt idx="4588">
                  <c:v>7.757874297999995</c:v>
                </c:pt>
                <c:pt idx="4589">
                  <c:v>7.742924499999997</c:v>
                </c:pt>
                <c:pt idx="4590">
                  <c:v>7.716969299</c:v>
                </c:pt>
                <c:pt idx="4591">
                  <c:v>7.696119117999996</c:v>
                </c:pt>
                <c:pt idx="4592">
                  <c:v>7.657300757999994</c:v>
                </c:pt>
                <c:pt idx="4593">
                  <c:v>7.624585914999993</c:v>
                </c:pt>
                <c:pt idx="4594">
                  <c:v>7.584714698999996</c:v>
                </c:pt>
                <c:pt idx="4595">
                  <c:v>7.555784034999996</c:v>
                </c:pt>
                <c:pt idx="4596">
                  <c:v>7.504636573999996</c:v>
                </c:pt>
                <c:pt idx="4597">
                  <c:v>7.422788428999997</c:v>
                </c:pt>
                <c:pt idx="4598">
                  <c:v>7.355405616999994</c:v>
                </c:pt>
                <c:pt idx="4599">
                  <c:v>7.292783545999997</c:v>
                </c:pt>
                <c:pt idx="4600">
                  <c:v>7.222837256999994</c:v>
                </c:pt>
                <c:pt idx="4601">
                  <c:v>7.164975928999992</c:v>
                </c:pt>
                <c:pt idx="4602">
                  <c:v>7.110349464</c:v>
                </c:pt>
                <c:pt idx="4603">
                  <c:v>7.064969825999997</c:v>
                </c:pt>
                <c:pt idx="4604">
                  <c:v>7.014127540999994</c:v>
                </c:pt>
                <c:pt idx="4605">
                  <c:v>6.971830177</c:v>
                </c:pt>
                <c:pt idx="4606">
                  <c:v>6.950381087999999</c:v>
                </c:pt>
                <c:pt idx="4607">
                  <c:v>6.888003159</c:v>
                </c:pt>
                <c:pt idx="4608">
                  <c:v>6.836428452</c:v>
                </c:pt>
                <c:pt idx="4609">
                  <c:v>6.807902144999997</c:v>
                </c:pt>
                <c:pt idx="4610">
                  <c:v>6.797774124</c:v>
                </c:pt>
                <c:pt idx="4611">
                  <c:v>6.724371718999997</c:v>
                </c:pt>
                <c:pt idx="4612">
                  <c:v>6.650320815999997</c:v>
                </c:pt>
                <c:pt idx="4613">
                  <c:v>6.629942703</c:v>
                </c:pt>
                <c:pt idx="4614">
                  <c:v>6.616908835999996</c:v>
                </c:pt>
                <c:pt idx="4615">
                  <c:v>6.582419204999997</c:v>
                </c:pt>
                <c:pt idx="4616">
                  <c:v>6.595043945</c:v>
                </c:pt>
                <c:pt idx="4617">
                  <c:v>6.588786887999997</c:v>
                </c:pt>
                <c:pt idx="4618">
                  <c:v>6.577611732</c:v>
                </c:pt>
                <c:pt idx="4619">
                  <c:v>6.545542525999998</c:v>
                </c:pt>
                <c:pt idx="4620">
                  <c:v>6.509486007999997</c:v>
                </c:pt>
                <c:pt idx="4621">
                  <c:v>6.472396183</c:v>
                </c:pt>
                <c:pt idx="4622">
                  <c:v>6.437308598</c:v>
                </c:pt>
                <c:pt idx="4623">
                  <c:v>6.403173256</c:v>
                </c:pt>
                <c:pt idx="4624">
                  <c:v>6.389802742</c:v>
                </c:pt>
                <c:pt idx="4625">
                  <c:v>6.375523852999997</c:v>
                </c:pt>
                <c:pt idx="4626">
                  <c:v>6.331508922999999</c:v>
                </c:pt>
                <c:pt idx="4627">
                  <c:v>6.291469859999998</c:v>
                </c:pt>
                <c:pt idx="4628">
                  <c:v>6.226276684</c:v>
                </c:pt>
                <c:pt idx="4629">
                  <c:v>6.194097804999996</c:v>
                </c:pt>
                <c:pt idx="4630">
                  <c:v>6.170000361999997</c:v>
                </c:pt>
                <c:pt idx="4631">
                  <c:v>6.129503535999997</c:v>
                </c:pt>
                <c:pt idx="4632">
                  <c:v>6.092954921999994</c:v>
                </c:pt>
                <c:pt idx="4633">
                  <c:v>6.090631771</c:v>
                </c:pt>
                <c:pt idx="4634">
                  <c:v>6.098013686999997</c:v>
                </c:pt>
                <c:pt idx="4635">
                  <c:v>6.055983352999997</c:v>
                </c:pt>
                <c:pt idx="4636">
                  <c:v>6.040074157999997</c:v>
                </c:pt>
                <c:pt idx="4637">
                  <c:v>6.03124218</c:v>
                </c:pt>
                <c:pt idx="4638">
                  <c:v>6.003875541999996</c:v>
                </c:pt>
                <c:pt idx="4639">
                  <c:v>5.978473473</c:v>
                </c:pt>
                <c:pt idx="4640">
                  <c:v>5.957582282999997</c:v>
                </c:pt>
                <c:pt idx="4641">
                  <c:v>5.937513161</c:v>
                </c:pt>
                <c:pt idx="4642">
                  <c:v>5.891219425</c:v>
                </c:pt>
                <c:pt idx="4643">
                  <c:v>5.793685245999997</c:v>
                </c:pt>
                <c:pt idx="4644">
                  <c:v>5.711684512999997</c:v>
                </c:pt>
                <c:pt idx="4645">
                  <c:v>5.586928653999998</c:v>
                </c:pt>
                <c:pt idx="4646">
                  <c:v>5.526492881999999</c:v>
                </c:pt>
                <c:pt idx="4647">
                  <c:v>5.403873253</c:v>
                </c:pt>
                <c:pt idx="4648">
                  <c:v>5.104678916999997</c:v>
                </c:pt>
                <c:pt idx="4649">
                  <c:v>4.729923057999997</c:v>
                </c:pt>
                <c:pt idx="4650">
                  <c:v>4.493655967999997</c:v>
                </c:pt>
                <c:pt idx="4651">
                  <c:v>4.345088767999996</c:v>
                </c:pt>
                <c:pt idx="4652">
                  <c:v>4.294446754</c:v>
                </c:pt>
                <c:pt idx="4653">
                  <c:v>4.246961403</c:v>
                </c:pt>
                <c:pt idx="4654">
                  <c:v>4.239881325</c:v>
                </c:pt>
                <c:pt idx="4655">
                  <c:v>4.221749115</c:v>
                </c:pt>
                <c:pt idx="4656">
                  <c:v>4.217152405</c:v>
                </c:pt>
                <c:pt idx="4657">
                  <c:v>4.223754692</c:v>
                </c:pt>
                <c:pt idx="4658">
                  <c:v>4.182060050999997</c:v>
                </c:pt>
                <c:pt idx="4659">
                  <c:v>4.149642754</c:v>
                </c:pt>
                <c:pt idx="4660">
                  <c:v>3.993392754</c:v>
                </c:pt>
                <c:pt idx="4661">
                  <c:v>2.834945725999999</c:v>
                </c:pt>
                <c:pt idx="4662">
                  <c:v>1.508773732</c:v>
                </c:pt>
                <c:pt idx="4663">
                  <c:v>0.284164357</c:v>
                </c:pt>
                <c:pt idx="4664">
                  <c:v>-0.422475395</c:v>
                </c:pt>
                <c:pt idx="4665">
                  <c:v>-0.430501518</c:v>
                </c:pt>
                <c:pt idx="4666">
                  <c:v>-0.41364437</c:v>
                </c:pt>
                <c:pt idx="4667">
                  <c:v>-0.409729537</c:v>
                </c:pt>
                <c:pt idx="4668">
                  <c:v>-0.405073699</c:v>
                </c:pt>
                <c:pt idx="4669">
                  <c:v>-0.416201171</c:v>
                </c:pt>
                <c:pt idx="4670">
                  <c:v>-0.418054637</c:v>
                </c:pt>
                <c:pt idx="4671">
                  <c:v>-0.437393245</c:v>
                </c:pt>
                <c:pt idx="4672">
                  <c:v>-0.409474906</c:v>
                </c:pt>
                <c:pt idx="4673">
                  <c:v>-0.439191398</c:v>
                </c:pt>
                <c:pt idx="4674">
                  <c:v>-0.434491691</c:v>
                </c:pt>
                <c:pt idx="4675">
                  <c:v>-0.411740837</c:v>
                </c:pt>
                <c:pt idx="4676">
                  <c:v>-0.413672027</c:v>
                </c:pt>
                <c:pt idx="4677">
                  <c:v>-0.413455278</c:v>
                </c:pt>
                <c:pt idx="4678">
                  <c:v>-0.403651506</c:v>
                </c:pt>
                <c:pt idx="4679">
                  <c:v>-0.420310289</c:v>
                </c:pt>
                <c:pt idx="4680">
                  <c:v>-0.411206514</c:v>
                </c:pt>
                <c:pt idx="4681">
                  <c:v>-0.413564951</c:v>
                </c:pt>
                <c:pt idx="4682">
                  <c:v>-0.414617807</c:v>
                </c:pt>
                <c:pt idx="4683">
                  <c:v>-0.412988932</c:v>
                </c:pt>
                <c:pt idx="4684">
                  <c:v>-0.412607462</c:v>
                </c:pt>
                <c:pt idx="4685">
                  <c:v>-0.412687571</c:v>
                </c:pt>
                <c:pt idx="4686">
                  <c:v>-0.410747201</c:v>
                </c:pt>
                <c:pt idx="4687">
                  <c:v>-0.409305245</c:v>
                </c:pt>
                <c:pt idx="4688">
                  <c:v>-0.404101998</c:v>
                </c:pt>
                <c:pt idx="4689">
                  <c:v>-0.390136392</c:v>
                </c:pt>
                <c:pt idx="4690">
                  <c:v>-0.399877221</c:v>
                </c:pt>
                <c:pt idx="4691">
                  <c:v>-0.414428384</c:v>
                </c:pt>
                <c:pt idx="4692">
                  <c:v>-0.433270604</c:v>
                </c:pt>
                <c:pt idx="4693">
                  <c:v>-0.406312139</c:v>
                </c:pt>
                <c:pt idx="4694">
                  <c:v>-0.414600522</c:v>
                </c:pt>
                <c:pt idx="4695">
                  <c:v>-0.41915241</c:v>
                </c:pt>
                <c:pt idx="4696">
                  <c:v>-0.40453449</c:v>
                </c:pt>
                <c:pt idx="4697">
                  <c:v>-0.415650517</c:v>
                </c:pt>
                <c:pt idx="4698">
                  <c:v>-0.411324651</c:v>
                </c:pt>
                <c:pt idx="4699">
                  <c:v>-0.40692249</c:v>
                </c:pt>
                <c:pt idx="4700">
                  <c:v>-0.398240239</c:v>
                </c:pt>
                <c:pt idx="4701">
                  <c:v>-0.402378828</c:v>
                </c:pt>
                <c:pt idx="4702">
                  <c:v>-0.392254622</c:v>
                </c:pt>
                <c:pt idx="4703">
                  <c:v>-0.39724806</c:v>
                </c:pt>
                <c:pt idx="4704">
                  <c:v>-0.411863834</c:v>
                </c:pt>
                <c:pt idx="4705">
                  <c:v>-0.385839973</c:v>
                </c:pt>
                <c:pt idx="4706">
                  <c:v>-0.397272617</c:v>
                </c:pt>
                <c:pt idx="4707">
                  <c:v>-0.40086797</c:v>
                </c:pt>
                <c:pt idx="4708">
                  <c:v>-0.421299488</c:v>
                </c:pt>
                <c:pt idx="4709">
                  <c:v>-0.406773121</c:v>
                </c:pt>
                <c:pt idx="4710">
                  <c:v>-0.387844593</c:v>
                </c:pt>
                <c:pt idx="4711">
                  <c:v>-0.405768902</c:v>
                </c:pt>
                <c:pt idx="4712">
                  <c:v>-0.394851238</c:v>
                </c:pt>
                <c:pt idx="4713">
                  <c:v>-0.403691322</c:v>
                </c:pt>
                <c:pt idx="4714">
                  <c:v>-0.413727791</c:v>
                </c:pt>
                <c:pt idx="4715">
                  <c:v>-0.390740425</c:v>
                </c:pt>
                <c:pt idx="4716">
                  <c:v>-0.395055801</c:v>
                </c:pt>
                <c:pt idx="4717">
                  <c:v>-0.392919571</c:v>
                </c:pt>
                <c:pt idx="4718">
                  <c:v>-0.417463333</c:v>
                </c:pt>
                <c:pt idx="4719">
                  <c:v>-0.393004508</c:v>
                </c:pt>
                <c:pt idx="4720">
                  <c:v>-0.395079703</c:v>
                </c:pt>
                <c:pt idx="4721">
                  <c:v>-0.392165274</c:v>
                </c:pt>
                <c:pt idx="4722">
                  <c:v>-0.418540091</c:v>
                </c:pt>
                <c:pt idx="4723">
                  <c:v>-0.403928847</c:v>
                </c:pt>
                <c:pt idx="4724">
                  <c:v>-0.39507112</c:v>
                </c:pt>
                <c:pt idx="4725">
                  <c:v>-0.394123406</c:v>
                </c:pt>
                <c:pt idx="4726">
                  <c:v>-0.403120846</c:v>
                </c:pt>
                <c:pt idx="4727">
                  <c:v>-0.394257811</c:v>
                </c:pt>
                <c:pt idx="4728">
                  <c:v>-0.393909243</c:v>
                </c:pt>
                <c:pt idx="4729">
                  <c:v>-0.40087488</c:v>
                </c:pt>
                <c:pt idx="4730">
                  <c:v>-0.403777865</c:v>
                </c:pt>
                <c:pt idx="4731">
                  <c:v>-0.411563662</c:v>
                </c:pt>
                <c:pt idx="4732">
                  <c:v>-0.414386538</c:v>
                </c:pt>
                <c:pt idx="4733">
                  <c:v>-0.394397524</c:v>
                </c:pt>
                <c:pt idx="4734">
                  <c:v>-0.40855768</c:v>
                </c:pt>
                <c:pt idx="4735">
                  <c:v>-0.396510866</c:v>
                </c:pt>
                <c:pt idx="4736">
                  <c:v>-0.394103792</c:v>
                </c:pt>
                <c:pt idx="4737">
                  <c:v>-0.39658716</c:v>
                </c:pt>
                <c:pt idx="4738">
                  <c:v>-0.405039576</c:v>
                </c:pt>
                <c:pt idx="4739">
                  <c:v>-0.386263636</c:v>
                </c:pt>
                <c:pt idx="4740">
                  <c:v>-0.393380907</c:v>
                </c:pt>
                <c:pt idx="4741">
                  <c:v>-0.41231325</c:v>
                </c:pt>
                <c:pt idx="4742">
                  <c:v>-0.417463091</c:v>
                </c:pt>
                <c:pt idx="4743">
                  <c:v>-0.406266001</c:v>
                </c:pt>
                <c:pt idx="4744">
                  <c:v>-0.411289957</c:v>
                </c:pt>
                <c:pt idx="4745">
                  <c:v>-0.417680052</c:v>
                </c:pt>
                <c:pt idx="4746">
                  <c:v>-0.392413881</c:v>
                </c:pt>
                <c:pt idx="4747">
                  <c:v>-0.412234095</c:v>
                </c:pt>
                <c:pt idx="4748">
                  <c:v>-0.416924265</c:v>
                </c:pt>
                <c:pt idx="4749">
                  <c:v>-0.422341135</c:v>
                </c:pt>
                <c:pt idx="4750">
                  <c:v>-0.411160257</c:v>
                </c:pt>
                <c:pt idx="4751">
                  <c:v>-0.42735174</c:v>
                </c:pt>
                <c:pt idx="4752">
                  <c:v>-0.415892389</c:v>
                </c:pt>
                <c:pt idx="4753">
                  <c:v>-0.402754572</c:v>
                </c:pt>
                <c:pt idx="4754">
                  <c:v>-0.410903719</c:v>
                </c:pt>
                <c:pt idx="4755">
                  <c:v>-0.393657473</c:v>
                </c:pt>
                <c:pt idx="4756">
                  <c:v>-0.402606753</c:v>
                </c:pt>
                <c:pt idx="4757">
                  <c:v>-0.391696718</c:v>
                </c:pt>
                <c:pt idx="4758">
                  <c:v>-0.411163595</c:v>
                </c:pt>
                <c:pt idx="4759">
                  <c:v>-0.391222265</c:v>
                </c:pt>
                <c:pt idx="4760">
                  <c:v>-0.402418402</c:v>
                </c:pt>
                <c:pt idx="4761">
                  <c:v>-0.418320444</c:v>
                </c:pt>
                <c:pt idx="4762">
                  <c:v>-0.4144676</c:v>
                </c:pt>
                <c:pt idx="4763">
                  <c:v>-0.409687784</c:v>
                </c:pt>
                <c:pt idx="4764">
                  <c:v>-0.420876291</c:v>
                </c:pt>
                <c:pt idx="4765">
                  <c:v>-0.407462862</c:v>
                </c:pt>
                <c:pt idx="4766">
                  <c:v>-0.410078791</c:v>
                </c:pt>
                <c:pt idx="4767">
                  <c:v>-0.42389181</c:v>
                </c:pt>
                <c:pt idx="4768">
                  <c:v>-0.417719629</c:v>
                </c:pt>
                <c:pt idx="4769">
                  <c:v>-0.393194941</c:v>
                </c:pt>
                <c:pt idx="4770">
                  <c:v>-0.416797903</c:v>
                </c:pt>
                <c:pt idx="4771">
                  <c:v>-0.415701178</c:v>
                </c:pt>
                <c:pt idx="4772">
                  <c:v>-0.390707281</c:v>
                </c:pt>
                <c:pt idx="4773">
                  <c:v>-0.431478766</c:v>
                </c:pt>
                <c:pt idx="4774">
                  <c:v>-0.389278677</c:v>
                </c:pt>
                <c:pt idx="4775">
                  <c:v>-0.404604223</c:v>
                </c:pt>
                <c:pt idx="4776">
                  <c:v>-0.400269535</c:v>
                </c:pt>
                <c:pt idx="4777">
                  <c:v>-0.399565042</c:v>
                </c:pt>
                <c:pt idx="4778">
                  <c:v>-0.389204324</c:v>
                </c:pt>
                <c:pt idx="4779">
                  <c:v>-0.40537876</c:v>
                </c:pt>
                <c:pt idx="4780">
                  <c:v>-0.410097779</c:v>
                </c:pt>
                <c:pt idx="4781">
                  <c:v>-0.417292298</c:v>
                </c:pt>
                <c:pt idx="4782">
                  <c:v>-0.405099571</c:v>
                </c:pt>
                <c:pt idx="4783">
                  <c:v>-0.399079026</c:v>
                </c:pt>
                <c:pt idx="4784">
                  <c:v>-0.401671112</c:v>
                </c:pt>
                <c:pt idx="4785">
                  <c:v>-0.399576844</c:v>
                </c:pt>
                <c:pt idx="4786">
                  <c:v>-0.414416016</c:v>
                </c:pt>
                <c:pt idx="4787">
                  <c:v>-0.408104003</c:v>
                </c:pt>
                <c:pt idx="4788">
                  <c:v>-0.38284975</c:v>
                </c:pt>
                <c:pt idx="4789">
                  <c:v>-0.416575492</c:v>
                </c:pt>
                <c:pt idx="4790">
                  <c:v>-0.381564197</c:v>
                </c:pt>
                <c:pt idx="4791">
                  <c:v>-0.395942272</c:v>
                </c:pt>
                <c:pt idx="4792">
                  <c:v>-0.409469069</c:v>
                </c:pt>
                <c:pt idx="4793">
                  <c:v>-0.389769972</c:v>
                </c:pt>
                <c:pt idx="4794">
                  <c:v>-0.421817244</c:v>
                </c:pt>
                <c:pt idx="4795">
                  <c:v>-0.417358816</c:v>
                </c:pt>
                <c:pt idx="4796">
                  <c:v>-0.424969137</c:v>
                </c:pt>
                <c:pt idx="4797">
                  <c:v>-0.400604666</c:v>
                </c:pt>
                <c:pt idx="4798">
                  <c:v>-0.409958304</c:v>
                </c:pt>
                <c:pt idx="4799">
                  <c:v>-0.427956045</c:v>
                </c:pt>
                <c:pt idx="4800">
                  <c:v>-0.409805716</c:v>
                </c:pt>
                <c:pt idx="4801">
                  <c:v>-0.419952811</c:v>
                </c:pt>
                <c:pt idx="4802">
                  <c:v>-0.419399679</c:v>
                </c:pt>
                <c:pt idx="4803">
                  <c:v>-0.403731406</c:v>
                </c:pt>
                <c:pt idx="4804">
                  <c:v>-0.408324302</c:v>
                </c:pt>
                <c:pt idx="4805">
                  <c:v>-0.405882896</c:v>
                </c:pt>
                <c:pt idx="4806">
                  <c:v>-0.425444663</c:v>
                </c:pt>
                <c:pt idx="4807">
                  <c:v>-0.431460441</c:v>
                </c:pt>
                <c:pt idx="4808">
                  <c:v>-0.403451026</c:v>
                </c:pt>
                <c:pt idx="4809">
                  <c:v>-0.386452731</c:v>
                </c:pt>
                <c:pt idx="4810">
                  <c:v>-0.414950908</c:v>
                </c:pt>
                <c:pt idx="4811">
                  <c:v>-0.387485084</c:v>
                </c:pt>
                <c:pt idx="4812">
                  <c:v>-0.381824073</c:v>
                </c:pt>
                <c:pt idx="4813">
                  <c:v>-0.389064372</c:v>
                </c:pt>
                <c:pt idx="4814">
                  <c:v>-0.410857738</c:v>
                </c:pt>
                <c:pt idx="4815">
                  <c:v>-0.382987556</c:v>
                </c:pt>
                <c:pt idx="4816">
                  <c:v>-0.390863002</c:v>
                </c:pt>
                <c:pt idx="4817">
                  <c:v>-0.392316402</c:v>
                </c:pt>
                <c:pt idx="4818">
                  <c:v>-0.385747489</c:v>
                </c:pt>
                <c:pt idx="4819">
                  <c:v>-0.388164104</c:v>
                </c:pt>
                <c:pt idx="4820">
                  <c:v>-0.389957011</c:v>
                </c:pt>
                <c:pt idx="4821">
                  <c:v>-0.405574382</c:v>
                </c:pt>
                <c:pt idx="4822">
                  <c:v>-0.397090495</c:v>
                </c:pt>
                <c:pt idx="4823">
                  <c:v>-0.418422282</c:v>
                </c:pt>
                <c:pt idx="4824">
                  <c:v>-0.406074107</c:v>
                </c:pt>
                <c:pt idx="4825">
                  <c:v>-0.429419578</c:v>
                </c:pt>
                <c:pt idx="4826">
                  <c:v>-0.413350166</c:v>
                </c:pt>
                <c:pt idx="4827">
                  <c:v>-0.415872396</c:v>
                </c:pt>
                <c:pt idx="4828">
                  <c:v>-0.407844563</c:v>
                </c:pt>
                <c:pt idx="4829">
                  <c:v>-0.377288838</c:v>
                </c:pt>
                <c:pt idx="4830">
                  <c:v>-0.425282975</c:v>
                </c:pt>
                <c:pt idx="4831">
                  <c:v>-0.396321793</c:v>
                </c:pt>
                <c:pt idx="4832">
                  <c:v>-0.403554459</c:v>
                </c:pt>
                <c:pt idx="4833">
                  <c:v>-0.401187439</c:v>
                </c:pt>
                <c:pt idx="4834">
                  <c:v>-0.413189431</c:v>
                </c:pt>
                <c:pt idx="4835">
                  <c:v>-0.406426688</c:v>
                </c:pt>
                <c:pt idx="4836">
                  <c:v>-0.408398886</c:v>
                </c:pt>
                <c:pt idx="4837">
                  <c:v>-0.415555258</c:v>
                </c:pt>
                <c:pt idx="4838">
                  <c:v>-0.401038428</c:v>
                </c:pt>
                <c:pt idx="4839">
                  <c:v>-0.409652729</c:v>
                </c:pt>
                <c:pt idx="4840">
                  <c:v>-0.405092259</c:v>
                </c:pt>
                <c:pt idx="4841">
                  <c:v>-0.414655466</c:v>
                </c:pt>
                <c:pt idx="4842">
                  <c:v>-0.413453837</c:v>
                </c:pt>
                <c:pt idx="4843">
                  <c:v>-0.408311625</c:v>
                </c:pt>
                <c:pt idx="4844">
                  <c:v>-0.410666247</c:v>
                </c:pt>
                <c:pt idx="4845">
                  <c:v>-0.412153979</c:v>
                </c:pt>
                <c:pt idx="4846">
                  <c:v>-0.40031435</c:v>
                </c:pt>
                <c:pt idx="4847">
                  <c:v>-0.396610279</c:v>
                </c:pt>
                <c:pt idx="4848">
                  <c:v>-0.381703873</c:v>
                </c:pt>
                <c:pt idx="4849">
                  <c:v>-0.408727188</c:v>
                </c:pt>
                <c:pt idx="4850">
                  <c:v>-0.406835099</c:v>
                </c:pt>
                <c:pt idx="4851">
                  <c:v>-0.405498047</c:v>
                </c:pt>
                <c:pt idx="4852">
                  <c:v>-0.408285637</c:v>
                </c:pt>
                <c:pt idx="4853">
                  <c:v>-0.427553673</c:v>
                </c:pt>
                <c:pt idx="4854">
                  <c:v>-0.408171196</c:v>
                </c:pt>
                <c:pt idx="4855">
                  <c:v>-0.414293785</c:v>
                </c:pt>
                <c:pt idx="4856">
                  <c:v>-0.413134117</c:v>
                </c:pt>
                <c:pt idx="4857">
                  <c:v>-0.421778221</c:v>
                </c:pt>
                <c:pt idx="4858">
                  <c:v>-0.43087246</c:v>
                </c:pt>
                <c:pt idx="4859">
                  <c:v>-0.423998375</c:v>
                </c:pt>
                <c:pt idx="4860">
                  <c:v>-0.425749321</c:v>
                </c:pt>
                <c:pt idx="4861">
                  <c:v>-0.424360533</c:v>
                </c:pt>
                <c:pt idx="4862">
                  <c:v>-0.424799223</c:v>
                </c:pt>
                <c:pt idx="4863">
                  <c:v>-0.406942625</c:v>
                </c:pt>
                <c:pt idx="4864">
                  <c:v>-0.418951292</c:v>
                </c:pt>
                <c:pt idx="4865">
                  <c:v>-0.411855955</c:v>
                </c:pt>
                <c:pt idx="4866">
                  <c:v>-0.419851561</c:v>
                </c:pt>
                <c:pt idx="4867">
                  <c:v>-0.416122694</c:v>
                </c:pt>
                <c:pt idx="4868">
                  <c:v>-0.412977119</c:v>
                </c:pt>
                <c:pt idx="4869">
                  <c:v>-0.410535713</c:v>
                </c:pt>
                <c:pt idx="4870">
                  <c:v>-0.408287902</c:v>
                </c:pt>
                <c:pt idx="4871">
                  <c:v>-0.421006103</c:v>
                </c:pt>
                <c:pt idx="4872">
                  <c:v>-0.394760986</c:v>
                </c:pt>
                <c:pt idx="4873">
                  <c:v>-0.420958658</c:v>
                </c:pt>
                <c:pt idx="4874">
                  <c:v>-0.406581064</c:v>
                </c:pt>
                <c:pt idx="4875">
                  <c:v>-0.394503732</c:v>
                </c:pt>
                <c:pt idx="4876">
                  <c:v>-0.405043741</c:v>
                </c:pt>
                <c:pt idx="4877">
                  <c:v>-0.386570115</c:v>
                </c:pt>
                <c:pt idx="4878">
                  <c:v>-0.407933608</c:v>
                </c:pt>
                <c:pt idx="4879">
                  <c:v>-0.3997847</c:v>
                </c:pt>
                <c:pt idx="4880">
                  <c:v>-0.407506839</c:v>
                </c:pt>
                <c:pt idx="4881">
                  <c:v>-0.403636829</c:v>
                </c:pt>
                <c:pt idx="4882">
                  <c:v>-0.407409564</c:v>
                </c:pt>
                <c:pt idx="4883">
                  <c:v>-0.399648563</c:v>
                </c:pt>
                <c:pt idx="4884">
                  <c:v>-0.395826236</c:v>
                </c:pt>
                <c:pt idx="4885">
                  <c:v>-0.413453952</c:v>
                </c:pt>
                <c:pt idx="4886">
                  <c:v>-0.423223392</c:v>
                </c:pt>
                <c:pt idx="4887">
                  <c:v>-0.413991348</c:v>
                </c:pt>
                <c:pt idx="4888">
                  <c:v>-0.41478099</c:v>
                </c:pt>
                <c:pt idx="4889">
                  <c:v>-0.415252582</c:v>
                </c:pt>
                <c:pt idx="4890">
                  <c:v>-0.403672919</c:v>
                </c:pt>
                <c:pt idx="4891">
                  <c:v>-0.393537746</c:v>
                </c:pt>
                <c:pt idx="4892">
                  <c:v>-0.397807346</c:v>
                </c:pt>
                <c:pt idx="4893">
                  <c:v>-0.414363132</c:v>
                </c:pt>
                <c:pt idx="4894">
                  <c:v>-0.417048679</c:v>
                </c:pt>
                <c:pt idx="4895">
                  <c:v>-0.41286777</c:v>
                </c:pt>
              </c:numCache>
            </c:numRef>
          </c:yVal>
          <c:smooth val="1"/>
          <c:extLst xmlns:c16r2="http://schemas.microsoft.com/office/drawing/2015/06/chart">
            <c:ext xmlns:c16="http://schemas.microsoft.com/office/drawing/2014/chart" uri="{C3380CC4-5D6E-409C-BE32-E72D297353CC}">
              <c16:uniqueId val="{00000001-0DC8-4533-A019-C087995B45CB}"/>
            </c:ext>
          </c:extLst>
        </c:ser>
        <c:ser>
          <c:idx val="3"/>
          <c:order val="2"/>
          <c:tx>
            <c:v>1.52 mm Circles</c:v>
          </c:tx>
          <c:spPr>
            <a:ln w="22225" cap="rnd">
              <a:solidFill>
                <a:schemeClr val="accent4"/>
              </a:solidFill>
            </a:ln>
            <a:effectLst>
              <a:glow rad="63500">
                <a:schemeClr val="accent4">
                  <a:satMod val="175000"/>
                  <a:alpha val="40000"/>
                </a:schemeClr>
              </a:glow>
            </a:effectLst>
          </c:spPr>
          <c:marker>
            <c:symbol val="none"/>
          </c:marker>
          <c:xVal>
            <c:numRef>
              <c:f>'[5x5 Dogbone Data.xlsx]H 1.52 mm circles'!$A$2:$A$6169</c:f>
              <c:numCache>
                <c:formatCode>General</c:formatCode>
                <c:ptCount val="6168"/>
                <c:pt idx="2">
                  <c:v>0.0</c:v>
                </c:pt>
                <c:pt idx="3">
                  <c:v>0.0</c:v>
                </c:pt>
                <c:pt idx="4">
                  <c:v>0.0</c:v>
                </c:pt>
                <c:pt idx="5">
                  <c:v>0.0</c:v>
                </c:pt>
                <c:pt idx="6">
                  <c:v>-7.43842043229802E-5</c:v>
                </c:pt>
                <c:pt idx="7">
                  <c:v>0.000297244393985149</c:v>
                </c:pt>
                <c:pt idx="8">
                  <c:v>0.00319760211852887</c:v>
                </c:pt>
                <c:pt idx="9">
                  <c:v>0.00714009512857142</c:v>
                </c:pt>
                <c:pt idx="10">
                  <c:v>0.01100783206348</c:v>
                </c:pt>
                <c:pt idx="11">
                  <c:v>0.0153223255426417</c:v>
                </c:pt>
                <c:pt idx="12">
                  <c:v>0.0197827713589697</c:v>
                </c:pt>
                <c:pt idx="13">
                  <c:v>0.0235775321252951</c:v>
                </c:pt>
                <c:pt idx="14">
                  <c:v>0.0275930013039208</c:v>
                </c:pt>
                <c:pt idx="15">
                  <c:v>0.0315337144074126</c:v>
                </c:pt>
                <c:pt idx="16">
                  <c:v>0.0356274994742739</c:v>
                </c:pt>
                <c:pt idx="17">
                  <c:v>0.0400915051037036</c:v>
                </c:pt>
                <c:pt idx="18">
                  <c:v>0.0441069742823293</c:v>
                </c:pt>
                <c:pt idx="19">
                  <c:v>0.0480512471989227</c:v>
                </c:pt>
                <c:pt idx="20">
                  <c:v>0.0524404967532184</c:v>
                </c:pt>
                <c:pt idx="21">
                  <c:v>0.0571999668700824</c:v>
                </c:pt>
                <c:pt idx="22">
                  <c:v>0.0614361444610085</c:v>
                </c:pt>
                <c:pt idx="23">
                  <c:v>0.0660496622407061</c:v>
                </c:pt>
                <c:pt idx="24">
                  <c:v>0.0699156192690639</c:v>
                </c:pt>
                <c:pt idx="25">
                  <c:v>0.0740094043359252</c:v>
                </c:pt>
                <c:pt idx="26">
                  <c:v>0.0785481660404889</c:v>
                </c:pt>
                <c:pt idx="27">
                  <c:v>0.0830833679319509</c:v>
                </c:pt>
                <c:pt idx="28">
                  <c:v>0.0872483492608446</c:v>
                </c:pt>
                <c:pt idx="29">
                  <c:v>0.091267378252572</c:v>
                </c:pt>
                <c:pt idx="30">
                  <c:v>0.0957313838820016</c:v>
                </c:pt>
                <c:pt idx="31">
                  <c:v>0.0998963652108954</c:v>
                </c:pt>
                <c:pt idx="32">
                  <c:v>0.103691125977221</c:v>
                </c:pt>
                <c:pt idx="33">
                  <c:v>0.107930863381248</c:v>
                </c:pt>
                <c:pt idx="34">
                  <c:v>0.111946332559874</c:v>
                </c:pt>
                <c:pt idx="35">
                  <c:v>0.1161825101508</c:v>
                </c:pt>
                <c:pt idx="36">
                  <c:v>0.120724831668466</c:v>
                </c:pt>
                <c:pt idx="37">
                  <c:v>0.124590788696823</c:v>
                </c:pt>
                <c:pt idx="38">
                  <c:v>0.128684573763685</c:v>
                </c:pt>
                <c:pt idx="39">
                  <c:v>0.132995507429745</c:v>
                </c:pt>
                <c:pt idx="40">
                  <c:v>0.137683781284576</c:v>
                </c:pt>
                <c:pt idx="41">
                  <c:v>0.141998274763738</c:v>
                </c:pt>
                <c:pt idx="42">
                  <c:v>0.145864231792096</c:v>
                </c:pt>
                <c:pt idx="43">
                  <c:v>0.150399433683558</c:v>
                </c:pt>
                <c:pt idx="44">
                  <c:v>0.154642730900687</c:v>
                </c:pt>
                <c:pt idx="45">
                  <c:v>0.159031980454983</c:v>
                </c:pt>
                <c:pt idx="46">
                  <c:v>0.163570742159546</c:v>
                </c:pt>
                <c:pt idx="47">
                  <c:v>0.167806919750473</c:v>
                </c:pt>
                <c:pt idx="48">
                  <c:v>0.171971901079366</c:v>
                </c:pt>
                <c:pt idx="49">
                  <c:v>0.17628995437163</c:v>
                </c:pt>
                <c:pt idx="50">
                  <c:v>0.180376619812288</c:v>
                </c:pt>
                <c:pt idx="51">
                  <c:v>0.184242576840645</c:v>
                </c:pt>
                <c:pt idx="52">
                  <c:v>0.188560630132909</c:v>
                </c:pt>
                <c:pt idx="53">
                  <c:v>0.192501343236401</c:v>
                </c:pt>
                <c:pt idx="54">
                  <c:v>0.196815836715562</c:v>
                </c:pt>
                <c:pt idx="55">
                  <c:v>0.200685353557022</c:v>
                </c:pt>
                <c:pt idx="56">
                  <c:v>0.205224115261585</c:v>
                </c:pt>
                <c:pt idx="57">
                  <c:v>0.209310780702243</c:v>
                </c:pt>
                <c:pt idx="58">
                  <c:v>0.213778346144775</c:v>
                </c:pt>
                <c:pt idx="59">
                  <c:v>0.218317107849338</c:v>
                </c:pt>
                <c:pt idx="60">
                  <c:v>0.222553285440264</c:v>
                </c:pt>
                <c:pt idx="61">
                  <c:v>0.226572314431992</c:v>
                </c:pt>
                <c:pt idx="62">
                  <c:v>0.231036320061421</c:v>
                </c:pt>
                <c:pt idx="63">
                  <c:v>0.23512298550208</c:v>
                </c:pt>
                <c:pt idx="64">
                  <c:v>0.239740063094879</c:v>
                </c:pt>
                <c:pt idx="65">
                  <c:v>0.244275264986341</c:v>
                </c:pt>
                <c:pt idx="66">
                  <c:v>0.248440246315235</c:v>
                </c:pt>
                <c:pt idx="67">
                  <c:v>0.25245571549386</c:v>
                </c:pt>
                <c:pt idx="68">
                  <c:v>0.256848524861258</c:v>
                </c:pt>
                <c:pt idx="69">
                  <c:v>0.260935190301916</c:v>
                </c:pt>
                <c:pt idx="70">
                  <c:v>0.264801147330273</c:v>
                </c:pt>
                <c:pt idx="71">
                  <c:v>0.269268712772805</c:v>
                </c:pt>
                <c:pt idx="72">
                  <c:v>0.273134669801162</c:v>
                </c:pt>
                <c:pt idx="73">
                  <c:v>0.277299651130056</c:v>
                </c:pt>
                <c:pt idx="74">
                  <c:v>0.281094411896382</c:v>
                </c:pt>
                <c:pt idx="75">
                  <c:v>0.285633173600945</c:v>
                </c:pt>
                <c:pt idx="76">
                  <c:v>0.289798154929839</c:v>
                </c:pt>
                <c:pt idx="77">
                  <c:v>0.294411672709537</c:v>
                </c:pt>
                <c:pt idx="78">
                  <c:v>0.298875678338966</c:v>
                </c:pt>
                <c:pt idx="79">
                  <c:v>0.303111855929892</c:v>
                </c:pt>
                <c:pt idx="80">
                  <c:v>0.307127325108518</c:v>
                </c:pt>
                <c:pt idx="81">
                  <c:v>0.311669646626183</c:v>
                </c:pt>
                <c:pt idx="82">
                  <c:v>0.315685115804809</c:v>
                </c:pt>
                <c:pt idx="83">
                  <c:v>0.319551072833167</c:v>
                </c:pt>
                <c:pt idx="84">
                  <c:v>0.324011518649495</c:v>
                </c:pt>
                <c:pt idx="85">
                  <c:v>0.327881035490954</c:v>
                </c:pt>
                <c:pt idx="86">
                  <c:v>0.332124332708084</c:v>
                </c:pt>
                <c:pt idx="87">
                  <c:v>0.336659534599546</c:v>
                </c:pt>
                <c:pt idx="88">
                  <c:v>0.340529051441005</c:v>
                </c:pt>
                <c:pt idx="89">
                  <c:v>0.344615716881663</c:v>
                </c:pt>
                <c:pt idx="90">
                  <c:v>0.349083282324194</c:v>
                </c:pt>
                <c:pt idx="91">
                  <c:v>0.35369324029079</c:v>
                </c:pt>
                <c:pt idx="92">
                  <c:v>0.357858221619684</c:v>
                </c:pt>
                <c:pt idx="93">
                  <c:v>0.361802494536277</c:v>
                </c:pt>
                <c:pt idx="94">
                  <c:v>0.366341256240841</c:v>
                </c:pt>
                <c:pt idx="95">
                  <c:v>0.370506237569735</c:v>
                </c:pt>
                <c:pt idx="96">
                  <c:v>0.375116195536331</c:v>
                </c:pt>
                <c:pt idx="97">
                  <c:v>0.379504694192551</c:v>
                </c:pt>
                <c:pt idx="98">
                  <c:v>0.383598479259412</c:v>
                </c:pt>
                <c:pt idx="99">
                  <c:v>0.387834656850338</c:v>
                </c:pt>
                <c:pt idx="100">
                  <c:v>0.392227466217735</c:v>
                </c:pt>
                <c:pt idx="101">
                  <c:v>0.396242935396361</c:v>
                </c:pt>
                <c:pt idx="102">
                  <c:v>0.400329600837019</c:v>
                </c:pt>
                <c:pt idx="103">
                  <c:v>0.404498141979014</c:v>
                </c:pt>
                <c:pt idx="104">
                  <c:v>0.40829290274534</c:v>
                </c:pt>
                <c:pt idx="105">
                  <c:v>0.412607396224501</c:v>
                </c:pt>
                <c:pt idx="106">
                  <c:v>0.416476913065961</c:v>
                </c:pt>
                <c:pt idx="107">
                  <c:v>0.421012114957423</c:v>
                </c:pt>
                <c:pt idx="108">
                  <c:v>0.425177096286316</c:v>
                </c:pt>
                <c:pt idx="109">
                  <c:v>0.429641101915746</c:v>
                </c:pt>
                <c:pt idx="110">
                  <c:v>0.43417986362031</c:v>
                </c:pt>
                <c:pt idx="111">
                  <c:v>0.438344844949204</c:v>
                </c:pt>
                <c:pt idx="112">
                  <c:v>0.442431510389862</c:v>
                </c:pt>
                <c:pt idx="113">
                  <c:v>0.446973831907527</c:v>
                </c:pt>
                <c:pt idx="114">
                  <c:v>0.450989301086153</c:v>
                </c:pt>
                <c:pt idx="115">
                  <c:v>0.454784061852478</c:v>
                </c:pt>
                <c:pt idx="116">
                  <c:v>0.459173311406774</c:v>
                </c:pt>
                <c:pt idx="117">
                  <c:v>0.463110464697164</c:v>
                </c:pt>
                <c:pt idx="118">
                  <c:v>0.467503246253521</c:v>
                </c:pt>
                <c:pt idx="119">
                  <c:v>0.472113204220117</c:v>
                </c:pt>
                <c:pt idx="120">
                  <c:v>0.476872674336981</c:v>
                </c:pt>
                <c:pt idx="121">
                  <c:v>0.480816947253575</c:v>
                </c:pt>
                <c:pt idx="122">
                  <c:v>0.48520619680787</c:v>
                </c:pt>
                <c:pt idx="123">
                  <c:v>0.489965666924734</c:v>
                </c:pt>
                <c:pt idx="124">
                  <c:v>0.49420184451566</c:v>
                </c:pt>
                <c:pt idx="125">
                  <c:v>0.498074921170222</c:v>
                </c:pt>
                <c:pt idx="126">
                  <c:v>0.502684879136818</c:v>
                </c:pt>
                <c:pt idx="127">
                  <c:v>0.506778664203679</c:v>
                </c:pt>
                <c:pt idx="128">
                  <c:v>0.511313866095141</c:v>
                </c:pt>
                <c:pt idx="129">
                  <c:v>0.515849067986603</c:v>
                </c:pt>
                <c:pt idx="130">
                  <c:v>0.520092365203732</c:v>
                </c:pt>
                <c:pt idx="131">
                  <c:v>0.524107834382358</c:v>
                </c:pt>
                <c:pt idx="132">
                  <c:v>0.528571840011788</c:v>
                </c:pt>
                <c:pt idx="133">
                  <c:v>0.532587309190413</c:v>
                </c:pt>
                <c:pt idx="134">
                  <c:v>0.536378510143637</c:v>
                </c:pt>
                <c:pt idx="135">
                  <c:v>0.540846075586169</c:v>
                </c:pt>
                <c:pt idx="136">
                  <c:v>0.544857984951693</c:v>
                </c:pt>
                <c:pt idx="137">
                  <c:v>0.549022966280586</c:v>
                </c:pt>
                <c:pt idx="138">
                  <c:v>0.553490531723118</c:v>
                </c:pt>
                <c:pt idx="139">
                  <c:v>0.557356488751475</c:v>
                </c:pt>
                <c:pt idx="140">
                  <c:v>0.561297201854967</c:v>
                </c:pt>
                <c:pt idx="141">
                  <c:v>0.565914279447766</c:v>
                </c:pt>
                <c:pt idx="142">
                  <c:v>0.570598993489497</c:v>
                </c:pt>
                <c:pt idx="143">
                  <c:v>0.57476397481839</c:v>
                </c:pt>
                <c:pt idx="144">
                  <c:v>0.57863349165985</c:v>
                </c:pt>
                <c:pt idx="145">
                  <c:v>0.583168693551312</c:v>
                </c:pt>
                <c:pt idx="146">
                  <c:v>0.587262478618173</c:v>
                </c:pt>
                <c:pt idx="147">
                  <c:v>0.591053679571397</c:v>
                </c:pt>
                <c:pt idx="148">
                  <c:v>0.595442929125692</c:v>
                </c:pt>
                <c:pt idx="149">
                  <c:v>0.59952959456635</c:v>
                </c:pt>
                <c:pt idx="150">
                  <c:v>0.603701695521447</c:v>
                </c:pt>
                <c:pt idx="151">
                  <c:v>0.608236897412909</c:v>
                </c:pt>
                <c:pt idx="152">
                  <c:v>0.612177610516401</c:v>
                </c:pt>
                <c:pt idx="153">
                  <c:v>0.616121883432994</c:v>
                </c:pt>
                <c:pt idx="154">
                  <c:v>0.62051113298729</c:v>
                </c:pt>
                <c:pt idx="155">
                  <c:v>0.624302333940514</c:v>
                </c:pt>
                <c:pt idx="156">
                  <c:v>0.628467315269408</c:v>
                </c:pt>
                <c:pt idx="157">
                  <c:v>0.632408028372899</c:v>
                </c:pt>
                <c:pt idx="158">
                  <c:v>0.636950349890564</c:v>
                </c:pt>
                <c:pt idx="159">
                  <c:v>0.641115331219458</c:v>
                </c:pt>
                <c:pt idx="160">
                  <c:v>0.645654092924022</c:v>
                </c:pt>
                <c:pt idx="161">
                  <c:v>0.65011453874035</c:v>
                </c:pt>
                <c:pt idx="162">
                  <c:v>0.654279520069244</c:v>
                </c:pt>
                <c:pt idx="163">
                  <c:v>0.658373305136105</c:v>
                </c:pt>
                <c:pt idx="164">
                  <c:v>0.662904947214466</c:v>
                </c:pt>
                <c:pt idx="165">
                  <c:v>0.666927536019295</c:v>
                </c:pt>
                <c:pt idx="166">
                  <c:v>0.670793493047652</c:v>
                </c:pt>
                <c:pt idx="167">
                  <c:v>0.675257498677082</c:v>
                </c:pt>
                <c:pt idx="168">
                  <c:v>0.679052259443407</c:v>
                </c:pt>
                <c:pt idx="169">
                  <c:v>0.683366752922569</c:v>
                </c:pt>
                <c:pt idx="170">
                  <c:v>0.687976710889165</c:v>
                </c:pt>
                <c:pt idx="171">
                  <c:v>0.691771471655491</c:v>
                </c:pt>
                <c:pt idx="172">
                  <c:v>0.695858137096149</c:v>
                </c:pt>
                <c:pt idx="173">
                  <c:v>0.70032570253868</c:v>
                </c:pt>
                <c:pt idx="174">
                  <c:v>0.70478970816811</c:v>
                </c:pt>
                <c:pt idx="175">
                  <c:v>0.709025885759036</c:v>
                </c:pt>
                <c:pt idx="176">
                  <c:v>0.713041354937661</c:v>
                </c:pt>
                <c:pt idx="177">
                  <c:v>0.717508920380193</c:v>
                </c:pt>
                <c:pt idx="178">
                  <c:v>0.721595585820851</c:v>
                </c:pt>
                <c:pt idx="179">
                  <c:v>0.725468662475412</c:v>
                </c:pt>
                <c:pt idx="180">
                  <c:v>0.729783155954573</c:v>
                </c:pt>
                <c:pt idx="181">
                  <c:v>0.733798625133199</c:v>
                </c:pt>
                <c:pt idx="182">
                  <c:v>0.737963606462093</c:v>
                </c:pt>
                <c:pt idx="183">
                  <c:v>0.74257712424179</c:v>
                </c:pt>
                <c:pt idx="184">
                  <c:v>0.746368325195014</c:v>
                </c:pt>
                <c:pt idx="185">
                  <c:v>0.750533306523908</c:v>
                </c:pt>
                <c:pt idx="186">
                  <c:v>0.754922556078204</c:v>
                </c:pt>
                <c:pt idx="187">
                  <c:v>0.759607270119934</c:v>
                </c:pt>
                <c:pt idx="188">
                  <c:v>0.763850567337063</c:v>
                </c:pt>
                <c:pt idx="189">
                  <c:v>0.767866036515689</c:v>
                </c:pt>
                <c:pt idx="190">
                  <c:v>0.772255286069984</c:v>
                </c:pt>
                <c:pt idx="191">
                  <c:v>0.776341951510642</c:v>
                </c:pt>
                <c:pt idx="192">
                  <c:v>0.780884273028308</c:v>
                </c:pt>
                <c:pt idx="193">
                  <c:v>0.785348278657738</c:v>
                </c:pt>
                <c:pt idx="194">
                  <c:v>0.789584456248664</c:v>
                </c:pt>
                <c:pt idx="195">
                  <c:v>0.793827753465793</c:v>
                </c:pt>
                <c:pt idx="196">
                  <c:v>0.798213443206987</c:v>
                </c:pt>
                <c:pt idx="197">
                  <c:v>0.802232472198714</c:v>
                </c:pt>
                <c:pt idx="198">
                  <c:v>0.806098429227072</c:v>
                </c:pt>
                <c:pt idx="199">
                  <c:v>0.810562434856502</c:v>
                </c:pt>
                <c:pt idx="200">
                  <c:v>0.814353635809725</c:v>
                </c:pt>
                <c:pt idx="201">
                  <c:v>0.818596933026855</c:v>
                </c:pt>
                <c:pt idx="202">
                  <c:v>0.822459330242111</c:v>
                </c:pt>
                <c:pt idx="203">
                  <c:v>0.82707640783491</c:v>
                </c:pt>
                <c:pt idx="204">
                  <c:v>0.8310135611253</c:v>
                </c:pt>
                <c:pt idx="205">
                  <c:v>0.835701834980132</c:v>
                </c:pt>
                <c:pt idx="206">
                  <c:v>0.840169400422663</c:v>
                </c:pt>
                <c:pt idx="207">
                  <c:v>0.844476774275622</c:v>
                </c:pt>
                <c:pt idx="208">
                  <c:v>0.848424607005317</c:v>
                </c:pt>
                <c:pt idx="209">
                  <c:v>0.852739100484478</c:v>
                </c:pt>
                <c:pt idx="210">
                  <c:v>0.856906028586162</c:v>
                </c:pt>
                <c:pt idx="211">
                  <c:v>0.860697229539386</c:v>
                </c:pt>
                <c:pt idx="212">
                  <c:v>0.865161235168816</c:v>
                </c:pt>
                <c:pt idx="213">
                  <c:v>0.869101948272307</c:v>
                </c:pt>
                <c:pt idx="214">
                  <c:v>0.873266929601201</c:v>
                </c:pt>
                <c:pt idx="215">
                  <c:v>0.877880447380899</c:v>
                </c:pt>
                <c:pt idx="216">
                  <c:v>0.881675208147224</c:v>
                </c:pt>
                <c:pt idx="217">
                  <c:v>0.885761873587882</c:v>
                </c:pt>
                <c:pt idx="218">
                  <c:v>0.890304195105547</c:v>
                </c:pt>
                <c:pt idx="219">
                  <c:v>0.894839396997009</c:v>
                </c:pt>
                <c:pt idx="220">
                  <c:v>0.899153890476171</c:v>
                </c:pt>
                <c:pt idx="221">
                  <c:v>0.902948651242497</c:v>
                </c:pt>
                <c:pt idx="222">
                  <c:v>0.907555049395991</c:v>
                </c:pt>
                <c:pt idx="223">
                  <c:v>0.911727150351088</c:v>
                </c:pt>
                <c:pt idx="224">
                  <c:v>0.916337108317684</c:v>
                </c:pt>
                <c:pt idx="225">
                  <c:v>0.920875870022248</c:v>
                </c:pt>
                <c:pt idx="226">
                  <c:v>0.924891339200873</c:v>
                </c:pt>
                <c:pt idx="227">
                  <c:v>0.929056320529767</c:v>
                </c:pt>
                <c:pt idx="228">
                  <c:v>0.933445514461983</c:v>
                </c:pt>
                <c:pt idx="229">
                  <c:v>0.937532179902641</c:v>
                </c:pt>
                <c:pt idx="230">
                  <c:v>0.941405256557202</c:v>
                </c:pt>
                <c:pt idx="231">
                  <c:v>0.945794506111498</c:v>
                </c:pt>
                <c:pt idx="232">
                  <c:v>0.949660463139855</c:v>
                </c:pt>
                <c:pt idx="233">
                  <c:v>0.953896640730782</c:v>
                </c:pt>
                <c:pt idx="234">
                  <c:v>0.958513718323581</c:v>
                </c:pt>
                <c:pt idx="235">
                  <c:v>0.962304919276805</c:v>
                </c:pt>
                <c:pt idx="236">
                  <c:v>0.966469900605698</c:v>
                </c:pt>
                <c:pt idx="237">
                  <c:v>0.970933906235128</c:v>
                </c:pt>
                <c:pt idx="238">
                  <c:v>0.97546910812659</c:v>
                </c:pt>
                <c:pt idx="239">
                  <c:v>0.979712405343719</c:v>
                </c:pt>
                <c:pt idx="240">
                  <c:v>0.983653118447211</c:v>
                </c:pt>
                <c:pt idx="241">
                  <c:v>0.988191880151775</c:v>
                </c:pt>
                <c:pt idx="242">
                  <c:v>0.992278545592433</c:v>
                </c:pt>
                <c:pt idx="243">
                  <c:v>0.996151622246994</c:v>
                </c:pt>
                <c:pt idx="244">
                  <c:v>1.000391359651021</c:v>
                </c:pt>
                <c:pt idx="245">
                  <c:v>1.004403269016546</c:v>
                </c:pt>
                <c:pt idx="246">
                  <c:v>1.008568250345439</c:v>
                </c:pt>
                <c:pt idx="247">
                  <c:v>1.012366570924866</c:v>
                </c:pt>
                <c:pt idx="248">
                  <c:v>1.016976528891462</c:v>
                </c:pt>
                <c:pt idx="249">
                  <c:v>1.021141510220356</c:v>
                </c:pt>
                <c:pt idx="250">
                  <c:v>1.02545956351262</c:v>
                </c:pt>
                <c:pt idx="251">
                  <c:v>1.030144277554349</c:v>
                </c:pt>
                <c:pt idx="252">
                  <c:v>1.034380455145276</c:v>
                </c:pt>
                <c:pt idx="253">
                  <c:v>1.038403043950104</c:v>
                </c:pt>
                <c:pt idx="254">
                  <c:v>1.042859929953331</c:v>
                </c:pt>
                <c:pt idx="255">
                  <c:v>1.046953715020192</c:v>
                </c:pt>
                <c:pt idx="256">
                  <c:v>1.05156723279989</c:v>
                </c:pt>
                <c:pt idx="257">
                  <c:v>1.05603123842932</c:v>
                </c:pt>
                <c:pt idx="258">
                  <c:v>1.060267416020246</c:v>
                </c:pt>
                <c:pt idx="259">
                  <c:v>1.064432397349139</c:v>
                </c:pt>
                <c:pt idx="260">
                  <c:v>1.068825206716537</c:v>
                </c:pt>
                <c:pt idx="261">
                  <c:v>1.072765919820028</c:v>
                </c:pt>
                <c:pt idx="262">
                  <c:v>1.076710192736622</c:v>
                </c:pt>
                <c:pt idx="263">
                  <c:v>1.081099442290917</c:v>
                </c:pt>
                <c:pt idx="264">
                  <c:v>1.084961839506174</c:v>
                </c:pt>
                <c:pt idx="265">
                  <c:v>1.089205136723303</c:v>
                </c:pt>
                <c:pt idx="266">
                  <c:v>1.093149409639896</c:v>
                </c:pt>
                <c:pt idx="267">
                  <c:v>1.097606295643122</c:v>
                </c:pt>
                <c:pt idx="268">
                  <c:v>1.10177839659822</c:v>
                </c:pt>
                <c:pt idx="269">
                  <c:v>1.106238842414548</c:v>
                </c:pt>
                <c:pt idx="270">
                  <c:v>1.110777604119111</c:v>
                </c:pt>
                <c:pt idx="271">
                  <c:v>1.114942585448005</c:v>
                </c:pt>
                <c:pt idx="272">
                  <c:v>1.119032810701765</c:v>
                </c:pt>
                <c:pt idx="273">
                  <c:v>1.123568012593227</c:v>
                </c:pt>
                <c:pt idx="274">
                  <c:v>1.12751228550982</c:v>
                </c:pt>
                <c:pt idx="275">
                  <c:v>1.131307046276146</c:v>
                </c:pt>
                <c:pt idx="276">
                  <c:v>1.13584580798071</c:v>
                </c:pt>
                <c:pt idx="277">
                  <c:v>1.139786521084201</c:v>
                </c:pt>
                <c:pt idx="278">
                  <c:v>1.144022698675127</c:v>
                </c:pt>
                <c:pt idx="279">
                  <c:v>1.148490264117658</c:v>
                </c:pt>
                <c:pt idx="280">
                  <c:v>1.152356221146016</c:v>
                </c:pt>
                <c:pt idx="281">
                  <c:v>1.156371690324641</c:v>
                </c:pt>
                <c:pt idx="282">
                  <c:v>1.160764499692039</c:v>
                </c:pt>
                <c:pt idx="283">
                  <c:v>1.165523969808903</c:v>
                </c:pt>
                <c:pt idx="284">
                  <c:v>1.169688951137797</c:v>
                </c:pt>
                <c:pt idx="285">
                  <c:v>1.17363322405439</c:v>
                </c:pt>
                <c:pt idx="286">
                  <c:v>1.178168425945852</c:v>
                </c:pt>
                <c:pt idx="287">
                  <c:v>1.182262211012714</c:v>
                </c:pt>
                <c:pt idx="288">
                  <c:v>1.186053411965938</c:v>
                </c:pt>
                <c:pt idx="289">
                  <c:v>1.1903679054451</c:v>
                </c:pt>
                <c:pt idx="290">
                  <c:v>1.194454570885758</c:v>
                </c:pt>
                <c:pt idx="291">
                  <c:v>1.198626671840854</c:v>
                </c:pt>
                <c:pt idx="292">
                  <c:v>1.203161873732316</c:v>
                </c:pt>
                <c:pt idx="293">
                  <c:v>1.207031390573775</c:v>
                </c:pt>
                <c:pt idx="294">
                  <c:v>1.211118056014433</c:v>
                </c:pt>
                <c:pt idx="295">
                  <c:v>1.215510865381831</c:v>
                </c:pt>
                <c:pt idx="296">
                  <c:v>1.220270335498695</c:v>
                </c:pt>
                <c:pt idx="297">
                  <c:v>1.224506513089621</c:v>
                </c:pt>
                <c:pt idx="298">
                  <c:v>1.228304833669048</c:v>
                </c:pt>
                <c:pt idx="299">
                  <c:v>1.232985987897676</c:v>
                </c:pt>
                <c:pt idx="300">
                  <c:v>1.237008576702506</c:v>
                </c:pt>
                <c:pt idx="301">
                  <c:v>1.241543778593967</c:v>
                </c:pt>
                <c:pt idx="302">
                  <c:v>1.246157296373665</c:v>
                </c:pt>
                <c:pt idx="303">
                  <c:v>1.250322277702559</c:v>
                </c:pt>
                <c:pt idx="304">
                  <c:v>1.254262990806051</c:v>
                </c:pt>
                <c:pt idx="305">
                  <c:v>1.258801752510614</c:v>
                </c:pt>
                <c:pt idx="306">
                  <c:v>1.262966733839508</c:v>
                </c:pt>
                <c:pt idx="307">
                  <c:v>1.267580251619206</c:v>
                </c:pt>
                <c:pt idx="308">
                  <c:v>1.271969501173501</c:v>
                </c:pt>
                <c:pt idx="309">
                  <c:v>1.27605616661416</c:v>
                </c:pt>
                <c:pt idx="310">
                  <c:v>1.28029946383129</c:v>
                </c:pt>
                <c:pt idx="311">
                  <c:v>1.28476346946072</c:v>
                </c:pt>
                <c:pt idx="312">
                  <c:v>1.288700622751108</c:v>
                </c:pt>
                <c:pt idx="313">
                  <c:v>1.29279440781797</c:v>
                </c:pt>
                <c:pt idx="314">
                  <c:v>1.296959389146864</c:v>
                </c:pt>
                <c:pt idx="315">
                  <c:v>1.30075414991319</c:v>
                </c:pt>
                <c:pt idx="316">
                  <c:v>1.304990327504115</c:v>
                </c:pt>
                <c:pt idx="317">
                  <c:v>1.30893816023381</c:v>
                </c:pt>
                <c:pt idx="318">
                  <c:v>1.31346980231217</c:v>
                </c:pt>
                <c:pt idx="319">
                  <c:v>1.317563587379031</c:v>
                </c:pt>
                <c:pt idx="320">
                  <c:v>1.321358348145357</c:v>
                </c:pt>
                <c:pt idx="321">
                  <c:v>1.325598085549384</c:v>
                </c:pt>
                <c:pt idx="322">
                  <c:v>1.329763066878278</c:v>
                </c:pt>
                <c:pt idx="323">
                  <c:v>1.333928048207172</c:v>
                </c:pt>
                <c:pt idx="324">
                  <c:v>1.338466698667576</c:v>
                </c:pt>
                <c:pt idx="325">
                  <c:v>1.342407411771068</c:v>
                </c:pt>
                <c:pt idx="326">
                  <c:v>1.346422880949694</c:v>
                </c:pt>
                <c:pt idx="327">
                  <c:v>1.350815690317091</c:v>
                </c:pt>
                <c:pt idx="328">
                  <c:v>1.355649916509089</c:v>
                </c:pt>
                <c:pt idx="329">
                  <c:v>1.359886094100015</c:v>
                </c:pt>
                <c:pt idx="330">
                  <c:v>1.363684414679442</c:v>
                </c:pt>
                <c:pt idx="331">
                  <c:v>1.368294372646038</c:v>
                </c:pt>
                <c:pt idx="332">
                  <c:v>1.372238645562632</c:v>
                </c:pt>
                <c:pt idx="333">
                  <c:v>1.376773847454094</c:v>
                </c:pt>
                <c:pt idx="334">
                  <c:v>1.38138380542069</c:v>
                </c:pt>
                <c:pt idx="335">
                  <c:v>1.38562710263782</c:v>
                </c:pt>
                <c:pt idx="336">
                  <c:v>1.389713768078477</c:v>
                </c:pt>
                <c:pt idx="337">
                  <c:v>1.394106577445874</c:v>
                </c:pt>
                <c:pt idx="338">
                  <c:v>1.398193242886533</c:v>
                </c:pt>
                <c:pt idx="339">
                  <c:v>1.402066319541094</c:v>
                </c:pt>
                <c:pt idx="340">
                  <c:v>1.406380813020255</c:v>
                </c:pt>
                <c:pt idx="341">
                  <c:v>1.41039272238578</c:v>
                </c:pt>
                <c:pt idx="342">
                  <c:v>1.414636019602908</c:v>
                </c:pt>
                <c:pt idx="343">
                  <c:v>1.419174781307472</c:v>
                </c:pt>
                <c:pt idx="344">
                  <c:v>1.423037178522728</c:v>
                </c:pt>
                <c:pt idx="345">
                  <c:v>1.426981451439322</c:v>
                </c:pt>
                <c:pt idx="346">
                  <c:v>1.431523772956987</c:v>
                </c:pt>
                <c:pt idx="347">
                  <c:v>1.436208486998717</c:v>
                </c:pt>
                <c:pt idx="348">
                  <c:v>1.440444664589643</c:v>
                </c:pt>
                <c:pt idx="349">
                  <c:v>1.44424298516907</c:v>
                </c:pt>
                <c:pt idx="350">
                  <c:v>1.448699871172296</c:v>
                </c:pt>
                <c:pt idx="351">
                  <c:v>1.452793656239157</c:v>
                </c:pt>
                <c:pt idx="352">
                  <c:v>1.457407174018856</c:v>
                </c:pt>
                <c:pt idx="353">
                  <c:v>1.462017131985452</c:v>
                </c:pt>
                <c:pt idx="354">
                  <c:v>1.466182113314345</c:v>
                </c:pt>
                <c:pt idx="355">
                  <c:v>1.470197582492971</c:v>
                </c:pt>
                <c:pt idx="356">
                  <c:v>1.474590391860368</c:v>
                </c:pt>
                <c:pt idx="357">
                  <c:v>1.478677057301027</c:v>
                </c:pt>
                <c:pt idx="358">
                  <c:v>1.482624890030721</c:v>
                </c:pt>
                <c:pt idx="359">
                  <c:v>1.487014139585017</c:v>
                </c:pt>
                <c:pt idx="360">
                  <c:v>1.490876536800274</c:v>
                </c:pt>
                <c:pt idx="361">
                  <c:v>1.495191030279434</c:v>
                </c:pt>
                <c:pt idx="362">
                  <c:v>1.499808107872234</c:v>
                </c:pt>
                <c:pt idx="363">
                  <c:v>1.504642334064232</c:v>
                </c:pt>
                <c:pt idx="364">
                  <c:v>1.508657803242858</c:v>
                </c:pt>
                <c:pt idx="365">
                  <c:v>1.513047052797154</c:v>
                </c:pt>
                <c:pt idx="366">
                  <c:v>1.516841813563479</c:v>
                </c:pt>
                <c:pt idx="367">
                  <c:v>1.520857282742105</c:v>
                </c:pt>
                <c:pt idx="368">
                  <c:v>1.524872751920731</c:v>
                </c:pt>
                <c:pt idx="369">
                  <c:v>1.529411513625294</c:v>
                </c:pt>
                <c:pt idx="370">
                  <c:v>1.533498179065952</c:v>
                </c:pt>
                <c:pt idx="371">
                  <c:v>1.538115256658752</c:v>
                </c:pt>
                <c:pt idx="372">
                  <c:v>1.542579262288181</c:v>
                </c:pt>
                <c:pt idx="373">
                  <c:v>1.546744243617075</c:v>
                </c:pt>
                <c:pt idx="374">
                  <c:v>1.550830909057733</c:v>
                </c:pt>
                <c:pt idx="375">
                  <c:v>1.555298474500264</c:v>
                </c:pt>
                <c:pt idx="376">
                  <c:v>1.559385139940923</c:v>
                </c:pt>
                <c:pt idx="377">
                  <c:v>1.563258216595484</c:v>
                </c:pt>
                <c:pt idx="378">
                  <c:v>1.567718662411812</c:v>
                </c:pt>
                <c:pt idx="379">
                  <c:v>1.571513423178137</c:v>
                </c:pt>
                <c:pt idx="380">
                  <c:v>1.575749600769063</c:v>
                </c:pt>
                <c:pt idx="381">
                  <c:v>1.57954792134849</c:v>
                </c:pt>
                <c:pt idx="382">
                  <c:v>1.584154319501984</c:v>
                </c:pt>
                <c:pt idx="383">
                  <c:v>1.588248104568846</c:v>
                </c:pt>
                <c:pt idx="384">
                  <c:v>1.59278686627341</c:v>
                </c:pt>
                <c:pt idx="385">
                  <c:v>1.59725087190284</c:v>
                </c:pt>
                <c:pt idx="386">
                  <c:v>1.601487049493766</c:v>
                </c:pt>
                <c:pt idx="387">
                  <c:v>1.605506078485492</c:v>
                </c:pt>
                <c:pt idx="388">
                  <c:v>1.609970084114922</c:v>
                </c:pt>
                <c:pt idx="389">
                  <c:v>1.61405674955558</c:v>
                </c:pt>
                <c:pt idx="390">
                  <c:v>1.617929826210141</c:v>
                </c:pt>
                <c:pt idx="391">
                  <c:v>1.622244319689303</c:v>
                </c:pt>
                <c:pt idx="392">
                  <c:v>1.626181472979693</c:v>
                </c:pt>
                <c:pt idx="393">
                  <c:v>1.630495966458855</c:v>
                </c:pt>
                <c:pt idx="394">
                  <c:v>1.63503828797652</c:v>
                </c:pt>
                <c:pt idx="395">
                  <c:v>1.638904245004878</c:v>
                </c:pt>
                <c:pt idx="396">
                  <c:v>1.64299803007174</c:v>
                </c:pt>
                <c:pt idx="397">
                  <c:v>1.647383719812933</c:v>
                </c:pt>
                <c:pt idx="398">
                  <c:v>1.652071993667765</c:v>
                </c:pt>
                <c:pt idx="399">
                  <c:v>1.656308171258691</c:v>
                </c:pt>
                <c:pt idx="400">
                  <c:v>1.660252444175285</c:v>
                </c:pt>
                <c:pt idx="401">
                  <c:v>1.664716449804714</c:v>
                </c:pt>
                <c:pt idx="402">
                  <c:v>1.66873191898334</c:v>
                </c:pt>
                <c:pt idx="403">
                  <c:v>1.672526679749665</c:v>
                </c:pt>
                <c:pt idx="404">
                  <c:v>1.676915929303961</c:v>
                </c:pt>
                <c:pt idx="405">
                  <c:v>1.680927838669485</c:v>
                </c:pt>
                <c:pt idx="406">
                  <c:v>1.685320648036882</c:v>
                </c:pt>
                <c:pt idx="407">
                  <c:v>1.689784653666312</c:v>
                </c:pt>
                <c:pt idx="408">
                  <c:v>1.693647050881568</c:v>
                </c:pt>
                <c:pt idx="409">
                  <c:v>1.697669639686397</c:v>
                </c:pt>
                <c:pt idx="410">
                  <c:v>1.702058889240693</c:v>
                </c:pt>
                <c:pt idx="411">
                  <c:v>1.706743603282423</c:v>
                </c:pt>
                <c:pt idx="412">
                  <c:v>1.711058096761584</c:v>
                </c:pt>
                <c:pt idx="413">
                  <c:v>1.714927613603044</c:v>
                </c:pt>
                <c:pt idx="414">
                  <c:v>1.71938449960627</c:v>
                </c:pt>
                <c:pt idx="415">
                  <c:v>1.723549480935164</c:v>
                </c:pt>
                <c:pt idx="416">
                  <c:v>1.72809180245283</c:v>
                </c:pt>
                <c:pt idx="417">
                  <c:v>1.732630564157393</c:v>
                </c:pt>
                <c:pt idx="418">
                  <c:v>1.73686674174832</c:v>
                </c:pt>
                <c:pt idx="419">
                  <c:v>1.740736258589778</c:v>
                </c:pt>
                <c:pt idx="420">
                  <c:v>1.745200264219208</c:v>
                </c:pt>
                <c:pt idx="421">
                  <c:v>1.749365245548102</c:v>
                </c:pt>
                <c:pt idx="422">
                  <c:v>1.753160006314427</c:v>
                </c:pt>
                <c:pt idx="423">
                  <c:v>1.757549255868723</c:v>
                </c:pt>
                <c:pt idx="424">
                  <c:v>1.761564725047348</c:v>
                </c:pt>
                <c:pt idx="425">
                  <c:v>1.765729706376242</c:v>
                </c:pt>
                <c:pt idx="426">
                  <c:v>1.77034322415594</c:v>
                </c:pt>
                <c:pt idx="427">
                  <c:v>1.775102694272804</c:v>
                </c:pt>
                <c:pt idx="428">
                  <c:v>1.779189359713462</c:v>
                </c:pt>
                <c:pt idx="429">
                  <c:v>1.78358216908086</c:v>
                </c:pt>
                <c:pt idx="430">
                  <c:v>1.788338079384622</c:v>
                </c:pt>
                <c:pt idx="431">
                  <c:v>1.792652572863784</c:v>
                </c:pt>
                <c:pt idx="432">
                  <c:v>1.797269650456583</c:v>
                </c:pt>
                <c:pt idx="433">
                  <c:v>1.802029120573447</c:v>
                </c:pt>
                <c:pt idx="434">
                  <c:v>1.806115786014105</c:v>
                </c:pt>
                <c:pt idx="435">
                  <c:v>1.810508595381502</c:v>
                </c:pt>
                <c:pt idx="436">
                  <c:v>1.814303356147827</c:v>
                </c:pt>
                <c:pt idx="437">
                  <c:v>1.818396251261413</c:v>
                </c:pt>
                <c:pt idx="438">
                  <c:v>1.82241172044004</c:v>
                </c:pt>
                <c:pt idx="439">
                  <c:v>1.826875726069469</c:v>
                </c:pt>
                <c:pt idx="440">
                  <c:v>1.830962391510126</c:v>
                </c:pt>
                <c:pt idx="441">
                  <c:v>1.834760712089554</c:v>
                </c:pt>
                <c:pt idx="442">
                  <c:v>1.839146401830748</c:v>
                </c:pt>
                <c:pt idx="443">
                  <c:v>1.84324018689761</c:v>
                </c:pt>
                <c:pt idx="444">
                  <c:v>1.847405168226503</c:v>
                </c:pt>
                <c:pt idx="445">
                  <c:v>1.851940370117965</c:v>
                </c:pt>
                <c:pt idx="446">
                  <c:v>1.855806327146323</c:v>
                </c:pt>
                <c:pt idx="447">
                  <c:v>1.859821796324947</c:v>
                </c:pt>
                <c:pt idx="448">
                  <c:v>1.86428936176748</c:v>
                </c:pt>
                <c:pt idx="449">
                  <c:v>1.86897040475195</c:v>
                </c:pt>
                <c:pt idx="450">
                  <c:v>1.873213701969078</c:v>
                </c:pt>
                <c:pt idx="451">
                  <c:v>1.877008462735403</c:v>
                </c:pt>
                <c:pt idx="452">
                  <c:v>1.881618420702</c:v>
                </c:pt>
                <c:pt idx="453">
                  <c:v>1.885783402030893</c:v>
                </c:pt>
                <c:pt idx="454">
                  <c:v>1.890250967473425</c:v>
                </c:pt>
                <c:pt idx="455">
                  <c:v>1.894707853476651</c:v>
                </c:pt>
                <c:pt idx="456">
                  <c:v>1.89895115069378</c:v>
                </c:pt>
                <c:pt idx="457">
                  <c:v>1.902970179685508</c:v>
                </c:pt>
                <c:pt idx="458">
                  <c:v>1.907501821763868</c:v>
                </c:pt>
                <c:pt idx="459">
                  <c:v>1.911524410568697</c:v>
                </c:pt>
                <c:pt idx="460">
                  <c:v>1.915390367597054</c:v>
                </c:pt>
                <c:pt idx="461">
                  <c:v>1.919630105001082</c:v>
                </c:pt>
                <c:pt idx="462">
                  <c:v>1.92364913399281</c:v>
                </c:pt>
                <c:pt idx="463">
                  <c:v>1.927885311583736</c:v>
                </c:pt>
                <c:pt idx="464">
                  <c:v>1.932498829363434</c:v>
                </c:pt>
                <c:pt idx="465">
                  <c:v>1.936364786391791</c:v>
                </c:pt>
                <c:pt idx="466">
                  <c:v>1.940458571458653</c:v>
                </c:pt>
                <c:pt idx="467">
                  <c:v>1.944847821012948</c:v>
                </c:pt>
                <c:pt idx="468">
                  <c:v>1.949532535054678</c:v>
                </c:pt>
                <c:pt idx="469">
                  <c:v>1.953768712645604</c:v>
                </c:pt>
                <c:pt idx="470">
                  <c:v>1.957716545375299</c:v>
                </c:pt>
                <c:pt idx="471">
                  <c:v>1.96218055100473</c:v>
                </c:pt>
                <c:pt idx="472">
                  <c:v>1.966345532333623</c:v>
                </c:pt>
                <c:pt idx="473">
                  <c:v>1.97080597814995</c:v>
                </c:pt>
                <c:pt idx="474">
                  <c:v>1.975344739854514</c:v>
                </c:pt>
                <c:pt idx="475">
                  <c:v>1.979509721183408</c:v>
                </c:pt>
                <c:pt idx="476">
                  <c:v>1.983745898774334</c:v>
                </c:pt>
                <c:pt idx="477">
                  <c:v>1.988213464216866</c:v>
                </c:pt>
                <c:pt idx="478">
                  <c:v>1.992082981058325</c:v>
                </c:pt>
                <c:pt idx="479">
                  <c:v>1.996098450236951</c:v>
                </c:pt>
                <c:pt idx="480">
                  <c:v>2.000412943716112</c:v>
                </c:pt>
                <c:pt idx="481">
                  <c:v>2.00427534093137</c:v>
                </c:pt>
                <c:pt idx="482">
                  <c:v>2.008447441886466</c:v>
                </c:pt>
                <c:pt idx="483">
                  <c:v>2.012388154989957</c:v>
                </c:pt>
                <c:pt idx="484">
                  <c:v>2.016926916694521</c:v>
                </c:pt>
                <c:pt idx="485">
                  <c:v>2.020942385873146</c:v>
                </c:pt>
                <c:pt idx="486">
                  <c:v>2.025623540101775</c:v>
                </c:pt>
                <c:pt idx="487">
                  <c:v>2.030091105544307</c:v>
                </c:pt>
                <c:pt idx="488">
                  <c:v>2.034405599023466</c:v>
                </c:pt>
                <c:pt idx="489">
                  <c:v>2.038349871940061</c:v>
                </c:pt>
                <c:pt idx="490">
                  <c:v>2.042735561681256</c:v>
                </c:pt>
                <c:pt idx="491">
                  <c:v>2.046829346748117</c:v>
                </c:pt>
                <c:pt idx="492">
                  <c:v>2.050695303776474</c:v>
                </c:pt>
                <c:pt idx="493">
                  <c:v>2.05508455333077</c:v>
                </c:pt>
                <c:pt idx="494">
                  <c:v>2.059096462696294</c:v>
                </c:pt>
                <c:pt idx="495">
                  <c:v>2.063190247763157</c:v>
                </c:pt>
                <c:pt idx="496">
                  <c:v>2.067803765542853</c:v>
                </c:pt>
                <c:pt idx="497">
                  <c:v>2.071598526309179</c:v>
                </c:pt>
                <c:pt idx="498">
                  <c:v>2.075613995487803</c:v>
                </c:pt>
                <c:pt idx="499">
                  <c:v>2.080227513267502</c:v>
                </c:pt>
                <c:pt idx="500">
                  <c:v>2.084759155345862</c:v>
                </c:pt>
                <c:pt idx="501">
                  <c:v>2.089002452562992</c:v>
                </c:pt>
                <c:pt idx="502">
                  <c:v>2.093017921741618</c:v>
                </c:pt>
                <c:pt idx="503">
                  <c:v>2.097410731109015</c:v>
                </c:pt>
                <c:pt idx="504">
                  <c:v>2.101646908699941</c:v>
                </c:pt>
                <c:pt idx="505">
                  <c:v>2.105441669466265</c:v>
                </c:pt>
                <c:pt idx="506">
                  <c:v>2.109756162945428</c:v>
                </c:pt>
                <c:pt idx="507">
                  <c:v>2.113771632124054</c:v>
                </c:pt>
                <c:pt idx="508">
                  <c:v>2.118014929341183</c:v>
                </c:pt>
                <c:pt idx="509">
                  <c:v>2.122475375157511</c:v>
                </c:pt>
                <c:pt idx="510">
                  <c:v>2.126490844336137</c:v>
                </c:pt>
                <c:pt idx="511">
                  <c:v>2.13043511725273</c:v>
                </c:pt>
                <c:pt idx="512">
                  <c:v>2.134824366807026</c:v>
                </c:pt>
                <c:pt idx="513">
                  <c:v>2.139580277110788</c:v>
                </c:pt>
                <c:pt idx="514">
                  <c:v>2.14389477058995</c:v>
                </c:pt>
                <c:pt idx="515">
                  <c:v>2.147693091169377</c:v>
                </c:pt>
                <c:pt idx="516">
                  <c:v>2.152231852873941</c:v>
                </c:pt>
                <c:pt idx="517">
                  <c:v>2.156396834202834</c:v>
                </c:pt>
                <c:pt idx="518">
                  <c:v>2.160860839832264</c:v>
                </c:pt>
                <c:pt idx="519">
                  <c:v>2.165392481910624</c:v>
                </c:pt>
                <c:pt idx="520">
                  <c:v>2.169557463239518</c:v>
                </c:pt>
                <c:pt idx="521">
                  <c:v>2.17365124830638</c:v>
                </c:pt>
                <c:pt idx="522">
                  <c:v>2.178111694122708</c:v>
                </c:pt>
                <c:pt idx="523">
                  <c:v>2.182205479189566</c:v>
                </c:pt>
                <c:pt idx="524">
                  <c:v>2.186074996031028</c:v>
                </c:pt>
                <c:pt idx="525">
                  <c:v>2.190314733435056</c:v>
                </c:pt>
                <c:pt idx="526">
                  <c:v>2.194333762426784</c:v>
                </c:pt>
                <c:pt idx="527">
                  <c:v>2.198498743755677</c:v>
                </c:pt>
                <c:pt idx="528">
                  <c:v>2.203108701722273</c:v>
                </c:pt>
                <c:pt idx="529">
                  <c:v>2.2069034624886</c:v>
                </c:pt>
                <c:pt idx="530">
                  <c:v>2.211068443817492</c:v>
                </c:pt>
                <c:pt idx="531">
                  <c:v>2.215457693371786</c:v>
                </c:pt>
                <c:pt idx="532">
                  <c:v>2.220067651338384</c:v>
                </c:pt>
                <c:pt idx="533">
                  <c:v>2.22430382892931</c:v>
                </c:pt>
                <c:pt idx="534">
                  <c:v>2.228251661659005</c:v>
                </c:pt>
                <c:pt idx="535">
                  <c:v>2.232790423363566</c:v>
                </c:pt>
                <c:pt idx="536">
                  <c:v>2.23695540469246</c:v>
                </c:pt>
                <c:pt idx="537">
                  <c:v>2.241490606583924</c:v>
                </c:pt>
                <c:pt idx="538">
                  <c:v>2.245954612213354</c:v>
                </c:pt>
                <c:pt idx="539">
                  <c:v>2.25019078980428</c:v>
                </c:pt>
                <c:pt idx="540">
                  <c:v>2.254355771133174</c:v>
                </c:pt>
                <c:pt idx="541">
                  <c:v>2.258748580500571</c:v>
                </c:pt>
                <c:pt idx="542">
                  <c:v>2.262760489866095</c:v>
                </c:pt>
                <c:pt idx="543">
                  <c:v>2.266633566520657</c:v>
                </c:pt>
                <c:pt idx="544">
                  <c:v>2.270948059999818</c:v>
                </c:pt>
                <c:pt idx="545">
                  <c:v>2.274888773103309</c:v>
                </c:pt>
                <c:pt idx="546">
                  <c:v>2.279124950694236</c:v>
                </c:pt>
                <c:pt idx="547">
                  <c:v>2.283072783423931</c:v>
                </c:pt>
                <c:pt idx="548">
                  <c:v>2.28753678905336</c:v>
                </c:pt>
                <c:pt idx="549">
                  <c:v>2.291701770382254</c:v>
                </c:pt>
                <c:pt idx="550">
                  <c:v>2.296165776011684</c:v>
                </c:pt>
                <c:pt idx="551">
                  <c:v>2.300702090344739</c:v>
                </c:pt>
                <c:pt idx="552">
                  <c:v>2.304938267935666</c:v>
                </c:pt>
                <c:pt idx="553">
                  <c:v>2.309032053002527</c:v>
                </c:pt>
                <c:pt idx="554">
                  <c:v>2.313421302556823</c:v>
                </c:pt>
                <c:pt idx="555">
                  <c:v>2.317507967997482</c:v>
                </c:pt>
                <c:pt idx="556">
                  <c:v>2.321302728763805</c:v>
                </c:pt>
                <c:pt idx="557">
                  <c:v>2.325770294206338</c:v>
                </c:pt>
                <c:pt idx="558">
                  <c:v>2.329632691421594</c:v>
                </c:pt>
                <c:pt idx="559">
                  <c:v>2.333947184900754</c:v>
                </c:pt>
                <c:pt idx="560">
                  <c:v>2.338414750343287</c:v>
                </c:pt>
                <c:pt idx="561">
                  <c:v>2.34317066064705</c:v>
                </c:pt>
                <c:pt idx="562">
                  <c:v>2.34719324945188</c:v>
                </c:pt>
                <c:pt idx="563">
                  <c:v>2.351653695268203</c:v>
                </c:pt>
                <c:pt idx="564">
                  <c:v>2.355448456034529</c:v>
                </c:pt>
                <c:pt idx="565">
                  <c:v>2.359613437363422</c:v>
                </c:pt>
                <c:pt idx="566">
                  <c:v>2.36355771028002</c:v>
                </c:pt>
                <c:pt idx="567">
                  <c:v>2.368014596283245</c:v>
                </c:pt>
                <c:pt idx="568">
                  <c:v>2.372179577612139</c:v>
                </c:pt>
                <c:pt idx="569">
                  <c:v>2.375977898191566</c:v>
                </c:pt>
                <c:pt idx="570">
                  <c:v>2.380367147745862</c:v>
                </c:pt>
                <c:pt idx="571">
                  <c:v>2.384379057111386</c:v>
                </c:pt>
                <c:pt idx="572">
                  <c:v>2.388551158066483</c:v>
                </c:pt>
                <c:pt idx="573">
                  <c:v>2.393086359957945</c:v>
                </c:pt>
                <c:pt idx="574">
                  <c:v>2.397027073061437</c:v>
                </c:pt>
                <c:pt idx="575">
                  <c:v>2.401046102053161</c:v>
                </c:pt>
                <c:pt idx="576">
                  <c:v>2.405510107682594</c:v>
                </c:pt>
                <c:pt idx="577">
                  <c:v>2.410194821724324</c:v>
                </c:pt>
                <c:pt idx="578">
                  <c:v>2.414430999315247</c:v>
                </c:pt>
                <c:pt idx="579">
                  <c:v>2.418229319894677</c:v>
                </c:pt>
                <c:pt idx="580">
                  <c:v>2.422914033936407</c:v>
                </c:pt>
                <c:pt idx="581">
                  <c:v>2.426929503115033</c:v>
                </c:pt>
                <c:pt idx="582">
                  <c:v>2.431468264819596</c:v>
                </c:pt>
                <c:pt idx="583">
                  <c:v>2.436003466711058</c:v>
                </c:pt>
                <c:pt idx="584">
                  <c:v>2.440246763928187</c:v>
                </c:pt>
                <c:pt idx="585">
                  <c:v>2.444262233106813</c:v>
                </c:pt>
                <c:pt idx="586">
                  <c:v>2.448726238736243</c:v>
                </c:pt>
                <c:pt idx="587">
                  <c:v>2.452891220065136</c:v>
                </c:pt>
                <c:pt idx="588">
                  <c:v>2.456685980831462</c:v>
                </c:pt>
                <c:pt idx="589">
                  <c:v>2.461000474310623</c:v>
                </c:pt>
                <c:pt idx="590">
                  <c:v>2.464937627601014</c:v>
                </c:pt>
                <c:pt idx="591">
                  <c:v>2.469252121080173</c:v>
                </c:pt>
                <c:pt idx="592">
                  <c:v>2.473794442597841</c:v>
                </c:pt>
                <c:pt idx="593">
                  <c:v>2.477585643551064</c:v>
                </c:pt>
                <c:pt idx="594">
                  <c:v>2.481750624879958</c:v>
                </c:pt>
                <c:pt idx="595">
                  <c:v>2.486139874434254</c:v>
                </c:pt>
                <c:pt idx="596">
                  <c:v>2.490675076325715</c:v>
                </c:pt>
                <c:pt idx="597">
                  <c:v>2.494918373542843</c:v>
                </c:pt>
                <c:pt idx="598">
                  <c:v>2.498862646459439</c:v>
                </c:pt>
                <c:pt idx="599">
                  <c:v>2.5033942885378</c:v>
                </c:pt>
                <c:pt idx="600">
                  <c:v>2.507559269866693</c:v>
                </c:pt>
                <c:pt idx="601">
                  <c:v>2.512101591384358</c:v>
                </c:pt>
                <c:pt idx="602">
                  <c:v>2.516490840938653</c:v>
                </c:pt>
                <c:pt idx="603">
                  <c:v>2.520655822267547</c:v>
                </c:pt>
                <c:pt idx="604">
                  <c:v>2.524891999858474</c:v>
                </c:pt>
                <c:pt idx="605">
                  <c:v>2.529284809225871</c:v>
                </c:pt>
                <c:pt idx="606">
                  <c:v>2.53337147466653</c:v>
                </c:pt>
                <c:pt idx="607">
                  <c:v>2.53724455132109</c:v>
                </c:pt>
                <c:pt idx="608">
                  <c:v>2.541633800875386</c:v>
                </c:pt>
                <c:pt idx="609">
                  <c:v>2.545574513978877</c:v>
                </c:pt>
                <c:pt idx="610">
                  <c:v>2.549810691569803</c:v>
                </c:pt>
                <c:pt idx="611">
                  <c:v>2.553609012149229</c:v>
                </c:pt>
                <c:pt idx="612">
                  <c:v>2.558144214040693</c:v>
                </c:pt>
                <c:pt idx="613">
                  <c:v>2.562309195369584</c:v>
                </c:pt>
                <c:pt idx="614">
                  <c:v>2.566773200999016</c:v>
                </c:pt>
                <c:pt idx="615">
                  <c:v>2.571237206628445</c:v>
                </c:pt>
                <c:pt idx="616">
                  <c:v>2.575473384219371</c:v>
                </c:pt>
                <c:pt idx="617">
                  <c:v>2.579567169286233</c:v>
                </c:pt>
                <c:pt idx="618">
                  <c:v>2.584031174915663</c:v>
                </c:pt>
                <c:pt idx="619">
                  <c:v>2.588046644094288</c:v>
                </c:pt>
                <c:pt idx="620">
                  <c:v>2.591916160935748</c:v>
                </c:pt>
                <c:pt idx="621">
                  <c:v>2.596305410490042</c:v>
                </c:pt>
                <c:pt idx="622">
                  <c:v>2.600171367518401</c:v>
                </c:pt>
                <c:pt idx="623">
                  <c:v>2.604485860997563</c:v>
                </c:pt>
                <c:pt idx="624">
                  <c:v>2.608355377839023</c:v>
                </c:pt>
                <c:pt idx="625">
                  <c:v>2.612965335805617</c:v>
                </c:pt>
                <c:pt idx="626">
                  <c:v>2.616909608722211</c:v>
                </c:pt>
                <c:pt idx="627">
                  <c:v>2.621444810613674</c:v>
                </c:pt>
                <c:pt idx="628">
                  <c:v>2.626133084468505</c:v>
                </c:pt>
                <c:pt idx="629">
                  <c:v>2.6302980657974</c:v>
                </c:pt>
                <c:pt idx="630">
                  <c:v>2.634167582638858</c:v>
                </c:pt>
                <c:pt idx="631">
                  <c:v>2.638699224717219</c:v>
                </c:pt>
                <c:pt idx="632">
                  <c:v>2.64279300978408</c:v>
                </c:pt>
                <c:pt idx="633">
                  <c:v>2.647406527563778</c:v>
                </c:pt>
                <c:pt idx="634">
                  <c:v>2.651945289268339</c:v>
                </c:pt>
                <c:pt idx="635">
                  <c:v>2.656031954708999</c:v>
                </c:pt>
                <c:pt idx="636">
                  <c:v>2.660125739775861</c:v>
                </c:pt>
                <c:pt idx="637">
                  <c:v>2.664589745405291</c:v>
                </c:pt>
                <c:pt idx="638">
                  <c:v>2.668601654770815</c:v>
                </c:pt>
                <c:pt idx="639">
                  <c:v>2.672624243575643</c:v>
                </c:pt>
                <c:pt idx="640">
                  <c:v>2.676938737054804</c:v>
                </c:pt>
                <c:pt idx="641">
                  <c:v>2.680729938008029</c:v>
                </c:pt>
                <c:pt idx="642">
                  <c:v>2.685044431487191</c:v>
                </c:pt>
                <c:pt idx="643">
                  <c:v>2.68891394832865</c:v>
                </c:pt>
                <c:pt idx="644">
                  <c:v>2.69344559040701</c:v>
                </c:pt>
                <c:pt idx="645">
                  <c:v>2.697610571735905</c:v>
                </c:pt>
                <c:pt idx="646">
                  <c:v>2.702152893253567</c:v>
                </c:pt>
                <c:pt idx="647">
                  <c:v>2.706691654958133</c:v>
                </c:pt>
                <c:pt idx="648">
                  <c:v>2.710856636287027</c:v>
                </c:pt>
                <c:pt idx="649">
                  <c:v>2.71479734939052</c:v>
                </c:pt>
                <c:pt idx="650">
                  <c:v>2.719336111095082</c:v>
                </c:pt>
                <c:pt idx="651">
                  <c:v>2.723501092423977</c:v>
                </c:pt>
                <c:pt idx="652">
                  <c:v>2.727295853190302</c:v>
                </c:pt>
                <c:pt idx="653">
                  <c:v>2.731610346669463</c:v>
                </c:pt>
                <c:pt idx="654">
                  <c:v>2.735547499959853</c:v>
                </c:pt>
                <c:pt idx="655">
                  <c:v>2.739861993439014</c:v>
                </c:pt>
                <c:pt idx="656">
                  <c:v>2.744329558881548</c:v>
                </c:pt>
                <c:pt idx="657">
                  <c:v>2.748195515909904</c:v>
                </c:pt>
                <c:pt idx="658">
                  <c:v>2.752360497238797</c:v>
                </c:pt>
                <c:pt idx="659">
                  <c:v>2.756749746793094</c:v>
                </c:pt>
                <c:pt idx="660">
                  <c:v>2.761434460834824</c:v>
                </c:pt>
                <c:pt idx="661">
                  <c:v>2.765677758051955</c:v>
                </c:pt>
                <c:pt idx="662">
                  <c:v>2.769543715080311</c:v>
                </c:pt>
                <c:pt idx="663">
                  <c:v>2.77400416089664</c:v>
                </c:pt>
                <c:pt idx="664">
                  <c:v>2.778169142225533</c:v>
                </c:pt>
                <c:pt idx="665">
                  <c:v>2.781967907781597</c:v>
                </c:pt>
                <c:pt idx="666">
                  <c:v>2.786207645185624</c:v>
                </c:pt>
                <c:pt idx="667">
                  <c:v>2.790294310626283</c:v>
                </c:pt>
                <c:pt idx="668">
                  <c:v>2.794459291955177</c:v>
                </c:pt>
                <c:pt idx="669">
                  <c:v>2.799001613472841</c:v>
                </c:pt>
                <c:pt idx="670">
                  <c:v>2.803013522838366</c:v>
                </c:pt>
                <c:pt idx="671">
                  <c:v>2.806957795754959</c:v>
                </c:pt>
                <c:pt idx="672">
                  <c:v>2.811275849047222</c:v>
                </c:pt>
                <c:pt idx="673">
                  <c:v>2.815067050000446</c:v>
                </c:pt>
                <c:pt idx="674">
                  <c:v>2.819303227591373</c:v>
                </c:pt>
                <c:pt idx="675">
                  <c:v>2.823251060321067</c:v>
                </c:pt>
                <c:pt idx="676">
                  <c:v>2.827715065950497</c:v>
                </c:pt>
                <c:pt idx="677">
                  <c:v>2.831951243541423</c:v>
                </c:pt>
                <c:pt idx="678">
                  <c:v>2.836415249170852</c:v>
                </c:pt>
                <c:pt idx="679">
                  <c:v>2.840954010875417</c:v>
                </c:pt>
                <c:pt idx="680">
                  <c:v>2.84511899220431</c:v>
                </c:pt>
                <c:pt idx="681">
                  <c:v>2.849283973533201</c:v>
                </c:pt>
                <c:pt idx="682">
                  <c:v>2.853747979162633</c:v>
                </c:pt>
                <c:pt idx="683">
                  <c:v>2.857759888528157</c:v>
                </c:pt>
                <c:pt idx="684">
                  <c:v>2.861558209107584</c:v>
                </c:pt>
                <c:pt idx="685">
                  <c:v>2.86594745866188</c:v>
                </c:pt>
                <c:pt idx="686">
                  <c:v>2.869738659615104</c:v>
                </c:pt>
                <c:pt idx="687">
                  <c:v>2.874124349356298</c:v>
                </c:pt>
                <c:pt idx="688">
                  <c:v>2.878072182085993</c:v>
                </c:pt>
                <c:pt idx="689">
                  <c:v>2.882532627902321</c:v>
                </c:pt>
                <c:pt idx="690">
                  <c:v>2.886697609231215</c:v>
                </c:pt>
                <c:pt idx="691">
                  <c:v>2.891165174673743</c:v>
                </c:pt>
                <c:pt idx="692">
                  <c:v>2.895622060676973</c:v>
                </c:pt>
                <c:pt idx="693">
                  <c:v>2.899865357894102</c:v>
                </c:pt>
                <c:pt idx="694">
                  <c:v>2.904030339222996</c:v>
                </c:pt>
                <c:pt idx="695">
                  <c:v>2.908416028964189</c:v>
                </c:pt>
                <c:pt idx="696">
                  <c:v>2.912438617769018</c:v>
                </c:pt>
                <c:pt idx="697">
                  <c:v>2.916226258909141</c:v>
                </c:pt>
                <c:pt idx="698">
                  <c:v>2.920693824351672</c:v>
                </c:pt>
                <c:pt idx="699">
                  <c:v>2.924563341193132</c:v>
                </c:pt>
                <c:pt idx="700">
                  <c:v>2.928949030934325</c:v>
                </c:pt>
                <c:pt idx="701">
                  <c:v>2.933413036563754</c:v>
                </c:pt>
                <c:pt idx="702">
                  <c:v>2.938172506680619</c:v>
                </c:pt>
                <c:pt idx="703">
                  <c:v>2.942191535672347</c:v>
                </c:pt>
                <c:pt idx="704">
                  <c:v>2.946655541301776</c:v>
                </c:pt>
                <c:pt idx="705">
                  <c:v>2.950446742255</c:v>
                </c:pt>
                <c:pt idx="706">
                  <c:v>2.954540527321861</c:v>
                </c:pt>
                <c:pt idx="707">
                  <c:v>2.958555996500487</c:v>
                </c:pt>
                <c:pt idx="708">
                  <c:v>2.963094758205051</c:v>
                </c:pt>
                <c:pt idx="709">
                  <c:v>2.967110227383677</c:v>
                </c:pt>
                <c:pt idx="710">
                  <c:v>2.970972624598933</c:v>
                </c:pt>
                <c:pt idx="711">
                  <c:v>2.97536543396633</c:v>
                </c:pt>
                <c:pt idx="712">
                  <c:v>2.979384462958058</c:v>
                </c:pt>
                <c:pt idx="713">
                  <c:v>2.983549444286951</c:v>
                </c:pt>
                <c:pt idx="714">
                  <c:v>2.988084646178413</c:v>
                </c:pt>
                <c:pt idx="715">
                  <c:v>2.991954163019872</c:v>
                </c:pt>
                <c:pt idx="716">
                  <c:v>2.995969632198498</c:v>
                </c:pt>
                <c:pt idx="717">
                  <c:v>3.000433637827928</c:v>
                </c:pt>
                <c:pt idx="718">
                  <c:v>3.005189548131691</c:v>
                </c:pt>
                <c:pt idx="719">
                  <c:v>3.009361649086787</c:v>
                </c:pt>
                <c:pt idx="720">
                  <c:v>3.013227606115145</c:v>
                </c:pt>
                <c:pt idx="721">
                  <c:v>3.017915879969977</c:v>
                </c:pt>
                <c:pt idx="722">
                  <c:v>3.021931349148603</c:v>
                </c:pt>
                <c:pt idx="723">
                  <c:v>3.026470110853166</c:v>
                </c:pt>
                <c:pt idx="724">
                  <c:v>3.031005312744627</c:v>
                </c:pt>
                <c:pt idx="725">
                  <c:v>3.035170294073521</c:v>
                </c:pt>
                <c:pt idx="726">
                  <c:v>3.039189323065246</c:v>
                </c:pt>
                <c:pt idx="727">
                  <c:v>3.04372096514361</c:v>
                </c:pt>
                <c:pt idx="728">
                  <c:v>3.047814750210471</c:v>
                </c:pt>
                <c:pt idx="729">
                  <c:v>3.05168426705193</c:v>
                </c:pt>
                <c:pt idx="730">
                  <c:v>3.055998760531092</c:v>
                </c:pt>
                <c:pt idx="731">
                  <c:v>3.059939473634583</c:v>
                </c:pt>
                <c:pt idx="732">
                  <c:v>3.064182770851713</c:v>
                </c:pt>
                <c:pt idx="733">
                  <c:v>3.068717972743175</c:v>
                </c:pt>
                <c:pt idx="734">
                  <c:v>3.072587489584634</c:v>
                </c:pt>
                <c:pt idx="735">
                  <c:v>3.076674155025291</c:v>
                </c:pt>
                <c:pt idx="736">
                  <c:v>3.081066964392689</c:v>
                </c:pt>
                <c:pt idx="737">
                  <c:v>3.085676922359283</c:v>
                </c:pt>
                <c:pt idx="738">
                  <c:v>3.089841903688177</c:v>
                </c:pt>
                <c:pt idx="739">
                  <c:v>3.093860932679907</c:v>
                </c:pt>
                <c:pt idx="740">
                  <c:v>3.098324938309337</c:v>
                </c:pt>
                <c:pt idx="741">
                  <c:v>3.102489919638228</c:v>
                </c:pt>
                <c:pt idx="742">
                  <c:v>3.107025121529692</c:v>
                </c:pt>
                <c:pt idx="743">
                  <c:v>3.111489127159122</c:v>
                </c:pt>
                <c:pt idx="744">
                  <c:v>3.115654108488015</c:v>
                </c:pt>
                <c:pt idx="745">
                  <c:v>3.119819089816909</c:v>
                </c:pt>
                <c:pt idx="746">
                  <c:v>3.12428309544634</c:v>
                </c:pt>
                <c:pt idx="747">
                  <c:v>3.128369760886998</c:v>
                </c:pt>
                <c:pt idx="748">
                  <c:v>3.132168081466424</c:v>
                </c:pt>
                <c:pt idx="749">
                  <c:v>3.136632087095854</c:v>
                </c:pt>
                <c:pt idx="750">
                  <c:v>3.14049448431111</c:v>
                </c:pt>
                <c:pt idx="751">
                  <c:v>3.14473778152824</c:v>
                </c:pt>
                <c:pt idx="752">
                  <c:v>3.1486072983697</c:v>
                </c:pt>
                <c:pt idx="753">
                  <c:v>3.153071303999128</c:v>
                </c:pt>
                <c:pt idx="754">
                  <c:v>3.157236285328022</c:v>
                </c:pt>
                <c:pt idx="755">
                  <c:v>3.161700290957452</c:v>
                </c:pt>
                <c:pt idx="756">
                  <c:v>3.166231933035812</c:v>
                </c:pt>
                <c:pt idx="757">
                  <c:v>3.170546426514974</c:v>
                </c:pt>
                <c:pt idx="758">
                  <c:v>3.174569015319803</c:v>
                </c:pt>
                <c:pt idx="759">
                  <c:v>3.179025901323028</c:v>
                </c:pt>
                <c:pt idx="760">
                  <c:v>3.183119686389891</c:v>
                </c:pt>
                <c:pt idx="761">
                  <c:v>3.186914447156216</c:v>
                </c:pt>
                <c:pt idx="762">
                  <c:v>3.191303696710511</c:v>
                </c:pt>
                <c:pt idx="763">
                  <c:v>3.195244409814002</c:v>
                </c:pt>
                <c:pt idx="764">
                  <c:v>3.199487707031133</c:v>
                </c:pt>
                <c:pt idx="765">
                  <c:v>3.20409766499773</c:v>
                </c:pt>
                <c:pt idx="766">
                  <c:v>3.207892425764054</c:v>
                </c:pt>
                <c:pt idx="767">
                  <c:v>3.21190789494268</c:v>
                </c:pt>
                <c:pt idx="768">
                  <c:v>3.216446656647243</c:v>
                </c:pt>
                <c:pt idx="769">
                  <c:v>3.221053054800738</c:v>
                </c:pt>
                <c:pt idx="770">
                  <c:v>3.225296352017867</c:v>
                </c:pt>
                <c:pt idx="771">
                  <c:v>3.22924062493446</c:v>
                </c:pt>
                <c:pt idx="772">
                  <c:v>3.233629874488756</c:v>
                </c:pt>
                <c:pt idx="773">
                  <c:v>3.237716539929415</c:v>
                </c:pt>
                <c:pt idx="774">
                  <c:v>3.241514860508842</c:v>
                </c:pt>
                <c:pt idx="775">
                  <c:v>3.245971746512068</c:v>
                </c:pt>
                <c:pt idx="776">
                  <c:v>3.250065531578929</c:v>
                </c:pt>
                <c:pt idx="777">
                  <c:v>3.25415931664579</c:v>
                </c:pt>
                <c:pt idx="778">
                  <c:v>3.25861976246212</c:v>
                </c:pt>
                <c:pt idx="779">
                  <c:v>3.262561588007205</c:v>
                </c:pt>
                <c:pt idx="780">
                  <c:v>3.266505860923798</c:v>
                </c:pt>
                <c:pt idx="781">
                  <c:v>3.271119378703496</c:v>
                </c:pt>
                <c:pt idx="782">
                  <c:v>3.275729336670091</c:v>
                </c:pt>
                <c:pt idx="783">
                  <c:v>3.279965514261018</c:v>
                </c:pt>
                <c:pt idx="784">
                  <c:v>3.28383859091558</c:v>
                </c:pt>
                <c:pt idx="785">
                  <c:v>3.288448548882175</c:v>
                </c:pt>
                <c:pt idx="786">
                  <c:v>3.292535214322833</c:v>
                </c:pt>
                <c:pt idx="787">
                  <c:v>3.297152291915632</c:v>
                </c:pt>
                <c:pt idx="788">
                  <c:v>3.301616297545061</c:v>
                </c:pt>
                <c:pt idx="789">
                  <c:v>3.305781278873956</c:v>
                </c:pt>
                <c:pt idx="790">
                  <c:v>3.309796748052581</c:v>
                </c:pt>
                <c:pt idx="791">
                  <c:v>3.314260753682011</c:v>
                </c:pt>
                <c:pt idx="792">
                  <c:v>3.318425735010904</c:v>
                </c:pt>
                <c:pt idx="793">
                  <c:v>3.32222049577723</c:v>
                </c:pt>
                <c:pt idx="794">
                  <c:v>3.326609745331526</c:v>
                </c:pt>
                <c:pt idx="795">
                  <c:v>3.330546898621916</c:v>
                </c:pt>
                <c:pt idx="796">
                  <c:v>3.334790195839044</c:v>
                </c:pt>
                <c:pt idx="797">
                  <c:v>3.339328957543608</c:v>
                </c:pt>
                <c:pt idx="798">
                  <c:v>3.343191354758865</c:v>
                </c:pt>
                <c:pt idx="799">
                  <c:v>3.347285139825724</c:v>
                </c:pt>
                <c:pt idx="800">
                  <c:v>3.351674389380022</c:v>
                </c:pt>
                <c:pt idx="801">
                  <c:v>3.356359103421749</c:v>
                </c:pt>
                <c:pt idx="802">
                  <c:v>3.360602400638878</c:v>
                </c:pt>
                <c:pt idx="803">
                  <c:v>3.364468357667239</c:v>
                </c:pt>
                <c:pt idx="804">
                  <c:v>3.369007119371802</c:v>
                </c:pt>
                <c:pt idx="805">
                  <c:v>3.373093784812461</c:v>
                </c:pt>
                <c:pt idx="806">
                  <c:v>3.376892105391885</c:v>
                </c:pt>
                <c:pt idx="807">
                  <c:v>3.381206598871049</c:v>
                </c:pt>
                <c:pt idx="808">
                  <c:v>3.385296824124806</c:v>
                </c:pt>
                <c:pt idx="809">
                  <c:v>3.389461805453703</c:v>
                </c:pt>
                <c:pt idx="810">
                  <c:v>3.394000567158267</c:v>
                </c:pt>
                <c:pt idx="811">
                  <c:v>3.397870083999723</c:v>
                </c:pt>
                <c:pt idx="812">
                  <c:v>3.401956749440384</c:v>
                </c:pt>
                <c:pt idx="813">
                  <c:v>3.406274802732648</c:v>
                </c:pt>
                <c:pt idx="814">
                  <c:v>3.41103071303641</c:v>
                </c:pt>
                <c:pt idx="815">
                  <c:v>3.415274010253539</c:v>
                </c:pt>
                <c:pt idx="816">
                  <c:v>3.419068771019862</c:v>
                </c:pt>
                <c:pt idx="817">
                  <c:v>3.423753485061594</c:v>
                </c:pt>
                <c:pt idx="818">
                  <c:v>3.427840150502253</c:v>
                </c:pt>
                <c:pt idx="819">
                  <c:v>3.432307715944784</c:v>
                </c:pt>
                <c:pt idx="820">
                  <c:v>3.43691767391138</c:v>
                </c:pt>
                <c:pt idx="821">
                  <c:v>3.441160971128509</c:v>
                </c:pt>
                <c:pt idx="822">
                  <c:v>3.445247636569166</c:v>
                </c:pt>
                <c:pt idx="823">
                  <c:v>3.449640445936564</c:v>
                </c:pt>
                <c:pt idx="824">
                  <c:v>3.453655915115187</c:v>
                </c:pt>
                <c:pt idx="825">
                  <c:v>3.457450675881516</c:v>
                </c:pt>
                <c:pt idx="826">
                  <c:v>3.461839925435811</c:v>
                </c:pt>
                <c:pt idx="827">
                  <c:v>3.465855394614437</c:v>
                </c:pt>
                <c:pt idx="828">
                  <c:v>3.470091572205363</c:v>
                </c:pt>
                <c:pt idx="829">
                  <c:v>3.473889892784789</c:v>
                </c:pt>
                <c:pt idx="830">
                  <c:v>3.478499850751386</c:v>
                </c:pt>
                <c:pt idx="831">
                  <c:v>3.482593635818247</c:v>
                </c:pt>
                <c:pt idx="832">
                  <c:v>3.486979325559441</c:v>
                </c:pt>
                <c:pt idx="833">
                  <c:v>3.491667599414272</c:v>
                </c:pt>
                <c:pt idx="834">
                  <c:v>3.495832580743166</c:v>
                </c:pt>
                <c:pt idx="835">
                  <c:v>3.499848049921792</c:v>
                </c:pt>
                <c:pt idx="836">
                  <c:v>3.504312055551223</c:v>
                </c:pt>
                <c:pt idx="837">
                  <c:v>3.508398720991881</c:v>
                </c:pt>
                <c:pt idx="838">
                  <c:v>3.513090554659814</c:v>
                </c:pt>
                <c:pt idx="839">
                  <c:v>3.51754744066304</c:v>
                </c:pt>
                <c:pt idx="840">
                  <c:v>3.521719541618137</c:v>
                </c:pt>
                <c:pt idx="841">
                  <c:v>3.525735010796763</c:v>
                </c:pt>
                <c:pt idx="842">
                  <c:v>3.53012426035106</c:v>
                </c:pt>
                <c:pt idx="843">
                  <c:v>3.534210925791716</c:v>
                </c:pt>
                <c:pt idx="844">
                  <c:v>3.538084002446278</c:v>
                </c:pt>
                <c:pt idx="845">
                  <c:v>3.542540888449504</c:v>
                </c:pt>
                <c:pt idx="846">
                  <c:v>3.546410405290963</c:v>
                </c:pt>
                <c:pt idx="847">
                  <c:v>3.550575386619857</c:v>
                </c:pt>
                <c:pt idx="848">
                  <c:v>3.554373707199284</c:v>
                </c:pt>
                <c:pt idx="849">
                  <c:v>3.559058421241013</c:v>
                </c:pt>
                <c:pt idx="850">
                  <c:v>3.56307389041964</c:v>
                </c:pt>
                <c:pt idx="851">
                  <c:v>3.567687408199338</c:v>
                </c:pt>
                <c:pt idx="852">
                  <c:v>3.572151413828764</c:v>
                </c:pt>
                <c:pt idx="853">
                  <c:v>3.576387591419693</c:v>
                </c:pt>
                <c:pt idx="854">
                  <c:v>3.58040662041142</c:v>
                </c:pt>
                <c:pt idx="855">
                  <c:v>3.584870626040848</c:v>
                </c:pt>
                <c:pt idx="856">
                  <c:v>3.589035607369744</c:v>
                </c:pt>
                <c:pt idx="857">
                  <c:v>3.592905124211201</c:v>
                </c:pt>
                <c:pt idx="858">
                  <c:v>3.597219617690365</c:v>
                </c:pt>
                <c:pt idx="859">
                  <c:v>3.601235086868991</c:v>
                </c:pt>
                <c:pt idx="860">
                  <c:v>3.60532175230965</c:v>
                </c:pt>
                <c:pt idx="861">
                  <c:v>3.609938829902448</c:v>
                </c:pt>
                <c:pt idx="862">
                  <c:v>3.613875983192837</c:v>
                </c:pt>
                <c:pt idx="863">
                  <c:v>3.617898571997668</c:v>
                </c:pt>
                <c:pt idx="864">
                  <c:v>3.622359017813995</c:v>
                </c:pt>
                <c:pt idx="865">
                  <c:v>3.626894219705458</c:v>
                </c:pt>
                <c:pt idx="866">
                  <c:v>3.631208713184617</c:v>
                </c:pt>
                <c:pt idx="867">
                  <c:v>3.635078230026079</c:v>
                </c:pt>
                <c:pt idx="868">
                  <c:v>3.63961343191754</c:v>
                </c:pt>
                <c:pt idx="869">
                  <c:v>3.643778413246434</c:v>
                </c:pt>
                <c:pt idx="870">
                  <c:v>3.6483207347641</c:v>
                </c:pt>
                <c:pt idx="871">
                  <c:v>3.652855936655559</c:v>
                </c:pt>
                <c:pt idx="872">
                  <c:v>3.657020917984456</c:v>
                </c:pt>
                <c:pt idx="873">
                  <c:v>3.661036387163081</c:v>
                </c:pt>
                <c:pt idx="874">
                  <c:v>3.665503952605613</c:v>
                </c:pt>
                <c:pt idx="875">
                  <c:v>3.669590618046271</c:v>
                </c:pt>
                <c:pt idx="876">
                  <c:v>3.673606087224896</c:v>
                </c:pt>
                <c:pt idx="877">
                  <c:v>3.677774628366892</c:v>
                </c:pt>
                <c:pt idx="878">
                  <c:v>3.68164414520835</c:v>
                </c:pt>
                <c:pt idx="879">
                  <c:v>3.685880322799277</c:v>
                </c:pt>
                <c:pt idx="880">
                  <c:v>3.689678643378702</c:v>
                </c:pt>
                <c:pt idx="881">
                  <c:v>3.694363357420434</c:v>
                </c:pt>
                <c:pt idx="882">
                  <c:v>3.698450022861092</c:v>
                </c:pt>
                <c:pt idx="883">
                  <c:v>3.702917588303624</c:v>
                </c:pt>
                <c:pt idx="884">
                  <c:v>3.707456350008187</c:v>
                </c:pt>
                <c:pt idx="885">
                  <c:v>3.711692527599113</c:v>
                </c:pt>
                <c:pt idx="886">
                  <c:v>3.715711556590841</c:v>
                </c:pt>
                <c:pt idx="887">
                  <c:v>3.72017556222027</c:v>
                </c:pt>
                <c:pt idx="888">
                  <c:v>3.724340543549164</c:v>
                </c:pt>
                <c:pt idx="889">
                  <c:v>3.728954061328861</c:v>
                </c:pt>
                <c:pt idx="890">
                  <c:v>3.733410947332088</c:v>
                </c:pt>
                <c:pt idx="891">
                  <c:v>3.73750473239895</c:v>
                </c:pt>
                <c:pt idx="892">
                  <c:v>3.741822785691213</c:v>
                </c:pt>
                <c:pt idx="893">
                  <c:v>3.746208475432406</c:v>
                </c:pt>
                <c:pt idx="894">
                  <c:v>3.750152748349</c:v>
                </c:pt>
                <c:pt idx="895">
                  <c:v>3.754018705377358</c:v>
                </c:pt>
                <c:pt idx="896">
                  <c:v>3.758482711006787</c:v>
                </c:pt>
                <c:pt idx="897">
                  <c:v>3.763316937198785</c:v>
                </c:pt>
                <c:pt idx="898">
                  <c:v>3.767553114789711</c:v>
                </c:pt>
                <c:pt idx="899">
                  <c:v>3.771426191444271</c:v>
                </c:pt>
                <c:pt idx="900">
                  <c:v>3.775961393335734</c:v>
                </c:pt>
                <c:pt idx="901">
                  <c:v>3.779976862514361</c:v>
                </c:pt>
                <c:pt idx="902">
                  <c:v>3.784519184032026</c:v>
                </c:pt>
                <c:pt idx="903">
                  <c:v>3.789129141998622</c:v>
                </c:pt>
                <c:pt idx="904">
                  <c:v>3.793294123327516</c:v>
                </c:pt>
                <c:pt idx="905">
                  <c:v>3.797313152319243</c:v>
                </c:pt>
                <c:pt idx="906">
                  <c:v>3.801844794397603</c:v>
                </c:pt>
                <c:pt idx="907">
                  <c:v>3.805789067314197</c:v>
                </c:pt>
                <c:pt idx="908">
                  <c:v>3.809658584155653</c:v>
                </c:pt>
                <c:pt idx="909">
                  <c:v>3.814122589785085</c:v>
                </c:pt>
                <c:pt idx="910">
                  <c:v>3.818138058963711</c:v>
                </c:pt>
                <c:pt idx="911">
                  <c:v>3.822303040292605</c:v>
                </c:pt>
                <c:pt idx="912">
                  <c:v>3.826692289846901</c:v>
                </c:pt>
                <c:pt idx="913">
                  <c:v>3.830633002950392</c:v>
                </c:pt>
                <c:pt idx="914">
                  <c:v>3.834648472129015</c:v>
                </c:pt>
                <c:pt idx="915">
                  <c:v>3.839116037571549</c:v>
                </c:pt>
                <c:pt idx="916">
                  <c:v>3.843950263763547</c:v>
                </c:pt>
                <c:pt idx="917">
                  <c:v>3.848115245092441</c:v>
                </c:pt>
                <c:pt idx="918">
                  <c:v>3.851910005858766</c:v>
                </c:pt>
                <c:pt idx="919">
                  <c:v>3.856445207750226</c:v>
                </c:pt>
                <c:pt idx="920">
                  <c:v>3.860610189079122</c:v>
                </c:pt>
                <c:pt idx="921">
                  <c:v>3.865148950783686</c:v>
                </c:pt>
                <c:pt idx="922">
                  <c:v>3.869687712488249</c:v>
                </c:pt>
                <c:pt idx="923">
                  <c:v>3.87385269381714</c:v>
                </c:pt>
                <c:pt idx="924">
                  <c:v>3.877868162995766</c:v>
                </c:pt>
                <c:pt idx="925">
                  <c:v>3.882478120962363</c:v>
                </c:pt>
                <c:pt idx="926">
                  <c:v>3.886422393878957</c:v>
                </c:pt>
                <c:pt idx="927">
                  <c:v>3.890291910720418</c:v>
                </c:pt>
                <c:pt idx="928">
                  <c:v>3.894755916349845</c:v>
                </c:pt>
                <c:pt idx="929">
                  <c:v>3.898771385528473</c:v>
                </c:pt>
                <c:pt idx="930">
                  <c:v>3.902858050969129</c:v>
                </c:pt>
                <c:pt idx="931">
                  <c:v>3.90747512856193</c:v>
                </c:pt>
                <c:pt idx="932">
                  <c:v>3.911266329515151</c:v>
                </c:pt>
                <c:pt idx="933">
                  <c:v>3.915360114582015</c:v>
                </c:pt>
                <c:pt idx="934">
                  <c:v>3.919824120211445</c:v>
                </c:pt>
                <c:pt idx="935">
                  <c:v>3.924434078178041</c:v>
                </c:pt>
                <c:pt idx="936">
                  <c:v>3.928670255768967</c:v>
                </c:pt>
                <c:pt idx="937">
                  <c:v>3.932543332423525</c:v>
                </c:pt>
                <c:pt idx="938">
                  <c:v>3.937153290390124</c:v>
                </c:pt>
                <c:pt idx="939">
                  <c:v>3.94131827171902</c:v>
                </c:pt>
                <c:pt idx="940">
                  <c:v>3.945857033423579</c:v>
                </c:pt>
                <c:pt idx="941">
                  <c:v>3.950321039053011</c:v>
                </c:pt>
                <c:pt idx="942">
                  <c:v>3.954486020381905</c:v>
                </c:pt>
                <c:pt idx="943">
                  <c:v>3.958501489560531</c:v>
                </c:pt>
                <c:pt idx="944">
                  <c:v>3.962965495189958</c:v>
                </c:pt>
                <c:pt idx="945">
                  <c:v>3.967052160630619</c:v>
                </c:pt>
                <c:pt idx="946">
                  <c:v>3.970999993360313</c:v>
                </c:pt>
                <c:pt idx="947">
                  <c:v>3.975239730764341</c:v>
                </c:pt>
                <c:pt idx="948">
                  <c:v>3.979176884054731</c:v>
                </c:pt>
                <c:pt idx="949">
                  <c:v>3.983420181271861</c:v>
                </c:pt>
                <c:pt idx="950">
                  <c:v>3.988033699051559</c:v>
                </c:pt>
                <c:pt idx="951">
                  <c:v>3.99182134019168</c:v>
                </c:pt>
                <c:pt idx="952">
                  <c:v>3.995915125258539</c:v>
                </c:pt>
                <c:pt idx="953">
                  <c:v>4.000379130887971</c:v>
                </c:pt>
                <c:pt idx="954">
                  <c:v>4.004989088854567</c:v>
                </c:pt>
                <c:pt idx="955">
                  <c:v>4.009154070183458</c:v>
                </c:pt>
                <c:pt idx="956">
                  <c:v>4.01317309917519</c:v>
                </c:pt>
                <c:pt idx="957">
                  <c:v>4.017711860879747</c:v>
                </c:pt>
                <c:pt idx="958">
                  <c:v>4.021798526320408</c:v>
                </c:pt>
                <c:pt idx="959">
                  <c:v>4.025593287086735</c:v>
                </c:pt>
                <c:pt idx="960">
                  <c:v>4.029986096454133</c:v>
                </c:pt>
                <c:pt idx="961">
                  <c:v>4.033926809557625</c:v>
                </c:pt>
                <c:pt idx="962">
                  <c:v>4.038241303036787</c:v>
                </c:pt>
                <c:pt idx="963">
                  <c:v>4.042780064741351</c:v>
                </c:pt>
                <c:pt idx="964">
                  <c:v>4.046571265694574</c:v>
                </c:pt>
                <c:pt idx="965">
                  <c:v>4.0505867348732</c:v>
                </c:pt>
                <c:pt idx="966">
                  <c:v>4.055054300315728</c:v>
                </c:pt>
                <c:pt idx="967">
                  <c:v>4.05966069846923</c:v>
                </c:pt>
                <c:pt idx="968">
                  <c:v>4.063975191948387</c:v>
                </c:pt>
                <c:pt idx="969">
                  <c:v>4.067990661127007</c:v>
                </c:pt>
                <c:pt idx="970">
                  <c:v>4.072454666756437</c:v>
                </c:pt>
                <c:pt idx="971">
                  <c:v>4.076477255561271</c:v>
                </c:pt>
                <c:pt idx="972">
                  <c:v>4.080268456514495</c:v>
                </c:pt>
                <c:pt idx="973">
                  <c:v>4.084657706068788</c:v>
                </c:pt>
                <c:pt idx="974">
                  <c:v>4.088744371509446</c:v>
                </c:pt>
                <c:pt idx="975">
                  <c:v>4.09290935283834</c:v>
                </c:pt>
                <c:pt idx="976">
                  <c:v>4.097451674356005</c:v>
                </c:pt>
                <c:pt idx="977">
                  <c:v>4.101242875309231</c:v>
                </c:pt>
                <c:pt idx="978">
                  <c:v>4.105336660376087</c:v>
                </c:pt>
                <c:pt idx="979">
                  <c:v>4.109725909930389</c:v>
                </c:pt>
                <c:pt idx="980">
                  <c:v>4.114485380047247</c:v>
                </c:pt>
                <c:pt idx="981">
                  <c:v>4.118799873526411</c:v>
                </c:pt>
                <c:pt idx="982">
                  <c:v>4.123338635230978</c:v>
                </c:pt>
                <c:pt idx="983">
                  <c:v>4.128094545534738</c:v>
                </c:pt>
                <c:pt idx="984">
                  <c:v>4.132110014713367</c:v>
                </c:pt>
                <c:pt idx="985">
                  <c:v>4.136577580155897</c:v>
                </c:pt>
                <c:pt idx="986">
                  <c:v>4.14133349045966</c:v>
                </c:pt>
                <c:pt idx="987">
                  <c:v>4.145576787676787</c:v>
                </c:pt>
                <c:pt idx="988">
                  <c:v>4.149371548443114</c:v>
                </c:pt>
                <c:pt idx="989">
                  <c:v>4.153981506409705</c:v>
                </c:pt>
                <c:pt idx="990">
                  <c:v>4.157996975588333</c:v>
                </c:pt>
                <c:pt idx="991">
                  <c:v>4.161795296167761</c:v>
                </c:pt>
                <c:pt idx="992">
                  <c:v>4.166184545722054</c:v>
                </c:pt>
                <c:pt idx="993">
                  <c:v>4.17034952705095</c:v>
                </c:pt>
                <c:pt idx="994">
                  <c:v>4.174436192491611</c:v>
                </c:pt>
                <c:pt idx="995">
                  <c:v>4.178903757934142</c:v>
                </c:pt>
                <c:pt idx="996">
                  <c:v>4.182919227112765</c:v>
                </c:pt>
                <c:pt idx="997">
                  <c:v>4.186856380403158</c:v>
                </c:pt>
                <c:pt idx="998">
                  <c:v>4.19124918977056</c:v>
                </c:pt>
                <c:pt idx="999">
                  <c:v>4.195118706612011</c:v>
                </c:pt>
                <c:pt idx="1000">
                  <c:v>4.199283687940908</c:v>
                </c:pt>
                <c:pt idx="1001">
                  <c:v>4.20315320478237</c:v>
                </c:pt>
                <c:pt idx="1002">
                  <c:v>4.207763162748965</c:v>
                </c:pt>
                <c:pt idx="1003">
                  <c:v>4.211849828189622</c:v>
                </c:pt>
                <c:pt idx="1004">
                  <c:v>4.216466905782421</c:v>
                </c:pt>
                <c:pt idx="1005">
                  <c:v>4.220856155336715</c:v>
                </c:pt>
                <c:pt idx="1006">
                  <c:v>4.225095447764107</c:v>
                </c:pt>
                <c:pt idx="1007">
                  <c:v>4.229182113204767</c:v>
                </c:pt>
                <c:pt idx="1008">
                  <c:v>4.233649678647296</c:v>
                </c:pt>
                <c:pt idx="1009">
                  <c:v>4.237736344087955</c:v>
                </c:pt>
                <c:pt idx="1010">
                  <c:v>4.241609420742518</c:v>
                </c:pt>
                <c:pt idx="1011">
                  <c:v>4.24592391422168</c:v>
                </c:pt>
                <c:pt idx="1012">
                  <c:v>4.24986462732517</c:v>
                </c:pt>
                <c:pt idx="1013">
                  <c:v>4.254100804916091</c:v>
                </c:pt>
                <c:pt idx="1014">
                  <c:v>4.258717882508894</c:v>
                </c:pt>
                <c:pt idx="1015">
                  <c:v>4.263552108700892</c:v>
                </c:pt>
                <c:pt idx="1016">
                  <c:v>4.267567577879514</c:v>
                </c:pt>
                <c:pt idx="1017">
                  <c:v>4.27188207135868</c:v>
                </c:pt>
                <c:pt idx="1018">
                  <c:v>4.276570345213512</c:v>
                </c:pt>
                <c:pt idx="1019">
                  <c:v>4.28088483869267</c:v>
                </c:pt>
                <c:pt idx="1020">
                  <c:v>4.284676039645896</c:v>
                </c:pt>
                <c:pt idx="1021">
                  <c:v>4.289289557425595</c:v>
                </c:pt>
                <c:pt idx="1022">
                  <c:v>4.293454538754485</c:v>
                </c:pt>
                <c:pt idx="1023">
                  <c:v>4.297918544383915</c:v>
                </c:pt>
                <c:pt idx="1024">
                  <c:v>4.302453746275377</c:v>
                </c:pt>
                <c:pt idx="1025">
                  <c:v>4.306618727604273</c:v>
                </c:pt>
                <c:pt idx="1026">
                  <c:v>4.310712512671135</c:v>
                </c:pt>
                <c:pt idx="1027">
                  <c:v>4.315176518300561</c:v>
                </c:pt>
                <c:pt idx="1028">
                  <c:v>4.31926318374123</c:v>
                </c:pt>
                <c:pt idx="1029">
                  <c:v>4.323057944507545</c:v>
                </c:pt>
                <c:pt idx="1030">
                  <c:v>4.327447194061843</c:v>
                </c:pt>
                <c:pt idx="1031">
                  <c:v>4.331537419315603</c:v>
                </c:pt>
                <c:pt idx="1032">
                  <c:v>4.335702400644498</c:v>
                </c:pt>
                <c:pt idx="1033">
                  <c:v>4.340315918424195</c:v>
                </c:pt>
                <c:pt idx="1034">
                  <c:v>4.344110679190515</c:v>
                </c:pt>
                <c:pt idx="1035">
                  <c:v>4.348051392294012</c:v>
                </c:pt>
                <c:pt idx="1036">
                  <c:v>4.352590153998576</c:v>
                </c:pt>
                <c:pt idx="1037">
                  <c:v>4.357200111965172</c:v>
                </c:pt>
                <c:pt idx="1038">
                  <c:v>4.361443409182301</c:v>
                </c:pt>
                <c:pt idx="1039">
                  <c:v>4.365458878360924</c:v>
                </c:pt>
                <c:pt idx="1040">
                  <c:v>4.369848127915223</c:v>
                </c:pt>
                <c:pt idx="1041">
                  <c:v>4.374013109244116</c:v>
                </c:pt>
                <c:pt idx="1042">
                  <c:v>4.377807870010437</c:v>
                </c:pt>
                <c:pt idx="1043">
                  <c:v>4.382118803676499</c:v>
                </c:pt>
                <c:pt idx="1044">
                  <c:v>4.386209028930261</c:v>
                </c:pt>
                <c:pt idx="1045">
                  <c:v>4.390452326147388</c:v>
                </c:pt>
                <c:pt idx="1046">
                  <c:v>4.394916331776816</c:v>
                </c:pt>
                <c:pt idx="1047">
                  <c:v>4.39885348506721</c:v>
                </c:pt>
                <c:pt idx="1048">
                  <c:v>4.402726561721772</c:v>
                </c:pt>
                <c:pt idx="1049">
                  <c:v>4.407261763613236</c:v>
                </c:pt>
                <c:pt idx="1050">
                  <c:v>4.411056524379559</c:v>
                </c:pt>
                <c:pt idx="1051">
                  <c:v>4.415221505708453</c:v>
                </c:pt>
                <c:pt idx="1052">
                  <c:v>4.419162218811945</c:v>
                </c:pt>
                <c:pt idx="1053">
                  <c:v>4.42354790855314</c:v>
                </c:pt>
                <c:pt idx="1054">
                  <c:v>4.42764169362</c:v>
                </c:pt>
                <c:pt idx="1055">
                  <c:v>4.431436454386328</c:v>
                </c:pt>
                <c:pt idx="1056">
                  <c:v>4.435825703940624</c:v>
                </c:pt>
                <c:pt idx="1057">
                  <c:v>4.439912369381279</c:v>
                </c:pt>
                <c:pt idx="1058">
                  <c:v>4.44400615444814</c:v>
                </c:pt>
                <c:pt idx="1059">
                  <c:v>4.448619672227838</c:v>
                </c:pt>
                <c:pt idx="1060">
                  <c:v>4.452414432994163</c:v>
                </c:pt>
                <c:pt idx="1061">
                  <c:v>4.45657941432306</c:v>
                </c:pt>
                <c:pt idx="1062">
                  <c:v>4.461043419952487</c:v>
                </c:pt>
                <c:pt idx="1063">
                  <c:v>4.465653377919081</c:v>
                </c:pt>
                <c:pt idx="1064">
                  <c:v>4.469889555510009</c:v>
                </c:pt>
                <c:pt idx="1065">
                  <c:v>4.47376263216457</c:v>
                </c:pt>
                <c:pt idx="1066">
                  <c:v>4.47829427424293</c:v>
                </c:pt>
                <c:pt idx="1067">
                  <c:v>4.482466375198027</c:v>
                </c:pt>
                <c:pt idx="1068">
                  <c:v>4.487001577089486</c:v>
                </c:pt>
                <c:pt idx="1069">
                  <c:v>4.491540338794053</c:v>
                </c:pt>
                <c:pt idx="1070">
                  <c:v>4.495776516384979</c:v>
                </c:pt>
                <c:pt idx="1071">
                  <c:v>4.499720789301576</c:v>
                </c:pt>
                <c:pt idx="1072">
                  <c:v>4.504259551006136</c:v>
                </c:pt>
                <c:pt idx="1073">
                  <c:v>4.508346216446791</c:v>
                </c:pt>
                <c:pt idx="1074">
                  <c:v>4.512219293101355</c:v>
                </c:pt>
                <c:pt idx="1075">
                  <c:v>4.516533786580516</c:v>
                </c:pt>
                <c:pt idx="1076">
                  <c:v>4.520470939870904</c:v>
                </c:pt>
                <c:pt idx="1077">
                  <c:v>4.52471423708803</c:v>
                </c:pt>
                <c:pt idx="1078">
                  <c:v>4.5292529987926</c:v>
                </c:pt>
                <c:pt idx="1079">
                  <c:v>4.533115396007855</c:v>
                </c:pt>
                <c:pt idx="1080">
                  <c:v>4.53720918107472</c:v>
                </c:pt>
                <c:pt idx="1081">
                  <c:v>4.54167318670415</c:v>
                </c:pt>
                <c:pt idx="1082">
                  <c:v>4.54620838859561</c:v>
                </c:pt>
                <c:pt idx="1083">
                  <c:v>4.550522882074771</c:v>
                </c:pt>
                <c:pt idx="1084">
                  <c:v>4.554395958729329</c:v>
                </c:pt>
                <c:pt idx="1085">
                  <c:v>4.55892760080769</c:v>
                </c:pt>
                <c:pt idx="1086">
                  <c:v>4.563092582136585</c:v>
                </c:pt>
                <c:pt idx="1087">
                  <c:v>4.567709659729385</c:v>
                </c:pt>
                <c:pt idx="1088">
                  <c:v>4.572098909283681</c:v>
                </c:pt>
                <c:pt idx="1089">
                  <c:v>4.576185574724339</c:v>
                </c:pt>
                <c:pt idx="1090">
                  <c:v>4.580350556053229</c:v>
                </c:pt>
                <c:pt idx="1091">
                  <c:v>4.584818121495764</c:v>
                </c:pt>
                <c:pt idx="1092">
                  <c:v>4.588904786936419</c:v>
                </c:pt>
                <c:pt idx="1093">
                  <c:v>4.59277786359098</c:v>
                </c:pt>
                <c:pt idx="1094">
                  <c:v>4.597092357070145</c:v>
                </c:pt>
                <c:pt idx="1095">
                  <c:v>4.600883558023367</c:v>
                </c:pt>
                <c:pt idx="1096">
                  <c:v>4.60519805150253</c:v>
                </c:pt>
                <c:pt idx="1097">
                  <c:v>4.609067568343986</c:v>
                </c:pt>
                <c:pt idx="1098">
                  <c:v>4.613677526310582</c:v>
                </c:pt>
                <c:pt idx="1099">
                  <c:v>4.617771311377444</c:v>
                </c:pt>
                <c:pt idx="1100">
                  <c:v>4.622231757193772</c:v>
                </c:pt>
                <c:pt idx="1101">
                  <c:v>4.626770518898335</c:v>
                </c:pt>
                <c:pt idx="1102">
                  <c:v>4.631085012377498</c:v>
                </c:pt>
                <c:pt idx="1103">
                  <c:v>4.635171677818156</c:v>
                </c:pt>
                <c:pt idx="1104">
                  <c:v>4.639564487185556</c:v>
                </c:pt>
                <c:pt idx="1105">
                  <c:v>4.643651152626214</c:v>
                </c:pt>
                <c:pt idx="1106">
                  <c:v>4.647449473205641</c:v>
                </c:pt>
                <c:pt idx="1107">
                  <c:v>4.651838722759936</c:v>
                </c:pt>
                <c:pt idx="1108">
                  <c:v>4.655779435863428</c:v>
                </c:pt>
                <c:pt idx="1109">
                  <c:v>4.659944417192322</c:v>
                </c:pt>
                <c:pt idx="1110">
                  <c:v>4.663813934033778</c:v>
                </c:pt>
                <c:pt idx="1111">
                  <c:v>4.668352695738345</c:v>
                </c:pt>
                <c:pt idx="1112">
                  <c:v>4.672517677067233</c:v>
                </c:pt>
                <c:pt idx="1113">
                  <c:v>4.67690336680843</c:v>
                </c:pt>
                <c:pt idx="1114">
                  <c:v>4.681591640663264</c:v>
                </c:pt>
                <c:pt idx="1115">
                  <c:v>4.685827818254188</c:v>
                </c:pt>
                <c:pt idx="1116">
                  <c:v>4.689772091170783</c:v>
                </c:pt>
                <c:pt idx="1117">
                  <c:v>4.694232536987107</c:v>
                </c:pt>
                <c:pt idx="1118">
                  <c:v>4.698326322053972</c:v>
                </c:pt>
                <c:pt idx="1119">
                  <c:v>4.702941174763584</c:v>
                </c:pt>
                <c:pt idx="1120">
                  <c:v>4.707476376655043</c:v>
                </c:pt>
                <c:pt idx="1121">
                  <c:v>4.71164135798394</c:v>
                </c:pt>
                <c:pt idx="1122">
                  <c:v>4.715735143050801</c:v>
                </c:pt>
                <c:pt idx="1123">
                  <c:v>4.720120832791991</c:v>
                </c:pt>
                <c:pt idx="1124">
                  <c:v>4.72413986178372</c:v>
                </c:pt>
                <c:pt idx="1125">
                  <c:v>4.728005818812077</c:v>
                </c:pt>
                <c:pt idx="1126">
                  <c:v>4.73246982444151</c:v>
                </c:pt>
                <c:pt idx="1127">
                  <c:v>4.736410537544999</c:v>
                </c:pt>
                <c:pt idx="1128">
                  <c:v>4.740504322611863</c:v>
                </c:pt>
                <c:pt idx="1129">
                  <c:v>4.744370279640217</c:v>
                </c:pt>
                <c:pt idx="1130">
                  <c:v>4.748905481531683</c:v>
                </c:pt>
                <c:pt idx="1131">
                  <c:v>4.75299926659854</c:v>
                </c:pt>
                <c:pt idx="1132">
                  <c:v>4.75679402736487</c:v>
                </c:pt>
                <c:pt idx="1133">
                  <c:v>4.761108520844031</c:v>
                </c:pt>
                <c:pt idx="1134">
                  <c:v>4.765273502172925</c:v>
                </c:pt>
                <c:pt idx="1135">
                  <c:v>4.76943848350182</c:v>
                </c:pt>
                <c:pt idx="1136">
                  <c:v>4.773902489131248</c:v>
                </c:pt>
                <c:pt idx="1137">
                  <c:v>4.777839642421638</c:v>
                </c:pt>
                <c:pt idx="1138">
                  <c:v>4.781862231226468</c:v>
                </c:pt>
                <c:pt idx="1139">
                  <c:v>4.786251480780767</c:v>
                </c:pt>
                <c:pt idx="1140">
                  <c:v>4.790039121920885</c:v>
                </c:pt>
                <c:pt idx="1141">
                  <c:v>4.794204103249779</c:v>
                </c:pt>
                <c:pt idx="1142">
                  <c:v>4.798151935979474</c:v>
                </c:pt>
                <c:pt idx="1143">
                  <c:v>4.802683578057832</c:v>
                </c:pt>
                <c:pt idx="1144">
                  <c:v>4.806855679012928</c:v>
                </c:pt>
                <c:pt idx="1145">
                  <c:v>4.811390880904393</c:v>
                </c:pt>
                <c:pt idx="1146">
                  <c:v>4.81585488653382</c:v>
                </c:pt>
                <c:pt idx="1147">
                  <c:v>4.820091064124749</c:v>
                </c:pt>
                <c:pt idx="1148">
                  <c:v>4.824110093116473</c:v>
                </c:pt>
                <c:pt idx="1149">
                  <c:v>4.8285740987459</c:v>
                </c:pt>
                <c:pt idx="1150">
                  <c:v>4.832660764186567</c:v>
                </c:pt>
                <c:pt idx="1151">
                  <c:v>4.836608596916259</c:v>
                </c:pt>
                <c:pt idx="1152">
                  <c:v>4.840923090395421</c:v>
                </c:pt>
                <c:pt idx="1153">
                  <c:v>4.844785487610677</c:v>
                </c:pt>
                <c:pt idx="1154">
                  <c:v>4.84902878482781</c:v>
                </c:pt>
                <c:pt idx="1155">
                  <c:v>4.852823545594132</c:v>
                </c:pt>
                <c:pt idx="1156">
                  <c:v>4.857362307298695</c:v>
                </c:pt>
                <c:pt idx="1157">
                  <c:v>4.861598484889626</c:v>
                </c:pt>
                <c:pt idx="1158">
                  <c:v>4.865991294257016</c:v>
                </c:pt>
                <c:pt idx="1159">
                  <c:v>4.870522936335377</c:v>
                </c:pt>
                <c:pt idx="1160">
                  <c:v>4.874766233552508</c:v>
                </c:pt>
                <c:pt idx="1161">
                  <c:v>4.878710506469099</c:v>
                </c:pt>
                <c:pt idx="1162">
                  <c:v>4.883320464435697</c:v>
                </c:pt>
                <c:pt idx="1163">
                  <c:v>4.887264737352289</c:v>
                </c:pt>
                <c:pt idx="1164">
                  <c:v>4.89120545045578</c:v>
                </c:pt>
                <c:pt idx="1165">
                  <c:v>4.895445187859811</c:v>
                </c:pt>
                <c:pt idx="1166">
                  <c:v>4.899460657038436</c:v>
                </c:pt>
                <c:pt idx="1167">
                  <c:v>4.903703954255568</c:v>
                </c:pt>
                <c:pt idx="1168">
                  <c:v>4.908313912222165</c:v>
                </c:pt>
                <c:pt idx="1169">
                  <c:v>4.912183429063621</c:v>
                </c:pt>
                <c:pt idx="1170">
                  <c:v>4.91627009450428</c:v>
                </c:pt>
                <c:pt idx="1171">
                  <c:v>4.92066290387168</c:v>
                </c:pt>
                <c:pt idx="1172">
                  <c:v>4.925269302025172</c:v>
                </c:pt>
                <c:pt idx="1173">
                  <c:v>4.929583795504337</c:v>
                </c:pt>
                <c:pt idx="1174">
                  <c:v>4.933531628234028</c:v>
                </c:pt>
                <c:pt idx="1175">
                  <c:v>4.937988514237251</c:v>
                </c:pt>
                <c:pt idx="1176">
                  <c:v>4.942082299304115</c:v>
                </c:pt>
                <c:pt idx="1177">
                  <c:v>4.94662106100868</c:v>
                </c:pt>
                <c:pt idx="1178">
                  <c:v>4.951085066638107</c:v>
                </c:pt>
                <c:pt idx="1179">
                  <c:v>4.955399560117271</c:v>
                </c:pt>
                <c:pt idx="1180">
                  <c:v>4.959486225557928</c:v>
                </c:pt>
                <c:pt idx="1181">
                  <c:v>4.96395379100046</c:v>
                </c:pt>
                <c:pt idx="1182">
                  <c:v>4.967969260179085</c:v>
                </c:pt>
                <c:pt idx="1183">
                  <c:v>4.971838777020545</c:v>
                </c:pt>
                <c:pt idx="1184">
                  <c:v>4.976228026574844</c:v>
                </c:pt>
                <c:pt idx="1185">
                  <c:v>4.980090423790097</c:v>
                </c:pt>
                <c:pt idx="1186">
                  <c:v>4.984333721007226</c:v>
                </c:pt>
                <c:pt idx="1187">
                  <c:v>4.988203237848685</c:v>
                </c:pt>
                <c:pt idx="1188">
                  <c:v>4.992667243478115</c:v>
                </c:pt>
                <c:pt idx="1189">
                  <c:v>4.996832224807009</c:v>
                </c:pt>
                <c:pt idx="1190">
                  <c:v>5.001367426698471</c:v>
                </c:pt>
                <c:pt idx="1191">
                  <c:v>5.005906188403034</c:v>
                </c:pt>
                <c:pt idx="1192">
                  <c:v>5.010142365993961</c:v>
                </c:pt>
                <c:pt idx="1193">
                  <c:v>5.014090198723656</c:v>
                </c:pt>
                <c:pt idx="1194">
                  <c:v>5.018547084726882</c:v>
                </c:pt>
                <c:pt idx="1195">
                  <c:v>5.02264086979374</c:v>
                </c:pt>
                <c:pt idx="1196">
                  <c:v>5.026506826822097</c:v>
                </c:pt>
                <c:pt idx="1197">
                  <c:v>5.030824880114368</c:v>
                </c:pt>
                <c:pt idx="1198">
                  <c:v>5.034762033404756</c:v>
                </c:pt>
                <c:pt idx="1199">
                  <c:v>5.039076526883916</c:v>
                </c:pt>
                <c:pt idx="1200">
                  <c:v>5.043544092326448</c:v>
                </c:pt>
                <c:pt idx="1201">
                  <c:v>5.047413609167904</c:v>
                </c:pt>
                <c:pt idx="1202">
                  <c:v>5.051500274608565</c:v>
                </c:pt>
                <c:pt idx="1203">
                  <c:v>5.055967840051093</c:v>
                </c:pt>
                <c:pt idx="1204">
                  <c:v>5.060652554092826</c:v>
                </c:pt>
                <c:pt idx="1205">
                  <c:v>5.06488873168375</c:v>
                </c:pt>
                <c:pt idx="1206">
                  <c:v>5.06876180833831</c:v>
                </c:pt>
                <c:pt idx="1207">
                  <c:v>5.073293450416677</c:v>
                </c:pt>
                <c:pt idx="1208">
                  <c:v>5.077387235483535</c:v>
                </c:pt>
                <c:pt idx="1209">
                  <c:v>5.082000753263233</c:v>
                </c:pt>
                <c:pt idx="1210">
                  <c:v>5.086535955154695</c:v>
                </c:pt>
                <c:pt idx="1211">
                  <c:v>5.090629740221556</c:v>
                </c:pt>
                <c:pt idx="1212">
                  <c:v>5.094716405662214</c:v>
                </c:pt>
                <c:pt idx="1213">
                  <c:v>5.099183971104745</c:v>
                </c:pt>
                <c:pt idx="1214">
                  <c:v>5.103270636545399</c:v>
                </c:pt>
                <c:pt idx="1215">
                  <c:v>5.107218469275095</c:v>
                </c:pt>
                <c:pt idx="1216">
                  <c:v>5.111458206679126</c:v>
                </c:pt>
                <c:pt idx="1217">
                  <c:v>5.115473675857749</c:v>
                </c:pt>
                <c:pt idx="1218">
                  <c:v>5.119638657186646</c:v>
                </c:pt>
                <c:pt idx="1219">
                  <c:v>5.12425217496634</c:v>
                </c:pt>
                <c:pt idx="1220">
                  <c:v>5.128114572181592</c:v>
                </c:pt>
                <c:pt idx="1221">
                  <c:v>5.132137160986426</c:v>
                </c:pt>
                <c:pt idx="1222">
                  <c:v>5.136597606802757</c:v>
                </c:pt>
                <c:pt idx="1223">
                  <c:v>5.141207564769353</c:v>
                </c:pt>
                <c:pt idx="1224">
                  <c:v>5.145450861986476</c:v>
                </c:pt>
                <c:pt idx="1225">
                  <c:v>5.14939513490308</c:v>
                </c:pt>
                <c:pt idx="1226">
                  <c:v>5.153930336794534</c:v>
                </c:pt>
                <c:pt idx="1227">
                  <c:v>5.158017002235192</c:v>
                </c:pt>
                <c:pt idx="1228">
                  <c:v>5.161815322814622</c:v>
                </c:pt>
                <c:pt idx="1229">
                  <c:v>5.166055060218647</c:v>
                </c:pt>
                <c:pt idx="1230">
                  <c:v>5.170070529397274</c:v>
                </c:pt>
                <c:pt idx="1231">
                  <c:v>5.174385022876435</c:v>
                </c:pt>
                <c:pt idx="1232">
                  <c:v>5.178923784581002</c:v>
                </c:pt>
                <c:pt idx="1233">
                  <c:v>5.182793301422461</c:v>
                </c:pt>
                <c:pt idx="1234">
                  <c:v>5.186882191746308</c:v>
                </c:pt>
                <c:pt idx="1235">
                  <c:v>5.191196685225469</c:v>
                </c:pt>
                <c:pt idx="1236">
                  <c:v>5.19595259552923</c:v>
                </c:pt>
                <c:pt idx="1237">
                  <c:v>5.200124696484328</c:v>
                </c:pt>
                <c:pt idx="1238">
                  <c:v>5.20406540958782</c:v>
                </c:pt>
                <c:pt idx="1239">
                  <c:v>5.208604171292383</c:v>
                </c:pt>
                <c:pt idx="1240">
                  <c:v>5.212769152621278</c:v>
                </c:pt>
                <c:pt idx="1241">
                  <c:v>5.217233158250707</c:v>
                </c:pt>
                <c:pt idx="1242">
                  <c:v>5.221764800329067</c:v>
                </c:pt>
                <c:pt idx="1243">
                  <c:v>5.226008097546197</c:v>
                </c:pt>
                <c:pt idx="1244">
                  <c:v>5.230101882613058</c:v>
                </c:pt>
                <c:pt idx="1245">
                  <c:v>5.234487572354249</c:v>
                </c:pt>
                <c:pt idx="1246">
                  <c:v>5.23858135742111</c:v>
                </c:pt>
                <c:pt idx="1247">
                  <c:v>5.242372558374338</c:v>
                </c:pt>
                <c:pt idx="1248">
                  <c:v>5.246761807928633</c:v>
                </c:pt>
                <c:pt idx="1249">
                  <c:v>5.250702521032128</c:v>
                </c:pt>
                <c:pt idx="1250">
                  <c:v>5.254945818249249</c:v>
                </c:pt>
                <c:pt idx="1251">
                  <c:v>5.258737019202478</c:v>
                </c:pt>
                <c:pt idx="1252">
                  <c:v>5.26342529305731</c:v>
                </c:pt>
                <c:pt idx="1253">
                  <c:v>5.267440762235932</c:v>
                </c:pt>
                <c:pt idx="1254">
                  <c:v>5.271979523940499</c:v>
                </c:pt>
                <c:pt idx="1255">
                  <c:v>5.276514725831961</c:v>
                </c:pt>
                <c:pt idx="1256">
                  <c:v>5.280750903422887</c:v>
                </c:pt>
                <c:pt idx="1257">
                  <c:v>5.284773492227716</c:v>
                </c:pt>
                <c:pt idx="1258">
                  <c:v>5.289162741782011</c:v>
                </c:pt>
                <c:pt idx="1259">
                  <c:v>5.29324940722267</c:v>
                </c:pt>
                <c:pt idx="1260">
                  <c:v>5.297934121264397</c:v>
                </c:pt>
                <c:pt idx="1261">
                  <c:v>5.302401686706928</c:v>
                </c:pt>
                <c:pt idx="1262">
                  <c:v>5.306566668035825</c:v>
                </c:pt>
                <c:pt idx="1263">
                  <c:v>5.310731649364715</c:v>
                </c:pt>
                <c:pt idx="1264">
                  <c:v>5.31504614284388</c:v>
                </c:pt>
                <c:pt idx="1265">
                  <c:v>5.319061612022506</c:v>
                </c:pt>
                <c:pt idx="1266">
                  <c:v>5.323005884939096</c:v>
                </c:pt>
                <c:pt idx="1267">
                  <c:v>5.327469890568529</c:v>
                </c:pt>
                <c:pt idx="1268">
                  <c:v>5.331261091521755</c:v>
                </c:pt>
                <c:pt idx="1269">
                  <c:v>5.335426072850646</c:v>
                </c:pt>
                <c:pt idx="1270">
                  <c:v>5.33929558969211</c:v>
                </c:pt>
                <c:pt idx="1271">
                  <c:v>5.343905547658696</c:v>
                </c:pt>
                <c:pt idx="1272">
                  <c:v>5.347921016837327</c:v>
                </c:pt>
                <c:pt idx="1273">
                  <c:v>5.35171933741675</c:v>
                </c:pt>
                <c:pt idx="1274">
                  <c:v>5.356179783233083</c:v>
                </c:pt>
                <c:pt idx="1275">
                  <c:v>5.36019881222481</c:v>
                </c:pt>
                <c:pt idx="1276">
                  <c:v>5.364363793553705</c:v>
                </c:pt>
                <c:pt idx="1277">
                  <c:v>5.368902555258264</c:v>
                </c:pt>
                <c:pt idx="1278">
                  <c:v>5.372839708548657</c:v>
                </c:pt>
                <c:pt idx="1279">
                  <c:v>5.37685517772728</c:v>
                </c:pt>
                <c:pt idx="1280">
                  <c:v>5.381247987094684</c:v>
                </c:pt>
                <c:pt idx="1281">
                  <c:v>5.385039188047904</c:v>
                </c:pt>
                <c:pt idx="1282">
                  <c:v>5.389204169376796</c:v>
                </c:pt>
                <c:pt idx="1283">
                  <c:v>5.39315200210649</c:v>
                </c:pt>
                <c:pt idx="1284">
                  <c:v>5.397608888109716</c:v>
                </c:pt>
                <c:pt idx="1285">
                  <c:v>5.401773869438613</c:v>
                </c:pt>
                <c:pt idx="1286">
                  <c:v>5.40557219001804</c:v>
                </c:pt>
                <c:pt idx="1287">
                  <c:v>5.409886683497201</c:v>
                </c:pt>
                <c:pt idx="1288">
                  <c:v>5.413976908750961</c:v>
                </c:pt>
                <c:pt idx="1289">
                  <c:v>5.418141890079856</c:v>
                </c:pt>
                <c:pt idx="1290">
                  <c:v>5.422605895709284</c:v>
                </c:pt>
                <c:pt idx="1291">
                  <c:v>5.426546608812776</c:v>
                </c:pt>
                <c:pt idx="1292">
                  <c:v>5.43064039387964</c:v>
                </c:pt>
                <c:pt idx="1293">
                  <c:v>5.435029643433935</c:v>
                </c:pt>
                <c:pt idx="1294">
                  <c:v>5.439714357475664</c:v>
                </c:pt>
                <c:pt idx="1295">
                  <c:v>5.444028850954825</c:v>
                </c:pt>
                <c:pt idx="1296">
                  <c:v>5.448642368734526</c:v>
                </c:pt>
                <c:pt idx="1297">
                  <c:v>5.452433569687744</c:v>
                </c:pt>
                <c:pt idx="1298">
                  <c:v>5.45652735475461</c:v>
                </c:pt>
                <c:pt idx="1299">
                  <c:v>5.460987800570933</c:v>
                </c:pt>
                <c:pt idx="1300">
                  <c:v>5.465451806200366</c:v>
                </c:pt>
                <c:pt idx="1301">
                  <c:v>5.469687983791292</c:v>
                </c:pt>
                <c:pt idx="1302">
                  <c:v>5.473703452969917</c:v>
                </c:pt>
                <c:pt idx="1303">
                  <c:v>5.478171018412449</c:v>
                </c:pt>
                <c:pt idx="1304">
                  <c:v>5.482335999741342</c:v>
                </c:pt>
                <c:pt idx="1305">
                  <c:v>5.486130760507668</c:v>
                </c:pt>
                <c:pt idx="1306">
                  <c:v>5.49044525398683</c:v>
                </c:pt>
                <c:pt idx="1307">
                  <c:v>5.494457163352354</c:v>
                </c:pt>
                <c:pt idx="1308">
                  <c:v>5.49862214468125</c:v>
                </c:pt>
                <c:pt idx="1309">
                  <c:v>5.503239222274047</c:v>
                </c:pt>
                <c:pt idx="1310">
                  <c:v>5.507105179302401</c:v>
                </c:pt>
                <c:pt idx="1311">
                  <c:v>5.511270160631298</c:v>
                </c:pt>
                <c:pt idx="1312">
                  <c:v>5.515588213923562</c:v>
                </c:pt>
                <c:pt idx="1313">
                  <c:v>5.520272927965289</c:v>
                </c:pt>
                <c:pt idx="1314">
                  <c:v>5.524587421444448</c:v>
                </c:pt>
                <c:pt idx="1315">
                  <c:v>5.528528134547945</c:v>
                </c:pt>
                <c:pt idx="1316">
                  <c:v>5.532917384102241</c:v>
                </c:pt>
                <c:pt idx="1317">
                  <c:v>5.537082365431134</c:v>
                </c:pt>
                <c:pt idx="1318">
                  <c:v>5.541621127135698</c:v>
                </c:pt>
                <c:pt idx="1319">
                  <c:v>5.546085132765128</c:v>
                </c:pt>
                <c:pt idx="1320">
                  <c:v>5.550321310356054</c:v>
                </c:pt>
                <c:pt idx="1321">
                  <c:v>5.554415095422915</c:v>
                </c:pt>
                <c:pt idx="1322">
                  <c:v>5.558879101052347</c:v>
                </c:pt>
                <c:pt idx="1323">
                  <c:v>5.562894570230966</c:v>
                </c:pt>
                <c:pt idx="1324">
                  <c:v>5.566838843147561</c:v>
                </c:pt>
                <c:pt idx="1325">
                  <c:v>5.571153336626725</c:v>
                </c:pt>
                <c:pt idx="1326">
                  <c:v>5.575019293655084</c:v>
                </c:pt>
                <c:pt idx="1327">
                  <c:v>5.579333787134248</c:v>
                </c:pt>
                <c:pt idx="1328">
                  <c:v>5.583128547900571</c:v>
                </c:pt>
                <c:pt idx="1329">
                  <c:v>5.587809702129198</c:v>
                </c:pt>
                <c:pt idx="1330">
                  <c:v>5.59168277878376</c:v>
                </c:pt>
                <c:pt idx="1331">
                  <c:v>5.596292736750356</c:v>
                </c:pt>
                <c:pt idx="1332">
                  <c:v>5.600906254530049</c:v>
                </c:pt>
                <c:pt idx="1333">
                  <c:v>5.60514243212098</c:v>
                </c:pt>
                <c:pt idx="1334">
                  <c:v>5.609086705037573</c:v>
                </c:pt>
                <c:pt idx="1335">
                  <c:v>5.613475954591869</c:v>
                </c:pt>
                <c:pt idx="1336">
                  <c:v>5.617562620032527</c:v>
                </c:pt>
                <c:pt idx="1337">
                  <c:v>5.621360940611951</c:v>
                </c:pt>
                <c:pt idx="1338">
                  <c:v>5.625824946241378</c:v>
                </c:pt>
                <c:pt idx="1339">
                  <c:v>5.629836855606903</c:v>
                </c:pt>
                <c:pt idx="1340">
                  <c:v>5.634001836935795</c:v>
                </c:pt>
                <c:pt idx="1341">
                  <c:v>5.638544158453467</c:v>
                </c:pt>
                <c:pt idx="1342">
                  <c:v>5.64240655566872</c:v>
                </c:pt>
                <c:pt idx="1343">
                  <c:v>5.646429144473552</c:v>
                </c:pt>
                <c:pt idx="1344">
                  <c:v>5.650964346365006</c:v>
                </c:pt>
                <c:pt idx="1345">
                  <c:v>5.655574304331607</c:v>
                </c:pt>
                <c:pt idx="1346">
                  <c:v>5.659739285660503</c:v>
                </c:pt>
                <c:pt idx="1347">
                  <c:v>5.663758314652231</c:v>
                </c:pt>
                <c:pt idx="1348">
                  <c:v>5.668218315491921</c:v>
                </c:pt>
                <c:pt idx="1349">
                  <c:v>5.672390416447015</c:v>
                </c:pt>
                <c:pt idx="1350">
                  <c:v>5.677000374413614</c:v>
                </c:pt>
                <c:pt idx="1351">
                  <c:v>5.681464380043043</c:v>
                </c:pt>
                <c:pt idx="1352">
                  <c:v>5.6855510454837</c:v>
                </c:pt>
                <c:pt idx="1353">
                  <c:v>5.689716026812594</c:v>
                </c:pt>
                <c:pt idx="1354">
                  <c:v>5.694183592255125</c:v>
                </c:pt>
                <c:pt idx="1355">
                  <c:v>5.69827025769578</c:v>
                </c:pt>
                <c:pt idx="1356">
                  <c:v>5.702143334350346</c:v>
                </c:pt>
                <c:pt idx="1357">
                  <c:v>5.706532583904642</c:v>
                </c:pt>
                <c:pt idx="1358">
                  <c:v>5.710398540932998</c:v>
                </c:pt>
                <c:pt idx="1359">
                  <c:v>5.714634718523925</c:v>
                </c:pt>
                <c:pt idx="1360">
                  <c:v>5.719251796116726</c:v>
                </c:pt>
                <c:pt idx="1361">
                  <c:v>5.723042997069949</c:v>
                </c:pt>
                <c:pt idx="1362">
                  <c:v>5.727136782136807</c:v>
                </c:pt>
                <c:pt idx="1363">
                  <c:v>5.731597227953138</c:v>
                </c:pt>
                <c:pt idx="1364">
                  <c:v>5.73620718591974</c:v>
                </c:pt>
                <c:pt idx="1365">
                  <c:v>5.740372167248628</c:v>
                </c:pt>
                <c:pt idx="1366">
                  <c:v>5.744387636427248</c:v>
                </c:pt>
                <c:pt idx="1367">
                  <c:v>5.748851642056683</c:v>
                </c:pt>
                <c:pt idx="1368">
                  <c:v>5.753016623385577</c:v>
                </c:pt>
                <c:pt idx="1369">
                  <c:v>5.756889700040138</c:v>
                </c:pt>
                <c:pt idx="1370">
                  <c:v>5.761054681369031</c:v>
                </c:pt>
                <c:pt idx="1371">
                  <c:v>5.764991834659419</c:v>
                </c:pt>
                <c:pt idx="1372">
                  <c:v>5.76930632813858</c:v>
                </c:pt>
                <c:pt idx="1373">
                  <c:v>5.773923405731387</c:v>
                </c:pt>
                <c:pt idx="1374">
                  <c:v>5.777714606684606</c:v>
                </c:pt>
                <c:pt idx="1375">
                  <c:v>5.78180839175147</c:v>
                </c:pt>
                <c:pt idx="1376">
                  <c:v>5.78612288523063</c:v>
                </c:pt>
                <c:pt idx="1377">
                  <c:v>5.790882355347491</c:v>
                </c:pt>
                <c:pt idx="1378">
                  <c:v>5.795118532938415</c:v>
                </c:pt>
                <c:pt idx="1379">
                  <c:v>5.799066365668115</c:v>
                </c:pt>
                <c:pt idx="1380">
                  <c:v>5.803601567559577</c:v>
                </c:pt>
                <c:pt idx="1381">
                  <c:v>5.807695352626435</c:v>
                </c:pt>
                <c:pt idx="1382">
                  <c:v>5.812230554517897</c:v>
                </c:pt>
                <c:pt idx="1383">
                  <c:v>5.816694560147329</c:v>
                </c:pt>
                <c:pt idx="1384">
                  <c:v>5.820930737738249</c:v>
                </c:pt>
                <c:pt idx="1385">
                  <c:v>5.825174034955381</c:v>
                </c:pt>
                <c:pt idx="1386">
                  <c:v>5.829488528434545</c:v>
                </c:pt>
                <c:pt idx="1387">
                  <c:v>5.833503997613172</c:v>
                </c:pt>
                <c:pt idx="1388">
                  <c:v>5.837298758379497</c:v>
                </c:pt>
                <c:pt idx="1389">
                  <c:v>5.84176276400893</c:v>
                </c:pt>
                <c:pt idx="1390">
                  <c:v>5.845625161224183</c:v>
                </c:pt>
                <c:pt idx="1391">
                  <c:v>5.849939654703345</c:v>
                </c:pt>
                <c:pt idx="1392">
                  <c:v>5.853737975282772</c:v>
                </c:pt>
                <c:pt idx="1393">
                  <c:v>5.858347933249368</c:v>
                </c:pt>
                <c:pt idx="1394">
                  <c:v>5.862512914578259</c:v>
                </c:pt>
                <c:pt idx="1395">
                  <c:v>5.866902164132558</c:v>
                </c:pt>
                <c:pt idx="1396">
                  <c:v>5.871512122099154</c:v>
                </c:pt>
                <c:pt idx="1397">
                  <c:v>5.87575541931628</c:v>
                </c:pt>
                <c:pt idx="1398">
                  <c:v>5.87977088849491</c:v>
                </c:pt>
                <c:pt idx="1399">
                  <c:v>5.884160138049205</c:v>
                </c:pt>
                <c:pt idx="1400">
                  <c:v>5.888246803489863</c:v>
                </c:pt>
                <c:pt idx="1401">
                  <c:v>5.892045124069289</c:v>
                </c:pt>
                <c:pt idx="1402">
                  <c:v>5.896434373623585</c:v>
                </c:pt>
                <c:pt idx="1403">
                  <c:v>5.900449842802211</c:v>
                </c:pt>
                <c:pt idx="1404">
                  <c:v>5.904686020393137</c:v>
                </c:pt>
                <c:pt idx="1405">
                  <c:v>5.90915358583567</c:v>
                </c:pt>
                <c:pt idx="1406">
                  <c:v>5.913019542864026</c:v>
                </c:pt>
                <c:pt idx="1407">
                  <c:v>5.91696381578062</c:v>
                </c:pt>
                <c:pt idx="1408">
                  <c:v>5.921577333560317</c:v>
                </c:pt>
                <c:pt idx="1409">
                  <c:v>5.926262047602047</c:v>
                </c:pt>
                <c:pt idx="1410">
                  <c:v>5.930427028930941</c:v>
                </c:pt>
                <c:pt idx="1411">
                  <c:v>5.934371301847535</c:v>
                </c:pt>
                <c:pt idx="1412">
                  <c:v>5.938831747663862</c:v>
                </c:pt>
                <c:pt idx="1413">
                  <c:v>5.942925532730722</c:v>
                </c:pt>
                <c:pt idx="1414">
                  <c:v>5.94671317387085</c:v>
                </c:pt>
                <c:pt idx="1415">
                  <c:v>5.951105983238243</c:v>
                </c:pt>
                <c:pt idx="1416">
                  <c:v>5.955192648678898</c:v>
                </c:pt>
                <c:pt idx="1417">
                  <c:v>5.959364749633998</c:v>
                </c:pt>
                <c:pt idx="1418">
                  <c:v>5.96382519545033</c:v>
                </c:pt>
                <c:pt idx="1419">
                  <c:v>5.967840664628949</c:v>
                </c:pt>
                <c:pt idx="1420">
                  <c:v>5.971784937545545</c:v>
                </c:pt>
                <c:pt idx="1421">
                  <c:v>5.97624894317498</c:v>
                </c:pt>
                <c:pt idx="1422">
                  <c:v>5.981079609553874</c:v>
                </c:pt>
                <c:pt idx="1423">
                  <c:v>5.985173394620733</c:v>
                </c:pt>
                <c:pt idx="1424">
                  <c:v>5.988968155387058</c:v>
                </c:pt>
                <c:pt idx="1425">
                  <c:v>5.993652869428788</c:v>
                </c:pt>
                <c:pt idx="1426">
                  <c:v>5.997746654495649</c:v>
                </c:pt>
                <c:pt idx="1427">
                  <c:v>6.002207100311978</c:v>
                </c:pt>
                <c:pt idx="1428">
                  <c:v>6.00681705827857</c:v>
                </c:pt>
                <c:pt idx="1429">
                  <c:v>6.011060355495703</c:v>
                </c:pt>
                <c:pt idx="1430">
                  <c:v>6.015001068599195</c:v>
                </c:pt>
                <c:pt idx="1431">
                  <c:v>6.019465074228627</c:v>
                </c:pt>
                <c:pt idx="1432">
                  <c:v>6.02355173966928</c:v>
                </c:pt>
                <c:pt idx="1433">
                  <c:v>6.027424816323839</c:v>
                </c:pt>
                <c:pt idx="1434">
                  <c:v>6.031739309803008</c:v>
                </c:pt>
                <c:pt idx="1435">
                  <c:v>6.03575477898163</c:v>
                </c:pt>
                <c:pt idx="1436">
                  <c:v>6.039990956572557</c:v>
                </c:pt>
                <c:pt idx="1437">
                  <c:v>6.044458522015085</c:v>
                </c:pt>
                <c:pt idx="1438">
                  <c:v>6.04839923511858</c:v>
                </c:pt>
                <c:pt idx="1439">
                  <c:v>6.052493020185438</c:v>
                </c:pt>
                <c:pt idx="1440">
                  <c:v>6.056807513664603</c:v>
                </c:pt>
                <c:pt idx="1441">
                  <c:v>6.061413911818097</c:v>
                </c:pt>
                <c:pt idx="1442">
                  <c:v>6.065728405297259</c:v>
                </c:pt>
                <c:pt idx="1443">
                  <c:v>6.06960148195182</c:v>
                </c:pt>
                <c:pt idx="1444">
                  <c:v>6.074211439918415</c:v>
                </c:pt>
                <c:pt idx="1445">
                  <c:v>6.078226909097042</c:v>
                </c:pt>
                <c:pt idx="1446">
                  <c:v>6.082765670801606</c:v>
                </c:pt>
                <c:pt idx="1447">
                  <c:v>6.087229676431035</c:v>
                </c:pt>
                <c:pt idx="1448">
                  <c:v>6.091544169910197</c:v>
                </c:pt>
                <c:pt idx="1449">
                  <c:v>6.095630835350855</c:v>
                </c:pt>
                <c:pt idx="1450">
                  <c:v>6.100098400793386</c:v>
                </c:pt>
                <c:pt idx="1451">
                  <c:v>6.104185066234038</c:v>
                </c:pt>
                <c:pt idx="1452">
                  <c:v>6.108058142888605</c:v>
                </c:pt>
                <c:pt idx="1453">
                  <c:v>6.112372636367764</c:v>
                </c:pt>
                <c:pt idx="1454">
                  <c:v>6.116313349471256</c:v>
                </c:pt>
                <c:pt idx="1455">
                  <c:v>6.120627842950417</c:v>
                </c:pt>
                <c:pt idx="1456">
                  <c:v>6.124422603716743</c:v>
                </c:pt>
                <c:pt idx="1457">
                  <c:v>6.128879489719972</c:v>
                </c:pt>
                <c:pt idx="1458">
                  <c:v>6.133051590675069</c:v>
                </c:pt>
                <c:pt idx="1459">
                  <c:v>6.137512036491394</c:v>
                </c:pt>
                <c:pt idx="1460">
                  <c:v>6.142050798195958</c:v>
                </c:pt>
                <c:pt idx="1461">
                  <c:v>6.146361731862024</c:v>
                </c:pt>
                <c:pt idx="1462">
                  <c:v>6.150377201040646</c:v>
                </c:pt>
                <c:pt idx="1463">
                  <c:v>6.15477001040804</c:v>
                </c:pt>
                <c:pt idx="1464">
                  <c:v>6.158934991736934</c:v>
                </c:pt>
                <c:pt idx="1465">
                  <c:v>6.163548509516636</c:v>
                </c:pt>
                <c:pt idx="1466">
                  <c:v>6.167937759070925</c:v>
                </c:pt>
                <c:pt idx="1467">
                  <c:v>6.172102740399825</c:v>
                </c:pt>
                <c:pt idx="1468">
                  <c:v>6.17633891799075</c:v>
                </c:pt>
                <c:pt idx="1469">
                  <c:v>6.180806483433282</c:v>
                </c:pt>
                <c:pt idx="1470">
                  <c:v>6.184743636723672</c:v>
                </c:pt>
                <c:pt idx="1471">
                  <c:v>6.188541957303096</c:v>
                </c:pt>
                <c:pt idx="1472">
                  <c:v>6.193077159194561</c:v>
                </c:pt>
                <c:pt idx="1473">
                  <c:v>6.196871919960887</c:v>
                </c:pt>
                <c:pt idx="1474">
                  <c:v>6.201186413440048</c:v>
                </c:pt>
                <c:pt idx="1475">
                  <c:v>6.204981174206371</c:v>
                </c:pt>
                <c:pt idx="1476">
                  <c:v>6.2094380602096</c:v>
                </c:pt>
                <c:pt idx="1477">
                  <c:v>6.21346064901443</c:v>
                </c:pt>
                <c:pt idx="1478">
                  <c:v>6.21725184996765</c:v>
                </c:pt>
                <c:pt idx="1479">
                  <c:v>6.22171585559708</c:v>
                </c:pt>
                <c:pt idx="1480">
                  <c:v>6.225802521037738</c:v>
                </c:pt>
                <c:pt idx="1481">
                  <c:v>6.229896306104602</c:v>
                </c:pt>
                <c:pt idx="1482">
                  <c:v>6.234360311734032</c:v>
                </c:pt>
                <c:pt idx="1483">
                  <c:v>6.23837578091266</c:v>
                </c:pt>
                <c:pt idx="1484">
                  <c:v>6.242320053829251</c:v>
                </c:pt>
                <c:pt idx="1485">
                  <c:v>6.246858815533816</c:v>
                </c:pt>
                <c:pt idx="1486">
                  <c:v>6.251614725837577</c:v>
                </c:pt>
                <c:pt idx="1487">
                  <c:v>6.255858023054706</c:v>
                </c:pt>
                <c:pt idx="1488">
                  <c:v>6.26039678475927</c:v>
                </c:pt>
                <c:pt idx="1489">
                  <c:v>6.264187985712491</c:v>
                </c:pt>
                <c:pt idx="1490">
                  <c:v>6.268352967041388</c:v>
                </c:pt>
                <c:pt idx="1491">
                  <c:v>6.272891728745948</c:v>
                </c:pt>
                <c:pt idx="1492">
                  <c:v>6.277505246525646</c:v>
                </c:pt>
                <c:pt idx="1493">
                  <c:v>6.281591911966307</c:v>
                </c:pt>
                <c:pt idx="1494">
                  <c:v>6.285610940958034</c:v>
                </c:pt>
                <c:pt idx="1495">
                  <c:v>6.290074946587459</c:v>
                </c:pt>
                <c:pt idx="1496">
                  <c:v>6.294239927916355</c:v>
                </c:pt>
                <c:pt idx="1497">
                  <c:v>6.298853445696055</c:v>
                </c:pt>
                <c:pt idx="1498">
                  <c:v>6.303317451325481</c:v>
                </c:pt>
                <c:pt idx="1499">
                  <c:v>6.30740411676614</c:v>
                </c:pt>
                <c:pt idx="1500">
                  <c:v>6.311497901833004</c:v>
                </c:pt>
                <c:pt idx="1501">
                  <c:v>6.315961907462431</c:v>
                </c:pt>
                <c:pt idx="1502">
                  <c:v>6.320048572903089</c:v>
                </c:pt>
                <c:pt idx="1503">
                  <c:v>6.323992845819685</c:v>
                </c:pt>
                <c:pt idx="1504">
                  <c:v>6.328307339298846</c:v>
                </c:pt>
                <c:pt idx="1505">
                  <c:v>6.332098540252071</c:v>
                </c:pt>
                <c:pt idx="1506">
                  <c:v>6.336413033731232</c:v>
                </c:pt>
                <c:pt idx="1507">
                  <c:v>6.34021135431066</c:v>
                </c:pt>
                <c:pt idx="1508">
                  <c:v>6.344817752464154</c:v>
                </c:pt>
                <c:pt idx="1509">
                  <c:v>6.348982733793047</c:v>
                </c:pt>
                <c:pt idx="1510">
                  <c:v>6.353450299235576</c:v>
                </c:pt>
                <c:pt idx="1511">
                  <c:v>6.357914304865003</c:v>
                </c:pt>
                <c:pt idx="1512">
                  <c:v>6.362150482455932</c:v>
                </c:pt>
                <c:pt idx="1513">
                  <c:v>6.36616595163456</c:v>
                </c:pt>
                <c:pt idx="1514">
                  <c:v>6.370633517077088</c:v>
                </c:pt>
                <c:pt idx="1515">
                  <c:v>6.374798498405985</c:v>
                </c:pt>
                <c:pt idx="1516">
                  <c:v>6.378668015247447</c:v>
                </c:pt>
                <c:pt idx="1517">
                  <c:v>6.382907752651469</c:v>
                </c:pt>
                <c:pt idx="1518">
                  <c:v>6.386923221830098</c:v>
                </c:pt>
                <c:pt idx="1519">
                  <c:v>6.391088203158989</c:v>
                </c:pt>
                <c:pt idx="1520">
                  <c:v>6.394882963925313</c:v>
                </c:pt>
                <c:pt idx="1521">
                  <c:v>6.399492921891912</c:v>
                </c:pt>
                <c:pt idx="1522">
                  <c:v>6.40365790322081</c:v>
                </c:pt>
                <c:pt idx="1523">
                  <c:v>6.408121908850236</c:v>
                </c:pt>
                <c:pt idx="1524">
                  <c:v>6.412735426629935</c:v>
                </c:pt>
                <c:pt idx="1525">
                  <c:v>6.41697160422086</c:v>
                </c:pt>
                <c:pt idx="1526">
                  <c:v>6.420987073399483</c:v>
                </c:pt>
                <c:pt idx="1527">
                  <c:v>6.425379882766883</c:v>
                </c:pt>
                <c:pt idx="1528">
                  <c:v>6.429466548207539</c:v>
                </c:pt>
                <c:pt idx="1529">
                  <c:v>6.433264868786968</c:v>
                </c:pt>
                <c:pt idx="1530">
                  <c:v>6.437654118341264</c:v>
                </c:pt>
                <c:pt idx="1531">
                  <c:v>6.44166602770679</c:v>
                </c:pt>
                <c:pt idx="1532">
                  <c:v>6.445909324923917</c:v>
                </c:pt>
                <c:pt idx="1533">
                  <c:v>6.450448086628481</c:v>
                </c:pt>
                <c:pt idx="1534">
                  <c:v>6.454310483843737</c:v>
                </c:pt>
                <c:pt idx="1535">
                  <c:v>6.458333072648566</c:v>
                </c:pt>
                <c:pt idx="1536">
                  <c:v>6.462797078277993</c:v>
                </c:pt>
                <c:pt idx="1537">
                  <c:v>6.467478232506625</c:v>
                </c:pt>
                <c:pt idx="1538">
                  <c:v>6.47164321383552</c:v>
                </c:pt>
                <c:pt idx="1539">
                  <c:v>6.47559104656521</c:v>
                </c:pt>
                <c:pt idx="1540">
                  <c:v>6.480122688643575</c:v>
                </c:pt>
                <c:pt idx="1541">
                  <c:v>6.484066961560167</c:v>
                </c:pt>
                <c:pt idx="1542">
                  <c:v>6.487936478401626</c:v>
                </c:pt>
                <c:pt idx="1543">
                  <c:v>6.492400484031056</c:v>
                </c:pt>
                <c:pt idx="1544">
                  <c:v>6.496487149471714</c:v>
                </c:pt>
                <c:pt idx="1545">
                  <c:v>6.50065213080061</c:v>
                </c:pt>
                <c:pt idx="1546">
                  <c:v>6.504970184092871</c:v>
                </c:pt>
                <c:pt idx="1547">
                  <c:v>6.509063969159732</c:v>
                </c:pt>
                <c:pt idx="1548">
                  <c:v>6.512929926188087</c:v>
                </c:pt>
                <c:pt idx="1549">
                  <c:v>6.517468687892654</c:v>
                </c:pt>
                <c:pt idx="1550">
                  <c:v>6.522228158009518</c:v>
                </c:pt>
                <c:pt idx="1551">
                  <c:v>6.526464335600444</c:v>
                </c:pt>
                <c:pt idx="1552">
                  <c:v>6.531006657118109</c:v>
                </c:pt>
                <c:pt idx="1553">
                  <c:v>6.534869054333368</c:v>
                </c:pt>
                <c:pt idx="1554">
                  <c:v>6.538813327249956</c:v>
                </c:pt>
                <c:pt idx="1555">
                  <c:v>6.54349804129169</c:v>
                </c:pt>
                <c:pt idx="1556">
                  <c:v>6.548036802996249</c:v>
                </c:pt>
                <c:pt idx="1557">
                  <c:v>6.552280100213381</c:v>
                </c:pt>
                <c:pt idx="1558">
                  <c:v>6.556146057241738</c:v>
                </c:pt>
                <c:pt idx="1559">
                  <c:v>6.560684818946297</c:v>
                </c:pt>
                <c:pt idx="1560">
                  <c:v>6.564849800275194</c:v>
                </c:pt>
                <c:pt idx="1561">
                  <c:v>6.569463318054896</c:v>
                </c:pt>
                <c:pt idx="1562">
                  <c:v>6.573920204058121</c:v>
                </c:pt>
                <c:pt idx="1563">
                  <c:v>6.578013989124982</c:v>
                </c:pt>
                <c:pt idx="1564">
                  <c:v>6.582107774191844</c:v>
                </c:pt>
                <c:pt idx="1565">
                  <c:v>6.586646535896407</c:v>
                </c:pt>
                <c:pt idx="1566">
                  <c:v>6.590733201337065</c:v>
                </c:pt>
                <c:pt idx="1567">
                  <c:v>6.594602718178525</c:v>
                </c:pt>
                <c:pt idx="1568">
                  <c:v>6.598917211657683</c:v>
                </c:pt>
                <c:pt idx="1569">
                  <c:v>6.602857924761178</c:v>
                </c:pt>
                <c:pt idx="1570">
                  <c:v>6.607101221978305</c:v>
                </c:pt>
                <c:pt idx="1571">
                  <c:v>6.611639983682873</c:v>
                </c:pt>
                <c:pt idx="1572">
                  <c:v>6.615505940711226</c:v>
                </c:pt>
                <c:pt idx="1573">
                  <c:v>6.619592606151887</c:v>
                </c:pt>
                <c:pt idx="1574">
                  <c:v>6.624134927669544</c:v>
                </c:pt>
                <c:pt idx="1575">
                  <c:v>6.628598933298978</c:v>
                </c:pt>
                <c:pt idx="1576">
                  <c:v>6.632913426778141</c:v>
                </c:pt>
                <c:pt idx="1577">
                  <c:v>6.636779383806501</c:v>
                </c:pt>
                <c:pt idx="1578">
                  <c:v>6.641318145511068</c:v>
                </c:pt>
                <c:pt idx="1579">
                  <c:v>6.645483126839956</c:v>
                </c:pt>
                <c:pt idx="1580">
                  <c:v>6.649277887606284</c:v>
                </c:pt>
                <c:pt idx="1581">
                  <c:v>6.653592381085445</c:v>
                </c:pt>
                <c:pt idx="1582">
                  <c:v>6.657458338113801</c:v>
                </c:pt>
                <c:pt idx="1583">
                  <c:v>6.661772831592965</c:v>
                </c:pt>
                <c:pt idx="1584">
                  <c:v>6.666311593297529</c:v>
                </c:pt>
                <c:pt idx="1585">
                  <c:v>6.670177550325884</c:v>
                </c:pt>
                <c:pt idx="1586">
                  <c:v>6.674264215766545</c:v>
                </c:pt>
                <c:pt idx="1587">
                  <c:v>6.678657025133942</c:v>
                </c:pt>
                <c:pt idx="1588">
                  <c:v>6.68327054291364</c:v>
                </c:pt>
                <c:pt idx="1589">
                  <c:v>6.687506720504566</c:v>
                </c:pt>
                <c:pt idx="1590">
                  <c:v>6.69145099342116</c:v>
                </c:pt>
                <c:pt idx="1591">
                  <c:v>6.696060951387752</c:v>
                </c:pt>
                <c:pt idx="1592">
                  <c:v>6.700154736454617</c:v>
                </c:pt>
                <c:pt idx="1593">
                  <c:v>6.70469349815918</c:v>
                </c:pt>
                <c:pt idx="1594">
                  <c:v>6.709225140237541</c:v>
                </c:pt>
                <c:pt idx="1595">
                  <c:v>6.713397241192638</c:v>
                </c:pt>
                <c:pt idx="1596">
                  <c:v>6.717562222521531</c:v>
                </c:pt>
                <c:pt idx="1597">
                  <c:v>6.721951472075827</c:v>
                </c:pt>
                <c:pt idx="1598">
                  <c:v>6.72596694125445</c:v>
                </c:pt>
                <c:pt idx="1599">
                  <c:v>6.72976170202078</c:v>
                </c:pt>
                <c:pt idx="1600">
                  <c:v>6.73429690391224</c:v>
                </c:pt>
                <c:pt idx="1601">
                  <c:v>6.738091664678567</c:v>
                </c:pt>
                <c:pt idx="1602">
                  <c:v>6.742327842269489</c:v>
                </c:pt>
                <c:pt idx="1603">
                  <c:v>6.746197359110948</c:v>
                </c:pt>
                <c:pt idx="1604">
                  <c:v>6.750810876890646</c:v>
                </c:pt>
                <c:pt idx="1605">
                  <c:v>6.75482634606927</c:v>
                </c:pt>
                <c:pt idx="1606">
                  <c:v>6.75943986384897</c:v>
                </c:pt>
                <c:pt idx="1607">
                  <c:v>6.763903869478397</c:v>
                </c:pt>
                <c:pt idx="1608">
                  <c:v>6.768140047069328</c:v>
                </c:pt>
                <c:pt idx="1609">
                  <c:v>6.77223383213619</c:v>
                </c:pt>
                <c:pt idx="1610">
                  <c:v>6.776623081690488</c:v>
                </c:pt>
                <c:pt idx="1611">
                  <c:v>6.78063855086911</c:v>
                </c:pt>
                <c:pt idx="1612">
                  <c:v>6.784508067710567</c:v>
                </c:pt>
                <c:pt idx="1613">
                  <c:v>6.788968513526898</c:v>
                </c:pt>
                <c:pt idx="1614">
                  <c:v>6.792909226630387</c:v>
                </c:pt>
                <c:pt idx="1615">
                  <c:v>6.797152523847516</c:v>
                </c:pt>
                <c:pt idx="1616">
                  <c:v>6.801616529476946</c:v>
                </c:pt>
                <c:pt idx="1617">
                  <c:v>6.806375999593812</c:v>
                </c:pt>
                <c:pt idx="1618">
                  <c:v>6.81046266503447</c:v>
                </c:pt>
                <c:pt idx="1619">
                  <c:v>6.814855474401868</c:v>
                </c:pt>
                <c:pt idx="1620">
                  <c:v>6.818646675355089</c:v>
                </c:pt>
                <c:pt idx="1621">
                  <c:v>6.822889972572217</c:v>
                </c:pt>
                <c:pt idx="1622">
                  <c:v>6.826755929600576</c:v>
                </c:pt>
                <c:pt idx="1623">
                  <c:v>6.83121993523001</c:v>
                </c:pt>
                <c:pt idx="1624">
                  <c:v>6.835384916558897</c:v>
                </c:pt>
                <c:pt idx="1625">
                  <c:v>6.839179677325228</c:v>
                </c:pt>
                <c:pt idx="1626">
                  <c:v>6.843568926879524</c:v>
                </c:pt>
                <c:pt idx="1627">
                  <c:v>6.847655592320182</c:v>
                </c:pt>
                <c:pt idx="1628">
                  <c:v>6.851820573649075</c:v>
                </c:pt>
                <c:pt idx="1629">
                  <c:v>6.856362895166741</c:v>
                </c:pt>
                <c:pt idx="1630">
                  <c:v>6.860225292381997</c:v>
                </c:pt>
                <c:pt idx="1631">
                  <c:v>6.864247881186826</c:v>
                </c:pt>
                <c:pt idx="1632">
                  <c:v>6.868708327003151</c:v>
                </c:pt>
                <c:pt idx="1633">
                  <c:v>6.873393041044887</c:v>
                </c:pt>
                <c:pt idx="1634">
                  <c:v>6.877707534524046</c:v>
                </c:pt>
                <c:pt idx="1635">
                  <c:v>6.882321052303743</c:v>
                </c:pt>
                <c:pt idx="1636">
                  <c:v>6.887155278495734</c:v>
                </c:pt>
                <c:pt idx="1637">
                  <c:v>6.891170747674367</c:v>
                </c:pt>
                <c:pt idx="1638">
                  <c:v>6.895563557041761</c:v>
                </c:pt>
                <c:pt idx="1639">
                  <c:v>6.900248271083494</c:v>
                </c:pt>
                <c:pt idx="1640">
                  <c:v>6.904562764562657</c:v>
                </c:pt>
                <c:pt idx="1641">
                  <c:v>6.909176282342356</c:v>
                </c:pt>
                <c:pt idx="1642">
                  <c:v>6.914006948721247</c:v>
                </c:pt>
                <c:pt idx="1643">
                  <c:v>6.918022417899877</c:v>
                </c:pt>
                <c:pt idx="1644">
                  <c:v>6.922489983342407</c:v>
                </c:pt>
                <c:pt idx="1645">
                  <c:v>6.927099941309002</c:v>
                </c:pt>
                <c:pt idx="1646">
                  <c:v>6.93133611889993</c:v>
                </c:pt>
                <c:pt idx="1647">
                  <c:v>6.93520919555449</c:v>
                </c:pt>
                <c:pt idx="1648">
                  <c:v>6.939747957259054</c:v>
                </c:pt>
                <c:pt idx="1649">
                  <c:v>6.943912938587944</c:v>
                </c:pt>
                <c:pt idx="1650">
                  <c:v>6.94844814047941</c:v>
                </c:pt>
                <c:pt idx="1651">
                  <c:v>6.952912146108837</c:v>
                </c:pt>
                <c:pt idx="1652">
                  <c:v>6.957077127437731</c:v>
                </c:pt>
                <c:pt idx="1653">
                  <c:v>6.961170912504594</c:v>
                </c:pt>
                <c:pt idx="1654">
                  <c:v>6.96562779850782</c:v>
                </c:pt>
                <c:pt idx="1655">
                  <c:v>6.969721583574686</c:v>
                </c:pt>
                <c:pt idx="1656">
                  <c:v>6.973591100416141</c:v>
                </c:pt>
                <c:pt idx="1657">
                  <c:v>6.977830837820169</c:v>
                </c:pt>
                <c:pt idx="1658">
                  <c:v>6.981846306998794</c:v>
                </c:pt>
                <c:pt idx="1659">
                  <c:v>6.986089604215925</c:v>
                </c:pt>
                <c:pt idx="1660">
                  <c:v>6.99069956218252</c:v>
                </c:pt>
                <c:pt idx="1661">
                  <c:v>6.994565519210877</c:v>
                </c:pt>
                <c:pt idx="1662">
                  <c:v>6.9985809883895</c:v>
                </c:pt>
                <c:pt idx="1663">
                  <c:v>7.00312330990717</c:v>
                </c:pt>
                <c:pt idx="1664">
                  <c:v>7.007654951985526</c:v>
                </c:pt>
                <c:pt idx="1665">
                  <c:v>7.011969445464694</c:v>
                </c:pt>
                <c:pt idx="1666">
                  <c:v>7.015917278194383</c:v>
                </c:pt>
                <c:pt idx="1667">
                  <c:v>7.020374164197611</c:v>
                </c:pt>
                <c:pt idx="1668">
                  <c:v>7.024396753002438</c:v>
                </c:pt>
                <c:pt idx="1669">
                  <c:v>7.02907790723107</c:v>
                </c:pt>
                <c:pt idx="1670">
                  <c:v>7.033545472673601</c:v>
                </c:pt>
                <c:pt idx="1671">
                  <c:v>7.037710454002495</c:v>
                </c:pt>
                <c:pt idx="1672">
                  <c:v>7.041875435331388</c:v>
                </c:pt>
                <c:pt idx="1673">
                  <c:v>7.046339440960818</c:v>
                </c:pt>
                <c:pt idx="1674">
                  <c:v>7.05028015406431</c:v>
                </c:pt>
                <c:pt idx="1675">
                  <c:v>7.054295623242935</c:v>
                </c:pt>
                <c:pt idx="1676">
                  <c:v>7.058613676535196</c:v>
                </c:pt>
                <c:pt idx="1677">
                  <c:v>7.062401317675318</c:v>
                </c:pt>
                <c:pt idx="1678">
                  <c:v>7.06664461489245</c:v>
                </c:pt>
                <c:pt idx="1679">
                  <c:v>7.070588887809041</c:v>
                </c:pt>
                <c:pt idx="1680">
                  <c:v>7.075052893438473</c:v>
                </c:pt>
                <c:pt idx="1681">
                  <c:v>7.079217874767367</c:v>
                </c:pt>
                <c:pt idx="1682">
                  <c:v>7.083827832733963</c:v>
                </c:pt>
                <c:pt idx="1683">
                  <c:v>7.088291838363393</c:v>
                </c:pt>
                <c:pt idx="1684">
                  <c:v>7.09252801595432</c:v>
                </c:pt>
                <c:pt idx="1685">
                  <c:v>7.096547044946046</c:v>
                </c:pt>
                <c:pt idx="1686">
                  <c:v>7.100861538425205</c:v>
                </c:pt>
                <c:pt idx="1687">
                  <c:v>7.104955323492066</c:v>
                </c:pt>
                <c:pt idx="1688">
                  <c:v>7.108822170473703</c:v>
                </c:pt>
                <c:pt idx="1689">
                  <c:v>7.113211420027995</c:v>
                </c:pt>
                <c:pt idx="1690">
                  <c:v>7.117148573318385</c:v>
                </c:pt>
                <c:pt idx="1691">
                  <c:v>7.121463066797547</c:v>
                </c:pt>
                <c:pt idx="1692">
                  <c:v>7.12600538831521</c:v>
                </c:pt>
                <c:pt idx="1693">
                  <c:v>7.130836054694112</c:v>
                </c:pt>
                <c:pt idx="1694">
                  <c:v>7.134851523872737</c:v>
                </c:pt>
                <c:pt idx="1695">
                  <c:v>7.139244333240138</c:v>
                </c:pt>
                <c:pt idx="1696">
                  <c:v>7.144003803356995</c:v>
                </c:pt>
                <c:pt idx="1697">
                  <c:v>7.14824710057413</c:v>
                </c:pt>
                <c:pt idx="1698">
                  <c:v>7.15285705854072</c:v>
                </c:pt>
                <c:pt idx="1699">
                  <c:v>7.156651819307046</c:v>
                </c:pt>
                <c:pt idx="1700">
                  <c:v>7.160816800635936</c:v>
                </c:pt>
                <c:pt idx="1701">
                  <c:v>7.165280806265367</c:v>
                </c:pt>
                <c:pt idx="1702">
                  <c:v>7.1699655203071</c:v>
                </c:pt>
                <c:pt idx="1703">
                  <c:v>7.174052185747761</c:v>
                </c:pt>
                <c:pt idx="1704">
                  <c:v>7.178000018477453</c:v>
                </c:pt>
                <c:pt idx="1705">
                  <c:v>7.18253166055581</c:v>
                </c:pt>
                <c:pt idx="1706">
                  <c:v>7.18662544562268</c:v>
                </c:pt>
                <c:pt idx="1707">
                  <c:v>7.190420206388999</c:v>
                </c:pt>
                <c:pt idx="1708">
                  <c:v>7.194809455943298</c:v>
                </c:pt>
                <c:pt idx="1709">
                  <c:v>7.198899681197059</c:v>
                </c:pt>
                <c:pt idx="1710">
                  <c:v>7.203064662525949</c:v>
                </c:pt>
                <c:pt idx="1711">
                  <c:v>7.207528668155379</c:v>
                </c:pt>
                <c:pt idx="1712">
                  <c:v>7.211469381258878</c:v>
                </c:pt>
                <c:pt idx="1713">
                  <c:v>7.215563166325735</c:v>
                </c:pt>
                <c:pt idx="1714">
                  <c:v>7.21995241588003</c:v>
                </c:pt>
                <c:pt idx="1715">
                  <c:v>7.224633570108656</c:v>
                </c:pt>
                <c:pt idx="1716">
                  <c:v>7.228876867325782</c:v>
                </c:pt>
                <c:pt idx="1717">
                  <c:v>7.232746384167248</c:v>
                </c:pt>
                <c:pt idx="1718">
                  <c:v>7.237210389796677</c:v>
                </c:pt>
                <c:pt idx="1719">
                  <c:v>7.241446567387602</c:v>
                </c:pt>
                <c:pt idx="1720">
                  <c:v>7.245910573017029</c:v>
                </c:pt>
                <c:pt idx="1721">
                  <c:v>7.250371018833361</c:v>
                </c:pt>
                <c:pt idx="1722">
                  <c:v>7.254614316050485</c:v>
                </c:pt>
                <c:pt idx="1723">
                  <c:v>7.258633345042218</c:v>
                </c:pt>
                <c:pt idx="1724">
                  <c:v>7.263093790858547</c:v>
                </c:pt>
                <c:pt idx="1725">
                  <c:v>7.267187575925401</c:v>
                </c:pt>
                <c:pt idx="1726">
                  <c:v>7.2711282890289</c:v>
                </c:pt>
                <c:pt idx="1727">
                  <c:v>7.275368026432928</c:v>
                </c:pt>
                <c:pt idx="1728">
                  <c:v>7.279308739536418</c:v>
                </c:pt>
                <c:pt idx="1729">
                  <c:v>7.283473720865312</c:v>
                </c:pt>
                <c:pt idx="1730">
                  <c:v>7.287343237706771</c:v>
                </c:pt>
                <c:pt idx="1731">
                  <c:v>7.292031511561603</c:v>
                </c:pt>
                <c:pt idx="1732">
                  <c:v>7.29604698074023</c:v>
                </c:pt>
                <c:pt idx="1733">
                  <c:v>7.30058574244479</c:v>
                </c:pt>
                <c:pt idx="1734">
                  <c:v>7.305195700411389</c:v>
                </c:pt>
                <c:pt idx="1735">
                  <c:v>7.309431878002311</c:v>
                </c:pt>
                <c:pt idx="1736">
                  <c:v>7.313454466807139</c:v>
                </c:pt>
                <c:pt idx="1737">
                  <c:v>7.317836596735231</c:v>
                </c:pt>
                <c:pt idx="1738">
                  <c:v>7.321930381802097</c:v>
                </c:pt>
                <c:pt idx="1739">
                  <c:v>7.326469143506661</c:v>
                </c:pt>
                <c:pt idx="1740">
                  <c:v>7.331007905211228</c:v>
                </c:pt>
                <c:pt idx="1741">
                  <c:v>7.335172886540119</c:v>
                </c:pt>
                <c:pt idx="1742">
                  <c:v>7.339409064131046</c:v>
                </c:pt>
                <c:pt idx="1743">
                  <c:v>7.343801873498439</c:v>
                </c:pt>
                <c:pt idx="1744">
                  <c:v>7.347813782863966</c:v>
                </c:pt>
                <c:pt idx="1745">
                  <c:v>7.351761615593664</c:v>
                </c:pt>
                <c:pt idx="1746">
                  <c:v>7.356076109072823</c:v>
                </c:pt>
                <c:pt idx="1747">
                  <c:v>7.359938506288076</c:v>
                </c:pt>
                <c:pt idx="1748">
                  <c:v>7.364181803505202</c:v>
                </c:pt>
                <c:pt idx="1749">
                  <c:v>7.368051320346667</c:v>
                </c:pt>
                <c:pt idx="1750">
                  <c:v>7.372661278313263</c:v>
                </c:pt>
                <c:pt idx="1751">
                  <c:v>7.376605551229857</c:v>
                </c:pt>
                <c:pt idx="1752">
                  <c:v>7.381286705458485</c:v>
                </c:pt>
                <c:pt idx="1753">
                  <c:v>7.385754270901014</c:v>
                </c:pt>
                <c:pt idx="1754">
                  <c:v>7.38999044849194</c:v>
                </c:pt>
                <c:pt idx="1755">
                  <c:v>7.39400947748367</c:v>
                </c:pt>
                <c:pt idx="1756">
                  <c:v>7.398395167224864</c:v>
                </c:pt>
                <c:pt idx="1757">
                  <c:v>7.402488952291725</c:v>
                </c:pt>
                <c:pt idx="1758">
                  <c:v>7.40628371305805</c:v>
                </c:pt>
                <c:pt idx="1759">
                  <c:v>7.41074771868748</c:v>
                </c:pt>
                <c:pt idx="1760">
                  <c:v>7.414617235528937</c:v>
                </c:pt>
                <c:pt idx="1761">
                  <c:v>7.41885341311987</c:v>
                </c:pt>
                <c:pt idx="1762">
                  <c:v>7.423466930899563</c:v>
                </c:pt>
                <c:pt idx="1763">
                  <c:v>7.42726169166589</c:v>
                </c:pt>
                <c:pt idx="1764">
                  <c:v>7.431348357106547</c:v>
                </c:pt>
                <c:pt idx="1765">
                  <c:v>7.435890678624212</c:v>
                </c:pt>
                <c:pt idx="1766">
                  <c:v>7.440500636590808</c:v>
                </c:pt>
                <c:pt idx="1767">
                  <c:v>7.444665617919702</c:v>
                </c:pt>
                <c:pt idx="1768">
                  <c:v>7.44868108709833</c:v>
                </c:pt>
                <c:pt idx="1769">
                  <c:v>7.453141532914656</c:v>
                </c:pt>
                <c:pt idx="1770">
                  <c:v>7.457313633869751</c:v>
                </c:pt>
                <c:pt idx="1771">
                  <c:v>7.461104834822977</c:v>
                </c:pt>
                <c:pt idx="1772">
                  <c:v>7.465419328302138</c:v>
                </c:pt>
                <c:pt idx="1773">
                  <c:v>7.469505993742796</c:v>
                </c:pt>
                <c:pt idx="1774">
                  <c:v>7.473599778809658</c:v>
                </c:pt>
                <c:pt idx="1775">
                  <c:v>7.478138540514221</c:v>
                </c:pt>
                <c:pt idx="1776">
                  <c:v>7.48207925361771</c:v>
                </c:pt>
                <c:pt idx="1777">
                  <c:v>7.48609472279634</c:v>
                </c:pt>
                <c:pt idx="1778">
                  <c:v>7.49056228823887</c:v>
                </c:pt>
                <c:pt idx="1779">
                  <c:v>7.4952434424675</c:v>
                </c:pt>
                <c:pt idx="1780">
                  <c:v>7.49948673968463</c:v>
                </c:pt>
                <c:pt idx="1781">
                  <c:v>7.50328150045095</c:v>
                </c:pt>
                <c:pt idx="1782">
                  <c:v>7.507891458417546</c:v>
                </c:pt>
                <c:pt idx="1783">
                  <c:v>7.512056439746439</c:v>
                </c:pt>
                <c:pt idx="1784">
                  <c:v>7.516520445375872</c:v>
                </c:pt>
                <c:pt idx="1785">
                  <c:v>7.521059207080437</c:v>
                </c:pt>
                <c:pt idx="1786">
                  <c:v>7.52522418840933</c:v>
                </c:pt>
                <c:pt idx="1787">
                  <c:v>7.529310853849985</c:v>
                </c:pt>
                <c:pt idx="1788">
                  <c:v>7.533774859479415</c:v>
                </c:pt>
                <c:pt idx="1789">
                  <c:v>7.53786864454628</c:v>
                </c:pt>
                <c:pt idx="1790">
                  <c:v>7.541812917462872</c:v>
                </c:pt>
                <c:pt idx="1791">
                  <c:v>7.545977898791766</c:v>
                </c:pt>
                <c:pt idx="1792">
                  <c:v>7.549993367970392</c:v>
                </c:pt>
                <c:pt idx="1793">
                  <c:v>7.554158349299283</c:v>
                </c:pt>
                <c:pt idx="1794">
                  <c:v>7.557953110065609</c:v>
                </c:pt>
                <c:pt idx="1795">
                  <c:v>7.562637824107338</c:v>
                </c:pt>
                <c:pt idx="1796">
                  <c:v>7.566731609174202</c:v>
                </c:pt>
                <c:pt idx="1797">
                  <c:v>7.571120858728495</c:v>
                </c:pt>
                <c:pt idx="1798">
                  <c:v>7.575730816695089</c:v>
                </c:pt>
                <c:pt idx="1799">
                  <c:v>7.57996699428602</c:v>
                </c:pt>
                <c:pt idx="1800">
                  <c:v>7.583914827015707</c:v>
                </c:pt>
                <c:pt idx="1801">
                  <c:v>7.58844735904735</c:v>
                </c:pt>
                <c:pt idx="1802">
                  <c:v>7.592612340376244</c:v>
                </c:pt>
                <c:pt idx="1803">
                  <c:v>7.597154661893906</c:v>
                </c:pt>
                <c:pt idx="1804">
                  <c:v>7.601618667523339</c:v>
                </c:pt>
                <c:pt idx="1805">
                  <c:v>7.605854845114265</c:v>
                </c:pt>
                <c:pt idx="1806">
                  <c:v>7.610019826443157</c:v>
                </c:pt>
                <c:pt idx="1807">
                  <c:v>7.614412635810554</c:v>
                </c:pt>
                <c:pt idx="1808">
                  <c:v>7.618428104989182</c:v>
                </c:pt>
                <c:pt idx="1809">
                  <c:v>7.622297621830642</c:v>
                </c:pt>
                <c:pt idx="1810">
                  <c:v>7.626683311571836</c:v>
                </c:pt>
                <c:pt idx="1811">
                  <c:v>7.630478072338161</c:v>
                </c:pt>
                <c:pt idx="1812">
                  <c:v>7.634792565817323</c:v>
                </c:pt>
                <c:pt idx="1813">
                  <c:v>7.638736838733913</c:v>
                </c:pt>
                <c:pt idx="1814">
                  <c:v>7.643193724737142</c:v>
                </c:pt>
                <c:pt idx="1815">
                  <c:v>7.647287509804001</c:v>
                </c:pt>
                <c:pt idx="1816">
                  <c:v>7.651826271508566</c:v>
                </c:pt>
                <c:pt idx="1817">
                  <c:v>7.656365033213131</c:v>
                </c:pt>
                <c:pt idx="1818">
                  <c:v>7.660601210804057</c:v>
                </c:pt>
                <c:pt idx="1819">
                  <c:v>7.664694995870916</c:v>
                </c:pt>
                <c:pt idx="1820">
                  <c:v>7.669084245425208</c:v>
                </c:pt>
                <c:pt idx="1821">
                  <c:v>7.67317091086587</c:v>
                </c:pt>
                <c:pt idx="1822">
                  <c:v>7.676969231445296</c:v>
                </c:pt>
                <c:pt idx="1823">
                  <c:v>7.681433237074729</c:v>
                </c:pt>
                <c:pt idx="1824">
                  <c:v>7.685370390365119</c:v>
                </c:pt>
                <c:pt idx="1825">
                  <c:v>7.68961368758225</c:v>
                </c:pt>
                <c:pt idx="1826">
                  <c:v>7.694077693211678</c:v>
                </c:pt>
                <c:pt idx="1827">
                  <c:v>7.697868894164902</c:v>
                </c:pt>
                <c:pt idx="1828">
                  <c:v>7.701884363343527</c:v>
                </c:pt>
                <c:pt idx="1829">
                  <c:v>7.706423125048091</c:v>
                </c:pt>
                <c:pt idx="1830">
                  <c:v>7.71103308301469</c:v>
                </c:pt>
                <c:pt idx="1831">
                  <c:v>7.715276380231817</c:v>
                </c:pt>
                <c:pt idx="1832">
                  <c:v>7.71921709333531</c:v>
                </c:pt>
                <c:pt idx="1833">
                  <c:v>7.723677539151637</c:v>
                </c:pt>
                <c:pt idx="1834">
                  <c:v>7.72784252048053</c:v>
                </c:pt>
                <c:pt idx="1835">
                  <c:v>7.731640841059957</c:v>
                </c:pt>
                <c:pt idx="1836">
                  <c:v>7.736030090614253</c:v>
                </c:pt>
                <c:pt idx="1837">
                  <c:v>7.740120315868013</c:v>
                </c:pt>
                <c:pt idx="1838">
                  <c:v>7.744206981308671</c:v>
                </c:pt>
                <c:pt idx="1839">
                  <c:v>7.74874930282634</c:v>
                </c:pt>
                <c:pt idx="1840">
                  <c:v>7.752618819667791</c:v>
                </c:pt>
                <c:pt idx="1841">
                  <c:v>7.756783800996689</c:v>
                </c:pt>
                <c:pt idx="1842">
                  <c:v>7.761173050550985</c:v>
                </c:pt>
                <c:pt idx="1843">
                  <c:v>7.765857764592715</c:v>
                </c:pt>
                <c:pt idx="1844">
                  <c:v>7.770093942183644</c:v>
                </c:pt>
                <c:pt idx="1845">
                  <c:v>7.77389226276307</c:v>
                </c:pt>
                <c:pt idx="1846">
                  <c:v>7.778576976804795</c:v>
                </c:pt>
                <c:pt idx="1847">
                  <c:v>7.782592445983425</c:v>
                </c:pt>
                <c:pt idx="1848">
                  <c:v>7.787131207687983</c:v>
                </c:pt>
                <c:pt idx="1849">
                  <c:v>7.791669969392551</c:v>
                </c:pt>
                <c:pt idx="1850">
                  <c:v>7.79583495072144</c:v>
                </c:pt>
                <c:pt idx="1851">
                  <c:v>7.799925175975204</c:v>
                </c:pt>
                <c:pt idx="1852">
                  <c:v>7.804389181604637</c:v>
                </c:pt>
                <c:pt idx="1853">
                  <c:v>7.808554162933528</c:v>
                </c:pt>
                <c:pt idx="1854">
                  <c:v>7.813167680713227</c:v>
                </c:pt>
                <c:pt idx="1855">
                  <c:v>7.817553370454416</c:v>
                </c:pt>
                <c:pt idx="1856">
                  <c:v>7.821647155521281</c:v>
                </c:pt>
                <c:pt idx="1857">
                  <c:v>7.825883333112205</c:v>
                </c:pt>
                <c:pt idx="1858">
                  <c:v>7.830347338741637</c:v>
                </c:pt>
                <c:pt idx="1859">
                  <c:v>7.834366367733364</c:v>
                </c:pt>
                <c:pt idx="1860">
                  <c:v>7.838303521023754</c:v>
                </c:pt>
                <c:pt idx="1861">
                  <c:v>7.842546818240881</c:v>
                </c:pt>
                <c:pt idx="1862">
                  <c:v>7.846338019194107</c:v>
                </c:pt>
                <c:pt idx="1863">
                  <c:v>7.850581316411234</c:v>
                </c:pt>
                <c:pt idx="1864">
                  <c:v>7.854522029514728</c:v>
                </c:pt>
                <c:pt idx="1865">
                  <c:v>7.859060791219292</c:v>
                </c:pt>
                <c:pt idx="1866">
                  <c:v>7.863147456659947</c:v>
                </c:pt>
                <c:pt idx="1867">
                  <c:v>7.867764534252746</c:v>
                </c:pt>
                <c:pt idx="1868">
                  <c:v>7.872153783807045</c:v>
                </c:pt>
                <c:pt idx="1869">
                  <c:v>7.876389961397971</c:v>
                </c:pt>
                <c:pt idx="1870">
                  <c:v>7.880554942726865</c:v>
                </c:pt>
                <c:pt idx="1871">
                  <c:v>7.885022508169396</c:v>
                </c:pt>
                <c:pt idx="1872">
                  <c:v>7.889037977348019</c:v>
                </c:pt>
                <c:pt idx="1873">
                  <c:v>7.892975130638407</c:v>
                </c:pt>
                <c:pt idx="1874">
                  <c:v>7.897367940005806</c:v>
                </c:pt>
                <c:pt idx="1875">
                  <c:v>7.90116270077214</c:v>
                </c:pt>
                <c:pt idx="1876">
                  <c:v>7.905477194251297</c:v>
                </c:pt>
                <c:pt idx="1877">
                  <c:v>7.909339591466552</c:v>
                </c:pt>
                <c:pt idx="1878">
                  <c:v>7.913807156909082</c:v>
                </c:pt>
                <c:pt idx="1879">
                  <c:v>7.917893822349741</c:v>
                </c:pt>
                <c:pt idx="1880">
                  <c:v>7.922436143867404</c:v>
                </c:pt>
                <c:pt idx="1881">
                  <c:v>7.926900149496837</c:v>
                </c:pt>
                <c:pt idx="1882">
                  <c:v>7.931214642975998</c:v>
                </c:pt>
                <c:pt idx="1883">
                  <c:v>7.935301308416657</c:v>
                </c:pt>
                <c:pt idx="1884">
                  <c:v>7.939694117784055</c:v>
                </c:pt>
                <c:pt idx="1885">
                  <c:v>7.943780783224712</c:v>
                </c:pt>
                <c:pt idx="1886">
                  <c:v>7.947653859879272</c:v>
                </c:pt>
                <c:pt idx="1887">
                  <c:v>7.951968353358435</c:v>
                </c:pt>
                <c:pt idx="1888">
                  <c:v>7.955905506648825</c:v>
                </c:pt>
                <c:pt idx="1889">
                  <c:v>7.960220000127986</c:v>
                </c:pt>
                <c:pt idx="1890">
                  <c:v>7.964762321645652</c:v>
                </c:pt>
                <c:pt idx="1891">
                  <c:v>7.968624718860908</c:v>
                </c:pt>
                <c:pt idx="1892">
                  <c:v>7.972568991777501</c:v>
                </c:pt>
                <c:pt idx="1893">
                  <c:v>7.977107753482067</c:v>
                </c:pt>
                <c:pt idx="1894">
                  <c:v>7.981717711448664</c:v>
                </c:pt>
                <c:pt idx="1895">
                  <c:v>7.986032204927823</c:v>
                </c:pt>
                <c:pt idx="1896">
                  <c:v>7.98982696569415</c:v>
                </c:pt>
                <c:pt idx="1897">
                  <c:v>7.994287411510476</c:v>
                </c:pt>
                <c:pt idx="1898">
                  <c:v>7.998381196577338</c:v>
                </c:pt>
                <c:pt idx="1899">
                  <c:v>8.002250713418796</c:v>
                </c:pt>
                <c:pt idx="1900">
                  <c:v>8.006639962973096</c:v>
                </c:pt>
                <c:pt idx="1901">
                  <c:v>8.010655432151718</c:v>
                </c:pt>
                <c:pt idx="1902">
                  <c:v>8.014820413480611</c:v>
                </c:pt>
                <c:pt idx="1903">
                  <c:v>8.019359175185173</c:v>
                </c:pt>
                <c:pt idx="1904">
                  <c:v>8.023228692026633</c:v>
                </c:pt>
                <c:pt idx="1905">
                  <c:v>8.02724416120526</c:v>
                </c:pt>
                <c:pt idx="1906">
                  <c:v>8.031708166834685</c:v>
                </c:pt>
                <c:pt idx="1907">
                  <c:v>8.036467636951553</c:v>
                </c:pt>
                <c:pt idx="1908">
                  <c:v>8.04063261828045</c:v>
                </c:pt>
                <c:pt idx="1909">
                  <c:v>8.04450213512191</c:v>
                </c:pt>
                <c:pt idx="1910">
                  <c:v>8.049108533275401</c:v>
                </c:pt>
                <c:pt idx="1911">
                  <c:v>8.0532735146043</c:v>
                </c:pt>
                <c:pt idx="1912">
                  <c:v>8.057741080046823</c:v>
                </c:pt>
                <c:pt idx="1913">
                  <c:v>8.062354597826526</c:v>
                </c:pt>
                <c:pt idx="1914">
                  <c:v>8.06651957915542</c:v>
                </c:pt>
                <c:pt idx="1915">
                  <c:v>8.07053237847422</c:v>
                </c:pt>
                <c:pt idx="1916">
                  <c:v>8.07499994391675</c:v>
                </c:pt>
                <c:pt idx="1917">
                  <c:v>8.079164925245647</c:v>
                </c:pt>
                <c:pt idx="1918">
                  <c:v>8.08295256638577</c:v>
                </c:pt>
                <c:pt idx="1919">
                  <c:v>8.087270619678028</c:v>
                </c:pt>
                <c:pt idx="1920">
                  <c:v>8.091211332781514</c:v>
                </c:pt>
                <c:pt idx="1921">
                  <c:v>8.09545462999865</c:v>
                </c:pt>
                <c:pt idx="1922">
                  <c:v>8.10006458796525</c:v>
                </c:pt>
                <c:pt idx="1923">
                  <c:v>8.103855788918464</c:v>
                </c:pt>
                <c:pt idx="1924">
                  <c:v>8.10794957398533</c:v>
                </c:pt>
                <c:pt idx="1925">
                  <c:v>8.11241357961476</c:v>
                </c:pt>
                <c:pt idx="1926">
                  <c:v>8.117098293656488</c:v>
                </c:pt>
                <c:pt idx="1927">
                  <c:v>8.121263274985381</c:v>
                </c:pt>
                <c:pt idx="1928">
                  <c:v>8.125207547901977</c:v>
                </c:pt>
                <c:pt idx="1929">
                  <c:v>8.129671553531402</c:v>
                </c:pt>
                <c:pt idx="1930">
                  <c:v>8.1338365348603</c:v>
                </c:pt>
                <c:pt idx="1931">
                  <c:v>8.13837529656486</c:v>
                </c:pt>
                <c:pt idx="1932">
                  <c:v>8.14283218256809</c:v>
                </c:pt>
                <c:pt idx="1933">
                  <c:v>8.146997163896978</c:v>
                </c:pt>
                <c:pt idx="1934">
                  <c:v>8.151019752701813</c:v>
                </c:pt>
                <c:pt idx="1935">
                  <c:v>8.15555495459328</c:v>
                </c:pt>
                <c:pt idx="1936">
                  <c:v>8.159648739660136</c:v>
                </c:pt>
                <c:pt idx="1937">
                  <c:v>8.1635146966885</c:v>
                </c:pt>
                <c:pt idx="1938">
                  <c:v>8.167829190167657</c:v>
                </c:pt>
                <c:pt idx="1939">
                  <c:v>8.171695147196013</c:v>
                </c:pt>
                <c:pt idx="1940">
                  <c:v>8.176009640675172</c:v>
                </c:pt>
                <c:pt idx="1941">
                  <c:v>8.180623158454868</c:v>
                </c:pt>
                <c:pt idx="1942">
                  <c:v>8.184492675296334</c:v>
                </c:pt>
                <c:pt idx="1943">
                  <c:v>8.188579340736991</c:v>
                </c:pt>
                <c:pt idx="1944">
                  <c:v>8.192972150104388</c:v>
                </c:pt>
                <c:pt idx="1945">
                  <c:v>8.197578548257876</c:v>
                </c:pt>
                <c:pt idx="1946">
                  <c:v>8.201893041737041</c:v>
                </c:pt>
                <c:pt idx="1947">
                  <c:v>8.205915630541872</c:v>
                </c:pt>
                <c:pt idx="1948">
                  <c:v>8.210301320283062</c:v>
                </c:pt>
                <c:pt idx="1949">
                  <c:v>8.214395105349922</c:v>
                </c:pt>
                <c:pt idx="1950">
                  <c:v>8.219005063316517</c:v>
                </c:pt>
                <c:pt idx="1951">
                  <c:v>8.223469068945954</c:v>
                </c:pt>
                <c:pt idx="1952">
                  <c:v>8.227634050274847</c:v>
                </c:pt>
                <c:pt idx="1953">
                  <c:v>8.231870227865768</c:v>
                </c:pt>
                <c:pt idx="1954">
                  <c:v>8.236263037233163</c:v>
                </c:pt>
                <c:pt idx="1955">
                  <c:v>8.240278506411789</c:v>
                </c:pt>
                <c:pt idx="1956">
                  <c:v>8.244222779328391</c:v>
                </c:pt>
                <c:pt idx="1957">
                  <c:v>8.248537272807551</c:v>
                </c:pt>
                <c:pt idx="1958">
                  <c:v>8.25232847376077</c:v>
                </c:pt>
                <c:pt idx="1959">
                  <c:v>8.25664296723994</c:v>
                </c:pt>
                <c:pt idx="1960">
                  <c:v>8.260512484081397</c:v>
                </c:pt>
                <c:pt idx="1961">
                  <c:v>8.264976489710817</c:v>
                </c:pt>
                <c:pt idx="1962">
                  <c:v>8.26906315515148</c:v>
                </c:pt>
                <c:pt idx="1963">
                  <c:v>8.27374786919322</c:v>
                </c:pt>
                <c:pt idx="1964">
                  <c:v>8.27821543463574</c:v>
                </c:pt>
                <c:pt idx="1965">
                  <c:v>8.282451612226672</c:v>
                </c:pt>
                <c:pt idx="1966">
                  <c:v>8.286474201031501</c:v>
                </c:pt>
                <c:pt idx="1967">
                  <c:v>8.290856330959593</c:v>
                </c:pt>
                <c:pt idx="1968">
                  <c:v>8.294950116026451</c:v>
                </c:pt>
                <c:pt idx="1969">
                  <c:v>8.298744876792778</c:v>
                </c:pt>
                <c:pt idx="1970">
                  <c:v>8.30320888242221</c:v>
                </c:pt>
                <c:pt idx="1971">
                  <c:v>8.307149595525707</c:v>
                </c:pt>
                <c:pt idx="1972">
                  <c:v>8.311314576854595</c:v>
                </c:pt>
                <c:pt idx="1973">
                  <c:v>8.31600285070943</c:v>
                </c:pt>
                <c:pt idx="1974">
                  <c:v>8.320684004938056</c:v>
                </c:pt>
                <c:pt idx="1975">
                  <c:v>8.324777790004915</c:v>
                </c:pt>
                <c:pt idx="1976">
                  <c:v>8.329241795634345</c:v>
                </c:pt>
                <c:pt idx="1977">
                  <c:v>8.333930069489177</c:v>
                </c:pt>
                <c:pt idx="1978">
                  <c:v>8.338095050818068</c:v>
                </c:pt>
                <c:pt idx="1979">
                  <c:v>8.342035763921563</c:v>
                </c:pt>
                <c:pt idx="1980">
                  <c:v>8.34657452562613</c:v>
                </c:pt>
                <c:pt idx="1981">
                  <c:v>8.350739506955028</c:v>
                </c:pt>
                <c:pt idx="1982">
                  <c:v>8.355278268659583</c:v>
                </c:pt>
                <c:pt idx="1983">
                  <c:v>8.359817030364155</c:v>
                </c:pt>
                <c:pt idx="1984">
                  <c:v>8.363982011693048</c:v>
                </c:pt>
                <c:pt idx="1985">
                  <c:v>8.367997480871665</c:v>
                </c:pt>
                <c:pt idx="1986">
                  <c:v>8.372461486501096</c:v>
                </c:pt>
                <c:pt idx="1987">
                  <c:v>8.376548151941754</c:v>
                </c:pt>
                <c:pt idx="1988">
                  <c:v>8.380421228596322</c:v>
                </c:pt>
                <c:pt idx="1989">
                  <c:v>8.38480691833751</c:v>
                </c:pt>
                <c:pt idx="1990">
                  <c:v>8.388747631441004</c:v>
                </c:pt>
                <c:pt idx="1991">
                  <c:v>8.392990928658132</c:v>
                </c:pt>
                <c:pt idx="1992">
                  <c:v>8.3975296903627</c:v>
                </c:pt>
                <c:pt idx="1993">
                  <c:v>8.401395647391048</c:v>
                </c:pt>
                <c:pt idx="1994">
                  <c:v>8.40541111656968</c:v>
                </c:pt>
                <c:pt idx="1995">
                  <c:v>8.409875122199104</c:v>
                </c:pt>
                <c:pt idx="1996">
                  <c:v>8.41456339605394</c:v>
                </c:pt>
                <c:pt idx="1997">
                  <c:v>8.418799573644866</c:v>
                </c:pt>
                <c:pt idx="1998">
                  <c:v>8.422594334411195</c:v>
                </c:pt>
                <c:pt idx="1999">
                  <c:v>8.427204292377787</c:v>
                </c:pt>
                <c:pt idx="2000">
                  <c:v>8.43129807744465</c:v>
                </c:pt>
                <c:pt idx="2001">
                  <c:v>8.435092838210978</c:v>
                </c:pt>
                <c:pt idx="2002">
                  <c:v>8.439332575615004</c:v>
                </c:pt>
                <c:pt idx="2003">
                  <c:v>8.44341924105566</c:v>
                </c:pt>
                <c:pt idx="2004">
                  <c:v>8.44766253827279</c:v>
                </c:pt>
                <c:pt idx="2005">
                  <c:v>8.45212654390222</c:v>
                </c:pt>
                <c:pt idx="2006">
                  <c:v>8.45606725700571</c:v>
                </c:pt>
                <c:pt idx="2007">
                  <c:v>8.460161042072565</c:v>
                </c:pt>
                <c:pt idx="2008">
                  <c:v>8.464475535551734</c:v>
                </c:pt>
                <c:pt idx="2009">
                  <c:v>8.469231445855495</c:v>
                </c:pt>
                <c:pt idx="2010">
                  <c:v>8.473474743072625</c:v>
                </c:pt>
                <c:pt idx="2011">
                  <c:v>8.47726950383895</c:v>
                </c:pt>
                <c:pt idx="2012">
                  <c:v>8.48195421788068</c:v>
                </c:pt>
                <c:pt idx="2013">
                  <c:v>8.48604088332134</c:v>
                </c:pt>
                <c:pt idx="2014">
                  <c:v>8.490508448763867</c:v>
                </c:pt>
                <c:pt idx="2015">
                  <c:v>8.49504721046844</c:v>
                </c:pt>
                <c:pt idx="2016">
                  <c:v>8.49928338805936</c:v>
                </c:pt>
                <c:pt idx="2017">
                  <c:v>8.503377173126221</c:v>
                </c:pt>
                <c:pt idx="2018">
                  <c:v>8.507766422680513</c:v>
                </c:pt>
                <c:pt idx="2019">
                  <c:v>8.511853088121168</c:v>
                </c:pt>
                <c:pt idx="2020">
                  <c:v>8.515651408700602</c:v>
                </c:pt>
                <c:pt idx="2021">
                  <c:v>8.520040658254897</c:v>
                </c:pt>
                <c:pt idx="2022">
                  <c:v>8.524056127433518</c:v>
                </c:pt>
                <c:pt idx="2023">
                  <c:v>8.528221108762411</c:v>
                </c:pt>
                <c:pt idx="2024">
                  <c:v>8.532090625603873</c:v>
                </c:pt>
                <c:pt idx="2025">
                  <c:v>8.536622267682236</c:v>
                </c:pt>
                <c:pt idx="2026">
                  <c:v>8.540787249011128</c:v>
                </c:pt>
                <c:pt idx="2027">
                  <c:v>8.54518005837853</c:v>
                </c:pt>
                <c:pt idx="2028">
                  <c:v>8.54979268620495</c:v>
                </c:pt>
                <c:pt idx="2029">
                  <c:v>8.554107179684114</c:v>
                </c:pt>
                <c:pt idx="2030">
                  <c:v>8.55804789278761</c:v>
                </c:pt>
                <c:pt idx="2031">
                  <c:v>8.56250833860394</c:v>
                </c:pt>
                <c:pt idx="2032">
                  <c:v>8.56653092740877</c:v>
                </c:pt>
                <c:pt idx="2033">
                  <c:v>8.570322128361985</c:v>
                </c:pt>
                <c:pt idx="2034">
                  <c:v>8.574786133991416</c:v>
                </c:pt>
                <c:pt idx="2035">
                  <c:v>8.578872799432068</c:v>
                </c:pt>
                <c:pt idx="2036">
                  <c:v>8.583037780760966</c:v>
                </c:pt>
                <c:pt idx="2037">
                  <c:v>8.58743059012837</c:v>
                </c:pt>
                <c:pt idx="2038">
                  <c:v>8.591296547156721</c:v>
                </c:pt>
                <c:pt idx="2039">
                  <c:v>8.59531557614845</c:v>
                </c:pt>
                <c:pt idx="2040">
                  <c:v>8.599779581777872</c:v>
                </c:pt>
                <c:pt idx="2041">
                  <c:v>8.604539051894747</c:v>
                </c:pt>
                <c:pt idx="2042">
                  <c:v>8.608775229485667</c:v>
                </c:pt>
                <c:pt idx="2043">
                  <c:v>8.61264830614023</c:v>
                </c:pt>
                <c:pt idx="2044">
                  <c:v>8.61710519214345</c:v>
                </c:pt>
                <c:pt idx="2045">
                  <c:v>8.621198977210314</c:v>
                </c:pt>
                <c:pt idx="2046">
                  <c:v>8.624993737976641</c:v>
                </c:pt>
                <c:pt idx="2047">
                  <c:v>8.629382987530938</c:v>
                </c:pt>
                <c:pt idx="2048">
                  <c:v>8.633476772597797</c:v>
                </c:pt>
                <c:pt idx="2049">
                  <c:v>8.637641753926695</c:v>
                </c:pt>
                <c:pt idx="2050">
                  <c:v>8.642173396005051</c:v>
                </c:pt>
                <c:pt idx="2051">
                  <c:v>8.646117668921647</c:v>
                </c:pt>
                <c:pt idx="2052">
                  <c:v>8.650133138100272</c:v>
                </c:pt>
                <c:pt idx="2053">
                  <c:v>8.65452594746767</c:v>
                </c:pt>
                <c:pt idx="2054">
                  <c:v>8.658395464309121</c:v>
                </c:pt>
                <c:pt idx="2055">
                  <c:v>8.66248212974979</c:v>
                </c:pt>
                <c:pt idx="2056">
                  <c:v>8.666351646591247</c:v>
                </c:pt>
                <c:pt idx="2057">
                  <c:v>8.670961604557837</c:v>
                </c:pt>
                <c:pt idx="2058">
                  <c:v>8.675055389624704</c:v>
                </c:pt>
                <c:pt idx="2059">
                  <c:v>8.679668907404401</c:v>
                </c:pt>
                <c:pt idx="2060">
                  <c:v>8.684125793407622</c:v>
                </c:pt>
                <c:pt idx="2061">
                  <c:v>8.688369090624752</c:v>
                </c:pt>
                <c:pt idx="2062">
                  <c:v>8.692313363541348</c:v>
                </c:pt>
                <c:pt idx="2063">
                  <c:v>8.696852125245914</c:v>
                </c:pt>
                <c:pt idx="2064">
                  <c:v>8.70086759442454</c:v>
                </c:pt>
                <c:pt idx="2065">
                  <c:v>8.704733551452898</c:v>
                </c:pt>
                <c:pt idx="2066">
                  <c:v>8.709122801007193</c:v>
                </c:pt>
                <c:pt idx="2067">
                  <c:v>8.713063514110683</c:v>
                </c:pt>
                <c:pt idx="2068">
                  <c:v>8.717306811327814</c:v>
                </c:pt>
                <c:pt idx="2069">
                  <c:v>8.721842013219277</c:v>
                </c:pt>
                <c:pt idx="2070">
                  <c:v>8.725707970247636</c:v>
                </c:pt>
                <c:pt idx="2071">
                  <c:v>8.72980175531449</c:v>
                </c:pt>
                <c:pt idx="2072">
                  <c:v>8.734191004868785</c:v>
                </c:pt>
                <c:pt idx="2073">
                  <c:v>8.738729766573346</c:v>
                </c:pt>
                <c:pt idx="2074">
                  <c:v>8.743044260052512</c:v>
                </c:pt>
                <c:pt idx="2075">
                  <c:v>8.746984973156008</c:v>
                </c:pt>
                <c:pt idx="2076">
                  <c:v>8.751523734860568</c:v>
                </c:pt>
                <c:pt idx="2077">
                  <c:v>8.755610400301232</c:v>
                </c:pt>
                <c:pt idx="2078">
                  <c:v>8.759408720880657</c:v>
                </c:pt>
                <c:pt idx="2079">
                  <c:v>8.76372321435982</c:v>
                </c:pt>
                <c:pt idx="2080">
                  <c:v>8.767738683538445</c:v>
                </c:pt>
                <c:pt idx="2081">
                  <c:v>8.771903664867338</c:v>
                </c:pt>
                <c:pt idx="2082">
                  <c:v>8.776517182647035</c:v>
                </c:pt>
                <c:pt idx="2083">
                  <c:v>8.780454335937424</c:v>
                </c:pt>
                <c:pt idx="2084">
                  <c:v>8.784402168667121</c:v>
                </c:pt>
                <c:pt idx="2085">
                  <c:v>8.788862614483447</c:v>
                </c:pt>
                <c:pt idx="2086">
                  <c:v>8.793622084600313</c:v>
                </c:pt>
                <c:pt idx="2087">
                  <c:v>8.797936578079475</c:v>
                </c:pt>
                <c:pt idx="2088">
                  <c:v>8.801806094920937</c:v>
                </c:pt>
                <c:pt idx="2089">
                  <c:v>8.806270100550359</c:v>
                </c:pt>
                <c:pt idx="2090">
                  <c:v>8.810356765991018</c:v>
                </c:pt>
                <c:pt idx="2091">
                  <c:v>8.81489908750869</c:v>
                </c:pt>
                <c:pt idx="2092">
                  <c:v>8.819355973511914</c:v>
                </c:pt>
                <c:pt idx="2093">
                  <c:v>8.82359927072905</c:v>
                </c:pt>
                <c:pt idx="2094">
                  <c:v>8.82776425205794</c:v>
                </c:pt>
                <c:pt idx="2095">
                  <c:v>8.832153501612232</c:v>
                </c:pt>
                <c:pt idx="2096">
                  <c:v>8.836168970790851</c:v>
                </c:pt>
                <c:pt idx="2097">
                  <c:v>8.840038487632318</c:v>
                </c:pt>
                <c:pt idx="2098">
                  <c:v>8.844427737186618</c:v>
                </c:pt>
                <c:pt idx="2099">
                  <c:v>8.848368450290092</c:v>
                </c:pt>
                <c:pt idx="2100">
                  <c:v>8.85261174750724</c:v>
                </c:pt>
                <c:pt idx="2101">
                  <c:v>8.85640294846046</c:v>
                </c:pt>
                <c:pt idx="2102">
                  <c:v>8.861016466240155</c:v>
                </c:pt>
                <c:pt idx="2103">
                  <c:v>8.86495717934365</c:v>
                </c:pt>
                <c:pt idx="2104">
                  <c:v>8.86957069712335</c:v>
                </c:pt>
                <c:pt idx="2105">
                  <c:v>8.87417709527684</c:v>
                </c:pt>
                <c:pt idx="2106">
                  <c:v>8.87842039249397</c:v>
                </c:pt>
                <c:pt idx="2107">
                  <c:v>8.882364665410563</c:v>
                </c:pt>
                <c:pt idx="2108">
                  <c:v>8.88675391496486</c:v>
                </c:pt>
                <c:pt idx="2109">
                  <c:v>8.890840580405516</c:v>
                </c:pt>
                <c:pt idx="2110">
                  <c:v>8.89463890098495</c:v>
                </c:pt>
                <c:pt idx="2111">
                  <c:v>8.899099346801277</c:v>
                </c:pt>
                <c:pt idx="2112">
                  <c:v>8.903118375792997</c:v>
                </c:pt>
                <c:pt idx="2113">
                  <c:v>8.907283357121892</c:v>
                </c:pt>
                <c:pt idx="2114">
                  <c:v>8.911822118826455</c:v>
                </c:pt>
                <c:pt idx="2115">
                  <c:v>8.91568451604172</c:v>
                </c:pt>
                <c:pt idx="2116">
                  <c:v>8.919707104846542</c:v>
                </c:pt>
                <c:pt idx="2117">
                  <c:v>8.924242306738003</c:v>
                </c:pt>
                <c:pt idx="2118">
                  <c:v>8.928855824517697</c:v>
                </c:pt>
                <c:pt idx="2119">
                  <c:v>8.933170317996863</c:v>
                </c:pt>
                <c:pt idx="2120">
                  <c:v>8.936961518950083</c:v>
                </c:pt>
                <c:pt idx="2121">
                  <c:v>8.94157147691668</c:v>
                </c:pt>
                <c:pt idx="2122">
                  <c:v>8.945665261983544</c:v>
                </c:pt>
                <c:pt idx="2123">
                  <c:v>8.94946002274987</c:v>
                </c:pt>
                <c:pt idx="2124">
                  <c:v>8.95377451622903</c:v>
                </c:pt>
                <c:pt idx="2125">
                  <c:v>8.957939497557926</c:v>
                </c:pt>
                <c:pt idx="2126">
                  <c:v>8.962026162998581</c:v>
                </c:pt>
                <c:pt idx="2127">
                  <c:v>8.966493728441116</c:v>
                </c:pt>
                <c:pt idx="2128">
                  <c:v>8.970580393881776</c:v>
                </c:pt>
                <c:pt idx="2129">
                  <c:v>8.974524666798364</c:v>
                </c:pt>
                <c:pt idx="2130">
                  <c:v>8.978839160277522</c:v>
                </c:pt>
                <c:pt idx="2131">
                  <c:v>8.982633921043852</c:v>
                </c:pt>
                <c:pt idx="2132">
                  <c:v>8.986870098634778</c:v>
                </c:pt>
                <c:pt idx="2133">
                  <c:v>8.99074317528934</c:v>
                </c:pt>
                <c:pt idx="2134">
                  <c:v>8.995353133255935</c:v>
                </c:pt>
                <c:pt idx="2135">
                  <c:v>8.999368602434552</c:v>
                </c:pt>
                <c:pt idx="2136">
                  <c:v>9.003163363200882</c:v>
                </c:pt>
                <c:pt idx="2137">
                  <c:v>9.00747785668005</c:v>
                </c:pt>
                <c:pt idx="2138">
                  <c:v>9.011493325858673</c:v>
                </c:pt>
                <c:pt idx="2139">
                  <c:v>9.015736623075804</c:v>
                </c:pt>
                <c:pt idx="2140">
                  <c:v>9.020271824967265</c:v>
                </c:pt>
                <c:pt idx="2141">
                  <c:v>9.024290853958994</c:v>
                </c:pt>
                <c:pt idx="2142">
                  <c:v>9.028306323137618</c:v>
                </c:pt>
                <c:pt idx="2143">
                  <c:v>9.032546950494927</c:v>
                </c:pt>
                <c:pt idx="2144">
                  <c:v>9.037306420611776</c:v>
                </c:pt>
                <c:pt idx="2145">
                  <c:v>9.041620914090947</c:v>
                </c:pt>
                <c:pt idx="2146">
                  <c:v>9.046234431870644</c:v>
                </c:pt>
                <c:pt idx="2147">
                  <c:v>9.050993901987508</c:v>
                </c:pt>
                <c:pt idx="2148">
                  <c:v>9.05508412724127</c:v>
                </c:pt>
                <c:pt idx="2149">
                  <c:v>9.059398620720424</c:v>
                </c:pt>
                <c:pt idx="2150">
                  <c:v>9.064161650650393</c:v>
                </c:pt>
                <c:pt idx="2151">
                  <c:v>9.068397828241321</c:v>
                </c:pt>
                <c:pt idx="2152">
                  <c:v>9.07226734508278</c:v>
                </c:pt>
                <c:pt idx="2153">
                  <c:v>9.076802546974247</c:v>
                </c:pt>
                <c:pt idx="2154">
                  <c:v>9.081045844191368</c:v>
                </c:pt>
                <c:pt idx="2155">
                  <c:v>9.085509849820805</c:v>
                </c:pt>
                <c:pt idx="2156">
                  <c:v>9.090045051712264</c:v>
                </c:pt>
                <c:pt idx="2157">
                  <c:v>9.09428122930319</c:v>
                </c:pt>
                <c:pt idx="2158">
                  <c:v>9.09830381810802</c:v>
                </c:pt>
                <c:pt idx="2159">
                  <c:v>9.102760704111245</c:v>
                </c:pt>
                <c:pt idx="2160">
                  <c:v>9.106854489178108</c:v>
                </c:pt>
                <c:pt idx="2161">
                  <c:v>9.1114680069578</c:v>
                </c:pt>
                <c:pt idx="2162">
                  <c:v>9.11593201258724</c:v>
                </c:pt>
                <c:pt idx="2163">
                  <c:v>9.120022237840998</c:v>
                </c:pt>
                <c:pt idx="2164">
                  <c:v>9.124258415431918</c:v>
                </c:pt>
                <c:pt idx="2165">
                  <c:v>9.128725980874441</c:v>
                </c:pt>
                <c:pt idx="2166">
                  <c:v>9.13266669397795</c:v>
                </c:pt>
                <c:pt idx="2167">
                  <c:v>9.136682163156564</c:v>
                </c:pt>
                <c:pt idx="2168">
                  <c:v>9.141074972523965</c:v>
                </c:pt>
                <c:pt idx="2169">
                  <c:v>9.14583088282773</c:v>
                </c:pt>
                <c:pt idx="2170">
                  <c:v>9.150074180044852</c:v>
                </c:pt>
                <c:pt idx="2171">
                  <c:v>9.153868940811176</c:v>
                </c:pt>
                <c:pt idx="2172">
                  <c:v>9.158553654852912</c:v>
                </c:pt>
                <c:pt idx="2173">
                  <c:v>9.162423171694373</c:v>
                </c:pt>
                <c:pt idx="2174">
                  <c:v>9.166210812834494</c:v>
                </c:pt>
                <c:pt idx="2175">
                  <c:v>9.170678378277023</c:v>
                </c:pt>
                <c:pt idx="2176">
                  <c:v>9.174765043717681</c:v>
                </c:pt>
                <c:pt idx="2177">
                  <c:v>9.178933584859674</c:v>
                </c:pt>
                <c:pt idx="2178">
                  <c:v>9.183322834413973</c:v>
                </c:pt>
                <c:pt idx="2179">
                  <c:v>9.187341863405698</c:v>
                </c:pt>
                <c:pt idx="2180">
                  <c:v>9.191279016696093</c:v>
                </c:pt>
                <c:pt idx="2181">
                  <c:v>9.19567182606349</c:v>
                </c:pt>
                <c:pt idx="2182">
                  <c:v>9.199537783091848</c:v>
                </c:pt>
                <c:pt idx="2183">
                  <c:v>9.203702764420741</c:v>
                </c:pt>
                <c:pt idx="2184">
                  <c:v>9.20749752518707</c:v>
                </c:pt>
                <c:pt idx="2185">
                  <c:v>9.2121822392288</c:v>
                </c:pt>
                <c:pt idx="2186">
                  <c:v>9.216197708407421</c:v>
                </c:pt>
                <c:pt idx="2187">
                  <c:v>9.21999602898685</c:v>
                </c:pt>
                <c:pt idx="2188">
                  <c:v>9.224385278541145</c:v>
                </c:pt>
                <c:pt idx="2189">
                  <c:v>9.228471943981795</c:v>
                </c:pt>
                <c:pt idx="2190">
                  <c:v>9.232565729048664</c:v>
                </c:pt>
                <c:pt idx="2191">
                  <c:v>9.237104490753223</c:v>
                </c:pt>
                <c:pt idx="2192">
                  <c:v>9.241119959931845</c:v>
                </c:pt>
                <c:pt idx="2193">
                  <c:v>9.245057113222246</c:v>
                </c:pt>
                <c:pt idx="2194">
                  <c:v>9.249449922589647</c:v>
                </c:pt>
                <c:pt idx="2195">
                  <c:v>9.253315879618</c:v>
                </c:pt>
                <c:pt idx="2196">
                  <c:v>9.257409664684862</c:v>
                </c:pt>
                <c:pt idx="2197">
                  <c:v>9.261279181526318</c:v>
                </c:pt>
                <c:pt idx="2198">
                  <c:v>9.265963895568052</c:v>
                </c:pt>
                <c:pt idx="2199">
                  <c:v>9.27005056100871</c:v>
                </c:pt>
                <c:pt idx="2200">
                  <c:v>9.274592882526375</c:v>
                </c:pt>
                <c:pt idx="2201">
                  <c:v>9.279056888155803</c:v>
                </c:pt>
                <c:pt idx="2202">
                  <c:v>9.283293065746724</c:v>
                </c:pt>
                <c:pt idx="2203">
                  <c:v>9.287308534925355</c:v>
                </c:pt>
                <c:pt idx="2204">
                  <c:v>9.291776100367882</c:v>
                </c:pt>
                <c:pt idx="2205">
                  <c:v>9.295862765808545</c:v>
                </c:pt>
                <c:pt idx="2206">
                  <c:v>9.299735842463105</c:v>
                </c:pt>
                <c:pt idx="2207">
                  <c:v>9.304125092017397</c:v>
                </c:pt>
                <c:pt idx="2208">
                  <c:v>9.30799104904576</c:v>
                </c:pt>
                <c:pt idx="2209">
                  <c:v>9.312227226636684</c:v>
                </c:pt>
                <c:pt idx="2210">
                  <c:v>9.31684430422949</c:v>
                </c:pt>
                <c:pt idx="2211">
                  <c:v>9.32063550518271</c:v>
                </c:pt>
                <c:pt idx="2212">
                  <c:v>9.32472929024957</c:v>
                </c:pt>
                <c:pt idx="2213">
                  <c:v>9.3291897360659</c:v>
                </c:pt>
                <c:pt idx="2214">
                  <c:v>9.33372493795736</c:v>
                </c:pt>
                <c:pt idx="2215">
                  <c:v>9.337968235174488</c:v>
                </c:pt>
                <c:pt idx="2216">
                  <c:v>9.34198370435311</c:v>
                </c:pt>
                <c:pt idx="2217">
                  <c:v>9.346447709982546</c:v>
                </c:pt>
                <c:pt idx="2218">
                  <c:v>9.35053437542321</c:v>
                </c:pt>
                <c:pt idx="2219">
                  <c:v>9.35440745207777</c:v>
                </c:pt>
                <c:pt idx="2220">
                  <c:v>9.358647189481796</c:v>
                </c:pt>
                <c:pt idx="2221">
                  <c:v>9.36273385492245</c:v>
                </c:pt>
                <c:pt idx="2222">
                  <c:v>9.366977152139574</c:v>
                </c:pt>
                <c:pt idx="2223">
                  <c:v>9.37144115776901</c:v>
                </c:pt>
                <c:pt idx="2224">
                  <c:v>9.3753783110594</c:v>
                </c:pt>
                <c:pt idx="2225">
                  <c:v>9.37940089986423</c:v>
                </c:pt>
                <c:pt idx="2226">
                  <c:v>9.383864905493654</c:v>
                </c:pt>
                <c:pt idx="2227">
                  <c:v>9.38854961953539</c:v>
                </c:pt>
                <c:pt idx="2228">
                  <c:v>9.39286411301455</c:v>
                </c:pt>
                <c:pt idx="2229">
                  <c:v>9.39673007004291</c:v>
                </c:pt>
                <c:pt idx="2230">
                  <c:v>9.401190515859237</c:v>
                </c:pt>
                <c:pt idx="2231">
                  <c:v>9.4052843009261</c:v>
                </c:pt>
                <c:pt idx="2232">
                  <c:v>9.409823062630654</c:v>
                </c:pt>
                <c:pt idx="2233">
                  <c:v>9.414361824335218</c:v>
                </c:pt>
                <c:pt idx="2234">
                  <c:v>9.41859800192615</c:v>
                </c:pt>
                <c:pt idx="2235">
                  <c:v>9.422691786993008</c:v>
                </c:pt>
                <c:pt idx="2236">
                  <c:v>9.427155792622438</c:v>
                </c:pt>
                <c:pt idx="2237">
                  <c:v>9.431167701987965</c:v>
                </c:pt>
                <c:pt idx="2238">
                  <c:v>9.435040778642525</c:v>
                </c:pt>
                <c:pt idx="2239">
                  <c:v>9.43943002819682</c:v>
                </c:pt>
                <c:pt idx="2240">
                  <c:v>9.44329242541207</c:v>
                </c:pt>
                <c:pt idx="2241">
                  <c:v>9.447535722629206</c:v>
                </c:pt>
                <c:pt idx="2242">
                  <c:v>9.45140523947067</c:v>
                </c:pt>
                <c:pt idx="2243">
                  <c:v>9.45593688154903</c:v>
                </c:pt>
                <c:pt idx="2244">
                  <c:v>9.459959470353855</c:v>
                </c:pt>
                <c:pt idx="2245">
                  <c:v>9.46456942832045</c:v>
                </c:pt>
                <c:pt idx="2246">
                  <c:v>9.46917938628705</c:v>
                </c:pt>
                <c:pt idx="2247">
                  <c:v>9.473422683504177</c:v>
                </c:pt>
                <c:pt idx="2248">
                  <c:v>9.477359836794564</c:v>
                </c:pt>
                <c:pt idx="2249">
                  <c:v>9.481752646161964</c:v>
                </c:pt>
                <c:pt idx="2250">
                  <c:v>9.485768115340588</c:v>
                </c:pt>
                <c:pt idx="2251">
                  <c:v>9.48956287610692</c:v>
                </c:pt>
                <c:pt idx="2252">
                  <c:v>9.494101637811477</c:v>
                </c:pt>
                <c:pt idx="2253">
                  <c:v>9.498117106990097</c:v>
                </c:pt>
                <c:pt idx="2254">
                  <c:v>9.502203772430761</c:v>
                </c:pt>
                <c:pt idx="2255">
                  <c:v>9.506820850023562</c:v>
                </c:pt>
                <c:pt idx="2256">
                  <c:v>9.510689476911746</c:v>
                </c:pt>
                <c:pt idx="2257">
                  <c:v>9.514704946090368</c:v>
                </c:pt>
                <c:pt idx="2258">
                  <c:v>9.519240147981833</c:v>
                </c:pt>
                <c:pt idx="2259">
                  <c:v>9.523853665761527</c:v>
                </c:pt>
                <c:pt idx="2260">
                  <c:v>9.528089843352454</c:v>
                </c:pt>
                <c:pt idx="2261">
                  <c:v>9.531962920007018</c:v>
                </c:pt>
                <c:pt idx="2262">
                  <c:v>9.53649456208538</c:v>
                </c:pt>
                <c:pt idx="2263">
                  <c:v>9.540659543414271</c:v>
                </c:pt>
                <c:pt idx="2264">
                  <c:v>9.545201864931938</c:v>
                </c:pt>
                <c:pt idx="2265">
                  <c:v>9.5497406266365</c:v>
                </c:pt>
                <c:pt idx="2266">
                  <c:v>9.5539056079654</c:v>
                </c:pt>
                <c:pt idx="2267">
                  <c:v>9.557921077144021</c:v>
                </c:pt>
                <c:pt idx="2268">
                  <c:v>9.562385082773451</c:v>
                </c:pt>
                <c:pt idx="2269">
                  <c:v>9.566550064102347</c:v>
                </c:pt>
                <c:pt idx="2270">
                  <c:v>9.57034482486867</c:v>
                </c:pt>
                <c:pt idx="2271">
                  <c:v>9.57473407442297</c:v>
                </c:pt>
                <c:pt idx="2272">
                  <c:v>9.578671227713352</c:v>
                </c:pt>
                <c:pt idx="2273">
                  <c:v>9.582914524930485</c:v>
                </c:pt>
                <c:pt idx="2274">
                  <c:v>9.587378530559913</c:v>
                </c:pt>
                <c:pt idx="2275">
                  <c:v>9.591244487588271</c:v>
                </c:pt>
                <c:pt idx="2276">
                  <c:v>9.595409468917166</c:v>
                </c:pt>
                <c:pt idx="2277">
                  <c:v>9.599873474546593</c:v>
                </c:pt>
                <c:pt idx="2278">
                  <c:v>9.604408676438057</c:v>
                </c:pt>
                <c:pt idx="2279">
                  <c:v>9.608723169917214</c:v>
                </c:pt>
                <c:pt idx="2280">
                  <c:v>9.61259268675868</c:v>
                </c:pt>
                <c:pt idx="2281">
                  <c:v>9.617131448463242</c:v>
                </c:pt>
                <c:pt idx="2282">
                  <c:v>9.621218113903895</c:v>
                </c:pt>
                <c:pt idx="2283">
                  <c:v>9.625091190558461</c:v>
                </c:pt>
                <c:pt idx="2284">
                  <c:v>9.629256171887355</c:v>
                </c:pt>
                <c:pt idx="2285">
                  <c:v>9.63334283732802</c:v>
                </c:pt>
                <c:pt idx="2286">
                  <c:v>9.63750781865691</c:v>
                </c:pt>
                <c:pt idx="2287">
                  <c:v>9.642050140174563</c:v>
                </c:pt>
                <c:pt idx="2288">
                  <c:v>9.645990853278064</c:v>
                </c:pt>
                <c:pt idx="2289">
                  <c:v>9.65008463834493</c:v>
                </c:pt>
                <c:pt idx="2290">
                  <c:v>9.654399131824087</c:v>
                </c:pt>
                <c:pt idx="2291">
                  <c:v>9.65915860194095</c:v>
                </c:pt>
                <c:pt idx="2292">
                  <c:v>9.663394779531872</c:v>
                </c:pt>
                <c:pt idx="2293">
                  <c:v>9.667193100111298</c:v>
                </c:pt>
                <c:pt idx="2294">
                  <c:v>9.6717994982648</c:v>
                </c:pt>
                <c:pt idx="2295">
                  <c:v>9.675964479593694</c:v>
                </c:pt>
                <c:pt idx="2296">
                  <c:v>9.68050680111136</c:v>
                </c:pt>
                <c:pt idx="2297">
                  <c:v>9.684970806740782</c:v>
                </c:pt>
                <c:pt idx="2298">
                  <c:v>9.68928530021995</c:v>
                </c:pt>
                <c:pt idx="2299">
                  <c:v>9.693371965660599</c:v>
                </c:pt>
                <c:pt idx="2300">
                  <c:v>9.697764775028003</c:v>
                </c:pt>
                <c:pt idx="2301">
                  <c:v>9.70178024420663</c:v>
                </c:pt>
                <c:pt idx="2302">
                  <c:v>9.705575004972955</c:v>
                </c:pt>
                <c:pt idx="2303">
                  <c:v>9.710039010602384</c:v>
                </c:pt>
                <c:pt idx="2304">
                  <c:v>9.713901407817641</c:v>
                </c:pt>
                <c:pt idx="2305">
                  <c:v>9.718144705034764</c:v>
                </c:pt>
                <c:pt idx="2306">
                  <c:v>9.722014221876232</c:v>
                </c:pt>
                <c:pt idx="2307">
                  <c:v>9.726624179842821</c:v>
                </c:pt>
                <c:pt idx="2308">
                  <c:v>9.730639649021451</c:v>
                </c:pt>
                <c:pt idx="2309">
                  <c:v>9.735103654650873</c:v>
                </c:pt>
                <c:pt idx="2310">
                  <c:v>9.739791928505713</c:v>
                </c:pt>
                <c:pt idx="2311">
                  <c:v>9.743956909834603</c:v>
                </c:pt>
                <c:pt idx="2312">
                  <c:v>9.747972379013227</c:v>
                </c:pt>
                <c:pt idx="2313">
                  <c:v>9.75243638464267</c:v>
                </c:pt>
                <c:pt idx="2314">
                  <c:v>9.75652305008332</c:v>
                </c:pt>
                <c:pt idx="2315">
                  <c:v>9.760321370662748</c:v>
                </c:pt>
                <c:pt idx="2316">
                  <c:v>9.764710620217043</c:v>
                </c:pt>
                <c:pt idx="2317">
                  <c:v>9.768800845470798</c:v>
                </c:pt>
                <c:pt idx="2318">
                  <c:v>9.772887510911464</c:v>
                </c:pt>
                <c:pt idx="2319">
                  <c:v>9.777355076353991</c:v>
                </c:pt>
                <c:pt idx="2320">
                  <c:v>9.781224593195448</c:v>
                </c:pt>
                <c:pt idx="2321">
                  <c:v>9.78531125863611</c:v>
                </c:pt>
                <c:pt idx="2322">
                  <c:v>9.78977882407864</c:v>
                </c:pt>
                <c:pt idx="2323">
                  <c:v>9.794534734382402</c:v>
                </c:pt>
                <c:pt idx="2324">
                  <c:v>9.798699715711297</c:v>
                </c:pt>
                <c:pt idx="2325">
                  <c:v>9.802498036290724</c:v>
                </c:pt>
                <c:pt idx="2326">
                  <c:v>9.80710799425732</c:v>
                </c:pt>
                <c:pt idx="2327">
                  <c:v>9.81119465969798</c:v>
                </c:pt>
                <c:pt idx="2328">
                  <c:v>9.815811737290772</c:v>
                </c:pt>
                <c:pt idx="2329">
                  <c:v>9.820275742920204</c:v>
                </c:pt>
                <c:pt idx="2330">
                  <c:v>9.824511920511128</c:v>
                </c:pt>
                <c:pt idx="2331">
                  <c:v>9.828530949502862</c:v>
                </c:pt>
                <c:pt idx="2332">
                  <c:v>9.83299495513229</c:v>
                </c:pt>
                <c:pt idx="2333">
                  <c:v>9.837081620572947</c:v>
                </c:pt>
                <c:pt idx="2334">
                  <c:v>9.84095469722751</c:v>
                </c:pt>
                <c:pt idx="2335">
                  <c:v>9.845343946781803</c:v>
                </c:pt>
                <c:pt idx="2336">
                  <c:v>9.84928110007219</c:v>
                </c:pt>
                <c:pt idx="2337">
                  <c:v>9.85344608140109</c:v>
                </c:pt>
                <c:pt idx="2338">
                  <c:v>9.857988402918753</c:v>
                </c:pt>
                <c:pt idx="2339">
                  <c:v>9.86192911602225</c:v>
                </c:pt>
                <c:pt idx="2340">
                  <c:v>9.865944585200876</c:v>
                </c:pt>
                <c:pt idx="2341">
                  <c:v>9.870408590830304</c:v>
                </c:pt>
                <c:pt idx="2342">
                  <c:v>9.87509686468514</c:v>
                </c:pt>
                <c:pt idx="2343">
                  <c:v>9.879261846014023</c:v>
                </c:pt>
                <c:pt idx="2344">
                  <c:v>9.88320255911752</c:v>
                </c:pt>
                <c:pt idx="2345">
                  <c:v>9.88773776100898</c:v>
                </c:pt>
                <c:pt idx="2346">
                  <c:v>9.891902742337868</c:v>
                </c:pt>
                <c:pt idx="2347">
                  <c:v>9.89644506385554</c:v>
                </c:pt>
                <c:pt idx="2348">
                  <c:v>9.900905509671867</c:v>
                </c:pt>
                <c:pt idx="2349">
                  <c:v>9.90507049100076</c:v>
                </c:pt>
                <c:pt idx="2350">
                  <c:v>9.909164276067627</c:v>
                </c:pt>
                <c:pt idx="2351">
                  <c:v>9.913628281697048</c:v>
                </c:pt>
                <c:pt idx="2352">
                  <c:v>9.91771494713771</c:v>
                </c:pt>
                <c:pt idx="2353">
                  <c:v>9.921659220054303</c:v>
                </c:pt>
                <c:pt idx="2354">
                  <c:v>9.925898957458334</c:v>
                </c:pt>
                <c:pt idx="2355">
                  <c:v>9.92976491448669</c:v>
                </c:pt>
                <c:pt idx="2356">
                  <c:v>9.934008211703817</c:v>
                </c:pt>
                <c:pt idx="2357">
                  <c:v>9.937802972470143</c:v>
                </c:pt>
                <c:pt idx="2358">
                  <c:v>9.94241293043674</c:v>
                </c:pt>
                <c:pt idx="2359">
                  <c:v>9.946577911765634</c:v>
                </c:pt>
                <c:pt idx="2360">
                  <c:v>9.951041917395064</c:v>
                </c:pt>
                <c:pt idx="2361">
                  <c:v>9.95557711928653</c:v>
                </c:pt>
                <c:pt idx="2362">
                  <c:v>9.959820416503656</c:v>
                </c:pt>
                <c:pt idx="2363">
                  <c:v>9.96383588568228</c:v>
                </c:pt>
                <c:pt idx="2364">
                  <c:v>9.968374647386843</c:v>
                </c:pt>
                <c:pt idx="2365">
                  <c:v>9.97239011656547</c:v>
                </c:pt>
                <c:pt idx="2366">
                  <c:v>9.9761848773318</c:v>
                </c:pt>
                <c:pt idx="2367">
                  <c:v>9.98057412688609</c:v>
                </c:pt>
                <c:pt idx="2368">
                  <c:v>9.984660792326751</c:v>
                </c:pt>
                <c:pt idx="2369">
                  <c:v>9.988904089543878</c:v>
                </c:pt>
                <c:pt idx="2370">
                  <c:v>9.993441071341894</c:v>
                </c:pt>
                <c:pt idx="2371">
                  <c:v>9.99723583210822</c:v>
                </c:pt>
                <c:pt idx="2372">
                  <c:v>10.00125130128684</c:v>
                </c:pt>
                <c:pt idx="2373">
                  <c:v>10.00571530691627</c:v>
                </c:pt>
                <c:pt idx="2374">
                  <c:v>10.01032526488287</c:v>
                </c:pt>
                <c:pt idx="2375">
                  <c:v>10.01463975836203</c:v>
                </c:pt>
                <c:pt idx="2376">
                  <c:v>10.01858403127862</c:v>
                </c:pt>
                <c:pt idx="2377">
                  <c:v>10.02304803690805</c:v>
                </c:pt>
                <c:pt idx="2378">
                  <c:v>10.02721301823695</c:v>
                </c:pt>
                <c:pt idx="2379">
                  <c:v>10.03167346405327</c:v>
                </c:pt>
                <c:pt idx="2380">
                  <c:v>10.0361374696827</c:v>
                </c:pt>
                <c:pt idx="2381">
                  <c:v>10.04037364727363</c:v>
                </c:pt>
                <c:pt idx="2382">
                  <c:v>10.04453862860252</c:v>
                </c:pt>
                <c:pt idx="2383">
                  <c:v>10.04893143796992</c:v>
                </c:pt>
                <c:pt idx="2384">
                  <c:v>10.05301810341058</c:v>
                </c:pt>
                <c:pt idx="2385">
                  <c:v>10.05770993707851</c:v>
                </c:pt>
                <c:pt idx="2386">
                  <c:v>10.06217394270794</c:v>
                </c:pt>
                <c:pt idx="2387">
                  <c:v>10.0662606081486</c:v>
                </c:pt>
                <c:pt idx="2388">
                  <c:v>10.07050390536573</c:v>
                </c:pt>
                <c:pt idx="2389">
                  <c:v>10.0748183988449</c:v>
                </c:pt>
                <c:pt idx="2390">
                  <c:v>10.07868079606015</c:v>
                </c:pt>
                <c:pt idx="2391">
                  <c:v>10.08277458112701</c:v>
                </c:pt>
                <c:pt idx="2392">
                  <c:v>10.08723858675644</c:v>
                </c:pt>
                <c:pt idx="2393">
                  <c:v>10.09192686061127</c:v>
                </c:pt>
                <c:pt idx="2394">
                  <c:v>10.0961630382022</c:v>
                </c:pt>
                <c:pt idx="2395">
                  <c:v>10.09996135878162</c:v>
                </c:pt>
                <c:pt idx="2396">
                  <c:v>10.10456775693512</c:v>
                </c:pt>
                <c:pt idx="2397">
                  <c:v>10.10866154200198</c:v>
                </c:pt>
                <c:pt idx="2398">
                  <c:v>10.11327505978167</c:v>
                </c:pt>
                <c:pt idx="2399">
                  <c:v>10.11780670186004</c:v>
                </c:pt>
                <c:pt idx="2400">
                  <c:v>10.12197880281513</c:v>
                </c:pt>
                <c:pt idx="2401">
                  <c:v>10.12599427199376</c:v>
                </c:pt>
                <c:pt idx="2402">
                  <c:v>10.13053303369832</c:v>
                </c:pt>
                <c:pt idx="2403">
                  <c:v>10.13454850287695</c:v>
                </c:pt>
                <c:pt idx="2404">
                  <c:v>10.13848565616734</c:v>
                </c:pt>
                <c:pt idx="2405">
                  <c:v>10.14287846553473</c:v>
                </c:pt>
                <c:pt idx="2406">
                  <c:v>10.14681917863823</c:v>
                </c:pt>
                <c:pt idx="2407">
                  <c:v>10.15098415996712</c:v>
                </c:pt>
                <c:pt idx="2408">
                  <c:v>10.1555229216717</c:v>
                </c:pt>
                <c:pt idx="2409">
                  <c:v>10.15939243851314</c:v>
                </c:pt>
                <c:pt idx="2410">
                  <c:v>10.1634791039538</c:v>
                </c:pt>
                <c:pt idx="2411">
                  <c:v>10.16794666939634</c:v>
                </c:pt>
                <c:pt idx="2412">
                  <c:v>10.17255662736293</c:v>
                </c:pt>
                <c:pt idx="2413">
                  <c:v>10.17679992458006</c:v>
                </c:pt>
                <c:pt idx="2414">
                  <c:v>10.18066588160842</c:v>
                </c:pt>
                <c:pt idx="2415">
                  <c:v>10.18527583957501</c:v>
                </c:pt>
                <c:pt idx="2416">
                  <c:v>10.18936962464187</c:v>
                </c:pt>
                <c:pt idx="2417">
                  <c:v>10.19397958260847</c:v>
                </c:pt>
                <c:pt idx="2418">
                  <c:v>10.19836883216276</c:v>
                </c:pt>
                <c:pt idx="2419">
                  <c:v>10.20253381349166</c:v>
                </c:pt>
                <c:pt idx="2420">
                  <c:v>10.20662759855852</c:v>
                </c:pt>
                <c:pt idx="2421">
                  <c:v>10.21116280044998</c:v>
                </c:pt>
                <c:pt idx="2422">
                  <c:v>10.21518182944171</c:v>
                </c:pt>
                <c:pt idx="2423">
                  <c:v>10.2191189827321</c:v>
                </c:pt>
                <c:pt idx="2424">
                  <c:v>10.22336227994923</c:v>
                </c:pt>
                <c:pt idx="2425">
                  <c:v>10.22723179679069</c:v>
                </c:pt>
                <c:pt idx="2426">
                  <c:v>10.23154629026985</c:v>
                </c:pt>
                <c:pt idx="2427">
                  <c:v>10.23533749122307</c:v>
                </c:pt>
                <c:pt idx="2428">
                  <c:v>10.23995100900277</c:v>
                </c:pt>
                <c:pt idx="2429">
                  <c:v>10.24403767444343</c:v>
                </c:pt>
                <c:pt idx="2430">
                  <c:v>10.24850523988596</c:v>
                </c:pt>
                <c:pt idx="2431">
                  <c:v>10.25304400159052</c:v>
                </c:pt>
                <c:pt idx="2432">
                  <c:v>10.25728017918145</c:v>
                </c:pt>
                <c:pt idx="2433">
                  <c:v>10.26137396424831</c:v>
                </c:pt>
                <c:pt idx="2434">
                  <c:v>10.26583796987774</c:v>
                </c:pt>
                <c:pt idx="2435">
                  <c:v>10.2699246353184</c:v>
                </c:pt>
                <c:pt idx="2436">
                  <c:v>10.27371939608473</c:v>
                </c:pt>
                <c:pt idx="2437">
                  <c:v>10.27810864563902</c:v>
                </c:pt>
                <c:pt idx="2438">
                  <c:v>10.28204935874252</c:v>
                </c:pt>
                <c:pt idx="2439">
                  <c:v>10.28636385222167</c:v>
                </c:pt>
                <c:pt idx="2440">
                  <c:v>10.29090261392624</c:v>
                </c:pt>
                <c:pt idx="2441">
                  <c:v>10.29469737469256</c:v>
                </c:pt>
                <c:pt idx="2442">
                  <c:v>10.29871284387119</c:v>
                </c:pt>
                <c:pt idx="2443">
                  <c:v>10.30317684950062</c:v>
                </c:pt>
                <c:pt idx="2444">
                  <c:v>10.30779036728032</c:v>
                </c:pt>
                <c:pt idx="2445">
                  <c:v>10.31210486075948</c:v>
                </c:pt>
                <c:pt idx="2446">
                  <c:v>10.3161203299381</c:v>
                </c:pt>
                <c:pt idx="2447">
                  <c:v>10.3205095794924</c:v>
                </c:pt>
                <c:pt idx="2448">
                  <c:v>10.3246745608213</c:v>
                </c:pt>
                <c:pt idx="2449">
                  <c:v>10.32921332252586</c:v>
                </c:pt>
                <c:pt idx="2450">
                  <c:v>10.3336702085291</c:v>
                </c:pt>
                <c:pt idx="2451">
                  <c:v>10.33783518985798</c:v>
                </c:pt>
                <c:pt idx="2452">
                  <c:v>10.34200729081308</c:v>
                </c:pt>
                <c:pt idx="2453">
                  <c:v>10.34646773662941</c:v>
                </c:pt>
                <c:pt idx="2454">
                  <c:v>10.35048676562113</c:v>
                </c:pt>
                <c:pt idx="2455">
                  <c:v>10.35442747872462</c:v>
                </c:pt>
                <c:pt idx="2456">
                  <c:v>10.35874197220378</c:v>
                </c:pt>
                <c:pt idx="2457">
                  <c:v>10.36261148904525</c:v>
                </c:pt>
                <c:pt idx="2458">
                  <c:v>10.36684766663617</c:v>
                </c:pt>
                <c:pt idx="2459">
                  <c:v>10.3706424274025</c:v>
                </c:pt>
                <c:pt idx="2460">
                  <c:v>10.37517762929396</c:v>
                </c:pt>
                <c:pt idx="2461">
                  <c:v>10.37927141436082</c:v>
                </c:pt>
                <c:pt idx="2462">
                  <c:v>10.38388493214052</c:v>
                </c:pt>
                <c:pt idx="2463">
                  <c:v>10.38841657421888</c:v>
                </c:pt>
                <c:pt idx="2464">
                  <c:v>10.39258867517398</c:v>
                </c:pt>
                <c:pt idx="2465">
                  <c:v>10.3966041443526</c:v>
                </c:pt>
                <c:pt idx="2466">
                  <c:v>10.40106814998203</c:v>
                </c:pt>
                <c:pt idx="2467">
                  <c:v>10.4051548154227</c:v>
                </c:pt>
                <c:pt idx="2468">
                  <c:v>10.40902077245105</c:v>
                </c:pt>
                <c:pt idx="2469">
                  <c:v>10.41341358181844</c:v>
                </c:pt>
                <c:pt idx="2470">
                  <c:v>10.4172795388468</c:v>
                </c:pt>
                <c:pt idx="2471">
                  <c:v>10.42159403232596</c:v>
                </c:pt>
                <c:pt idx="2472">
                  <c:v>10.42620399029255</c:v>
                </c:pt>
                <c:pt idx="2473">
                  <c:v>10.43007350713402</c:v>
                </c:pt>
                <c:pt idx="2474">
                  <c:v>10.43401778005061</c:v>
                </c:pt>
                <c:pt idx="2475">
                  <c:v>10.43855654175517</c:v>
                </c:pt>
                <c:pt idx="2476">
                  <c:v>10.4432412557969</c:v>
                </c:pt>
                <c:pt idx="2477">
                  <c:v>10.44733504086376</c:v>
                </c:pt>
                <c:pt idx="2478">
                  <c:v>10.45127575396726</c:v>
                </c:pt>
                <c:pt idx="2479">
                  <c:v>10.45581451567182</c:v>
                </c:pt>
                <c:pt idx="2480">
                  <c:v>10.45997949700072</c:v>
                </c:pt>
                <c:pt idx="2481">
                  <c:v>10.46451825870528</c:v>
                </c:pt>
                <c:pt idx="2482">
                  <c:v>10.46904990078364</c:v>
                </c:pt>
                <c:pt idx="2483">
                  <c:v>10.47321933187891</c:v>
                </c:pt>
                <c:pt idx="2484">
                  <c:v>10.47730599731957</c:v>
                </c:pt>
                <c:pt idx="2485">
                  <c:v>10.4817735627621</c:v>
                </c:pt>
                <c:pt idx="2486">
                  <c:v>10.48586022820276</c:v>
                </c:pt>
                <c:pt idx="2487">
                  <c:v>10.48965854878218</c:v>
                </c:pt>
                <c:pt idx="2488">
                  <c:v>10.49404779833648</c:v>
                </c:pt>
                <c:pt idx="2489">
                  <c:v>10.49791019555173</c:v>
                </c:pt>
                <c:pt idx="2490">
                  <c:v>10.50215349276886</c:v>
                </c:pt>
                <c:pt idx="2491">
                  <c:v>10.5068417666237</c:v>
                </c:pt>
                <c:pt idx="2492">
                  <c:v>10.51167243300259</c:v>
                </c:pt>
                <c:pt idx="2493">
                  <c:v>10.51568790218122</c:v>
                </c:pt>
                <c:pt idx="2494">
                  <c:v>10.52000595547348</c:v>
                </c:pt>
                <c:pt idx="2495">
                  <c:v>10.52469422932832</c:v>
                </c:pt>
                <c:pt idx="2496">
                  <c:v>10.52900872280747</c:v>
                </c:pt>
                <c:pt idx="2497">
                  <c:v>10.5327999237607</c:v>
                </c:pt>
                <c:pt idx="2498">
                  <c:v>10.53733868546526</c:v>
                </c:pt>
                <c:pt idx="2499">
                  <c:v>10.54157486305619</c:v>
                </c:pt>
                <c:pt idx="2500">
                  <c:v>10.54596767242358</c:v>
                </c:pt>
                <c:pt idx="2501">
                  <c:v>10.55049931450195</c:v>
                </c:pt>
                <c:pt idx="2502">
                  <c:v>10.55474261171908</c:v>
                </c:pt>
                <c:pt idx="2503">
                  <c:v>10.55883639678594</c:v>
                </c:pt>
                <c:pt idx="2504">
                  <c:v>10.56330040241537</c:v>
                </c:pt>
                <c:pt idx="2505">
                  <c:v>10.56738706785602</c:v>
                </c:pt>
                <c:pt idx="2506">
                  <c:v>10.57118182862235</c:v>
                </c:pt>
                <c:pt idx="2507">
                  <c:v>10.57557107817665</c:v>
                </c:pt>
                <c:pt idx="2508">
                  <c:v>10.57951179128014</c:v>
                </c:pt>
                <c:pt idx="2509">
                  <c:v>10.58390460064753</c:v>
                </c:pt>
                <c:pt idx="2510">
                  <c:v>10.588439802539</c:v>
                </c:pt>
                <c:pt idx="2511">
                  <c:v>10.59223456330532</c:v>
                </c:pt>
                <c:pt idx="2512">
                  <c:v>10.59625003248395</c:v>
                </c:pt>
                <c:pt idx="2513">
                  <c:v>10.60063928203825</c:v>
                </c:pt>
                <c:pt idx="2514">
                  <c:v>10.60532399607997</c:v>
                </c:pt>
                <c:pt idx="2515">
                  <c:v>10.60948897740887</c:v>
                </c:pt>
                <c:pt idx="2516">
                  <c:v>10.61358276247573</c:v>
                </c:pt>
                <c:pt idx="2517">
                  <c:v>10.61797201203002</c:v>
                </c:pt>
                <c:pt idx="2518">
                  <c:v>10.62213699335892</c:v>
                </c:pt>
                <c:pt idx="2519">
                  <c:v>10.62674695132551</c:v>
                </c:pt>
                <c:pt idx="2520">
                  <c:v>10.63113620087981</c:v>
                </c:pt>
                <c:pt idx="2521">
                  <c:v>10.6353011822087</c:v>
                </c:pt>
                <c:pt idx="2522">
                  <c:v>10.63953735979963</c:v>
                </c:pt>
                <c:pt idx="2523">
                  <c:v>10.64393016916702</c:v>
                </c:pt>
                <c:pt idx="2524">
                  <c:v>10.64794563834565</c:v>
                </c:pt>
                <c:pt idx="2525">
                  <c:v>10.65181159537401</c:v>
                </c:pt>
                <c:pt idx="2526">
                  <c:v>10.65627916081654</c:v>
                </c:pt>
                <c:pt idx="2527">
                  <c:v>10.660148677658</c:v>
                </c:pt>
                <c:pt idx="2528">
                  <c:v>10.66438485524893</c:v>
                </c:pt>
                <c:pt idx="2529">
                  <c:v>10.66892361695349</c:v>
                </c:pt>
                <c:pt idx="2530">
                  <c:v>10.67360833099522</c:v>
                </c:pt>
                <c:pt idx="2531">
                  <c:v>10.67777331232412</c:v>
                </c:pt>
                <c:pt idx="2532">
                  <c:v>10.68223731795354</c:v>
                </c:pt>
                <c:pt idx="2533">
                  <c:v>10.68684727592014</c:v>
                </c:pt>
                <c:pt idx="2534">
                  <c:v>10.6911617693993</c:v>
                </c:pt>
                <c:pt idx="2535">
                  <c:v>10.695775287179</c:v>
                </c:pt>
                <c:pt idx="2536">
                  <c:v>10.70053831710897</c:v>
                </c:pt>
                <c:pt idx="2537">
                  <c:v>10.70455378628759</c:v>
                </c:pt>
                <c:pt idx="2538">
                  <c:v>10.7091673040673</c:v>
                </c:pt>
                <c:pt idx="2539">
                  <c:v>10.71377726203388</c:v>
                </c:pt>
                <c:pt idx="2540">
                  <c:v>10.71794224336278</c:v>
                </c:pt>
                <c:pt idx="2541">
                  <c:v>10.72188651627937</c:v>
                </c:pt>
                <c:pt idx="2542">
                  <c:v>10.72641815835773</c:v>
                </c:pt>
                <c:pt idx="2543">
                  <c:v>10.73059025931283</c:v>
                </c:pt>
                <c:pt idx="2544">
                  <c:v>10.73520021727943</c:v>
                </c:pt>
                <c:pt idx="2545">
                  <c:v>10.73966422290886</c:v>
                </c:pt>
                <c:pt idx="2546">
                  <c:v>10.74382920423775</c:v>
                </c:pt>
                <c:pt idx="2547">
                  <c:v>10.74784467341637</c:v>
                </c:pt>
                <c:pt idx="2548">
                  <c:v>10.75238343512094</c:v>
                </c:pt>
                <c:pt idx="2549">
                  <c:v>10.75639890429956</c:v>
                </c:pt>
                <c:pt idx="2550">
                  <c:v>10.76026486132792</c:v>
                </c:pt>
                <c:pt idx="2551">
                  <c:v>10.76465767069532</c:v>
                </c:pt>
                <c:pt idx="2552">
                  <c:v>10.76859482398571</c:v>
                </c:pt>
                <c:pt idx="2553">
                  <c:v>10.7727598053146</c:v>
                </c:pt>
                <c:pt idx="2554">
                  <c:v>10.77655812589403</c:v>
                </c:pt>
                <c:pt idx="2555">
                  <c:v>10.78124283993576</c:v>
                </c:pt>
                <c:pt idx="2556">
                  <c:v>10.78525830911438</c:v>
                </c:pt>
                <c:pt idx="2557">
                  <c:v>10.78979707081895</c:v>
                </c:pt>
                <c:pt idx="2558">
                  <c:v>10.79433583252351</c:v>
                </c:pt>
                <c:pt idx="2559">
                  <c:v>10.79857201011444</c:v>
                </c:pt>
                <c:pt idx="2560">
                  <c:v>10.80251984284414</c:v>
                </c:pt>
                <c:pt idx="2561">
                  <c:v>10.80705148492249</c:v>
                </c:pt>
                <c:pt idx="2562">
                  <c:v>10.81114526998936</c:v>
                </c:pt>
                <c:pt idx="2563">
                  <c:v>10.81501478683082</c:v>
                </c:pt>
                <c:pt idx="2564">
                  <c:v>10.81925452423484</c:v>
                </c:pt>
                <c:pt idx="2565">
                  <c:v>10.82326643360037</c:v>
                </c:pt>
                <c:pt idx="2566">
                  <c:v>10.82743853455547</c:v>
                </c:pt>
                <c:pt idx="2567">
                  <c:v>10.83204849252206</c:v>
                </c:pt>
                <c:pt idx="2568">
                  <c:v>10.83591800936352</c:v>
                </c:pt>
                <c:pt idx="2569">
                  <c:v>10.84000467480418</c:v>
                </c:pt>
                <c:pt idx="2570">
                  <c:v>10.84432272809644</c:v>
                </c:pt>
                <c:pt idx="2571">
                  <c:v>10.8490786384002</c:v>
                </c:pt>
                <c:pt idx="2572">
                  <c:v>10.85332193561733</c:v>
                </c:pt>
                <c:pt idx="2573">
                  <c:v>10.8571914524588</c:v>
                </c:pt>
                <c:pt idx="2574">
                  <c:v>10.86172309453715</c:v>
                </c:pt>
                <c:pt idx="2575">
                  <c:v>10.86589519549225</c:v>
                </c:pt>
                <c:pt idx="2576">
                  <c:v>10.87043039738372</c:v>
                </c:pt>
                <c:pt idx="2577">
                  <c:v>10.87489440301314</c:v>
                </c:pt>
                <c:pt idx="2578">
                  <c:v>10.87913058060407</c:v>
                </c:pt>
                <c:pt idx="2579">
                  <c:v>10.88322436567093</c:v>
                </c:pt>
                <c:pt idx="2580">
                  <c:v>10.88768837130036</c:v>
                </c:pt>
                <c:pt idx="2581">
                  <c:v>10.89170384047898</c:v>
                </c:pt>
                <c:pt idx="2582">
                  <c:v>10.89557335732044</c:v>
                </c:pt>
                <c:pt idx="2583">
                  <c:v>10.89996260687474</c:v>
                </c:pt>
                <c:pt idx="2584">
                  <c:v>10.9038285639031</c:v>
                </c:pt>
                <c:pt idx="2585">
                  <c:v>10.90806474149402</c:v>
                </c:pt>
                <c:pt idx="2586">
                  <c:v>10.9119378181486</c:v>
                </c:pt>
                <c:pt idx="2587">
                  <c:v>10.91647657985315</c:v>
                </c:pt>
                <c:pt idx="2588">
                  <c:v>10.92064156118204</c:v>
                </c:pt>
                <c:pt idx="2589">
                  <c:v>10.92503081073634</c:v>
                </c:pt>
                <c:pt idx="2590">
                  <c:v>10.92963720888983</c:v>
                </c:pt>
                <c:pt idx="2591">
                  <c:v>10.93388050610696</c:v>
                </c:pt>
                <c:pt idx="2592">
                  <c:v>10.93789597528558</c:v>
                </c:pt>
                <c:pt idx="2593">
                  <c:v>10.94235642110191</c:v>
                </c:pt>
                <c:pt idx="2594">
                  <c:v>10.94645020616878</c:v>
                </c:pt>
                <c:pt idx="2595">
                  <c:v>10.95106372394847</c:v>
                </c:pt>
                <c:pt idx="2596">
                  <c:v>10.95560248565304</c:v>
                </c:pt>
                <c:pt idx="2597">
                  <c:v>10.9596891510937</c:v>
                </c:pt>
                <c:pt idx="2598">
                  <c:v>10.9638541324226</c:v>
                </c:pt>
                <c:pt idx="2599">
                  <c:v>10.96824694179</c:v>
                </c:pt>
                <c:pt idx="2600">
                  <c:v>10.97218765489348</c:v>
                </c:pt>
                <c:pt idx="2601">
                  <c:v>10.97613192781007</c:v>
                </c:pt>
                <c:pt idx="2602">
                  <c:v>10.9805959334395</c:v>
                </c:pt>
                <c:pt idx="2603">
                  <c:v>10.98445833065476</c:v>
                </c:pt>
                <c:pt idx="2604">
                  <c:v>10.98862331198365</c:v>
                </c:pt>
                <c:pt idx="2605">
                  <c:v>10.99249638863822</c:v>
                </c:pt>
                <c:pt idx="2606">
                  <c:v>10.99703159052967</c:v>
                </c:pt>
                <c:pt idx="2607">
                  <c:v>11.00112537559653</c:v>
                </c:pt>
                <c:pt idx="2608">
                  <c:v>11.00491657654976</c:v>
                </c:pt>
                <c:pt idx="2609">
                  <c:v>11.00923107002892</c:v>
                </c:pt>
                <c:pt idx="2610">
                  <c:v>11.01339605135781</c:v>
                </c:pt>
                <c:pt idx="2611">
                  <c:v>11.01748983642468</c:v>
                </c:pt>
                <c:pt idx="2612">
                  <c:v>11.02202503831614</c:v>
                </c:pt>
                <c:pt idx="2613">
                  <c:v>11.02604050749476</c:v>
                </c:pt>
                <c:pt idx="2614">
                  <c:v>11.02991002433622</c:v>
                </c:pt>
                <c:pt idx="2615">
                  <c:v>11.03437402996565</c:v>
                </c:pt>
                <c:pt idx="2616">
                  <c:v>11.03816879073197</c:v>
                </c:pt>
                <c:pt idx="2617">
                  <c:v>11.04233377206087</c:v>
                </c:pt>
                <c:pt idx="2618">
                  <c:v>11.04619972908923</c:v>
                </c:pt>
                <c:pt idx="2619">
                  <c:v>11.05081324686893</c:v>
                </c:pt>
                <c:pt idx="2620">
                  <c:v>11.0548999123096</c:v>
                </c:pt>
                <c:pt idx="2621">
                  <c:v>11.0595169899024</c:v>
                </c:pt>
                <c:pt idx="2622">
                  <c:v>11.06397743571871</c:v>
                </c:pt>
                <c:pt idx="2623">
                  <c:v>11.06814241704761</c:v>
                </c:pt>
                <c:pt idx="2624">
                  <c:v>11.07223620211447</c:v>
                </c:pt>
                <c:pt idx="2625">
                  <c:v>11.0767002077439</c:v>
                </c:pt>
                <c:pt idx="2626">
                  <c:v>11.08078687318456</c:v>
                </c:pt>
                <c:pt idx="2627">
                  <c:v>11.08465639002602</c:v>
                </c:pt>
                <c:pt idx="2628">
                  <c:v>11.08904563958031</c:v>
                </c:pt>
                <c:pt idx="2629">
                  <c:v>11.09291159660867</c:v>
                </c:pt>
                <c:pt idx="2630">
                  <c:v>11.0971548938258</c:v>
                </c:pt>
                <c:pt idx="2631">
                  <c:v>11.1017648517924</c:v>
                </c:pt>
                <c:pt idx="2632">
                  <c:v>11.10555961255872</c:v>
                </c:pt>
                <c:pt idx="2633">
                  <c:v>11.10964627799938</c:v>
                </c:pt>
                <c:pt idx="2634">
                  <c:v>11.11411384344191</c:v>
                </c:pt>
                <c:pt idx="2635">
                  <c:v>11.11857784907134</c:v>
                </c:pt>
                <c:pt idx="2636">
                  <c:v>11.1228923425505</c:v>
                </c:pt>
                <c:pt idx="2637">
                  <c:v>11.12690781172912</c:v>
                </c:pt>
                <c:pt idx="2638">
                  <c:v>11.13137181735855</c:v>
                </c:pt>
                <c:pt idx="2639">
                  <c:v>11.13545848279921</c:v>
                </c:pt>
                <c:pt idx="2640">
                  <c:v>11.13933155945377</c:v>
                </c:pt>
                <c:pt idx="2641">
                  <c:v>11.1435712968578</c:v>
                </c:pt>
                <c:pt idx="2642">
                  <c:v>11.14758676603643</c:v>
                </c:pt>
                <c:pt idx="2643">
                  <c:v>11.15182294362735</c:v>
                </c:pt>
                <c:pt idx="2644">
                  <c:v>11.15644002122015</c:v>
                </c:pt>
                <c:pt idx="2645">
                  <c:v>11.16030597824851</c:v>
                </c:pt>
                <c:pt idx="2646">
                  <c:v>11.16439264368917</c:v>
                </c:pt>
                <c:pt idx="2647">
                  <c:v>11.16878189324346</c:v>
                </c:pt>
                <c:pt idx="2648">
                  <c:v>11.17339541102316</c:v>
                </c:pt>
                <c:pt idx="2649">
                  <c:v>11.1776387082403</c:v>
                </c:pt>
                <c:pt idx="2650">
                  <c:v>11.18165417741892</c:v>
                </c:pt>
                <c:pt idx="2651">
                  <c:v>11.18604342697321</c:v>
                </c:pt>
                <c:pt idx="2652">
                  <c:v>11.1902084083021</c:v>
                </c:pt>
                <c:pt idx="2653">
                  <c:v>11.19474717000667</c:v>
                </c:pt>
                <c:pt idx="2654">
                  <c:v>11.1992111756361</c:v>
                </c:pt>
                <c:pt idx="2655">
                  <c:v>11.20344735322703</c:v>
                </c:pt>
                <c:pt idx="2656">
                  <c:v>11.20761233455592</c:v>
                </c:pt>
                <c:pt idx="2657">
                  <c:v>11.21207634018535</c:v>
                </c:pt>
                <c:pt idx="2658">
                  <c:v>11.21609180936397</c:v>
                </c:pt>
                <c:pt idx="2659">
                  <c:v>11.21996132620543</c:v>
                </c:pt>
                <c:pt idx="2660">
                  <c:v>11.22435057575973</c:v>
                </c:pt>
                <c:pt idx="2661">
                  <c:v>11.22822009260119</c:v>
                </c:pt>
                <c:pt idx="2662">
                  <c:v>11.23245627019212</c:v>
                </c:pt>
                <c:pt idx="2663">
                  <c:v>11.23625103095844</c:v>
                </c:pt>
                <c:pt idx="2664">
                  <c:v>11.24086098892503</c:v>
                </c:pt>
                <c:pt idx="2665">
                  <c:v>11.24487645810366</c:v>
                </c:pt>
                <c:pt idx="2666">
                  <c:v>11.24949353569646</c:v>
                </c:pt>
                <c:pt idx="2667">
                  <c:v>11.25403229740103</c:v>
                </c:pt>
                <c:pt idx="2668">
                  <c:v>11.25826847499195</c:v>
                </c:pt>
                <c:pt idx="2669">
                  <c:v>11.26228394417057</c:v>
                </c:pt>
                <c:pt idx="2670">
                  <c:v>11.26660199746284</c:v>
                </c:pt>
                <c:pt idx="2671">
                  <c:v>11.2706886629035</c:v>
                </c:pt>
                <c:pt idx="2672">
                  <c:v>11.27456173955806</c:v>
                </c:pt>
                <c:pt idx="2673">
                  <c:v>11.27902218537439</c:v>
                </c:pt>
                <c:pt idx="2674">
                  <c:v>11.28296289847788</c:v>
                </c:pt>
                <c:pt idx="2675">
                  <c:v>11.28712787980677</c:v>
                </c:pt>
                <c:pt idx="2676">
                  <c:v>11.29167020132444</c:v>
                </c:pt>
                <c:pt idx="2677">
                  <c:v>11.2955361583528</c:v>
                </c:pt>
                <c:pt idx="2678">
                  <c:v>11.29955162753142</c:v>
                </c:pt>
                <c:pt idx="2679">
                  <c:v>11.30409038923598</c:v>
                </c:pt>
                <c:pt idx="2680">
                  <c:v>11.30877510327771</c:v>
                </c:pt>
                <c:pt idx="2681">
                  <c:v>11.31294008460661</c:v>
                </c:pt>
                <c:pt idx="2682">
                  <c:v>11.31688435752321</c:v>
                </c:pt>
                <c:pt idx="2683">
                  <c:v>11.32142311922777</c:v>
                </c:pt>
                <c:pt idx="2684">
                  <c:v>11.32550978466843</c:v>
                </c:pt>
                <c:pt idx="2685">
                  <c:v>11.32930810524785</c:v>
                </c:pt>
                <c:pt idx="2686">
                  <c:v>11.33369735480215</c:v>
                </c:pt>
                <c:pt idx="2687">
                  <c:v>11.33771282398077</c:v>
                </c:pt>
                <c:pt idx="2688">
                  <c:v>11.34187780530967</c:v>
                </c:pt>
                <c:pt idx="2689">
                  <c:v>11.3463418109391</c:v>
                </c:pt>
                <c:pt idx="2690">
                  <c:v>11.35035728011772</c:v>
                </c:pt>
                <c:pt idx="2691">
                  <c:v>11.35430155303432</c:v>
                </c:pt>
                <c:pt idx="2692">
                  <c:v>11.35876199885064</c:v>
                </c:pt>
                <c:pt idx="2693">
                  <c:v>11.36359978485574</c:v>
                </c:pt>
                <c:pt idx="2694">
                  <c:v>11.36776476618464</c:v>
                </c:pt>
                <c:pt idx="2695">
                  <c:v>11.37155596713786</c:v>
                </c:pt>
                <c:pt idx="2696">
                  <c:v>11.37616948491756</c:v>
                </c:pt>
                <c:pt idx="2697">
                  <c:v>11.38025615035822</c:v>
                </c:pt>
                <c:pt idx="2698">
                  <c:v>11.38479847187588</c:v>
                </c:pt>
                <c:pt idx="2699">
                  <c:v>11.38933723358045</c:v>
                </c:pt>
                <c:pt idx="2700">
                  <c:v>11.39350221490934</c:v>
                </c:pt>
                <c:pt idx="2701">
                  <c:v>11.39751768408797</c:v>
                </c:pt>
                <c:pt idx="2702">
                  <c:v>11.40205644579253</c:v>
                </c:pt>
                <c:pt idx="2703">
                  <c:v>11.40607191497115</c:v>
                </c:pt>
                <c:pt idx="2704">
                  <c:v>11.40994143181261</c:v>
                </c:pt>
                <c:pt idx="2705">
                  <c:v>11.41418116921664</c:v>
                </c:pt>
                <c:pt idx="2706">
                  <c:v>11.41811832250703</c:v>
                </c:pt>
                <c:pt idx="2707">
                  <c:v>11.4224328159862</c:v>
                </c:pt>
                <c:pt idx="2708">
                  <c:v>11.427049893579</c:v>
                </c:pt>
                <c:pt idx="2709">
                  <c:v>11.43091229079425</c:v>
                </c:pt>
                <c:pt idx="2710">
                  <c:v>11.43492864992615</c:v>
                </c:pt>
                <c:pt idx="2711">
                  <c:v>11.43932145929355</c:v>
                </c:pt>
                <c:pt idx="2712">
                  <c:v>11.44400261352217</c:v>
                </c:pt>
                <c:pt idx="2713">
                  <c:v>11.4482459107393</c:v>
                </c:pt>
                <c:pt idx="2714">
                  <c:v>11.4521901836559</c:v>
                </c:pt>
                <c:pt idx="2715">
                  <c:v>11.45672894536046</c:v>
                </c:pt>
                <c:pt idx="2716">
                  <c:v>11.46089392668936</c:v>
                </c:pt>
                <c:pt idx="2717">
                  <c:v>11.46542912858082</c:v>
                </c:pt>
                <c:pt idx="2718">
                  <c:v>11.46989313421025</c:v>
                </c:pt>
                <c:pt idx="2719">
                  <c:v>11.47405811553914</c:v>
                </c:pt>
                <c:pt idx="2720">
                  <c:v>11.47829429313007</c:v>
                </c:pt>
                <c:pt idx="2721">
                  <c:v>11.48261234642233</c:v>
                </c:pt>
                <c:pt idx="2722">
                  <c:v>11.48662781560096</c:v>
                </c:pt>
                <c:pt idx="2723">
                  <c:v>11.49049733244242</c:v>
                </c:pt>
                <c:pt idx="2724">
                  <c:v>11.49488658199671</c:v>
                </c:pt>
                <c:pt idx="2725">
                  <c:v>11.49875609883817</c:v>
                </c:pt>
                <c:pt idx="2726">
                  <c:v>11.50306347269113</c:v>
                </c:pt>
                <c:pt idx="2727">
                  <c:v>11.5069365493457</c:v>
                </c:pt>
                <c:pt idx="2728">
                  <c:v>11.51147531105025</c:v>
                </c:pt>
                <c:pt idx="2729">
                  <c:v>11.51556197649091</c:v>
                </c:pt>
                <c:pt idx="2730">
                  <c:v>11.52002954193344</c:v>
                </c:pt>
                <c:pt idx="2731">
                  <c:v>11.5245611840118</c:v>
                </c:pt>
                <c:pt idx="2732">
                  <c:v>11.52880448122893</c:v>
                </c:pt>
                <c:pt idx="2733">
                  <c:v>11.5328982662958</c:v>
                </c:pt>
                <c:pt idx="2734">
                  <c:v>11.537283956037</c:v>
                </c:pt>
                <c:pt idx="2735">
                  <c:v>11.54137774110385</c:v>
                </c:pt>
                <c:pt idx="2736">
                  <c:v>11.54524369813221</c:v>
                </c:pt>
                <c:pt idx="2737">
                  <c:v>11.5496329476865</c:v>
                </c:pt>
                <c:pt idx="2738">
                  <c:v>11.55364485705203</c:v>
                </c:pt>
                <c:pt idx="2739">
                  <c:v>11.55781695800713</c:v>
                </c:pt>
                <c:pt idx="2740">
                  <c:v>11.5623521598986</c:v>
                </c:pt>
                <c:pt idx="2741">
                  <c:v>11.56614336085181</c:v>
                </c:pt>
                <c:pt idx="2742">
                  <c:v>11.57015883003043</c:v>
                </c:pt>
                <c:pt idx="2743">
                  <c:v>11.5747011515481</c:v>
                </c:pt>
                <c:pt idx="2744">
                  <c:v>11.57938586558983</c:v>
                </c:pt>
                <c:pt idx="2745">
                  <c:v>11.58362204318076</c:v>
                </c:pt>
                <c:pt idx="2746">
                  <c:v>11.58749511983532</c:v>
                </c:pt>
                <c:pt idx="2747">
                  <c:v>11.59195556565165</c:v>
                </c:pt>
                <c:pt idx="2748">
                  <c:v>11.59604935071851</c:v>
                </c:pt>
                <c:pt idx="2749">
                  <c:v>11.59991174793376</c:v>
                </c:pt>
                <c:pt idx="2750">
                  <c:v>11.60422980122602</c:v>
                </c:pt>
                <c:pt idx="2751">
                  <c:v>11.60824527040465</c:v>
                </c:pt>
                <c:pt idx="2752">
                  <c:v>11.61255976388381</c:v>
                </c:pt>
                <c:pt idx="2753">
                  <c:v>11.61702376951324</c:v>
                </c:pt>
                <c:pt idx="2754">
                  <c:v>11.62096448261673</c:v>
                </c:pt>
                <c:pt idx="2755">
                  <c:v>11.62497995179536</c:v>
                </c:pt>
                <c:pt idx="2756">
                  <c:v>11.62937276116276</c:v>
                </c:pt>
                <c:pt idx="2757">
                  <c:v>11.63413223127962</c:v>
                </c:pt>
                <c:pt idx="2758">
                  <c:v>11.63836840887054</c:v>
                </c:pt>
                <c:pt idx="2759">
                  <c:v>11.64216672944998</c:v>
                </c:pt>
                <c:pt idx="2760">
                  <c:v>11.64670549115454</c:v>
                </c:pt>
                <c:pt idx="2761">
                  <c:v>11.65087047248343</c:v>
                </c:pt>
                <c:pt idx="2762">
                  <c:v>11.65533447811286</c:v>
                </c:pt>
                <c:pt idx="2763">
                  <c:v>11.65994443607946</c:v>
                </c:pt>
                <c:pt idx="2764">
                  <c:v>11.66418061367038</c:v>
                </c:pt>
                <c:pt idx="2765">
                  <c:v>11.66812488658698</c:v>
                </c:pt>
                <c:pt idx="2766">
                  <c:v>11.67258533240331</c:v>
                </c:pt>
                <c:pt idx="2767">
                  <c:v>11.6767574333584</c:v>
                </c:pt>
                <c:pt idx="2768">
                  <c:v>11.68054863431163</c:v>
                </c:pt>
                <c:pt idx="2769">
                  <c:v>11.68486312779079</c:v>
                </c:pt>
                <c:pt idx="2770">
                  <c:v>11.68887859696941</c:v>
                </c:pt>
                <c:pt idx="2771">
                  <c:v>11.69312189418654</c:v>
                </c:pt>
                <c:pt idx="2772">
                  <c:v>11.69765709607801</c:v>
                </c:pt>
                <c:pt idx="2773">
                  <c:v>11.70144829703123</c:v>
                </c:pt>
                <c:pt idx="2774">
                  <c:v>11.70569159424836</c:v>
                </c:pt>
                <c:pt idx="2775">
                  <c:v>11.71000608772752</c:v>
                </c:pt>
                <c:pt idx="2776">
                  <c:v>11.71461248588101</c:v>
                </c:pt>
                <c:pt idx="2777">
                  <c:v>11.71885578309814</c:v>
                </c:pt>
                <c:pt idx="2778">
                  <c:v>11.7227252999396</c:v>
                </c:pt>
                <c:pt idx="2779">
                  <c:v>11.7273316980931</c:v>
                </c:pt>
                <c:pt idx="2780">
                  <c:v>11.73142548315996</c:v>
                </c:pt>
                <c:pt idx="2781">
                  <c:v>11.73596424486452</c:v>
                </c:pt>
                <c:pt idx="2782">
                  <c:v>11.74042825049395</c:v>
                </c:pt>
                <c:pt idx="2783">
                  <c:v>11.74459323182285</c:v>
                </c:pt>
                <c:pt idx="2784">
                  <c:v>11.74875821315174</c:v>
                </c:pt>
                <c:pt idx="2785">
                  <c:v>11.75322221878117</c:v>
                </c:pt>
                <c:pt idx="2786">
                  <c:v>11.7572376879598</c:v>
                </c:pt>
                <c:pt idx="2787">
                  <c:v>11.76118196087639</c:v>
                </c:pt>
                <c:pt idx="2788">
                  <c:v>11.76549645435555</c:v>
                </c:pt>
                <c:pt idx="2789">
                  <c:v>11.76950836372107</c:v>
                </c:pt>
                <c:pt idx="2790">
                  <c:v>11.77367334504997</c:v>
                </c:pt>
                <c:pt idx="2791">
                  <c:v>11.7774716656294</c:v>
                </c:pt>
                <c:pt idx="2792">
                  <c:v>11.782081623596</c:v>
                </c:pt>
                <c:pt idx="2793">
                  <c:v>11.78617540866285</c:v>
                </c:pt>
                <c:pt idx="2794">
                  <c:v>11.79063941429228</c:v>
                </c:pt>
                <c:pt idx="2795">
                  <c:v>11.79524937225888</c:v>
                </c:pt>
                <c:pt idx="2796">
                  <c:v>11.79948554984981</c:v>
                </c:pt>
                <c:pt idx="2797">
                  <c:v>11.80350813865464</c:v>
                </c:pt>
                <c:pt idx="2798">
                  <c:v>11.80796502465786</c:v>
                </c:pt>
                <c:pt idx="2799">
                  <c:v>11.81205880972472</c:v>
                </c:pt>
                <c:pt idx="2800">
                  <c:v>11.81585357049105</c:v>
                </c:pt>
                <c:pt idx="2801">
                  <c:v>11.82016806397021</c:v>
                </c:pt>
                <c:pt idx="2802">
                  <c:v>11.8241123368868</c:v>
                </c:pt>
                <c:pt idx="2803">
                  <c:v>11.828498026628</c:v>
                </c:pt>
                <c:pt idx="2804">
                  <c:v>11.83303678833256</c:v>
                </c:pt>
                <c:pt idx="2805">
                  <c:v>11.83779269863632</c:v>
                </c:pt>
                <c:pt idx="2806">
                  <c:v>11.84181528744115</c:v>
                </c:pt>
                <c:pt idx="2807">
                  <c:v>11.84620453699545</c:v>
                </c:pt>
                <c:pt idx="2808">
                  <c:v>11.84999573794867</c:v>
                </c:pt>
                <c:pt idx="2809">
                  <c:v>11.8542319155396</c:v>
                </c:pt>
                <c:pt idx="2810">
                  <c:v>11.85810499219416</c:v>
                </c:pt>
                <c:pt idx="2811">
                  <c:v>11.8625689978236</c:v>
                </c:pt>
                <c:pt idx="2812">
                  <c:v>11.86673397915248</c:v>
                </c:pt>
                <c:pt idx="2813">
                  <c:v>11.87126918104394</c:v>
                </c:pt>
                <c:pt idx="2814">
                  <c:v>11.87580794274851</c:v>
                </c:pt>
                <c:pt idx="2815">
                  <c:v>11.8799729240774</c:v>
                </c:pt>
                <c:pt idx="2816">
                  <c:v>11.88405958951806</c:v>
                </c:pt>
                <c:pt idx="2817">
                  <c:v>11.88852715496059</c:v>
                </c:pt>
                <c:pt idx="2818">
                  <c:v>11.89254262413922</c:v>
                </c:pt>
                <c:pt idx="2819">
                  <c:v>11.89640858116757</c:v>
                </c:pt>
                <c:pt idx="2820">
                  <c:v>11.9008761466101</c:v>
                </c:pt>
                <c:pt idx="2821">
                  <c:v>11.90473854382536</c:v>
                </c:pt>
                <c:pt idx="2822">
                  <c:v>11.90890352515425</c:v>
                </c:pt>
                <c:pt idx="2823">
                  <c:v>11.91270184573368</c:v>
                </c:pt>
                <c:pt idx="2824">
                  <c:v>11.9173874497287</c:v>
                </c:pt>
                <c:pt idx="2825">
                  <c:v>11.92148123479555</c:v>
                </c:pt>
                <c:pt idx="2826">
                  <c:v>11.92601643668701</c:v>
                </c:pt>
                <c:pt idx="2827">
                  <c:v>11.93062639465361</c:v>
                </c:pt>
                <c:pt idx="2828">
                  <c:v>11.9347913759825</c:v>
                </c:pt>
                <c:pt idx="2829">
                  <c:v>11.9387356488991</c:v>
                </c:pt>
                <c:pt idx="2830">
                  <c:v>11.94319609471542</c:v>
                </c:pt>
                <c:pt idx="2831">
                  <c:v>11.94743939193255</c:v>
                </c:pt>
                <c:pt idx="2832">
                  <c:v>11.95205290971225</c:v>
                </c:pt>
                <c:pt idx="2833">
                  <c:v>11.95644215926655</c:v>
                </c:pt>
                <c:pt idx="2834">
                  <c:v>11.9605288247072</c:v>
                </c:pt>
                <c:pt idx="2835">
                  <c:v>11.96477212192433</c:v>
                </c:pt>
                <c:pt idx="2836">
                  <c:v>11.96916137147863</c:v>
                </c:pt>
                <c:pt idx="2837">
                  <c:v>11.9732480369193</c:v>
                </c:pt>
                <c:pt idx="2838">
                  <c:v>11.97712111357384</c:v>
                </c:pt>
                <c:pt idx="2839">
                  <c:v>11.98150680331504</c:v>
                </c:pt>
                <c:pt idx="2840">
                  <c:v>11.98529800426826</c:v>
                </c:pt>
                <c:pt idx="2841">
                  <c:v>11.9895413014854</c:v>
                </c:pt>
                <c:pt idx="2842">
                  <c:v>11.99333606225172</c:v>
                </c:pt>
                <c:pt idx="2843">
                  <c:v>11.99794246040521</c:v>
                </c:pt>
                <c:pt idx="2844">
                  <c:v>12.0021074417341</c:v>
                </c:pt>
                <c:pt idx="2845">
                  <c:v>12.00657500717664</c:v>
                </c:pt>
                <c:pt idx="2846">
                  <c:v>12.0111102090681</c:v>
                </c:pt>
                <c:pt idx="2847">
                  <c:v>12.01527519039699</c:v>
                </c:pt>
                <c:pt idx="2848">
                  <c:v>12.01929421938872</c:v>
                </c:pt>
                <c:pt idx="2849">
                  <c:v>12.02383298109328</c:v>
                </c:pt>
                <c:pt idx="2850">
                  <c:v>12.02784845027191</c:v>
                </c:pt>
                <c:pt idx="2851">
                  <c:v>12.0317927231885</c:v>
                </c:pt>
                <c:pt idx="2852">
                  <c:v>12.03603246059253</c:v>
                </c:pt>
                <c:pt idx="2853">
                  <c:v>12.03997317369602</c:v>
                </c:pt>
                <c:pt idx="2854">
                  <c:v>12.04428766717518</c:v>
                </c:pt>
                <c:pt idx="2855">
                  <c:v>12.04890118495488</c:v>
                </c:pt>
                <c:pt idx="2856">
                  <c:v>12.05276358217014</c:v>
                </c:pt>
                <c:pt idx="2857">
                  <c:v>12.05678617097497</c:v>
                </c:pt>
                <c:pt idx="2858">
                  <c:v>12.0612466167913</c:v>
                </c:pt>
                <c:pt idx="2859">
                  <c:v>12.0658565747579</c:v>
                </c:pt>
                <c:pt idx="2860">
                  <c:v>12.07017106823705</c:v>
                </c:pt>
                <c:pt idx="2861">
                  <c:v>12.07411534115365</c:v>
                </c:pt>
                <c:pt idx="2862">
                  <c:v>12.07850459070795</c:v>
                </c:pt>
                <c:pt idx="2863">
                  <c:v>12.0825912561486</c:v>
                </c:pt>
                <c:pt idx="2864">
                  <c:v>12.08728308981653</c:v>
                </c:pt>
                <c:pt idx="2865">
                  <c:v>12.09167233937083</c:v>
                </c:pt>
                <c:pt idx="2866">
                  <c:v>12.09583732069972</c:v>
                </c:pt>
                <c:pt idx="2867">
                  <c:v>12.10007349829065</c:v>
                </c:pt>
                <c:pt idx="2868">
                  <c:v>12.10454106373318</c:v>
                </c:pt>
                <c:pt idx="2869">
                  <c:v>12.10847821702357</c:v>
                </c:pt>
                <c:pt idx="2870">
                  <c:v>12.1124936862022</c:v>
                </c:pt>
                <c:pt idx="2871">
                  <c:v>12.11681173949446</c:v>
                </c:pt>
                <c:pt idx="2872">
                  <c:v>12.12060650026078</c:v>
                </c:pt>
                <c:pt idx="2873">
                  <c:v>12.12484267785171</c:v>
                </c:pt>
                <c:pt idx="2874">
                  <c:v>12.12879051058141</c:v>
                </c:pt>
                <c:pt idx="2875">
                  <c:v>12.13332215265976</c:v>
                </c:pt>
                <c:pt idx="2876">
                  <c:v>12.13726642557636</c:v>
                </c:pt>
                <c:pt idx="2877">
                  <c:v>12.14105762652958</c:v>
                </c:pt>
                <c:pt idx="2878">
                  <c:v>12.14552519197211</c:v>
                </c:pt>
                <c:pt idx="2879">
                  <c:v>12.14961185741277</c:v>
                </c:pt>
                <c:pt idx="2880">
                  <c:v>12.15377683874167</c:v>
                </c:pt>
                <c:pt idx="2881">
                  <c:v>12.15816964810906</c:v>
                </c:pt>
                <c:pt idx="2882">
                  <c:v>12.16211036121255</c:v>
                </c:pt>
                <c:pt idx="2883">
                  <c:v>12.16605463412915</c:v>
                </c:pt>
                <c:pt idx="2884">
                  <c:v>12.17051863975858</c:v>
                </c:pt>
                <c:pt idx="2885">
                  <c:v>12.1743134005249</c:v>
                </c:pt>
                <c:pt idx="2886">
                  <c:v>12.17854957811583</c:v>
                </c:pt>
                <c:pt idx="2887">
                  <c:v>12.1824190949573</c:v>
                </c:pt>
                <c:pt idx="2888">
                  <c:v>12.18695429684875</c:v>
                </c:pt>
                <c:pt idx="2889">
                  <c:v>12.19104808191561</c:v>
                </c:pt>
                <c:pt idx="2890">
                  <c:v>12.19484284268194</c:v>
                </c:pt>
                <c:pt idx="2891">
                  <c:v>12.19923209223623</c:v>
                </c:pt>
                <c:pt idx="2892">
                  <c:v>12.20331875767689</c:v>
                </c:pt>
                <c:pt idx="2893">
                  <c:v>12.20741254274375</c:v>
                </c:pt>
                <c:pt idx="2894">
                  <c:v>12.21195130444831</c:v>
                </c:pt>
                <c:pt idx="2895">
                  <c:v>12.21596677362694</c:v>
                </c:pt>
                <c:pt idx="2896">
                  <c:v>12.21991104654353</c:v>
                </c:pt>
                <c:pt idx="2897">
                  <c:v>12.22437149235984</c:v>
                </c:pt>
                <c:pt idx="2898">
                  <c:v>12.22913096247673</c:v>
                </c:pt>
                <c:pt idx="2899">
                  <c:v>12.23329594380562</c:v>
                </c:pt>
                <c:pt idx="2900">
                  <c:v>12.23709070457194</c:v>
                </c:pt>
                <c:pt idx="2901">
                  <c:v>12.24170422235164</c:v>
                </c:pt>
                <c:pt idx="2902">
                  <c:v>12.24586920368054</c:v>
                </c:pt>
                <c:pt idx="2903">
                  <c:v>12.2504079653851</c:v>
                </c:pt>
                <c:pt idx="2904">
                  <c:v>12.25486485138833</c:v>
                </c:pt>
                <c:pt idx="2905">
                  <c:v>12.25910814860546</c:v>
                </c:pt>
                <c:pt idx="2906">
                  <c:v>12.26305242152205</c:v>
                </c:pt>
                <c:pt idx="2907">
                  <c:v>12.26759118322661</c:v>
                </c:pt>
                <c:pt idx="2908">
                  <c:v>12.27175616455551</c:v>
                </c:pt>
                <c:pt idx="2909">
                  <c:v>12.2763661225221</c:v>
                </c:pt>
                <c:pt idx="2910">
                  <c:v>12.28083012815153</c:v>
                </c:pt>
                <c:pt idx="2911">
                  <c:v>12.28491679359219</c:v>
                </c:pt>
                <c:pt idx="2912">
                  <c:v>12.28901057865905</c:v>
                </c:pt>
                <c:pt idx="2913">
                  <c:v>12.29347458428848</c:v>
                </c:pt>
                <c:pt idx="2914">
                  <c:v>12.29749005346711</c:v>
                </c:pt>
                <c:pt idx="2915">
                  <c:v>12.30158383853397</c:v>
                </c:pt>
                <c:pt idx="2916">
                  <c:v>12.30574881986287</c:v>
                </c:pt>
                <c:pt idx="2917">
                  <c:v>12.30961833670433</c:v>
                </c:pt>
                <c:pt idx="2918">
                  <c:v>12.3139328301835</c:v>
                </c:pt>
                <c:pt idx="2919">
                  <c:v>12.31861754422522</c:v>
                </c:pt>
                <c:pt idx="2920">
                  <c:v>12.32330225826695</c:v>
                </c:pt>
                <c:pt idx="2921">
                  <c:v>12.3273960433338</c:v>
                </c:pt>
                <c:pt idx="2922">
                  <c:v>12.331781733075</c:v>
                </c:pt>
                <c:pt idx="2923">
                  <c:v>12.33647000692983</c:v>
                </c:pt>
                <c:pt idx="2924">
                  <c:v>12.34070618452076</c:v>
                </c:pt>
                <c:pt idx="2925">
                  <c:v>12.34457570136222</c:v>
                </c:pt>
                <c:pt idx="2926">
                  <c:v>12.34918565932882</c:v>
                </c:pt>
                <c:pt idx="2927">
                  <c:v>12.35327944439567</c:v>
                </c:pt>
                <c:pt idx="2928">
                  <c:v>12.35781820610024</c:v>
                </c:pt>
                <c:pt idx="2929">
                  <c:v>12.3623569678048</c:v>
                </c:pt>
                <c:pt idx="2930">
                  <c:v>12.3665219491337</c:v>
                </c:pt>
                <c:pt idx="2931">
                  <c:v>12.3706869304626</c:v>
                </c:pt>
                <c:pt idx="2932">
                  <c:v>12.37515093609202</c:v>
                </c:pt>
                <c:pt idx="2933">
                  <c:v>12.37908808938241</c:v>
                </c:pt>
                <c:pt idx="2934">
                  <c:v>12.38288640996184</c:v>
                </c:pt>
                <c:pt idx="2935">
                  <c:v>12.38734685577817</c:v>
                </c:pt>
                <c:pt idx="2936">
                  <c:v>12.39121281280652</c:v>
                </c:pt>
                <c:pt idx="2937">
                  <c:v>12.39545788993021</c:v>
                </c:pt>
                <c:pt idx="2938">
                  <c:v>12.3993986030337</c:v>
                </c:pt>
                <c:pt idx="2939">
                  <c:v>12.40386260866312</c:v>
                </c:pt>
                <c:pt idx="2940">
                  <c:v>12.40802758999202</c:v>
                </c:pt>
                <c:pt idx="2941">
                  <c:v>12.41249159562145</c:v>
                </c:pt>
                <c:pt idx="2942">
                  <c:v>12.41702323769981</c:v>
                </c:pt>
                <c:pt idx="2943">
                  <c:v>12.42126653491694</c:v>
                </c:pt>
                <c:pt idx="2944">
                  <c:v>12.4253603199838</c:v>
                </c:pt>
                <c:pt idx="2945">
                  <c:v>12.429746009725</c:v>
                </c:pt>
                <c:pt idx="2946">
                  <c:v>12.43376147890362</c:v>
                </c:pt>
                <c:pt idx="2947">
                  <c:v>12.43770575182021</c:v>
                </c:pt>
                <c:pt idx="2948">
                  <c:v>12.44209500137451</c:v>
                </c:pt>
                <c:pt idx="2949">
                  <c:v>12.446035714478</c:v>
                </c:pt>
                <c:pt idx="2950">
                  <c:v>12.45027901169513</c:v>
                </c:pt>
                <c:pt idx="2951">
                  <c:v>12.4548142135866</c:v>
                </c:pt>
                <c:pt idx="2952">
                  <c:v>12.45860541453981</c:v>
                </c:pt>
                <c:pt idx="2953">
                  <c:v>12.46262088371844</c:v>
                </c:pt>
                <c:pt idx="2954">
                  <c:v>12.46708844916097</c:v>
                </c:pt>
                <c:pt idx="2955">
                  <c:v>12.4717731632027</c:v>
                </c:pt>
                <c:pt idx="2956">
                  <c:v>12.47600934079363</c:v>
                </c:pt>
                <c:pt idx="2957">
                  <c:v>12.4798824174482</c:v>
                </c:pt>
                <c:pt idx="2958">
                  <c:v>12.48442117915275</c:v>
                </c:pt>
                <c:pt idx="2959">
                  <c:v>12.48850784459341</c:v>
                </c:pt>
                <c:pt idx="2960">
                  <c:v>12.49237380162177</c:v>
                </c:pt>
                <c:pt idx="2961">
                  <c:v>12.49669185491403</c:v>
                </c:pt>
                <c:pt idx="2962">
                  <c:v>12.50070732409266</c:v>
                </c:pt>
                <c:pt idx="2963">
                  <c:v>12.5049506213098</c:v>
                </c:pt>
                <c:pt idx="2964">
                  <c:v>12.50941106712612</c:v>
                </c:pt>
                <c:pt idx="2965">
                  <c:v>12.51342653630474</c:v>
                </c:pt>
                <c:pt idx="2966">
                  <c:v>12.51744200548337</c:v>
                </c:pt>
                <c:pt idx="2967">
                  <c:v>12.52176005877563</c:v>
                </c:pt>
                <c:pt idx="2968">
                  <c:v>12.5256295756171</c:v>
                </c:pt>
                <c:pt idx="2969">
                  <c:v>12.52971624105775</c:v>
                </c:pt>
                <c:pt idx="2970">
                  <c:v>12.53373171023637</c:v>
                </c:pt>
                <c:pt idx="2971">
                  <c:v>12.5381992756789</c:v>
                </c:pt>
                <c:pt idx="2972">
                  <c:v>12.5423642570078</c:v>
                </c:pt>
                <c:pt idx="2973">
                  <c:v>12.54615901777412</c:v>
                </c:pt>
                <c:pt idx="2974">
                  <c:v>12.5504735112533</c:v>
                </c:pt>
                <c:pt idx="2975">
                  <c:v>12.55448542061881</c:v>
                </c:pt>
                <c:pt idx="2976">
                  <c:v>12.5586504019477</c:v>
                </c:pt>
                <c:pt idx="2977">
                  <c:v>12.56319272346537</c:v>
                </c:pt>
                <c:pt idx="2978">
                  <c:v>12.56705868049372</c:v>
                </c:pt>
                <c:pt idx="2979">
                  <c:v>12.57122366182262</c:v>
                </c:pt>
                <c:pt idx="2980">
                  <c:v>12.57561291137692</c:v>
                </c:pt>
                <c:pt idx="2981">
                  <c:v>12.58022286934351</c:v>
                </c:pt>
                <c:pt idx="2982">
                  <c:v>12.58453736282267</c:v>
                </c:pt>
                <c:pt idx="2983">
                  <c:v>12.5883356834021</c:v>
                </c:pt>
                <c:pt idx="2984">
                  <c:v>12.5929456413687</c:v>
                </c:pt>
                <c:pt idx="2985">
                  <c:v>12.59703230680936</c:v>
                </c:pt>
                <c:pt idx="2986">
                  <c:v>12.60157462832702</c:v>
                </c:pt>
                <c:pt idx="2987">
                  <c:v>12.60603863395645</c:v>
                </c:pt>
                <c:pt idx="2988">
                  <c:v>12.61027481154737</c:v>
                </c:pt>
                <c:pt idx="2989">
                  <c:v>12.6142938405391</c:v>
                </c:pt>
                <c:pt idx="2990">
                  <c:v>12.61875784616853</c:v>
                </c:pt>
                <c:pt idx="2991">
                  <c:v>12.6228445116092</c:v>
                </c:pt>
                <c:pt idx="2992">
                  <c:v>12.62679234433888</c:v>
                </c:pt>
                <c:pt idx="2993">
                  <c:v>12.63103208174291</c:v>
                </c:pt>
                <c:pt idx="2994">
                  <c:v>12.6349692350333</c:v>
                </c:pt>
                <c:pt idx="2995">
                  <c:v>12.63921253225043</c:v>
                </c:pt>
                <c:pt idx="2996">
                  <c:v>12.64382605003013</c:v>
                </c:pt>
                <c:pt idx="2997">
                  <c:v>12.64769200705848</c:v>
                </c:pt>
                <c:pt idx="2998">
                  <c:v>12.65178579212535</c:v>
                </c:pt>
                <c:pt idx="2999">
                  <c:v>12.65617148186654</c:v>
                </c:pt>
                <c:pt idx="3000">
                  <c:v>12.66085619590827</c:v>
                </c:pt>
                <c:pt idx="3001">
                  <c:v>12.6650994931254</c:v>
                </c:pt>
                <c:pt idx="3002">
                  <c:v>12.66911496230403</c:v>
                </c:pt>
                <c:pt idx="3003">
                  <c:v>12.67357896793346</c:v>
                </c:pt>
                <c:pt idx="3004">
                  <c:v>12.67759443711208</c:v>
                </c:pt>
                <c:pt idx="3005">
                  <c:v>12.68220795489178</c:v>
                </c:pt>
                <c:pt idx="3006">
                  <c:v>12.68667196052121</c:v>
                </c:pt>
                <c:pt idx="3007">
                  <c:v>12.6908369418501</c:v>
                </c:pt>
                <c:pt idx="3008">
                  <c:v>12.695001923179</c:v>
                </c:pt>
                <c:pt idx="3009">
                  <c:v>12.69946592880843</c:v>
                </c:pt>
                <c:pt idx="3010">
                  <c:v>12.70348139798705</c:v>
                </c:pt>
                <c:pt idx="3011">
                  <c:v>12.70741855127744</c:v>
                </c:pt>
                <c:pt idx="3012">
                  <c:v>12.71173660456971</c:v>
                </c:pt>
                <c:pt idx="3013">
                  <c:v>12.71553136533603</c:v>
                </c:pt>
                <c:pt idx="3014">
                  <c:v>12.7198458588152</c:v>
                </c:pt>
                <c:pt idx="3015">
                  <c:v>12.72371537565665</c:v>
                </c:pt>
                <c:pt idx="3016">
                  <c:v>12.72817226165987</c:v>
                </c:pt>
                <c:pt idx="3017">
                  <c:v>12.73226604672674</c:v>
                </c:pt>
                <c:pt idx="3018">
                  <c:v>12.73687956450644</c:v>
                </c:pt>
                <c:pt idx="3019">
                  <c:v>12.741418326211</c:v>
                </c:pt>
                <c:pt idx="3020">
                  <c:v>12.74565450380193</c:v>
                </c:pt>
                <c:pt idx="3021">
                  <c:v>12.74966997298055</c:v>
                </c:pt>
                <c:pt idx="3022">
                  <c:v>12.75406278234795</c:v>
                </c:pt>
                <c:pt idx="3023">
                  <c:v>12.75814944778861</c:v>
                </c:pt>
                <c:pt idx="3024">
                  <c:v>12.76194776836804</c:v>
                </c:pt>
                <c:pt idx="3025">
                  <c:v>12.76641177399746</c:v>
                </c:pt>
                <c:pt idx="3026">
                  <c:v>12.77034892728785</c:v>
                </c:pt>
                <c:pt idx="3027">
                  <c:v>12.77451390861675</c:v>
                </c:pt>
                <c:pt idx="3028">
                  <c:v>12.77913098620955</c:v>
                </c:pt>
                <c:pt idx="3029">
                  <c:v>12.78292218716277</c:v>
                </c:pt>
                <c:pt idx="3030">
                  <c:v>12.78701597222963</c:v>
                </c:pt>
                <c:pt idx="3031">
                  <c:v>12.79155117412109</c:v>
                </c:pt>
                <c:pt idx="3032">
                  <c:v>12.79608993582566</c:v>
                </c:pt>
                <c:pt idx="3033">
                  <c:v>12.80032611341658</c:v>
                </c:pt>
                <c:pt idx="3034">
                  <c:v>12.80427038633318</c:v>
                </c:pt>
                <c:pt idx="3035">
                  <c:v>12.80880914803774</c:v>
                </c:pt>
                <c:pt idx="3036">
                  <c:v>12.8128958134784</c:v>
                </c:pt>
                <c:pt idx="3037">
                  <c:v>12.81669413405783</c:v>
                </c:pt>
                <c:pt idx="3038">
                  <c:v>12.82108338361212</c:v>
                </c:pt>
                <c:pt idx="3039">
                  <c:v>12.82509885279075</c:v>
                </c:pt>
                <c:pt idx="3040">
                  <c:v>12.82933503038167</c:v>
                </c:pt>
                <c:pt idx="3041">
                  <c:v>12.83387735189934</c:v>
                </c:pt>
                <c:pt idx="3042">
                  <c:v>12.83781806500283</c:v>
                </c:pt>
                <c:pt idx="3043">
                  <c:v>12.84183353418146</c:v>
                </c:pt>
                <c:pt idx="3044">
                  <c:v>12.84622278373575</c:v>
                </c:pt>
                <c:pt idx="3045">
                  <c:v>12.85091105759058</c:v>
                </c:pt>
                <c:pt idx="3046">
                  <c:v>12.85514723518152</c:v>
                </c:pt>
                <c:pt idx="3047">
                  <c:v>12.85894555576094</c:v>
                </c:pt>
                <c:pt idx="3048">
                  <c:v>12.86355195391443</c:v>
                </c:pt>
                <c:pt idx="3049">
                  <c:v>12.86771693524333</c:v>
                </c:pt>
                <c:pt idx="3050">
                  <c:v>12.872259256761</c:v>
                </c:pt>
                <c:pt idx="3051">
                  <c:v>12.87671792267077</c:v>
                </c:pt>
                <c:pt idx="3052">
                  <c:v>12.8809612198879</c:v>
                </c:pt>
                <c:pt idx="3053">
                  <c:v>12.8849054928045</c:v>
                </c:pt>
                <c:pt idx="3054">
                  <c:v>12.88943713488285</c:v>
                </c:pt>
                <c:pt idx="3055">
                  <c:v>12.89353091994972</c:v>
                </c:pt>
                <c:pt idx="3056">
                  <c:v>12.89740043679117</c:v>
                </c:pt>
                <c:pt idx="3057">
                  <c:v>12.9016401741952</c:v>
                </c:pt>
                <c:pt idx="3058">
                  <c:v>12.90565920318693</c:v>
                </c:pt>
                <c:pt idx="3059">
                  <c:v>12.90982418451582</c:v>
                </c:pt>
                <c:pt idx="3060">
                  <c:v>12.91443414248242</c:v>
                </c:pt>
                <c:pt idx="3061">
                  <c:v>12.91830009951077</c:v>
                </c:pt>
                <c:pt idx="3062">
                  <c:v>12.92239388457764</c:v>
                </c:pt>
                <c:pt idx="3063">
                  <c:v>12.92678313413193</c:v>
                </c:pt>
                <c:pt idx="3064">
                  <c:v>12.93138953228543</c:v>
                </c:pt>
                <c:pt idx="3065">
                  <c:v>12.93563282950256</c:v>
                </c:pt>
                <c:pt idx="3066">
                  <c:v>12.93964829868118</c:v>
                </c:pt>
                <c:pt idx="3067">
                  <c:v>12.94410874449751</c:v>
                </c:pt>
                <c:pt idx="3068">
                  <c:v>12.94820252956437</c:v>
                </c:pt>
                <c:pt idx="3069">
                  <c:v>12.9519972903307</c:v>
                </c:pt>
                <c:pt idx="3070">
                  <c:v>12.95631178380986</c:v>
                </c:pt>
                <c:pt idx="3071">
                  <c:v>12.96040556887672</c:v>
                </c:pt>
                <c:pt idx="3072">
                  <c:v>12.96464174646765</c:v>
                </c:pt>
                <c:pt idx="3073">
                  <c:v>12.96918050817221</c:v>
                </c:pt>
                <c:pt idx="3074">
                  <c:v>12.97304646520057</c:v>
                </c:pt>
                <c:pt idx="3075">
                  <c:v>12.97699073811716</c:v>
                </c:pt>
                <c:pt idx="3076">
                  <c:v>12.9814547437466</c:v>
                </c:pt>
                <c:pt idx="3077">
                  <c:v>12.98621065405035</c:v>
                </c:pt>
                <c:pt idx="3078">
                  <c:v>12.99045395126748</c:v>
                </c:pt>
                <c:pt idx="3079">
                  <c:v>12.99432346810894</c:v>
                </c:pt>
                <c:pt idx="3080">
                  <c:v>12.9988622298135</c:v>
                </c:pt>
                <c:pt idx="3081">
                  <c:v>13.0030272111424</c:v>
                </c:pt>
                <c:pt idx="3082">
                  <c:v>13.00748765695873</c:v>
                </c:pt>
                <c:pt idx="3083">
                  <c:v>13.0120264186633</c:v>
                </c:pt>
                <c:pt idx="3084">
                  <c:v>13.01626259625422</c:v>
                </c:pt>
                <c:pt idx="3085">
                  <c:v>13.02035638132108</c:v>
                </c:pt>
                <c:pt idx="3086">
                  <c:v>13.02474563087537</c:v>
                </c:pt>
                <c:pt idx="3087">
                  <c:v>13.028761100054</c:v>
                </c:pt>
                <c:pt idx="3088">
                  <c:v>13.03263061689546</c:v>
                </c:pt>
                <c:pt idx="3089">
                  <c:v>13.03701986644975</c:v>
                </c:pt>
                <c:pt idx="3090">
                  <c:v>13.04103533562838</c:v>
                </c:pt>
                <c:pt idx="3091">
                  <c:v>13.04527151321931</c:v>
                </c:pt>
                <c:pt idx="3092">
                  <c:v>13.04973907866184</c:v>
                </c:pt>
                <c:pt idx="3093">
                  <c:v>13.05353383942817</c:v>
                </c:pt>
                <c:pt idx="3094">
                  <c:v>13.05762050486882</c:v>
                </c:pt>
                <c:pt idx="3095">
                  <c:v>13.06208807031135</c:v>
                </c:pt>
                <c:pt idx="3096">
                  <c:v>13.06677278435308</c:v>
                </c:pt>
                <c:pt idx="3097">
                  <c:v>13.07100896194401</c:v>
                </c:pt>
                <c:pt idx="3098">
                  <c:v>13.07488203859857</c:v>
                </c:pt>
                <c:pt idx="3099">
                  <c:v>13.079346044228</c:v>
                </c:pt>
                <c:pt idx="3100">
                  <c:v>13.08343270966866</c:v>
                </c:pt>
                <c:pt idx="3101">
                  <c:v>13.08730222651012</c:v>
                </c:pt>
                <c:pt idx="3102">
                  <c:v>13.09169147606441</c:v>
                </c:pt>
                <c:pt idx="3103">
                  <c:v>13.09563218916791</c:v>
                </c:pt>
                <c:pt idx="3104">
                  <c:v>13.09987548638503</c:v>
                </c:pt>
                <c:pt idx="3105">
                  <c:v>13.1044106882765</c:v>
                </c:pt>
                <c:pt idx="3106">
                  <c:v>13.10835140137999</c:v>
                </c:pt>
                <c:pt idx="3107">
                  <c:v>13.11236687055862</c:v>
                </c:pt>
                <c:pt idx="3108">
                  <c:v>13.11675967992601</c:v>
                </c:pt>
                <c:pt idx="3109">
                  <c:v>13.12055088087923</c:v>
                </c:pt>
                <c:pt idx="3110">
                  <c:v>13.1246446659461</c:v>
                </c:pt>
                <c:pt idx="3111">
                  <c:v>13.1285853790496</c:v>
                </c:pt>
                <c:pt idx="3112">
                  <c:v>13.1331988968293</c:v>
                </c:pt>
                <c:pt idx="3113">
                  <c:v>13.13728556226994</c:v>
                </c:pt>
                <c:pt idx="3114">
                  <c:v>13.1411586389245</c:v>
                </c:pt>
                <c:pt idx="3115">
                  <c:v>13.14547313240367</c:v>
                </c:pt>
                <c:pt idx="3116">
                  <c:v>13.1494886015823</c:v>
                </c:pt>
                <c:pt idx="3117">
                  <c:v>13.15372477917322</c:v>
                </c:pt>
                <c:pt idx="3118">
                  <c:v>13.15819234461575</c:v>
                </c:pt>
                <c:pt idx="3119">
                  <c:v>13.16213305771924</c:v>
                </c:pt>
                <c:pt idx="3120">
                  <c:v>13.16614852689787</c:v>
                </c:pt>
                <c:pt idx="3121">
                  <c:v>13.1706125325273</c:v>
                </c:pt>
                <c:pt idx="3122">
                  <c:v>13.17522249049389</c:v>
                </c:pt>
                <c:pt idx="3123">
                  <c:v>13.17953698397305</c:v>
                </c:pt>
                <c:pt idx="3124">
                  <c:v>13.18333530455248</c:v>
                </c:pt>
                <c:pt idx="3125">
                  <c:v>13.18786694663084</c:v>
                </c:pt>
                <c:pt idx="3126">
                  <c:v>13.19203192795973</c:v>
                </c:pt>
                <c:pt idx="3127">
                  <c:v>13.1965742494774</c:v>
                </c:pt>
                <c:pt idx="3128">
                  <c:v>13.20096349903169</c:v>
                </c:pt>
                <c:pt idx="3129">
                  <c:v>13.20519967662262</c:v>
                </c:pt>
                <c:pt idx="3130">
                  <c:v>13.20929346168948</c:v>
                </c:pt>
                <c:pt idx="3131">
                  <c:v>13.21375746731891</c:v>
                </c:pt>
                <c:pt idx="3132">
                  <c:v>13.21784769257267</c:v>
                </c:pt>
                <c:pt idx="3133">
                  <c:v>13.22171720941413</c:v>
                </c:pt>
                <c:pt idx="3134">
                  <c:v>13.22603170289329</c:v>
                </c:pt>
                <c:pt idx="3135">
                  <c:v>13.22989410010855</c:v>
                </c:pt>
                <c:pt idx="3136">
                  <c:v>13.23420859358771</c:v>
                </c:pt>
                <c:pt idx="3137">
                  <c:v>13.23882567118051</c:v>
                </c:pt>
                <c:pt idx="3138">
                  <c:v>13.24269162820887</c:v>
                </c:pt>
                <c:pt idx="3139">
                  <c:v>13.2467070973875</c:v>
                </c:pt>
                <c:pt idx="3140">
                  <c:v>13.25117110301692</c:v>
                </c:pt>
                <c:pt idx="3141">
                  <c:v>13.25578106098352</c:v>
                </c:pt>
                <c:pt idx="3142">
                  <c:v>13.26009555446268</c:v>
                </c:pt>
                <c:pt idx="3143">
                  <c:v>13.26403982737928</c:v>
                </c:pt>
                <c:pt idx="3144">
                  <c:v>13.26850383300871</c:v>
                </c:pt>
                <c:pt idx="3145">
                  <c:v>13.27251930218733</c:v>
                </c:pt>
                <c:pt idx="3146">
                  <c:v>13.2763888190288</c:v>
                </c:pt>
                <c:pt idx="3147">
                  <c:v>13.28070331250795</c:v>
                </c:pt>
                <c:pt idx="3148">
                  <c:v>13.28464046579834</c:v>
                </c:pt>
                <c:pt idx="3149">
                  <c:v>13.28903327516574</c:v>
                </c:pt>
                <c:pt idx="3150">
                  <c:v>13.2935720368703</c:v>
                </c:pt>
                <c:pt idx="3151">
                  <c:v>13.29736323782352</c:v>
                </c:pt>
                <c:pt idx="3152">
                  <c:v>13.3014570228904</c:v>
                </c:pt>
                <c:pt idx="3153">
                  <c:v>13.30591746870672</c:v>
                </c:pt>
                <c:pt idx="3154">
                  <c:v>13.31052742667331</c:v>
                </c:pt>
                <c:pt idx="3155">
                  <c:v>13.31477072389044</c:v>
                </c:pt>
                <c:pt idx="3156">
                  <c:v>13.31871143699393</c:v>
                </c:pt>
                <c:pt idx="3157">
                  <c:v>13.32317188281026</c:v>
                </c:pt>
                <c:pt idx="3158">
                  <c:v>13.32726566787712</c:v>
                </c:pt>
                <c:pt idx="3159">
                  <c:v>13.33106042864345</c:v>
                </c:pt>
                <c:pt idx="3160">
                  <c:v>13.33544967819775</c:v>
                </c:pt>
                <c:pt idx="3161">
                  <c:v>13.3395363436384</c:v>
                </c:pt>
                <c:pt idx="3162">
                  <c:v>13.34377964085553</c:v>
                </c:pt>
                <c:pt idx="3163">
                  <c:v>13.3480941343347</c:v>
                </c:pt>
                <c:pt idx="3164">
                  <c:v>13.35196365117615</c:v>
                </c:pt>
                <c:pt idx="3165">
                  <c:v>13.35605031661681</c:v>
                </c:pt>
                <c:pt idx="3166">
                  <c:v>13.3604440159375</c:v>
                </c:pt>
                <c:pt idx="3167">
                  <c:v>13.36423165707761</c:v>
                </c:pt>
                <c:pt idx="3168">
                  <c:v>13.36847495429473</c:v>
                </c:pt>
                <c:pt idx="3169">
                  <c:v>13.3723444711362</c:v>
                </c:pt>
                <c:pt idx="3170">
                  <c:v>13.37688323284076</c:v>
                </c:pt>
                <c:pt idx="3171">
                  <c:v>13.38096989828142</c:v>
                </c:pt>
                <c:pt idx="3172">
                  <c:v>13.38483585530977</c:v>
                </c:pt>
                <c:pt idx="3173">
                  <c:v>13.38922866467717</c:v>
                </c:pt>
                <c:pt idx="3174">
                  <c:v>13.39316937778066</c:v>
                </c:pt>
                <c:pt idx="3175">
                  <c:v>13.39733435910956</c:v>
                </c:pt>
                <c:pt idx="3176">
                  <c:v>13.40187312081412</c:v>
                </c:pt>
                <c:pt idx="3177">
                  <c:v>13.40581739373071</c:v>
                </c:pt>
                <c:pt idx="3178">
                  <c:v>13.4097545470211</c:v>
                </c:pt>
                <c:pt idx="3179">
                  <c:v>13.41429686853877</c:v>
                </c:pt>
                <c:pt idx="3180">
                  <c:v>13.41905633865563</c:v>
                </c:pt>
                <c:pt idx="3181">
                  <c:v>13.42315012372249</c:v>
                </c:pt>
                <c:pt idx="3182">
                  <c:v>13.427090836826</c:v>
                </c:pt>
                <c:pt idx="3183">
                  <c:v>13.43162959853055</c:v>
                </c:pt>
                <c:pt idx="3184">
                  <c:v>13.43571626397121</c:v>
                </c:pt>
                <c:pt idx="3185">
                  <c:v>13.4403297817509</c:v>
                </c:pt>
                <c:pt idx="3186">
                  <c:v>13.44479378738033</c:v>
                </c:pt>
                <c:pt idx="3187">
                  <c:v>13.44895876870923</c:v>
                </c:pt>
                <c:pt idx="3188">
                  <c:v>13.4530525537761</c:v>
                </c:pt>
                <c:pt idx="3189">
                  <c:v>13.45758419585445</c:v>
                </c:pt>
                <c:pt idx="3190">
                  <c:v>13.46160678465928</c:v>
                </c:pt>
                <c:pt idx="3191">
                  <c:v>13.4653979856125</c:v>
                </c:pt>
                <c:pt idx="3192">
                  <c:v>13.46986199124193</c:v>
                </c:pt>
                <c:pt idx="3193">
                  <c:v>13.4737243884572</c:v>
                </c:pt>
                <c:pt idx="3194">
                  <c:v>13.47796768567432</c:v>
                </c:pt>
                <c:pt idx="3195">
                  <c:v>13.48258120345402</c:v>
                </c:pt>
                <c:pt idx="3196">
                  <c:v>13.48645072029547</c:v>
                </c:pt>
                <c:pt idx="3197">
                  <c:v>13.4904661894741</c:v>
                </c:pt>
                <c:pt idx="3198">
                  <c:v>13.49493019510353</c:v>
                </c:pt>
                <c:pt idx="3199">
                  <c:v>13.4994618371819</c:v>
                </c:pt>
                <c:pt idx="3200">
                  <c:v>13.50377633066105</c:v>
                </c:pt>
                <c:pt idx="3201">
                  <c:v>13.50764940731561</c:v>
                </c:pt>
                <c:pt idx="3202">
                  <c:v>13.51218104939397</c:v>
                </c:pt>
                <c:pt idx="3203">
                  <c:v>13.51627483446083</c:v>
                </c:pt>
                <c:pt idx="3204">
                  <c:v>13.5201443513023</c:v>
                </c:pt>
                <c:pt idx="3205">
                  <c:v>13.52438408870632</c:v>
                </c:pt>
                <c:pt idx="3206">
                  <c:v>13.52839955788495</c:v>
                </c:pt>
                <c:pt idx="3207">
                  <c:v>13.53271405136411</c:v>
                </c:pt>
                <c:pt idx="3208">
                  <c:v>13.53717805699354</c:v>
                </c:pt>
                <c:pt idx="3209">
                  <c:v>13.54119352617216</c:v>
                </c:pt>
                <c:pt idx="3210">
                  <c:v>13.54520899535079</c:v>
                </c:pt>
                <c:pt idx="3211">
                  <c:v>13.54952704864305</c:v>
                </c:pt>
                <c:pt idx="3212">
                  <c:v>13.55436127483505</c:v>
                </c:pt>
                <c:pt idx="3213">
                  <c:v>13.55859745242598</c:v>
                </c:pt>
                <c:pt idx="3214">
                  <c:v>13.5623957730054</c:v>
                </c:pt>
                <c:pt idx="3215">
                  <c:v>13.56693453470997</c:v>
                </c:pt>
                <c:pt idx="3216">
                  <c:v>13.57109951603886</c:v>
                </c:pt>
                <c:pt idx="3217">
                  <c:v>13.5755599618552</c:v>
                </c:pt>
                <c:pt idx="3218">
                  <c:v>13.58002396748462</c:v>
                </c:pt>
                <c:pt idx="3219">
                  <c:v>13.58433846096378</c:v>
                </c:pt>
                <c:pt idx="3220">
                  <c:v>13.58842512640444</c:v>
                </c:pt>
                <c:pt idx="3221">
                  <c:v>13.59281793577184</c:v>
                </c:pt>
                <c:pt idx="3222">
                  <c:v>13.5969046012125</c:v>
                </c:pt>
                <c:pt idx="3223">
                  <c:v>13.60077767786706</c:v>
                </c:pt>
                <c:pt idx="3224">
                  <c:v>13.60509217134622</c:v>
                </c:pt>
                <c:pt idx="3225">
                  <c:v>13.60910408071174</c:v>
                </c:pt>
                <c:pt idx="3226">
                  <c:v>13.61334737792887</c:v>
                </c:pt>
                <c:pt idx="3227">
                  <c:v>13.61788613963343</c:v>
                </c:pt>
                <c:pt idx="3228">
                  <c:v>13.6217520966618</c:v>
                </c:pt>
                <c:pt idx="3229">
                  <c:v>13.6256963695784</c:v>
                </c:pt>
                <c:pt idx="3230">
                  <c:v>13.63023513128295</c:v>
                </c:pt>
                <c:pt idx="3231">
                  <c:v>13.63484152943644</c:v>
                </c:pt>
                <c:pt idx="3232">
                  <c:v>13.63923433880384</c:v>
                </c:pt>
                <c:pt idx="3233">
                  <c:v>13.64302909957016</c:v>
                </c:pt>
                <c:pt idx="3234">
                  <c:v>13.64748598557339</c:v>
                </c:pt>
                <c:pt idx="3235">
                  <c:v>13.65157977064025</c:v>
                </c:pt>
                <c:pt idx="3236">
                  <c:v>13.65619328841995</c:v>
                </c:pt>
                <c:pt idx="3237">
                  <c:v>13.66073205012452</c:v>
                </c:pt>
                <c:pt idx="3238">
                  <c:v>13.66481871556517</c:v>
                </c:pt>
                <c:pt idx="3239">
                  <c:v>13.66898369689407</c:v>
                </c:pt>
                <c:pt idx="3240">
                  <c:v>13.67337650626146</c:v>
                </c:pt>
                <c:pt idx="3241">
                  <c:v>13.677388415627</c:v>
                </c:pt>
                <c:pt idx="3242">
                  <c:v>13.68133624835668</c:v>
                </c:pt>
                <c:pt idx="3243">
                  <c:v>13.68580025398612</c:v>
                </c:pt>
                <c:pt idx="3244">
                  <c:v>13.68959145493934</c:v>
                </c:pt>
                <c:pt idx="3245">
                  <c:v>13.69382763253026</c:v>
                </c:pt>
                <c:pt idx="3246">
                  <c:v>13.6976259531097</c:v>
                </c:pt>
                <c:pt idx="3247">
                  <c:v>13.7022394708894</c:v>
                </c:pt>
                <c:pt idx="3248">
                  <c:v>13.70640445221828</c:v>
                </c:pt>
                <c:pt idx="3249">
                  <c:v>13.71093965410975</c:v>
                </c:pt>
                <c:pt idx="3250">
                  <c:v>13.71547841581431</c:v>
                </c:pt>
                <c:pt idx="3251">
                  <c:v>13.7196433971432</c:v>
                </c:pt>
                <c:pt idx="3252">
                  <c:v>13.7235876700598</c:v>
                </c:pt>
                <c:pt idx="3253">
                  <c:v>13.72819406821329</c:v>
                </c:pt>
                <c:pt idx="3254">
                  <c:v>13.73220953739192</c:v>
                </c:pt>
                <c:pt idx="3255">
                  <c:v>13.73608261404648</c:v>
                </c:pt>
                <c:pt idx="3256">
                  <c:v>13.74039710752564</c:v>
                </c:pt>
                <c:pt idx="3257">
                  <c:v>13.74441257670427</c:v>
                </c:pt>
                <c:pt idx="3258">
                  <c:v>13.74864875429519</c:v>
                </c:pt>
                <c:pt idx="3259">
                  <c:v>13.75319107581285</c:v>
                </c:pt>
                <c:pt idx="3260">
                  <c:v>13.75706059265431</c:v>
                </c:pt>
                <c:pt idx="3261">
                  <c:v>13.76114725809497</c:v>
                </c:pt>
                <c:pt idx="3262">
                  <c:v>13.76554006746237</c:v>
                </c:pt>
                <c:pt idx="3263">
                  <c:v>13.77014646561586</c:v>
                </c:pt>
                <c:pt idx="3264">
                  <c:v>13.77446095909503</c:v>
                </c:pt>
                <c:pt idx="3265">
                  <c:v>13.77825927967445</c:v>
                </c:pt>
                <c:pt idx="3266">
                  <c:v>13.78279092175281</c:v>
                </c:pt>
                <c:pt idx="3267">
                  <c:v>13.78703421896995</c:v>
                </c:pt>
                <c:pt idx="3268">
                  <c:v>13.7915729806745</c:v>
                </c:pt>
                <c:pt idx="3269">
                  <c:v>13.7959622302288</c:v>
                </c:pt>
                <c:pt idx="3270">
                  <c:v>13.8001272115577</c:v>
                </c:pt>
                <c:pt idx="3271">
                  <c:v>13.8042921928866</c:v>
                </c:pt>
                <c:pt idx="3272">
                  <c:v>13.80868144244088</c:v>
                </c:pt>
                <c:pt idx="3273">
                  <c:v>13.81276810788154</c:v>
                </c:pt>
                <c:pt idx="3274">
                  <c:v>13.81671594061124</c:v>
                </c:pt>
                <c:pt idx="3275">
                  <c:v>13.82095567801527</c:v>
                </c:pt>
                <c:pt idx="3276">
                  <c:v>13.82489639111876</c:v>
                </c:pt>
                <c:pt idx="3277">
                  <c:v>13.8291325687097</c:v>
                </c:pt>
                <c:pt idx="3278">
                  <c:v>13.83293088928911</c:v>
                </c:pt>
                <c:pt idx="3279">
                  <c:v>13.83761916314394</c:v>
                </c:pt>
                <c:pt idx="3280">
                  <c:v>13.8417058285846</c:v>
                </c:pt>
                <c:pt idx="3281">
                  <c:v>13.84616983421403</c:v>
                </c:pt>
                <c:pt idx="3282">
                  <c:v>13.8507085959186</c:v>
                </c:pt>
                <c:pt idx="3283">
                  <c:v>13.85494477350952</c:v>
                </c:pt>
                <c:pt idx="3284">
                  <c:v>13.85903855857638</c:v>
                </c:pt>
                <c:pt idx="3285">
                  <c:v>13.86342780813068</c:v>
                </c:pt>
                <c:pt idx="3286">
                  <c:v>13.86759278945957</c:v>
                </c:pt>
                <c:pt idx="3287">
                  <c:v>13.87220630723927</c:v>
                </c:pt>
                <c:pt idx="3288">
                  <c:v>13.87659555679357</c:v>
                </c:pt>
                <c:pt idx="3289">
                  <c:v>13.88068222223422</c:v>
                </c:pt>
                <c:pt idx="3290">
                  <c:v>13.88492551945135</c:v>
                </c:pt>
                <c:pt idx="3291">
                  <c:v>13.88946428115592</c:v>
                </c:pt>
                <c:pt idx="3292">
                  <c:v>13.89333023818428</c:v>
                </c:pt>
                <c:pt idx="3293">
                  <c:v>13.8973457073629</c:v>
                </c:pt>
                <c:pt idx="3294">
                  <c:v>13.9017349569172</c:v>
                </c:pt>
                <c:pt idx="3295">
                  <c:v>13.90552971768352</c:v>
                </c:pt>
                <c:pt idx="3296">
                  <c:v>13.90969469901241</c:v>
                </c:pt>
                <c:pt idx="3297">
                  <c:v>13.91363897192901</c:v>
                </c:pt>
                <c:pt idx="3298">
                  <c:v>13.91817061400737</c:v>
                </c:pt>
                <c:pt idx="3299">
                  <c:v>13.9221932028122</c:v>
                </c:pt>
                <c:pt idx="3300">
                  <c:v>13.92598084395232</c:v>
                </c:pt>
                <c:pt idx="3301">
                  <c:v>13.93044840939485</c:v>
                </c:pt>
                <c:pt idx="3302">
                  <c:v>13.93446031876037</c:v>
                </c:pt>
                <c:pt idx="3303">
                  <c:v>13.9387036159775</c:v>
                </c:pt>
                <c:pt idx="3304">
                  <c:v>13.9430928655318</c:v>
                </c:pt>
                <c:pt idx="3305">
                  <c:v>13.9470335786353</c:v>
                </c:pt>
                <c:pt idx="3306">
                  <c:v>13.95097785155188</c:v>
                </c:pt>
                <c:pt idx="3307">
                  <c:v>13.95544185718132</c:v>
                </c:pt>
                <c:pt idx="3308">
                  <c:v>13.96020132729818</c:v>
                </c:pt>
                <c:pt idx="3309">
                  <c:v>13.96443750488911</c:v>
                </c:pt>
                <c:pt idx="3310">
                  <c:v>13.96823582546853</c:v>
                </c:pt>
                <c:pt idx="3311">
                  <c:v>13.97284578343512</c:v>
                </c:pt>
                <c:pt idx="3312">
                  <c:v>13.976939568502</c:v>
                </c:pt>
                <c:pt idx="3313">
                  <c:v>13.9815495264686</c:v>
                </c:pt>
                <c:pt idx="3314">
                  <c:v>13.98601353209802</c:v>
                </c:pt>
                <c:pt idx="3315">
                  <c:v>13.99024970968894</c:v>
                </c:pt>
                <c:pt idx="3316">
                  <c:v>13.99426873868067</c:v>
                </c:pt>
                <c:pt idx="3317">
                  <c:v>13.99872918449699</c:v>
                </c:pt>
                <c:pt idx="3318">
                  <c:v>14.00282296956386</c:v>
                </c:pt>
                <c:pt idx="3319">
                  <c:v>14.00676724248045</c:v>
                </c:pt>
                <c:pt idx="3320">
                  <c:v>14.01108173595961</c:v>
                </c:pt>
                <c:pt idx="3321">
                  <c:v>14.01509364532513</c:v>
                </c:pt>
                <c:pt idx="3322">
                  <c:v>14.01925862665403</c:v>
                </c:pt>
                <c:pt idx="3323">
                  <c:v>14.0238009481717</c:v>
                </c:pt>
                <c:pt idx="3324">
                  <c:v>14.02759214912492</c:v>
                </c:pt>
                <c:pt idx="3325">
                  <c:v>14.03168593419178</c:v>
                </c:pt>
                <c:pt idx="3326">
                  <c:v>14.03614993982121</c:v>
                </c:pt>
                <c:pt idx="3327">
                  <c:v>14.04075989778781</c:v>
                </c:pt>
                <c:pt idx="3328">
                  <c:v>14.04507439126697</c:v>
                </c:pt>
                <c:pt idx="3329">
                  <c:v>14.04894390810842</c:v>
                </c:pt>
                <c:pt idx="3330">
                  <c:v>14.0534755501868</c:v>
                </c:pt>
                <c:pt idx="3331">
                  <c:v>14.05756933525365</c:v>
                </c:pt>
                <c:pt idx="3332">
                  <c:v>14.06136409601997</c:v>
                </c:pt>
                <c:pt idx="3333">
                  <c:v>14.06567858949913</c:v>
                </c:pt>
                <c:pt idx="3334">
                  <c:v>14.0697652549398</c:v>
                </c:pt>
                <c:pt idx="3335">
                  <c:v>14.0739373558949</c:v>
                </c:pt>
                <c:pt idx="3336">
                  <c:v>14.07847255778635</c:v>
                </c:pt>
                <c:pt idx="3337">
                  <c:v>14.08233851481471</c:v>
                </c:pt>
                <c:pt idx="3338">
                  <c:v>14.0865034961436</c:v>
                </c:pt>
                <c:pt idx="3339">
                  <c:v>14.09074679336073</c:v>
                </c:pt>
                <c:pt idx="3340">
                  <c:v>14.0955027036645</c:v>
                </c:pt>
                <c:pt idx="3341">
                  <c:v>14.09974600088163</c:v>
                </c:pt>
                <c:pt idx="3342">
                  <c:v>14.10435951866132</c:v>
                </c:pt>
                <c:pt idx="3343">
                  <c:v>14.10815427942765</c:v>
                </c:pt>
                <c:pt idx="3344">
                  <c:v>14.11224094486831</c:v>
                </c:pt>
                <c:pt idx="3345">
                  <c:v>14.11670851031083</c:v>
                </c:pt>
                <c:pt idx="3346">
                  <c:v>14.12131846827743</c:v>
                </c:pt>
                <c:pt idx="3347">
                  <c:v>14.12548344960633</c:v>
                </c:pt>
                <c:pt idx="3348">
                  <c:v>14.1295736748601</c:v>
                </c:pt>
                <c:pt idx="3349">
                  <c:v>14.13403412067641</c:v>
                </c:pt>
                <c:pt idx="3350">
                  <c:v>14.13819910200531</c:v>
                </c:pt>
                <c:pt idx="3351">
                  <c:v>14.14274142352297</c:v>
                </c:pt>
                <c:pt idx="3352">
                  <c:v>14.1472054291524</c:v>
                </c:pt>
                <c:pt idx="3353">
                  <c:v>14.1513704104813</c:v>
                </c:pt>
                <c:pt idx="3354">
                  <c:v>14.15560658807223</c:v>
                </c:pt>
                <c:pt idx="3355">
                  <c:v>14.15999939743962</c:v>
                </c:pt>
                <c:pt idx="3356">
                  <c:v>14.16401486661825</c:v>
                </c:pt>
                <c:pt idx="3357">
                  <c:v>14.16788438345971</c:v>
                </c:pt>
                <c:pt idx="3358">
                  <c:v>14.17234482927604</c:v>
                </c:pt>
                <c:pt idx="3359">
                  <c:v>14.17718261528113</c:v>
                </c:pt>
                <c:pt idx="3360">
                  <c:v>14.18141879287206</c:v>
                </c:pt>
                <c:pt idx="3361">
                  <c:v>14.18521355363838</c:v>
                </c:pt>
                <c:pt idx="3362">
                  <c:v>14.18982707141808</c:v>
                </c:pt>
                <c:pt idx="3363">
                  <c:v>14.19384254059671</c:v>
                </c:pt>
                <c:pt idx="3364">
                  <c:v>14.19830654622614</c:v>
                </c:pt>
                <c:pt idx="3365">
                  <c:v>14.20291294437963</c:v>
                </c:pt>
                <c:pt idx="3366">
                  <c:v>14.20722743785879</c:v>
                </c:pt>
                <c:pt idx="3367">
                  <c:v>14.21117527058849</c:v>
                </c:pt>
                <c:pt idx="3368">
                  <c:v>14.21563927621792</c:v>
                </c:pt>
                <c:pt idx="3369">
                  <c:v>14.21980425754681</c:v>
                </c:pt>
                <c:pt idx="3370">
                  <c:v>14.22441421551341</c:v>
                </c:pt>
                <c:pt idx="3371">
                  <c:v>14.2288034650677</c:v>
                </c:pt>
                <c:pt idx="3372">
                  <c:v>14.23303964265863</c:v>
                </c:pt>
                <c:pt idx="3373">
                  <c:v>14.23713342772549</c:v>
                </c:pt>
                <c:pt idx="3374">
                  <c:v>14.24144792120465</c:v>
                </c:pt>
                <c:pt idx="3375">
                  <c:v>14.24554170627151</c:v>
                </c:pt>
                <c:pt idx="3376">
                  <c:v>14.24940766329987</c:v>
                </c:pt>
                <c:pt idx="3377">
                  <c:v>14.2538716689293</c:v>
                </c:pt>
                <c:pt idx="3378">
                  <c:v>14.25773406614456</c:v>
                </c:pt>
                <c:pt idx="3379">
                  <c:v>14.26190616709965</c:v>
                </c:pt>
                <c:pt idx="3380">
                  <c:v>14.26569736805288</c:v>
                </c:pt>
                <c:pt idx="3381">
                  <c:v>14.27030732601947</c:v>
                </c:pt>
                <c:pt idx="3382">
                  <c:v>14.27440111108634</c:v>
                </c:pt>
                <c:pt idx="3383">
                  <c:v>14.27901462886603</c:v>
                </c:pt>
                <c:pt idx="3384">
                  <c:v>14.2835462709444</c:v>
                </c:pt>
                <c:pt idx="3385">
                  <c:v>14.2877112522733</c:v>
                </c:pt>
                <c:pt idx="3386">
                  <c:v>14.29173384107811</c:v>
                </c:pt>
                <c:pt idx="3387">
                  <c:v>14.29626548315647</c:v>
                </c:pt>
                <c:pt idx="3388">
                  <c:v>14.30028807196131</c:v>
                </c:pt>
                <c:pt idx="3389">
                  <c:v>14.3042252252517</c:v>
                </c:pt>
                <c:pt idx="3390">
                  <c:v>14.30854327854396</c:v>
                </c:pt>
                <c:pt idx="3391">
                  <c:v>14.31248399164745</c:v>
                </c:pt>
                <c:pt idx="3392">
                  <c:v>14.31664897297635</c:v>
                </c:pt>
                <c:pt idx="3393">
                  <c:v>14.3212642706626</c:v>
                </c:pt>
                <c:pt idx="3394">
                  <c:v>14.32513022769095</c:v>
                </c:pt>
                <c:pt idx="3395">
                  <c:v>14.32922401275781</c:v>
                </c:pt>
                <c:pt idx="3396">
                  <c:v>14.33360970249901</c:v>
                </c:pt>
                <c:pt idx="3397">
                  <c:v>14.33829797635384</c:v>
                </c:pt>
                <c:pt idx="3398">
                  <c:v>14.34253415394477</c:v>
                </c:pt>
                <c:pt idx="3399">
                  <c:v>14.34640367078623</c:v>
                </c:pt>
                <c:pt idx="3400">
                  <c:v>14.3509424324908</c:v>
                </c:pt>
                <c:pt idx="3401">
                  <c:v>14.35502909793145</c:v>
                </c:pt>
                <c:pt idx="3402">
                  <c:v>14.35882741851087</c:v>
                </c:pt>
                <c:pt idx="3403">
                  <c:v>14.36321666806517</c:v>
                </c:pt>
                <c:pt idx="3404">
                  <c:v>14.3672285774307</c:v>
                </c:pt>
                <c:pt idx="3405">
                  <c:v>14.37147187464782</c:v>
                </c:pt>
                <c:pt idx="3406">
                  <c:v>14.37593588027725</c:v>
                </c:pt>
                <c:pt idx="3407">
                  <c:v>14.37994778964278</c:v>
                </c:pt>
                <c:pt idx="3408">
                  <c:v>14.38397037844761</c:v>
                </c:pt>
                <c:pt idx="3409">
                  <c:v>14.38821011585163</c:v>
                </c:pt>
                <c:pt idx="3410">
                  <c:v>14.3929660261554</c:v>
                </c:pt>
                <c:pt idx="3411">
                  <c:v>14.39720932337252</c:v>
                </c:pt>
                <c:pt idx="3412">
                  <c:v>14.40100408413885</c:v>
                </c:pt>
                <c:pt idx="3413">
                  <c:v>14.40561048229234</c:v>
                </c:pt>
                <c:pt idx="3414">
                  <c:v>14.40977546362124</c:v>
                </c:pt>
                <c:pt idx="3415">
                  <c:v>14.41424302906377</c:v>
                </c:pt>
                <c:pt idx="3416">
                  <c:v>14.41877823095523</c:v>
                </c:pt>
                <c:pt idx="3417">
                  <c:v>14.42294321228413</c:v>
                </c:pt>
                <c:pt idx="3418">
                  <c:v>14.427036997351</c:v>
                </c:pt>
                <c:pt idx="3419">
                  <c:v>14.43150100298041</c:v>
                </c:pt>
                <c:pt idx="3420">
                  <c:v>14.43566598430931</c:v>
                </c:pt>
                <c:pt idx="3421">
                  <c:v>14.44027950208901</c:v>
                </c:pt>
                <c:pt idx="3422">
                  <c:v>14.4446651918302</c:v>
                </c:pt>
                <c:pt idx="3423">
                  <c:v>14.44883017315909</c:v>
                </c:pt>
                <c:pt idx="3424">
                  <c:v>14.45307347037622</c:v>
                </c:pt>
                <c:pt idx="3425">
                  <c:v>14.45745916011742</c:v>
                </c:pt>
                <c:pt idx="3426">
                  <c:v>14.46147462929605</c:v>
                </c:pt>
                <c:pt idx="3427">
                  <c:v>14.46541890221264</c:v>
                </c:pt>
                <c:pt idx="3428">
                  <c:v>14.46980815176693</c:v>
                </c:pt>
                <c:pt idx="3429">
                  <c:v>14.4745640620707</c:v>
                </c:pt>
                <c:pt idx="3430">
                  <c:v>14.4789568714381</c:v>
                </c:pt>
                <c:pt idx="3431">
                  <c:v>14.48349563314266</c:v>
                </c:pt>
                <c:pt idx="3432">
                  <c:v>14.48728683409588</c:v>
                </c:pt>
                <c:pt idx="3433">
                  <c:v>14.49138061916274</c:v>
                </c:pt>
                <c:pt idx="3434">
                  <c:v>14.49584462479217</c:v>
                </c:pt>
                <c:pt idx="3435">
                  <c:v>14.50045458275877</c:v>
                </c:pt>
                <c:pt idx="3436">
                  <c:v>14.5046907603497</c:v>
                </c:pt>
                <c:pt idx="3437">
                  <c:v>14.5086385930794</c:v>
                </c:pt>
                <c:pt idx="3438">
                  <c:v>14.51309547908262</c:v>
                </c:pt>
                <c:pt idx="3439">
                  <c:v>14.51718926414948</c:v>
                </c:pt>
                <c:pt idx="3440">
                  <c:v>14.52187753800431</c:v>
                </c:pt>
                <c:pt idx="3441">
                  <c:v>14.52634154363373</c:v>
                </c:pt>
                <c:pt idx="3442">
                  <c:v>14.53050652496263</c:v>
                </c:pt>
                <c:pt idx="3443">
                  <c:v>14.53467150629152</c:v>
                </c:pt>
                <c:pt idx="3444">
                  <c:v>14.53891124369555</c:v>
                </c:pt>
                <c:pt idx="3445">
                  <c:v>14.54299790913621</c:v>
                </c:pt>
                <c:pt idx="3446">
                  <c:v>14.54687098579077</c:v>
                </c:pt>
                <c:pt idx="3447">
                  <c:v>14.5513349914202</c:v>
                </c:pt>
                <c:pt idx="3448">
                  <c:v>14.55512263256032</c:v>
                </c:pt>
                <c:pt idx="3449">
                  <c:v>14.5594371260395</c:v>
                </c:pt>
                <c:pt idx="3450">
                  <c:v>14.56323544661891</c:v>
                </c:pt>
                <c:pt idx="3451">
                  <c:v>14.56777420832347</c:v>
                </c:pt>
                <c:pt idx="3452">
                  <c:v>14.57186087376413</c:v>
                </c:pt>
                <c:pt idx="3453">
                  <c:v>14.57654558780586</c:v>
                </c:pt>
                <c:pt idx="3454">
                  <c:v>14.5810131532484</c:v>
                </c:pt>
                <c:pt idx="3455">
                  <c:v>14.5851781345773</c:v>
                </c:pt>
                <c:pt idx="3456">
                  <c:v>14.58926480001795</c:v>
                </c:pt>
                <c:pt idx="3457">
                  <c:v>14.59373236546048</c:v>
                </c:pt>
                <c:pt idx="3458">
                  <c:v>14.5977478346391</c:v>
                </c:pt>
                <c:pt idx="3459">
                  <c:v>14.60161735148056</c:v>
                </c:pt>
                <c:pt idx="3460">
                  <c:v>14.60600660103486</c:v>
                </c:pt>
                <c:pt idx="3461">
                  <c:v>14.61001851040038</c:v>
                </c:pt>
                <c:pt idx="3462">
                  <c:v>14.61411229546725</c:v>
                </c:pt>
                <c:pt idx="3463">
                  <c:v>14.61790705623357</c:v>
                </c:pt>
                <c:pt idx="3464">
                  <c:v>14.6225917702753</c:v>
                </c:pt>
                <c:pt idx="3465">
                  <c:v>14.6267567516042</c:v>
                </c:pt>
                <c:pt idx="3466">
                  <c:v>14.63114956097159</c:v>
                </c:pt>
                <c:pt idx="3467">
                  <c:v>14.6357559591251</c:v>
                </c:pt>
                <c:pt idx="3468">
                  <c:v>14.64007045260425</c:v>
                </c:pt>
                <c:pt idx="3469">
                  <c:v>14.64386877318367</c:v>
                </c:pt>
                <c:pt idx="3470">
                  <c:v>14.64847873115027</c:v>
                </c:pt>
                <c:pt idx="3471">
                  <c:v>14.65256539659093</c:v>
                </c:pt>
                <c:pt idx="3472">
                  <c:v>14.6571077181086</c:v>
                </c:pt>
                <c:pt idx="3473">
                  <c:v>14.66164647981316</c:v>
                </c:pt>
                <c:pt idx="3474">
                  <c:v>14.66581146114205</c:v>
                </c:pt>
                <c:pt idx="3475">
                  <c:v>14.66989812658271</c:v>
                </c:pt>
                <c:pt idx="3476">
                  <c:v>14.6742909359501</c:v>
                </c:pt>
                <c:pt idx="3477">
                  <c:v>14.67837760139076</c:v>
                </c:pt>
                <c:pt idx="3478">
                  <c:v>14.6824001901956</c:v>
                </c:pt>
                <c:pt idx="3479">
                  <c:v>14.6865651715245</c:v>
                </c:pt>
                <c:pt idx="3480">
                  <c:v>14.69043112855284</c:v>
                </c:pt>
                <c:pt idx="3481">
                  <c:v>14.694745622032</c:v>
                </c:pt>
                <c:pt idx="3482">
                  <c:v>14.6993591398117</c:v>
                </c:pt>
                <c:pt idx="3483">
                  <c:v>14.70315034076492</c:v>
                </c:pt>
                <c:pt idx="3484">
                  <c:v>14.70724412583179</c:v>
                </c:pt>
                <c:pt idx="3485">
                  <c:v>14.71170457164812</c:v>
                </c:pt>
                <c:pt idx="3486">
                  <c:v>14.71623977353958</c:v>
                </c:pt>
                <c:pt idx="3487">
                  <c:v>14.72048307075671</c:v>
                </c:pt>
                <c:pt idx="3488">
                  <c:v>14.72449853993533</c:v>
                </c:pt>
                <c:pt idx="3489">
                  <c:v>14.7290373016399</c:v>
                </c:pt>
                <c:pt idx="3490">
                  <c:v>14.73305277081852</c:v>
                </c:pt>
                <c:pt idx="3491">
                  <c:v>14.73684753158485</c:v>
                </c:pt>
                <c:pt idx="3492">
                  <c:v>14.74123678113914</c:v>
                </c:pt>
                <c:pt idx="3493">
                  <c:v>14.7453234465798</c:v>
                </c:pt>
                <c:pt idx="3494">
                  <c:v>14.74956674379693</c:v>
                </c:pt>
                <c:pt idx="3495">
                  <c:v>14.7541055055015</c:v>
                </c:pt>
                <c:pt idx="3496">
                  <c:v>14.7589361718804</c:v>
                </c:pt>
                <c:pt idx="3497">
                  <c:v>14.7628840046101</c:v>
                </c:pt>
                <c:pt idx="3498">
                  <c:v>14.76726969435128</c:v>
                </c:pt>
                <c:pt idx="3499">
                  <c:v>14.7710644551176</c:v>
                </c:pt>
                <c:pt idx="3500">
                  <c:v>14.77530063270853</c:v>
                </c:pt>
                <c:pt idx="3501">
                  <c:v>14.77931610188716</c:v>
                </c:pt>
                <c:pt idx="3502">
                  <c:v>14.7837836673297</c:v>
                </c:pt>
                <c:pt idx="3503">
                  <c:v>14.78779913650832</c:v>
                </c:pt>
                <c:pt idx="3504">
                  <c:v>14.79159389727464</c:v>
                </c:pt>
                <c:pt idx="3505">
                  <c:v>14.7959083907538</c:v>
                </c:pt>
                <c:pt idx="3506">
                  <c:v>14.80007070222287</c:v>
                </c:pt>
                <c:pt idx="3507">
                  <c:v>14.80423568355176</c:v>
                </c:pt>
                <c:pt idx="3508">
                  <c:v>14.80877800506943</c:v>
                </c:pt>
                <c:pt idx="3509">
                  <c:v>14.81256564620955</c:v>
                </c:pt>
                <c:pt idx="3510">
                  <c:v>14.81658823501438</c:v>
                </c:pt>
                <c:pt idx="3511">
                  <c:v>14.82112343690584</c:v>
                </c:pt>
                <c:pt idx="3512">
                  <c:v>14.82588290702271</c:v>
                </c:pt>
                <c:pt idx="3513">
                  <c:v>14.83012620423983</c:v>
                </c:pt>
                <c:pt idx="3514">
                  <c:v>14.83466140613129</c:v>
                </c:pt>
                <c:pt idx="3515">
                  <c:v>14.83942443606127</c:v>
                </c:pt>
                <c:pt idx="3516">
                  <c:v>14.8434399052399</c:v>
                </c:pt>
                <c:pt idx="3517">
                  <c:v>14.84790391086932</c:v>
                </c:pt>
                <c:pt idx="3518">
                  <c:v>14.85266338098618</c:v>
                </c:pt>
                <c:pt idx="3519">
                  <c:v>14.85682836231507</c:v>
                </c:pt>
                <c:pt idx="3520">
                  <c:v>14.86077263523167</c:v>
                </c:pt>
                <c:pt idx="3521">
                  <c:v>14.8652295212349</c:v>
                </c:pt>
                <c:pt idx="3522">
                  <c:v>14.86940162219</c:v>
                </c:pt>
                <c:pt idx="3523">
                  <c:v>14.87318926333012</c:v>
                </c:pt>
                <c:pt idx="3524">
                  <c:v>14.87743256054725</c:v>
                </c:pt>
                <c:pt idx="3525">
                  <c:v>14.88159754187614</c:v>
                </c:pt>
                <c:pt idx="3526">
                  <c:v>14.88576252320503</c:v>
                </c:pt>
                <c:pt idx="3527">
                  <c:v>14.89037248117162</c:v>
                </c:pt>
                <c:pt idx="3528">
                  <c:v>14.8942455578262</c:v>
                </c:pt>
                <c:pt idx="3529">
                  <c:v>14.89818627092968</c:v>
                </c:pt>
                <c:pt idx="3530">
                  <c:v>14.90265027655911</c:v>
                </c:pt>
                <c:pt idx="3531">
                  <c:v>14.90644147751233</c:v>
                </c:pt>
                <c:pt idx="3532">
                  <c:v>14.91060645884123</c:v>
                </c:pt>
                <c:pt idx="3533">
                  <c:v>14.9144759756827</c:v>
                </c:pt>
                <c:pt idx="3534">
                  <c:v>14.91901117757415</c:v>
                </c:pt>
                <c:pt idx="3535">
                  <c:v>14.92317615890304</c:v>
                </c:pt>
                <c:pt idx="3536">
                  <c:v>14.92771848042071</c:v>
                </c:pt>
                <c:pt idx="3537">
                  <c:v>14.93217892623703</c:v>
                </c:pt>
                <c:pt idx="3538">
                  <c:v>14.93641510382796</c:v>
                </c:pt>
                <c:pt idx="3539">
                  <c:v>14.9404376926328</c:v>
                </c:pt>
                <c:pt idx="3540">
                  <c:v>14.94490169826222</c:v>
                </c:pt>
                <c:pt idx="3541">
                  <c:v>14.94906667959111</c:v>
                </c:pt>
                <c:pt idx="3542">
                  <c:v>14.95293263661947</c:v>
                </c:pt>
                <c:pt idx="3543">
                  <c:v>14.95724713009863</c:v>
                </c:pt>
                <c:pt idx="3544">
                  <c:v>14.9611166469401</c:v>
                </c:pt>
                <c:pt idx="3545">
                  <c:v>14.96543114041926</c:v>
                </c:pt>
                <c:pt idx="3546">
                  <c:v>14.96996634231072</c:v>
                </c:pt>
                <c:pt idx="3547">
                  <c:v>14.97383229933908</c:v>
                </c:pt>
                <c:pt idx="3548">
                  <c:v>14.97792608440594</c:v>
                </c:pt>
                <c:pt idx="3549">
                  <c:v>14.98231533396023</c:v>
                </c:pt>
                <c:pt idx="3550">
                  <c:v>14.9868540956648</c:v>
                </c:pt>
                <c:pt idx="3551">
                  <c:v>14.99109027325572</c:v>
                </c:pt>
                <c:pt idx="3552">
                  <c:v>14.99503454617232</c:v>
                </c:pt>
                <c:pt idx="3553">
                  <c:v>14.99964806395201</c:v>
                </c:pt>
                <c:pt idx="3554">
                  <c:v>15.00373472939267</c:v>
                </c:pt>
                <c:pt idx="3555">
                  <c:v>15.0075330499721</c:v>
                </c:pt>
                <c:pt idx="3556">
                  <c:v>15.01177278737612</c:v>
                </c:pt>
                <c:pt idx="3557">
                  <c:v>15.01585945281678</c:v>
                </c:pt>
                <c:pt idx="3558">
                  <c:v>15.02010275003391</c:v>
                </c:pt>
                <c:pt idx="3559">
                  <c:v>15.02464151173847</c:v>
                </c:pt>
                <c:pt idx="3560">
                  <c:v>15.02850746876683</c:v>
                </c:pt>
                <c:pt idx="3561">
                  <c:v>15.0325941342075</c:v>
                </c:pt>
                <c:pt idx="3562">
                  <c:v>15.03698694357489</c:v>
                </c:pt>
                <c:pt idx="3563">
                  <c:v>15.04167165761662</c:v>
                </c:pt>
                <c:pt idx="3564">
                  <c:v>15.04598615109578</c:v>
                </c:pt>
                <c:pt idx="3565">
                  <c:v>15.04993042401237</c:v>
                </c:pt>
                <c:pt idx="3566">
                  <c:v>15.05431967356667</c:v>
                </c:pt>
                <c:pt idx="3567">
                  <c:v>15.05848465489557</c:v>
                </c:pt>
                <c:pt idx="3568">
                  <c:v>15.06302341660013</c:v>
                </c:pt>
                <c:pt idx="3569">
                  <c:v>15.06748030260336</c:v>
                </c:pt>
                <c:pt idx="3570">
                  <c:v>15.07172359982048</c:v>
                </c:pt>
                <c:pt idx="3571">
                  <c:v>15.07588858114938</c:v>
                </c:pt>
                <c:pt idx="3572">
                  <c:v>15.08027783070367</c:v>
                </c:pt>
                <c:pt idx="3573">
                  <c:v>15.0842932998823</c:v>
                </c:pt>
                <c:pt idx="3574">
                  <c:v>15.08816281672376</c:v>
                </c:pt>
                <c:pt idx="3575">
                  <c:v>15.09247731020292</c:v>
                </c:pt>
                <c:pt idx="3576">
                  <c:v>15.09641802330641</c:v>
                </c:pt>
                <c:pt idx="3577">
                  <c:v>15.10073251678558</c:v>
                </c:pt>
                <c:pt idx="3578">
                  <c:v>15.1045272775519</c:v>
                </c:pt>
                <c:pt idx="3579">
                  <c:v>15.10906247944336</c:v>
                </c:pt>
                <c:pt idx="3580">
                  <c:v>15.11315626451022</c:v>
                </c:pt>
                <c:pt idx="3581">
                  <c:v>15.11769502621478</c:v>
                </c:pt>
                <c:pt idx="3582">
                  <c:v>15.12230142436828</c:v>
                </c:pt>
                <c:pt idx="3583">
                  <c:v>15.12654472158541</c:v>
                </c:pt>
                <c:pt idx="3584">
                  <c:v>15.13041423842687</c:v>
                </c:pt>
                <c:pt idx="3585">
                  <c:v>15.1348782440563</c:v>
                </c:pt>
                <c:pt idx="3586">
                  <c:v>15.13896490949695</c:v>
                </c:pt>
                <c:pt idx="3587">
                  <c:v>15.14276323007638</c:v>
                </c:pt>
                <c:pt idx="3588">
                  <c:v>15.14722011607961</c:v>
                </c:pt>
                <c:pt idx="3589">
                  <c:v>15.15124270488444</c:v>
                </c:pt>
                <c:pt idx="3590">
                  <c:v>15.15540768621333</c:v>
                </c:pt>
                <c:pt idx="3591">
                  <c:v>15.1599464479179</c:v>
                </c:pt>
                <c:pt idx="3592">
                  <c:v>15.16373764887112</c:v>
                </c:pt>
                <c:pt idx="3593">
                  <c:v>15.16782431431178</c:v>
                </c:pt>
                <c:pt idx="3594">
                  <c:v>15.17236663582945</c:v>
                </c:pt>
                <c:pt idx="3595">
                  <c:v>15.17690539753401</c:v>
                </c:pt>
                <c:pt idx="3596">
                  <c:v>15.18121989101317</c:v>
                </c:pt>
                <c:pt idx="3597">
                  <c:v>15.1850110919664</c:v>
                </c:pt>
                <c:pt idx="3598">
                  <c:v>15.18969580600812</c:v>
                </c:pt>
                <c:pt idx="3599">
                  <c:v>15.193789591075</c:v>
                </c:pt>
                <c:pt idx="3600">
                  <c:v>15.19758435184131</c:v>
                </c:pt>
                <c:pt idx="3601">
                  <c:v>15.2019736013956</c:v>
                </c:pt>
                <c:pt idx="3602">
                  <c:v>15.20598907057423</c:v>
                </c:pt>
                <c:pt idx="3603">
                  <c:v>15.21015405190312</c:v>
                </c:pt>
                <c:pt idx="3604">
                  <c:v>15.21461805753255</c:v>
                </c:pt>
                <c:pt idx="3605">
                  <c:v>15.21863352671118</c:v>
                </c:pt>
                <c:pt idx="3606">
                  <c:v>15.22264899588981</c:v>
                </c:pt>
                <c:pt idx="3607">
                  <c:v>15.22696348936896</c:v>
                </c:pt>
                <c:pt idx="3608">
                  <c:v>15.23180127537406</c:v>
                </c:pt>
                <c:pt idx="3609">
                  <c:v>15.236037452965</c:v>
                </c:pt>
                <c:pt idx="3610">
                  <c:v>15.24064741093159</c:v>
                </c:pt>
                <c:pt idx="3611">
                  <c:v>15.24444573151101</c:v>
                </c:pt>
                <c:pt idx="3612">
                  <c:v>15.24853239695167</c:v>
                </c:pt>
                <c:pt idx="3613">
                  <c:v>15.25292520631907</c:v>
                </c:pt>
                <c:pt idx="3614">
                  <c:v>15.25753160447256</c:v>
                </c:pt>
                <c:pt idx="3615">
                  <c:v>15.26184609795173</c:v>
                </c:pt>
                <c:pt idx="3616">
                  <c:v>15.2657191746063</c:v>
                </c:pt>
                <c:pt idx="3617">
                  <c:v>15.27025793631085</c:v>
                </c:pt>
                <c:pt idx="3618">
                  <c:v>15.27442291763975</c:v>
                </c:pt>
                <c:pt idx="3619">
                  <c:v>15.27821411859297</c:v>
                </c:pt>
                <c:pt idx="3620">
                  <c:v>15.28238265973497</c:v>
                </c:pt>
                <c:pt idx="3621">
                  <c:v>15.28646932517562</c:v>
                </c:pt>
                <c:pt idx="3622">
                  <c:v>15.29071262239275</c:v>
                </c:pt>
                <c:pt idx="3623">
                  <c:v>15.29525138409731</c:v>
                </c:pt>
                <c:pt idx="3624">
                  <c:v>15.29911378131257</c:v>
                </c:pt>
                <c:pt idx="3625">
                  <c:v>15.30320756637943</c:v>
                </c:pt>
                <c:pt idx="3626">
                  <c:v>15.3075256196717</c:v>
                </c:pt>
                <c:pt idx="3627">
                  <c:v>15.31221033371343</c:v>
                </c:pt>
                <c:pt idx="3628">
                  <c:v>15.3165248271926</c:v>
                </c:pt>
                <c:pt idx="3629">
                  <c:v>15.32031958795891</c:v>
                </c:pt>
                <c:pt idx="3630">
                  <c:v>15.32500430200065</c:v>
                </c:pt>
                <c:pt idx="3631">
                  <c:v>15.3290909674413</c:v>
                </c:pt>
                <c:pt idx="3632">
                  <c:v>15.33355853288383</c:v>
                </c:pt>
                <c:pt idx="3633">
                  <c:v>15.3380972945884</c:v>
                </c:pt>
                <c:pt idx="3634">
                  <c:v>15.34241178806756</c:v>
                </c:pt>
                <c:pt idx="3635">
                  <c:v>15.34649845350822</c:v>
                </c:pt>
                <c:pt idx="3636">
                  <c:v>15.35089126287562</c:v>
                </c:pt>
                <c:pt idx="3637">
                  <c:v>15.35497792831627</c:v>
                </c:pt>
                <c:pt idx="3638">
                  <c:v>15.35959144609597</c:v>
                </c:pt>
                <c:pt idx="3639">
                  <c:v>15.3640554517254</c:v>
                </c:pt>
                <c:pt idx="3640">
                  <c:v>15.36807092090402</c:v>
                </c:pt>
                <c:pt idx="3641">
                  <c:v>15.3723854143832</c:v>
                </c:pt>
                <c:pt idx="3642">
                  <c:v>15.37684942001262</c:v>
                </c:pt>
                <c:pt idx="3643">
                  <c:v>15.38079013311611</c:v>
                </c:pt>
                <c:pt idx="3644">
                  <c:v>15.38480560229473</c:v>
                </c:pt>
                <c:pt idx="3645">
                  <c:v>15.38919841166213</c:v>
                </c:pt>
                <c:pt idx="3646">
                  <c:v>15.39387956589076</c:v>
                </c:pt>
                <c:pt idx="3647">
                  <c:v>15.39819405936992</c:v>
                </c:pt>
                <c:pt idx="3648">
                  <c:v>15.40199237994935</c:v>
                </c:pt>
                <c:pt idx="3649">
                  <c:v>15.40652402202771</c:v>
                </c:pt>
                <c:pt idx="3650">
                  <c:v>15.41061780709457</c:v>
                </c:pt>
                <c:pt idx="3651">
                  <c:v>15.41523132487427</c:v>
                </c:pt>
                <c:pt idx="3652">
                  <c:v>15.41976652676573</c:v>
                </c:pt>
                <c:pt idx="3653">
                  <c:v>15.42400982398286</c:v>
                </c:pt>
                <c:pt idx="3654">
                  <c:v>15.42795053708635</c:v>
                </c:pt>
                <c:pt idx="3655">
                  <c:v>15.43233622682755</c:v>
                </c:pt>
                <c:pt idx="3656">
                  <c:v>15.43643001189441</c:v>
                </c:pt>
                <c:pt idx="3657">
                  <c:v>15.44022477266073</c:v>
                </c:pt>
                <c:pt idx="3658">
                  <c:v>15.44468877829016</c:v>
                </c:pt>
                <c:pt idx="3659">
                  <c:v>15.44870068765568</c:v>
                </c:pt>
                <c:pt idx="3660">
                  <c:v>15.45286566898458</c:v>
                </c:pt>
                <c:pt idx="3661">
                  <c:v>15.45740799050225</c:v>
                </c:pt>
                <c:pt idx="3662">
                  <c:v>15.4612775073437</c:v>
                </c:pt>
                <c:pt idx="3663">
                  <c:v>15.46536417278436</c:v>
                </c:pt>
                <c:pt idx="3664">
                  <c:v>15.4698317382269</c:v>
                </c:pt>
                <c:pt idx="3665">
                  <c:v>15.47451289245552</c:v>
                </c:pt>
                <c:pt idx="3666">
                  <c:v>15.47867787378442</c:v>
                </c:pt>
                <c:pt idx="3667">
                  <c:v>15.48262214670101</c:v>
                </c:pt>
                <c:pt idx="3668">
                  <c:v>15.48708259251734</c:v>
                </c:pt>
                <c:pt idx="3669">
                  <c:v>15.49125469347243</c:v>
                </c:pt>
                <c:pt idx="3670">
                  <c:v>15.49504589442566</c:v>
                </c:pt>
                <c:pt idx="3671">
                  <c:v>15.49936038790482</c:v>
                </c:pt>
                <c:pt idx="3672">
                  <c:v>15.50344705334548</c:v>
                </c:pt>
                <c:pt idx="3673">
                  <c:v>15.50761915430057</c:v>
                </c:pt>
                <c:pt idx="3674">
                  <c:v>15.51215435619204</c:v>
                </c:pt>
                <c:pt idx="3675">
                  <c:v>15.51602387303349</c:v>
                </c:pt>
                <c:pt idx="3676">
                  <c:v>15.52011053847415</c:v>
                </c:pt>
                <c:pt idx="3677">
                  <c:v>15.52442859176642</c:v>
                </c:pt>
                <c:pt idx="3678">
                  <c:v>15.52918806188328</c:v>
                </c:pt>
                <c:pt idx="3679">
                  <c:v>15.53350255536245</c:v>
                </c:pt>
                <c:pt idx="3680">
                  <c:v>15.53811607314214</c:v>
                </c:pt>
                <c:pt idx="3681">
                  <c:v>15.54190727409536</c:v>
                </c:pt>
                <c:pt idx="3682">
                  <c:v>15.54607225542426</c:v>
                </c:pt>
                <c:pt idx="3683">
                  <c:v>15.55046150497855</c:v>
                </c:pt>
                <c:pt idx="3684">
                  <c:v>15.55500026668312</c:v>
                </c:pt>
                <c:pt idx="3685">
                  <c:v>15.55931476016228</c:v>
                </c:pt>
                <c:pt idx="3686">
                  <c:v>15.56318071719064</c:v>
                </c:pt>
                <c:pt idx="3687">
                  <c:v>15.5677194788952</c:v>
                </c:pt>
                <c:pt idx="3688">
                  <c:v>15.5718844602241</c:v>
                </c:pt>
                <c:pt idx="3689">
                  <c:v>15.57567922099042</c:v>
                </c:pt>
                <c:pt idx="3690">
                  <c:v>15.57991895839445</c:v>
                </c:pt>
                <c:pt idx="3691">
                  <c:v>15.58393086775997</c:v>
                </c:pt>
                <c:pt idx="3692">
                  <c:v>15.5881741649771</c:v>
                </c:pt>
                <c:pt idx="3693">
                  <c:v>15.59271292668167</c:v>
                </c:pt>
                <c:pt idx="3694">
                  <c:v>15.59658244352312</c:v>
                </c:pt>
                <c:pt idx="3695">
                  <c:v>15.60074742485202</c:v>
                </c:pt>
                <c:pt idx="3696">
                  <c:v>15.60506191833118</c:v>
                </c:pt>
                <c:pt idx="3697">
                  <c:v>15.60974663237291</c:v>
                </c:pt>
                <c:pt idx="3698">
                  <c:v>15.61398280996384</c:v>
                </c:pt>
                <c:pt idx="3699">
                  <c:v>15.6178558866184</c:v>
                </c:pt>
                <c:pt idx="3700">
                  <c:v>15.6224622847719</c:v>
                </c:pt>
                <c:pt idx="3701">
                  <c:v>15.62655606983875</c:v>
                </c:pt>
                <c:pt idx="3702">
                  <c:v>15.63109483154332</c:v>
                </c:pt>
                <c:pt idx="3703">
                  <c:v>15.63555883717275</c:v>
                </c:pt>
                <c:pt idx="3704">
                  <c:v>15.6398733306519</c:v>
                </c:pt>
                <c:pt idx="3705">
                  <c:v>15.64395999609256</c:v>
                </c:pt>
                <c:pt idx="3706">
                  <c:v>15.64835280545996</c:v>
                </c:pt>
                <c:pt idx="3707">
                  <c:v>15.6523682746386</c:v>
                </c:pt>
                <c:pt idx="3708">
                  <c:v>15.65623779148005</c:v>
                </c:pt>
                <c:pt idx="3709">
                  <c:v>15.66062704103434</c:v>
                </c:pt>
                <c:pt idx="3710">
                  <c:v>15.66456775413783</c:v>
                </c:pt>
                <c:pt idx="3711">
                  <c:v>15.66880393172876</c:v>
                </c:pt>
                <c:pt idx="3712">
                  <c:v>15.67267700838332</c:v>
                </c:pt>
                <c:pt idx="3713">
                  <c:v>15.67721221027478</c:v>
                </c:pt>
                <c:pt idx="3714">
                  <c:v>15.68130599534164</c:v>
                </c:pt>
                <c:pt idx="3715">
                  <c:v>15.68576644115797</c:v>
                </c:pt>
                <c:pt idx="3716">
                  <c:v>15.69037639912457</c:v>
                </c:pt>
                <c:pt idx="3717">
                  <c:v>15.6946196963417</c:v>
                </c:pt>
                <c:pt idx="3718">
                  <c:v>15.69856040944519</c:v>
                </c:pt>
                <c:pt idx="3719">
                  <c:v>15.70302441507462</c:v>
                </c:pt>
                <c:pt idx="3720">
                  <c:v>15.70718939640351</c:v>
                </c:pt>
                <c:pt idx="3721">
                  <c:v>15.71187767025834</c:v>
                </c:pt>
                <c:pt idx="3722">
                  <c:v>15.71626691981264</c:v>
                </c:pt>
                <c:pt idx="3723">
                  <c:v>15.72043190114153</c:v>
                </c:pt>
                <c:pt idx="3724">
                  <c:v>15.72451856658219</c:v>
                </c:pt>
                <c:pt idx="3725">
                  <c:v>15.72891137594959</c:v>
                </c:pt>
                <c:pt idx="3726">
                  <c:v>15.73292684512822</c:v>
                </c:pt>
                <c:pt idx="3727">
                  <c:v>15.73679636196968</c:v>
                </c:pt>
                <c:pt idx="3728">
                  <c:v>15.741256807786</c:v>
                </c:pt>
                <c:pt idx="3729">
                  <c:v>15.74512632462746</c:v>
                </c:pt>
                <c:pt idx="3730">
                  <c:v>15.74929130595635</c:v>
                </c:pt>
                <c:pt idx="3731">
                  <c:v>15.75316082279781</c:v>
                </c:pt>
                <c:pt idx="3732">
                  <c:v>15.75769246487617</c:v>
                </c:pt>
                <c:pt idx="3733">
                  <c:v>15.76178269012994</c:v>
                </c:pt>
                <c:pt idx="3734">
                  <c:v>15.7656557667845</c:v>
                </c:pt>
                <c:pt idx="3735">
                  <c:v>15.76989550418852</c:v>
                </c:pt>
                <c:pt idx="3736">
                  <c:v>15.77406048551742</c:v>
                </c:pt>
                <c:pt idx="3737">
                  <c:v>15.77822546684631</c:v>
                </c:pt>
                <c:pt idx="3738">
                  <c:v>15.78268947247574</c:v>
                </c:pt>
                <c:pt idx="3739">
                  <c:v>15.78670494165437</c:v>
                </c:pt>
                <c:pt idx="3740">
                  <c:v>15.79072041083299</c:v>
                </c:pt>
                <c:pt idx="3741">
                  <c:v>15.7951096603873</c:v>
                </c:pt>
                <c:pt idx="3742">
                  <c:v>15.79890442115361</c:v>
                </c:pt>
                <c:pt idx="3743">
                  <c:v>15.80299108659427</c:v>
                </c:pt>
                <c:pt idx="3744">
                  <c:v>15.80693891932397</c:v>
                </c:pt>
                <c:pt idx="3745">
                  <c:v>15.81147056140233</c:v>
                </c:pt>
                <c:pt idx="3746">
                  <c:v>15.8155643464692</c:v>
                </c:pt>
                <c:pt idx="3747">
                  <c:v>15.81935910723551</c:v>
                </c:pt>
                <c:pt idx="3748">
                  <c:v>15.82374835678981</c:v>
                </c:pt>
                <c:pt idx="3749">
                  <c:v>15.82783502223047</c:v>
                </c:pt>
                <c:pt idx="3750">
                  <c:v>15.83200712318556</c:v>
                </c:pt>
                <c:pt idx="3751">
                  <c:v>15.8364675690019</c:v>
                </c:pt>
                <c:pt idx="3752">
                  <c:v>15.84048303818052</c:v>
                </c:pt>
                <c:pt idx="3753">
                  <c:v>15.84442731109711</c:v>
                </c:pt>
                <c:pt idx="3754">
                  <c:v>15.84889131672654</c:v>
                </c:pt>
                <c:pt idx="3755">
                  <c:v>15.8535760307683</c:v>
                </c:pt>
                <c:pt idx="3756">
                  <c:v>15.85789052424743</c:v>
                </c:pt>
                <c:pt idx="3757">
                  <c:v>15.86250404202713</c:v>
                </c:pt>
                <c:pt idx="3758">
                  <c:v>15.86718519625576</c:v>
                </c:pt>
                <c:pt idx="3759">
                  <c:v>15.87135017758465</c:v>
                </c:pt>
                <c:pt idx="3760">
                  <c:v>15.87566823087692</c:v>
                </c:pt>
                <c:pt idx="3761">
                  <c:v>15.88035294491865</c:v>
                </c:pt>
                <c:pt idx="3762">
                  <c:v>15.88466743839781</c:v>
                </c:pt>
                <c:pt idx="3763">
                  <c:v>15.88846219916413</c:v>
                </c:pt>
                <c:pt idx="3764">
                  <c:v>15.89307215713073</c:v>
                </c:pt>
                <c:pt idx="3765">
                  <c:v>15.89716594219759</c:v>
                </c:pt>
                <c:pt idx="3766">
                  <c:v>15.90162994782702</c:v>
                </c:pt>
                <c:pt idx="3767">
                  <c:v>15.90616158990538</c:v>
                </c:pt>
                <c:pt idx="3768">
                  <c:v>15.91033369086048</c:v>
                </c:pt>
                <c:pt idx="3769">
                  <c:v>15.91442035630114</c:v>
                </c:pt>
                <c:pt idx="3770">
                  <c:v>15.91888792174367</c:v>
                </c:pt>
                <c:pt idx="3771">
                  <c:v>15.92305290307256</c:v>
                </c:pt>
                <c:pt idx="3772">
                  <c:v>15.92691886010092</c:v>
                </c:pt>
                <c:pt idx="3773">
                  <c:v>15.93123335358008</c:v>
                </c:pt>
                <c:pt idx="3774">
                  <c:v>15.93525238257181</c:v>
                </c:pt>
                <c:pt idx="3775">
                  <c:v>15.93948856016273</c:v>
                </c:pt>
                <c:pt idx="3776">
                  <c:v>15.94328332092906</c:v>
                </c:pt>
                <c:pt idx="3777">
                  <c:v>15.94782208263362</c:v>
                </c:pt>
                <c:pt idx="3778">
                  <c:v>15.95190874807428</c:v>
                </c:pt>
                <c:pt idx="3779">
                  <c:v>15.95637631351681</c:v>
                </c:pt>
                <c:pt idx="3780">
                  <c:v>15.96090795559517</c:v>
                </c:pt>
                <c:pt idx="3781">
                  <c:v>15.96522244907433</c:v>
                </c:pt>
                <c:pt idx="3782">
                  <c:v>15.96924503787917</c:v>
                </c:pt>
                <c:pt idx="3783">
                  <c:v>15.9737090435086</c:v>
                </c:pt>
                <c:pt idx="3784">
                  <c:v>15.97779570894925</c:v>
                </c:pt>
                <c:pt idx="3785">
                  <c:v>15.98159046971558</c:v>
                </c:pt>
                <c:pt idx="3786">
                  <c:v>15.98590496319474</c:v>
                </c:pt>
                <c:pt idx="3787">
                  <c:v>15.98992043237336</c:v>
                </c:pt>
                <c:pt idx="3788">
                  <c:v>15.99423492585252</c:v>
                </c:pt>
                <c:pt idx="3789">
                  <c:v>15.99869893148196</c:v>
                </c:pt>
                <c:pt idx="3790">
                  <c:v>16.00249369224828</c:v>
                </c:pt>
                <c:pt idx="3791">
                  <c:v>16.00658035768894</c:v>
                </c:pt>
                <c:pt idx="3792">
                  <c:v>16.0111226792066</c:v>
                </c:pt>
                <c:pt idx="3793">
                  <c:v>16.01573263717317</c:v>
                </c:pt>
                <c:pt idx="3794">
                  <c:v>16.02004713065236</c:v>
                </c:pt>
                <c:pt idx="3795">
                  <c:v>16.02466064843206</c:v>
                </c:pt>
                <c:pt idx="3796">
                  <c:v>16.02934180266069</c:v>
                </c:pt>
                <c:pt idx="3797">
                  <c:v>16.03343558772755</c:v>
                </c:pt>
                <c:pt idx="3798">
                  <c:v>16.03782483728185</c:v>
                </c:pt>
                <c:pt idx="3799">
                  <c:v>16.04258786721181</c:v>
                </c:pt>
                <c:pt idx="3800">
                  <c:v>16.04682404480274</c:v>
                </c:pt>
                <c:pt idx="3801">
                  <c:v>16.05062236538216</c:v>
                </c:pt>
                <c:pt idx="3802">
                  <c:v>16.05515756727362</c:v>
                </c:pt>
                <c:pt idx="3803">
                  <c:v>16.05932254860252</c:v>
                </c:pt>
                <c:pt idx="3804">
                  <c:v>16.06311730936883</c:v>
                </c:pt>
                <c:pt idx="3805">
                  <c:v>16.06743180284801</c:v>
                </c:pt>
                <c:pt idx="3806">
                  <c:v>16.0715967841769</c:v>
                </c:pt>
                <c:pt idx="3807">
                  <c:v>16.07568344961756</c:v>
                </c:pt>
                <c:pt idx="3808">
                  <c:v>16.0802257711352</c:v>
                </c:pt>
                <c:pt idx="3809">
                  <c:v>16.08416648423871</c:v>
                </c:pt>
                <c:pt idx="3810">
                  <c:v>16.08818195341734</c:v>
                </c:pt>
                <c:pt idx="3811">
                  <c:v>16.09257476278474</c:v>
                </c:pt>
                <c:pt idx="3812">
                  <c:v>16.09636596373796</c:v>
                </c:pt>
                <c:pt idx="3813">
                  <c:v>16.10053094506685</c:v>
                </c:pt>
                <c:pt idx="3814">
                  <c:v>16.10440046190832</c:v>
                </c:pt>
                <c:pt idx="3815">
                  <c:v>16.10893922361288</c:v>
                </c:pt>
                <c:pt idx="3816">
                  <c:v>16.11302588905354</c:v>
                </c:pt>
                <c:pt idx="3817">
                  <c:v>16.11682420963297</c:v>
                </c:pt>
                <c:pt idx="3818">
                  <c:v>16.12120989937415</c:v>
                </c:pt>
                <c:pt idx="3819">
                  <c:v>16.12522892836587</c:v>
                </c:pt>
                <c:pt idx="3820">
                  <c:v>16.12946510595681</c:v>
                </c:pt>
                <c:pt idx="3821">
                  <c:v>16.13400386766137</c:v>
                </c:pt>
                <c:pt idx="3822">
                  <c:v>16.13787338450284</c:v>
                </c:pt>
                <c:pt idx="3823">
                  <c:v>16.14188885368146</c:v>
                </c:pt>
                <c:pt idx="3824">
                  <c:v>16.14635285931089</c:v>
                </c:pt>
                <c:pt idx="3825">
                  <c:v>16.15103757335262</c:v>
                </c:pt>
                <c:pt idx="3826">
                  <c:v>16.15528087056972</c:v>
                </c:pt>
                <c:pt idx="3827">
                  <c:v>16.15907207152297</c:v>
                </c:pt>
                <c:pt idx="3828">
                  <c:v>16.16368558930267</c:v>
                </c:pt>
                <c:pt idx="3829">
                  <c:v>16.16785057063156</c:v>
                </c:pt>
                <c:pt idx="3830">
                  <c:v>16.17238933233612</c:v>
                </c:pt>
                <c:pt idx="3831">
                  <c:v>16.17677146226422</c:v>
                </c:pt>
                <c:pt idx="3832">
                  <c:v>16.18101475948135</c:v>
                </c:pt>
                <c:pt idx="3833">
                  <c:v>16.18503378847307</c:v>
                </c:pt>
                <c:pt idx="3834">
                  <c:v>16.18956543055144</c:v>
                </c:pt>
                <c:pt idx="3835">
                  <c:v>16.1936592156183</c:v>
                </c:pt>
                <c:pt idx="3836">
                  <c:v>16.19745397638463</c:v>
                </c:pt>
                <c:pt idx="3837">
                  <c:v>16.2017684698638</c:v>
                </c:pt>
                <c:pt idx="3838">
                  <c:v>16.20578749885551</c:v>
                </c:pt>
                <c:pt idx="3839">
                  <c:v>16.21002367644644</c:v>
                </c:pt>
                <c:pt idx="3840">
                  <c:v>16.214562438151</c:v>
                </c:pt>
                <c:pt idx="3841">
                  <c:v>16.21843195499246</c:v>
                </c:pt>
                <c:pt idx="3842">
                  <c:v>16.22251862043312</c:v>
                </c:pt>
                <c:pt idx="3843">
                  <c:v>16.22698618587565</c:v>
                </c:pt>
                <c:pt idx="3844">
                  <c:v>16.23159614384225</c:v>
                </c:pt>
                <c:pt idx="3845">
                  <c:v>16.23591063732141</c:v>
                </c:pt>
                <c:pt idx="3846">
                  <c:v>16.23978015416287</c:v>
                </c:pt>
                <c:pt idx="3847">
                  <c:v>16.24431891586743</c:v>
                </c:pt>
                <c:pt idx="3848">
                  <c:v>16.24840558130808</c:v>
                </c:pt>
                <c:pt idx="3849">
                  <c:v>16.25294790282575</c:v>
                </c:pt>
                <c:pt idx="3850">
                  <c:v>16.2574083486421</c:v>
                </c:pt>
                <c:pt idx="3851">
                  <c:v>16.26164452623301</c:v>
                </c:pt>
                <c:pt idx="3852">
                  <c:v>16.26573831129987</c:v>
                </c:pt>
                <c:pt idx="3853">
                  <c:v>16.27020231692928</c:v>
                </c:pt>
                <c:pt idx="3854">
                  <c:v>16.27421778610793</c:v>
                </c:pt>
                <c:pt idx="3855">
                  <c:v>16.27816205902452</c:v>
                </c:pt>
                <c:pt idx="3856">
                  <c:v>16.28247655250365</c:v>
                </c:pt>
                <c:pt idx="3857">
                  <c:v>16.28642082542027</c:v>
                </c:pt>
                <c:pt idx="3858">
                  <c:v>16.2906570030112</c:v>
                </c:pt>
                <c:pt idx="3859">
                  <c:v>16.29445176377753</c:v>
                </c:pt>
                <c:pt idx="3860">
                  <c:v>16.29906528155722</c:v>
                </c:pt>
                <c:pt idx="3861">
                  <c:v>16.30308075073584</c:v>
                </c:pt>
                <c:pt idx="3862">
                  <c:v>16.30769426851555</c:v>
                </c:pt>
                <c:pt idx="3863">
                  <c:v>16.31222591059391</c:v>
                </c:pt>
                <c:pt idx="3864">
                  <c:v>16.31646920781104</c:v>
                </c:pt>
                <c:pt idx="3865">
                  <c:v>16.32041348072762</c:v>
                </c:pt>
                <c:pt idx="3866">
                  <c:v>16.32480273028193</c:v>
                </c:pt>
                <c:pt idx="3867">
                  <c:v>16.32888939572258</c:v>
                </c:pt>
                <c:pt idx="3868">
                  <c:v>16.33268771630201</c:v>
                </c:pt>
                <c:pt idx="3869">
                  <c:v>16.33714816211834</c:v>
                </c:pt>
                <c:pt idx="3870">
                  <c:v>16.34116719111007</c:v>
                </c:pt>
                <c:pt idx="3871">
                  <c:v>16.34533217243895</c:v>
                </c:pt>
                <c:pt idx="3872">
                  <c:v>16.34986737433043</c:v>
                </c:pt>
                <c:pt idx="3873">
                  <c:v>16.35373689117185</c:v>
                </c:pt>
                <c:pt idx="3874">
                  <c:v>16.35775236035051</c:v>
                </c:pt>
                <c:pt idx="3875">
                  <c:v>16.36229112205508</c:v>
                </c:pt>
                <c:pt idx="3876">
                  <c:v>16.36689752020857</c:v>
                </c:pt>
                <c:pt idx="3877">
                  <c:v>16.37114081742569</c:v>
                </c:pt>
                <c:pt idx="3878">
                  <c:v>16.37501033426715</c:v>
                </c:pt>
                <c:pt idx="3879">
                  <c:v>16.37962385204685</c:v>
                </c:pt>
                <c:pt idx="3880">
                  <c:v>16.38371051748751</c:v>
                </c:pt>
                <c:pt idx="3881">
                  <c:v>16.38832403526718</c:v>
                </c:pt>
                <c:pt idx="3882">
                  <c:v>16.39278804089664</c:v>
                </c:pt>
                <c:pt idx="3883">
                  <c:v>16.39695302222554</c:v>
                </c:pt>
                <c:pt idx="3884">
                  <c:v>16.40104680729238</c:v>
                </c:pt>
                <c:pt idx="3885">
                  <c:v>16.40550725310872</c:v>
                </c:pt>
                <c:pt idx="3886">
                  <c:v>16.40960103817558</c:v>
                </c:pt>
                <c:pt idx="3887">
                  <c:v>16.41346699520394</c:v>
                </c:pt>
                <c:pt idx="3888">
                  <c:v>16.4177814886831</c:v>
                </c:pt>
                <c:pt idx="3889">
                  <c:v>16.42172220178658</c:v>
                </c:pt>
                <c:pt idx="3890">
                  <c:v>16.42596549900373</c:v>
                </c:pt>
                <c:pt idx="3891">
                  <c:v>16.43057545697032</c:v>
                </c:pt>
                <c:pt idx="3892">
                  <c:v>16.43437021773664</c:v>
                </c:pt>
                <c:pt idx="3893">
                  <c:v>16.43853519906553</c:v>
                </c:pt>
                <c:pt idx="3894">
                  <c:v>16.44292444861983</c:v>
                </c:pt>
                <c:pt idx="3895">
                  <c:v>16.44745609069819</c:v>
                </c:pt>
                <c:pt idx="3896">
                  <c:v>16.45177058417733</c:v>
                </c:pt>
                <c:pt idx="3897">
                  <c:v>16.45564366083189</c:v>
                </c:pt>
                <c:pt idx="3898">
                  <c:v>16.46017886272335</c:v>
                </c:pt>
                <c:pt idx="3899">
                  <c:v>16.46427264779022</c:v>
                </c:pt>
                <c:pt idx="3900">
                  <c:v>16.46813860481859</c:v>
                </c:pt>
                <c:pt idx="3901">
                  <c:v>16.47237834222263</c:v>
                </c:pt>
                <c:pt idx="3902">
                  <c:v>16.47639737121435</c:v>
                </c:pt>
                <c:pt idx="3903">
                  <c:v>16.48056235254321</c:v>
                </c:pt>
                <c:pt idx="3904">
                  <c:v>16.48517231050982</c:v>
                </c:pt>
                <c:pt idx="3905">
                  <c:v>16.48904182735128</c:v>
                </c:pt>
                <c:pt idx="3906">
                  <c:v>16.49320680868018</c:v>
                </c:pt>
                <c:pt idx="3907">
                  <c:v>16.49752130215935</c:v>
                </c:pt>
                <c:pt idx="3908">
                  <c:v>16.50213126012593</c:v>
                </c:pt>
                <c:pt idx="3909">
                  <c:v>16.50644575360511</c:v>
                </c:pt>
                <c:pt idx="3910">
                  <c:v>16.51031527044658</c:v>
                </c:pt>
                <c:pt idx="3911">
                  <c:v>16.51492878822627</c:v>
                </c:pt>
                <c:pt idx="3912">
                  <c:v>16.51901545366693</c:v>
                </c:pt>
                <c:pt idx="3913">
                  <c:v>16.52355421537149</c:v>
                </c:pt>
                <c:pt idx="3914">
                  <c:v>16.52801466118782</c:v>
                </c:pt>
                <c:pt idx="3915">
                  <c:v>16.53232915466698</c:v>
                </c:pt>
                <c:pt idx="3916">
                  <c:v>16.53642293973382</c:v>
                </c:pt>
                <c:pt idx="3917">
                  <c:v>16.54081218928814</c:v>
                </c:pt>
                <c:pt idx="3918">
                  <c:v>16.54482765846677</c:v>
                </c:pt>
                <c:pt idx="3919">
                  <c:v>16.54869717530822</c:v>
                </c:pt>
                <c:pt idx="3920">
                  <c:v>16.55308642486252</c:v>
                </c:pt>
                <c:pt idx="3921">
                  <c:v>16.55695594170398</c:v>
                </c:pt>
                <c:pt idx="3922">
                  <c:v>16.56119211929491</c:v>
                </c:pt>
                <c:pt idx="3923">
                  <c:v>16.56506163613636</c:v>
                </c:pt>
                <c:pt idx="3924">
                  <c:v>16.56960039784093</c:v>
                </c:pt>
                <c:pt idx="3925">
                  <c:v>16.57376537916982</c:v>
                </c:pt>
                <c:pt idx="3926">
                  <c:v>16.57822938479923</c:v>
                </c:pt>
                <c:pt idx="3927">
                  <c:v>16.58276102687761</c:v>
                </c:pt>
                <c:pt idx="3928">
                  <c:v>16.58700432409475</c:v>
                </c:pt>
                <c:pt idx="3929">
                  <c:v>16.5910981091616</c:v>
                </c:pt>
                <c:pt idx="3930">
                  <c:v>16.59548379890279</c:v>
                </c:pt>
                <c:pt idx="3931">
                  <c:v>16.59949926808142</c:v>
                </c:pt>
                <c:pt idx="3932">
                  <c:v>16.60336878492289</c:v>
                </c:pt>
                <c:pt idx="3933">
                  <c:v>16.60783279055232</c:v>
                </c:pt>
                <c:pt idx="3934">
                  <c:v>16.6117735036558</c:v>
                </c:pt>
                <c:pt idx="3935">
                  <c:v>16.61601680087293</c:v>
                </c:pt>
                <c:pt idx="3936">
                  <c:v>16.62047724668926</c:v>
                </c:pt>
                <c:pt idx="3937">
                  <c:v>16.62434320371761</c:v>
                </c:pt>
                <c:pt idx="3938">
                  <c:v>16.62835867289624</c:v>
                </c:pt>
                <c:pt idx="3939">
                  <c:v>16.63282623833878</c:v>
                </c:pt>
                <c:pt idx="3940">
                  <c:v>16.63751095238051</c:v>
                </c:pt>
                <c:pt idx="3941">
                  <c:v>16.64174712997143</c:v>
                </c:pt>
                <c:pt idx="3942">
                  <c:v>16.64562020662597</c:v>
                </c:pt>
                <c:pt idx="3943">
                  <c:v>16.65015896833057</c:v>
                </c:pt>
                <c:pt idx="3944">
                  <c:v>16.65424563377121</c:v>
                </c:pt>
                <c:pt idx="3945">
                  <c:v>16.65804395435064</c:v>
                </c:pt>
                <c:pt idx="3946">
                  <c:v>16.66242964409182</c:v>
                </c:pt>
                <c:pt idx="3947">
                  <c:v>16.6665234291587</c:v>
                </c:pt>
                <c:pt idx="3948">
                  <c:v>16.6706884104876</c:v>
                </c:pt>
                <c:pt idx="3949">
                  <c:v>16.67515241611703</c:v>
                </c:pt>
                <c:pt idx="3950">
                  <c:v>16.67916788529565</c:v>
                </c:pt>
                <c:pt idx="3951">
                  <c:v>16.68310859839914</c:v>
                </c:pt>
                <c:pt idx="3952">
                  <c:v>16.68757260402857</c:v>
                </c:pt>
                <c:pt idx="3953">
                  <c:v>16.69240683022056</c:v>
                </c:pt>
                <c:pt idx="3954">
                  <c:v>16.69650061528743</c:v>
                </c:pt>
                <c:pt idx="3955">
                  <c:v>16.70029181624065</c:v>
                </c:pt>
                <c:pt idx="3956">
                  <c:v>16.70490533402035</c:v>
                </c:pt>
                <c:pt idx="3957">
                  <c:v>16.70907031534924</c:v>
                </c:pt>
                <c:pt idx="3958">
                  <c:v>16.71353432097867</c:v>
                </c:pt>
                <c:pt idx="3959">
                  <c:v>16.71814427894524</c:v>
                </c:pt>
                <c:pt idx="3960">
                  <c:v>16.72238757616237</c:v>
                </c:pt>
                <c:pt idx="3961">
                  <c:v>16.72625353319075</c:v>
                </c:pt>
                <c:pt idx="3962">
                  <c:v>16.73079229489532</c:v>
                </c:pt>
                <c:pt idx="3963">
                  <c:v>16.73495727622421</c:v>
                </c:pt>
                <c:pt idx="3964">
                  <c:v>16.7395672341908</c:v>
                </c:pt>
                <c:pt idx="3965">
                  <c:v>16.74403123982022</c:v>
                </c:pt>
                <c:pt idx="3966">
                  <c:v>16.74811790526088</c:v>
                </c:pt>
                <c:pt idx="3967">
                  <c:v>16.75221169032773</c:v>
                </c:pt>
                <c:pt idx="3968">
                  <c:v>16.75675045203232</c:v>
                </c:pt>
                <c:pt idx="3969">
                  <c:v>16.76076948102405</c:v>
                </c:pt>
                <c:pt idx="3970">
                  <c:v>16.76478495020267</c:v>
                </c:pt>
                <c:pt idx="3971">
                  <c:v>16.7690246876067</c:v>
                </c:pt>
                <c:pt idx="3972">
                  <c:v>16.77378415772356</c:v>
                </c:pt>
                <c:pt idx="3973">
                  <c:v>16.77809865120273</c:v>
                </c:pt>
                <c:pt idx="3974">
                  <c:v>16.78271216898242</c:v>
                </c:pt>
                <c:pt idx="3975">
                  <c:v>16.78650336993564</c:v>
                </c:pt>
                <c:pt idx="3976">
                  <c:v>16.79059715500252</c:v>
                </c:pt>
                <c:pt idx="3977">
                  <c:v>16.79498640455681</c:v>
                </c:pt>
                <c:pt idx="3978">
                  <c:v>16.79967111859854</c:v>
                </c:pt>
                <c:pt idx="3979">
                  <c:v>16.80390729618946</c:v>
                </c:pt>
                <c:pt idx="3980">
                  <c:v>16.80785156910606</c:v>
                </c:pt>
                <c:pt idx="3981">
                  <c:v>16.81238677099752</c:v>
                </c:pt>
                <c:pt idx="3982">
                  <c:v>16.81640224017614</c:v>
                </c:pt>
                <c:pt idx="3983">
                  <c:v>16.82020056075557</c:v>
                </c:pt>
                <c:pt idx="3984">
                  <c:v>16.82458981030986</c:v>
                </c:pt>
                <c:pt idx="3985">
                  <c:v>16.82867647575053</c:v>
                </c:pt>
                <c:pt idx="3986">
                  <c:v>16.83299096922971</c:v>
                </c:pt>
                <c:pt idx="3987">
                  <c:v>16.83745853467222</c:v>
                </c:pt>
                <c:pt idx="3988">
                  <c:v>16.84132449170058</c:v>
                </c:pt>
                <c:pt idx="3989">
                  <c:v>16.84526876461717</c:v>
                </c:pt>
                <c:pt idx="3990">
                  <c:v>16.8497327702466</c:v>
                </c:pt>
                <c:pt idx="3991">
                  <c:v>16.85441748428833</c:v>
                </c:pt>
                <c:pt idx="3992">
                  <c:v>16.85873197776748</c:v>
                </c:pt>
                <c:pt idx="3993">
                  <c:v>16.86252673853379</c:v>
                </c:pt>
                <c:pt idx="3994">
                  <c:v>16.86713313668731</c:v>
                </c:pt>
                <c:pt idx="3995">
                  <c:v>16.87122692175418</c:v>
                </c:pt>
                <c:pt idx="3996">
                  <c:v>16.8756909273836</c:v>
                </c:pt>
                <c:pt idx="3997">
                  <c:v>16.88030444516328</c:v>
                </c:pt>
                <c:pt idx="3998">
                  <c:v>16.88454062275423</c:v>
                </c:pt>
                <c:pt idx="3999">
                  <c:v>16.88855609193283</c:v>
                </c:pt>
                <c:pt idx="4000">
                  <c:v>16.89294890130024</c:v>
                </c:pt>
                <c:pt idx="4001">
                  <c:v>16.89703556674091</c:v>
                </c:pt>
                <c:pt idx="4002">
                  <c:v>16.9008338873203</c:v>
                </c:pt>
                <c:pt idx="4003">
                  <c:v>16.90529789294973</c:v>
                </c:pt>
                <c:pt idx="4004">
                  <c:v>16.90923504624014</c:v>
                </c:pt>
                <c:pt idx="4005">
                  <c:v>16.91347834345729</c:v>
                </c:pt>
                <c:pt idx="4006">
                  <c:v>16.91801710516182</c:v>
                </c:pt>
                <c:pt idx="4007">
                  <c:v>16.92180474630197</c:v>
                </c:pt>
                <c:pt idx="4008">
                  <c:v>16.92582733510678</c:v>
                </c:pt>
                <c:pt idx="4009">
                  <c:v>16.93029134073621</c:v>
                </c:pt>
                <c:pt idx="4010">
                  <c:v>16.93505081085309</c:v>
                </c:pt>
                <c:pt idx="4011">
                  <c:v>16.93928698844402</c:v>
                </c:pt>
                <c:pt idx="4012">
                  <c:v>16.94308530902344</c:v>
                </c:pt>
                <c:pt idx="4013">
                  <c:v>16.94761695110178</c:v>
                </c:pt>
                <c:pt idx="4014">
                  <c:v>16.95171073616866</c:v>
                </c:pt>
                <c:pt idx="4015">
                  <c:v>16.95550549693499</c:v>
                </c:pt>
                <c:pt idx="4016">
                  <c:v>16.9598947464893</c:v>
                </c:pt>
                <c:pt idx="4017">
                  <c:v>16.96391021566791</c:v>
                </c:pt>
                <c:pt idx="4018">
                  <c:v>16.96814639325882</c:v>
                </c:pt>
                <c:pt idx="4019">
                  <c:v>16.9726887147765</c:v>
                </c:pt>
                <c:pt idx="4020">
                  <c:v>16.97662942787998</c:v>
                </c:pt>
                <c:pt idx="4021">
                  <c:v>16.98057370079659</c:v>
                </c:pt>
                <c:pt idx="4022">
                  <c:v>16.98511246250113</c:v>
                </c:pt>
                <c:pt idx="4023">
                  <c:v>16.98986837280491</c:v>
                </c:pt>
                <c:pt idx="4024">
                  <c:v>16.99403335413378</c:v>
                </c:pt>
                <c:pt idx="4025">
                  <c:v>16.99865043172661</c:v>
                </c:pt>
                <c:pt idx="4026">
                  <c:v>17.00243807286672</c:v>
                </c:pt>
                <c:pt idx="4027">
                  <c:v>17.00653185793358</c:v>
                </c:pt>
                <c:pt idx="4028">
                  <c:v>17.01107061963816</c:v>
                </c:pt>
                <c:pt idx="4029">
                  <c:v>17.01560582152961</c:v>
                </c:pt>
                <c:pt idx="4030">
                  <c:v>17.01977080285851</c:v>
                </c:pt>
                <c:pt idx="4031">
                  <c:v>17.02378983185022</c:v>
                </c:pt>
                <c:pt idx="4032">
                  <c:v>17.02825383747966</c:v>
                </c:pt>
                <c:pt idx="4033">
                  <c:v>17.03241881880857</c:v>
                </c:pt>
                <c:pt idx="4034">
                  <c:v>17.03621357957488</c:v>
                </c:pt>
                <c:pt idx="4035">
                  <c:v>17.04060282912915</c:v>
                </c:pt>
                <c:pt idx="4036">
                  <c:v>17.04453998241956</c:v>
                </c:pt>
                <c:pt idx="4037">
                  <c:v>17.04878327963669</c:v>
                </c:pt>
                <c:pt idx="4038">
                  <c:v>17.05332204134124</c:v>
                </c:pt>
                <c:pt idx="4039">
                  <c:v>17.05718799836962</c:v>
                </c:pt>
                <c:pt idx="4040">
                  <c:v>17.0612817834365</c:v>
                </c:pt>
                <c:pt idx="4041">
                  <c:v>17.06566747317768</c:v>
                </c:pt>
                <c:pt idx="4042">
                  <c:v>17.07028099095737</c:v>
                </c:pt>
                <c:pt idx="4043">
                  <c:v>17.07459548443654</c:v>
                </c:pt>
                <c:pt idx="4044">
                  <c:v>17.07839024520286</c:v>
                </c:pt>
                <c:pt idx="4045">
                  <c:v>17.08292188728122</c:v>
                </c:pt>
                <c:pt idx="4046">
                  <c:v>17.08716518449836</c:v>
                </c:pt>
                <c:pt idx="4047">
                  <c:v>17.09162919012778</c:v>
                </c:pt>
                <c:pt idx="4048">
                  <c:v>17.09609319575721</c:v>
                </c:pt>
                <c:pt idx="4049">
                  <c:v>17.10032937334812</c:v>
                </c:pt>
                <c:pt idx="4050">
                  <c:v>17.104423158415</c:v>
                </c:pt>
                <c:pt idx="4051">
                  <c:v>17.10888716404444</c:v>
                </c:pt>
                <c:pt idx="4052">
                  <c:v>17.1129738294851</c:v>
                </c:pt>
                <c:pt idx="4053">
                  <c:v>17.11684690613965</c:v>
                </c:pt>
                <c:pt idx="4054">
                  <c:v>17.12115783980571</c:v>
                </c:pt>
                <c:pt idx="4055">
                  <c:v>17.1250985529092</c:v>
                </c:pt>
                <c:pt idx="4056">
                  <c:v>17.12934185012632</c:v>
                </c:pt>
                <c:pt idx="4057">
                  <c:v>17.13313661089266</c:v>
                </c:pt>
                <c:pt idx="4058">
                  <c:v>17.13774300904615</c:v>
                </c:pt>
                <c:pt idx="4059">
                  <c:v>17.14176559785098</c:v>
                </c:pt>
                <c:pt idx="4060">
                  <c:v>17.14630079974244</c:v>
                </c:pt>
                <c:pt idx="4061">
                  <c:v>17.15091075770904</c:v>
                </c:pt>
                <c:pt idx="4062">
                  <c:v>17.15507573903793</c:v>
                </c:pt>
                <c:pt idx="4063">
                  <c:v>17.15924072036682</c:v>
                </c:pt>
                <c:pt idx="4064">
                  <c:v>17.16363352973422</c:v>
                </c:pt>
                <c:pt idx="4065">
                  <c:v>17.16772019517488</c:v>
                </c:pt>
                <c:pt idx="4066">
                  <c:v>17.17151851575431</c:v>
                </c:pt>
                <c:pt idx="4067">
                  <c:v>17.17583300923348</c:v>
                </c:pt>
                <c:pt idx="4068">
                  <c:v>17.17991967467413</c:v>
                </c:pt>
                <c:pt idx="4069">
                  <c:v>17.18408465600302</c:v>
                </c:pt>
                <c:pt idx="4070">
                  <c:v>17.18862697752066</c:v>
                </c:pt>
                <c:pt idx="4071">
                  <c:v>17.19249293454902</c:v>
                </c:pt>
                <c:pt idx="4072">
                  <c:v>17.19643720746562</c:v>
                </c:pt>
                <c:pt idx="4073">
                  <c:v>17.20104716543223</c:v>
                </c:pt>
                <c:pt idx="4074">
                  <c:v>17.20566068321192</c:v>
                </c:pt>
                <c:pt idx="4075">
                  <c:v>17.20989686080286</c:v>
                </c:pt>
                <c:pt idx="4076">
                  <c:v>17.2137663776443</c:v>
                </c:pt>
                <c:pt idx="4077">
                  <c:v>17.21822682346064</c:v>
                </c:pt>
                <c:pt idx="4078">
                  <c:v>17.22224229263924</c:v>
                </c:pt>
                <c:pt idx="4079">
                  <c:v>17.2260406132187</c:v>
                </c:pt>
                <c:pt idx="4080">
                  <c:v>17.23057937492323</c:v>
                </c:pt>
                <c:pt idx="4081">
                  <c:v>17.23459484410188</c:v>
                </c:pt>
                <c:pt idx="4082">
                  <c:v>17.23868150954254</c:v>
                </c:pt>
                <c:pt idx="4083">
                  <c:v>17.24322383106018</c:v>
                </c:pt>
                <c:pt idx="4084">
                  <c:v>17.2471645441637</c:v>
                </c:pt>
                <c:pt idx="4085">
                  <c:v>17.25118001334233</c:v>
                </c:pt>
                <c:pt idx="4086">
                  <c:v>17.25564401897173</c:v>
                </c:pt>
                <c:pt idx="4087">
                  <c:v>17.26040348908862</c:v>
                </c:pt>
                <c:pt idx="4088">
                  <c:v>17.26456847041752</c:v>
                </c:pt>
                <c:pt idx="4089">
                  <c:v>17.26843798725897</c:v>
                </c:pt>
                <c:pt idx="4090">
                  <c:v>17.27305150503868</c:v>
                </c:pt>
                <c:pt idx="4091">
                  <c:v>17.27706697421729</c:v>
                </c:pt>
                <c:pt idx="4092">
                  <c:v>17.28086173498362</c:v>
                </c:pt>
                <c:pt idx="4093">
                  <c:v>17.28525098453789</c:v>
                </c:pt>
                <c:pt idx="4094">
                  <c:v>17.28933764997857</c:v>
                </c:pt>
                <c:pt idx="4095">
                  <c:v>17.29350263130747</c:v>
                </c:pt>
                <c:pt idx="4096">
                  <c:v>17.29804495282512</c:v>
                </c:pt>
                <c:pt idx="4097">
                  <c:v>17.3019073500404</c:v>
                </c:pt>
                <c:pt idx="4098">
                  <c:v>17.30592993884522</c:v>
                </c:pt>
                <c:pt idx="4099">
                  <c:v>17.31031918839951</c:v>
                </c:pt>
                <c:pt idx="4100">
                  <c:v>17.31418158561478</c:v>
                </c:pt>
                <c:pt idx="4101">
                  <c:v>17.31834656694366</c:v>
                </c:pt>
                <c:pt idx="4102">
                  <c:v>17.32214488752306</c:v>
                </c:pt>
                <c:pt idx="4103">
                  <c:v>17.32682960156482</c:v>
                </c:pt>
                <c:pt idx="4104">
                  <c:v>17.33092338663169</c:v>
                </c:pt>
                <c:pt idx="4105">
                  <c:v>17.33545858852314</c:v>
                </c:pt>
                <c:pt idx="4106">
                  <c:v>17.33992259415258</c:v>
                </c:pt>
                <c:pt idx="4107">
                  <c:v>17.34408757548147</c:v>
                </c:pt>
                <c:pt idx="4108">
                  <c:v>17.34810304466009</c:v>
                </c:pt>
                <c:pt idx="4109">
                  <c:v>17.35264180636466</c:v>
                </c:pt>
                <c:pt idx="4110">
                  <c:v>17.35665727554328</c:v>
                </c:pt>
                <c:pt idx="4111">
                  <c:v>17.36060154845988</c:v>
                </c:pt>
                <c:pt idx="4112">
                  <c:v>17.3648412858639</c:v>
                </c:pt>
                <c:pt idx="4113">
                  <c:v>17.36885319522943</c:v>
                </c:pt>
                <c:pt idx="4114">
                  <c:v>17.37309649244656</c:v>
                </c:pt>
                <c:pt idx="4115">
                  <c:v>17.37763525415112</c:v>
                </c:pt>
                <c:pt idx="4116">
                  <c:v>17.38150121117948</c:v>
                </c:pt>
                <c:pt idx="4117">
                  <c:v>17.38551668035808</c:v>
                </c:pt>
                <c:pt idx="4118">
                  <c:v>17.39005900187577</c:v>
                </c:pt>
                <c:pt idx="4119">
                  <c:v>17.39459420376722</c:v>
                </c:pt>
                <c:pt idx="4120">
                  <c:v>17.39883038135816</c:v>
                </c:pt>
                <c:pt idx="4121">
                  <c:v>17.40277821408785</c:v>
                </c:pt>
                <c:pt idx="4122">
                  <c:v>17.40730985616619</c:v>
                </c:pt>
                <c:pt idx="4123">
                  <c:v>17.41147483749511</c:v>
                </c:pt>
                <c:pt idx="4124">
                  <c:v>17.4160171590128</c:v>
                </c:pt>
                <c:pt idx="4125">
                  <c:v>17.4204811646422</c:v>
                </c:pt>
                <c:pt idx="4126">
                  <c:v>17.42471734223312</c:v>
                </c:pt>
                <c:pt idx="4127">
                  <c:v>17.4288111273</c:v>
                </c:pt>
                <c:pt idx="4128">
                  <c:v>17.43327513292942</c:v>
                </c:pt>
                <c:pt idx="4129">
                  <c:v>17.43729060210805</c:v>
                </c:pt>
                <c:pt idx="4130">
                  <c:v>17.4411601189495</c:v>
                </c:pt>
                <c:pt idx="4131">
                  <c:v>17.44554936850377</c:v>
                </c:pt>
                <c:pt idx="4132">
                  <c:v>17.44941176571906</c:v>
                </c:pt>
                <c:pt idx="4133">
                  <c:v>17.45365506293619</c:v>
                </c:pt>
                <c:pt idx="4134">
                  <c:v>17.45752457977762</c:v>
                </c:pt>
                <c:pt idx="4135">
                  <c:v>17.46205622185601</c:v>
                </c:pt>
                <c:pt idx="4136">
                  <c:v>17.4662283228111</c:v>
                </c:pt>
                <c:pt idx="4137">
                  <c:v>17.47076352470257</c:v>
                </c:pt>
                <c:pt idx="4138">
                  <c:v>17.47522753033196</c:v>
                </c:pt>
                <c:pt idx="4139">
                  <c:v>17.47946370792292</c:v>
                </c:pt>
                <c:pt idx="4140">
                  <c:v>17.48348273691465</c:v>
                </c:pt>
                <c:pt idx="4141">
                  <c:v>17.48794674254408</c:v>
                </c:pt>
                <c:pt idx="4142">
                  <c:v>17.4919622117227</c:v>
                </c:pt>
                <c:pt idx="4143">
                  <c:v>17.49583172856416</c:v>
                </c:pt>
                <c:pt idx="4144">
                  <c:v>17.50029573419359</c:v>
                </c:pt>
                <c:pt idx="4145">
                  <c:v>17.50416169122195</c:v>
                </c:pt>
                <c:pt idx="4146">
                  <c:v>17.50847618470111</c:v>
                </c:pt>
                <c:pt idx="4147">
                  <c:v>17.51294019033054</c:v>
                </c:pt>
                <c:pt idx="4148">
                  <c:v>17.51673139128377</c:v>
                </c:pt>
                <c:pt idx="4149">
                  <c:v>17.52074686046236</c:v>
                </c:pt>
                <c:pt idx="4150">
                  <c:v>17.52528918198005</c:v>
                </c:pt>
                <c:pt idx="4151">
                  <c:v>17.52997389602179</c:v>
                </c:pt>
                <c:pt idx="4152">
                  <c:v>17.53413887735068</c:v>
                </c:pt>
                <c:pt idx="4153">
                  <c:v>17.53808315026727</c:v>
                </c:pt>
                <c:pt idx="4154">
                  <c:v>17.54261479234562</c:v>
                </c:pt>
                <c:pt idx="4155">
                  <c:v>17.54663738115046</c:v>
                </c:pt>
                <c:pt idx="4156">
                  <c:v>17.55049977836572</c:v>
                </c:pt>
                <c:pt idx="4157">
                  <c:v>17.55489258773311</c:v>
                </c:pt>
                <c:pt idx="4158">
                  <c:v>17.55890805691174</c:v>
                </c:pt>
                <c:pt idx="4159">
                  <c:v>17.56307303824063</c:v>
                </c:pt>
                <c:pt idx="4160">
                  <c:v>17.56768655602032</c:v>
                </c:pt>
                <c:pt idx="4161">
                  <c:v>17.57162726912382</c:v>
                </c:pt>
                <c:pt idx="4162">
                  <c:v>17.57549678596527</c:v>
                </c:pt>
                <c:pt idx="4163">
                  <c:v>17.58003554766982</c:v>
                </c:pt>
                <c:pt idx="4164">
                  <c:v>17.5847914579736</c:v>
                </c:pt>
                <c:pt idx="4165">
                  <c:v>17.58888524304048</c:v>
                </c:pt>
                <c:pt idx="4166">
                  <c:v>17.59275475988193</c:v>
                </c:pt>
                <c:pt idx="4167">
                  <c:v>17.59736115803544</c:v>
                </c:pt>
                <c:pt idx="4168">
                  <c:v>17.60153325899052</c:v>
                </c:pt>
                <c:pt idx="4169">
                  <c:v>17.60599370480686</c:v>
                </c:pt>
                <c:pt idx="4170">
                  <c:v>17.61053246651142</c:v>
                </c:pt>
                <c:pt idx="4171">
                  <c:v>17.61476864410234</c:v>
                </c:pt>
                <c:pt idx="4172">
                  <c:v>17.61871291701894</c:v>
                </c:pt>
                <c:pt idx="4173">
                  <c:v>17.6232516787235</c:v>
                </c:pt>
                <c:pt idx="4174">
                  <c:v>17.62741666005239</c:v>
                </c:pt>
                <c:pt idx="4175">
                  <c:v>17.63203017783209</c:v>
                </c:pt>
                <c:pt idx="4176">
                  <c:v>17.63641942738639</c:v>
                </c:pt>
                <c:pt idx="4177">
                  <c:v>17.64050609282704</c:v>
                </c:pt>
                <c:pt idx="4178">
                  <c:v>17.64474939004417</c:v>
                </c:pt>
                <c:pt idx="4179">
                  <c:v>17.64921339567359</c:v>
                </c:pt>
                <c:pt idx="4180">
                  <c:v>17.65322886485223</c:v>
                </c:pt>
                <c:pt idx="4181">
                  <c:v>17.65724433403085</c:v>
                </c:pt>
                <c:pt idx="4182">
                  <c:v>17.66148407143488</c:v>
                </c:pt>
                <c:pt idx="4183">
                  <c:v>17.66631829762688</c:v>
                </c:pt>
                <c:pt idx="4184">
                  <c:v>17.67056159484401</c:v>
                </c:pt>
                <c:pt idx="4185">
                  <c:v>17.67509679673547</c:v>
                </c:pt>
                <c:pt idx="4186">
                  <c:v>17.6788879976887</c:v>
                </c:pt>
                <c:pt idx="4187">
                  <c:v>17.68313129490582</c:v>
                </c:pt>
                <c:pt idx="4188">
                  <c:v>17.68744756829153</c:v>
                </c:pt>
                <c:pt idx="4189">
                  <c:v>17.69205752625814</c:v>
                </c:pt>
                <c:pt idx="4190">
                  <c:v>17.69637201973729</c:v>
                </c:pt>
                <c:pt idx="4191">
                  <c:v>17.70024153657873</c:v>
                </c:pt>
                <c:pt idx="4192">
                  <c:v>17.70485149454535</c:v>
                </c:pt>
                <c:pt idx="4193">
                  <c:v>17.70894527961221</c:v>
                </c:pt>
                <c:pt idx="4194">
                  <c:v>17.71348048150367</c:v>
                </c:pt>
                <c:pt idx="4195">
                  <c:v>17.71801924320823</c:v>
                </c:pt>
                <c:pt idx="4196">
                  <c:v>17.72218422453712</c:v>
                </c:pt>
                <c:pt idx="4197">
                  <c:v>17.726349205866</c:v>
                </c:pt>
                <c:pt idx="4198">
                  <c:v>17.73073845542032</c:v>
                </c:pt>
                <c:pt idx="4199">
                  <c:v>17.73475392459894</c:v>
                </c:pt>
                <c:pt idx="4200">
                  <c:v>17.73862344144041</c:v>
                </c:pt>
                <c:pt idx="4201">
                  <c:v>17.7430126909947</c:v>
                </c:pt>
                <c:pt idx="4202">
                  <c:v>17.74687508820996</c:v>
                </c:pt>
                <c:pt idx="4203">
                  <c:v>17.75118958168911</c:v>
                </c:pt>
                <c:pt idx="4204">
                  <c:v>17.75506265834368</c:v>
                </c:pt>
                <c:pt idx="4205">
                  <c:v>17.75951954434688</c:v>
                </c:pt>
                <c:pt idx="4206">
                  <c:v>17.763691645302</c:v>
                </c:pt>
                <c:pt idx="4207">
                  <c:v>17.76822684719344</c:v>
                </c:pt>
                <c:pt idx="4208">
                  <c:v>17.77269085282288</c:v>
                </c:pt>
                <c:pt idx="4209">
                  <c:v>17.77692703041382</c:v>
                </c:pt>
                <c:pt idx="4210">
                  <c:v>17.78102081548068</c:v>
                </c:pt>
                <c:pt idx="4211">
                  <c:v>17.78541006503497</c:v>
                </c:pt>
                <c:pt idx="4212">
                  <c:v>17.78949673047562</c:v>
                </c:pt>
                <c:pt idx="4213">
                  <c:v>17.79329505105506</c:v>
                </c:pt>
                <c:pt idx="4214">
                  <c:v>17.79775905668451</c:v>
                </c:pt>
                <c:pt idx="4215">
                  <c:v>17.80169976978798</c:v>
                </c:pt>
                <c:pt idx="4216">
                  <c:v>17.80593594737891</c:v>
                </c:pt>
                <c:pt idx="4217">
                  <c:v>17.81047826889658</c:v>
                </c:pt>
                <c:pt idx="4218">
                  <c:v>17.81531249508858</c:v>
                </c:pt>
                <c:pt idx="4219">
                  <c:v>17.81918201193003</c:v>
                </c:pt>
                <c:pt idx="4220">
                  <c:v>17.82371721382149</c:v>
                </c:pt>
                <c:pt idx="4221">
                  <c:v>17.82848024375146</c:v>
                </c:pt>
                <c:pt idx="4222">
                  <c:v>17.83271642134239</c:v>
                </c:pt>
                <c:pt idx="4223">
                  <c:v>17.83650762229561</c:v>
                </c:pt>
                <c:pt idx="4224">
                  <c:v>17.84104994381327</c:v>
                </c:pt>
                <c:pt idx="4225">
                  <c:v>17.84513660925392</c:v>
                </c:pt>
                <c:pt idx="4226">
                  <c:v>17.84975368684673</c:v>
                </c:pt>
                <c:pt idx="4227">
                  <c:v>17.8542853289251</c:v>
                </c:pt>
                <c:pt idx="4228">
                  <c:v>17.8584574298802</c:v>
                </c:pt>
                <c:pt idx="4229">
                  <c:v>17.86254409532082</c:v>
                </c:pt>
                <c:pt idx="4230">
                  <c:v>17.86701166076338</c:v>
                </c:pt>
                <c:pt idx="4231">
                  <c:v>17.87109832620404</c:v>
                </c:pt>
                <c:pt idx="4232">
                  <c:v>17.87489308697036</c:v>
                </c:pt>
                <c:pt idx="4233">
                  <c:v>17.87928233652466</c:v>
                </c:pt>
                <c:pt idx="4234">
                  <c:v>17.88330136551639</c:v>
                </c:pt>
                <c:pt idx="4235">
                  <c:v>17.88746634684528</c:v>
                </c:pt>
                <c:pt idx="4236">
                  <c:v>17.89200154873674</c:v>
                </c:pt>
                <c:pt idx="4237">
                  <c:v>17.89587106557821</c:v>
                </c:pt>
                <c:pt idx="4238">
                  <c:v>17.89995773101886</c:v>
                </c:pt>
                <c:pt idx="4239">
                  <c:v>17.90435054038625</c:v>
                </c:pt>
                <c:pt idx="4240">
                  <c:v>17.90903525442798</c:v>
                </c:pt>
                <c:pt idx="4241">
                  <c:v>17.91334974790712</c:v>
                </c:pt>
                <c:pt idx="4242">
                  <c:v>17.91714450867347</c:v>
                </c:pt>
                <c:pt idx="4243">
                  <c:v>17.92175446664007</c:v>
                </c:pt>
                <c:pt idx="4244">
                  <c:v>17.92584825170692</c:v>
                </c:pt>
                <c:pt idx="4245">
                  <c:v>17.9303870134115</c:v>
                </c:pt>
                <c:pt idx="4246">
                  <c:v>17.93491865548986</c:v>
                </c:pt>
                <c:pt idx="4247">
                  <c:v>17.93908363681875</c:v>
                </c:pt>
                <c:pt idx="4248">
                  <c:v>17.94318098169871</c:v>
                </c:pt>
                <c:pt idx="4249">
                  <c:v>17.94756311162681</c:v>
                </c:pt>
                <c:pt idx="4250">
                  <c:v>17.95173521258189</c:v>
                </c:pt>
                <c:pt idx="4251">
                  <c:v>17.95560116961027</c:v>
                </c:pt>
                <c:pt idx="4252">
                  <c:v>17.95984090701429</c:v>
                </c:pt>
                <c:pt idx="4253">
                  <c:v>17.96371042385574</c:v>
                </c:pt>
                <c:pt idx="4254">
                  <c:v>17.96802491733488</c:v>
                </c:pt>
                <c:pt idx="4255">
                  <c:v>17.97256011922637</c:v>
                </c:pt>
                <c:pt idx="4256">
                  <c:v>17.97650083232983</c:v>
                </c:pt>
                <c:pt idx="4257">
                  <c:v>17.98059461739672</c:v>
                </c:pt>
                <c:pt idx="4258">
                  <c:v>17.98498386695102</c:v>
                </c:pt>
                <c:pt idx="4259">
                  <c:v>17.98959382491761</c:v>
                </c:pt>
                <c:pt idx="4260">
                  <c:v>17.99383000250853</c:v>
                </c:pt>
                <c:pt idx="4261">
                  <c:v>17.99777783523822</c:v>
                </c:pt>
                <c:pt idx="4262">
                  <c:v>18.00231303712968</c:v>
                </c:pt>
                <c:pt idx="4263">
                  <c:v>18.00640682219656</c:v>
                </c:pt>
                <c:pt idx="4264">
                  <c:v>18.01101678016315</c:v>
                </c:pt>
                <c:pt idx="4265">
                  <c:v>18.01540602971745</c:v>
                </c:pt>
                <c:pt idx="4266">
                  <c:v>18.01972052319661</c:v>
                </c:pt>
                <c:pt idx="4267">
                  <c:v>18.02381074845038</c:v>
                </c:pt>
                <c:pt idx="4268">
                  <c:v>18.0282747540798</c:v>
                </c:pt>
                <c:pt idx="4269">
                  <c:v>18.03221546718329</c:v>
                </c:pt>
                <c:pt idx="4270">
                  <c:v>18.03608498402475</c:v>
                </c:pt>
                <c:pt idx="4271">
                  <c:v>18.04054898965418</c:v>
                </c:pt>
                <c:pt idx="4272">
                  <c:v>18.04434019060741</c:v>
                </c:pt>
                <c:pt idx="4273">
                  <c:v>18.04865468408657</c:v>
                </c:pt>
                <c:pt idx="4274">
                  <c:v>18.05252420092802</c:v>
                </c:pt>
                <c:pt idx="4275">
                  <c:v>18.0570629626326</c:v>
                </c:pt>
                <c:pt idx="4276">
                  <c:v>18.06114962807325</c:v>
                </c:pt>
                <c:pt idx="4277">
                  <c:v>18.0656883897778</c:v>
                </c:pt>
                <c:pt idx="4278">
                  <c:v>18.07014883559414</c:v>
                </c:pt>
                <c:pt idx="4279">
                  <c:v>18.07439213281127</c:v>
                </c:pt>
                <c:pt idx="4280">
                  <c:v>18.07848591787813</c:v>
                </c:pt>
                <c:pt idx="4281">
                  <c:v>18.08294280388133</c:v>
                </c:pt>
                <c:pt idx="4282">
                  <c:v>18.0869653926862</c:v>
                </c:pt>
                <c:pt idx="4283">
                  <c:v>18.09083134971454</c:v>
                </c:pt>
                <c:pt idx="4284">
                  <c:v>18.09522059926882</c:v>
                </c:pt>
                <c:pt idx="4285">
                  <c:v>18.09923606844747</c:v>
                </c:pt>
                <c:pt idx="4286">
                  <c:v>18.10340104977636</c:v>
                </c:pt>
                <c:pt idx="4287">
                  <c:v>18.1078650554058</c:v>
                </c:pt>
                <c:pt idx="4288">
                  <c:v>18.11173457224725</c:v>
                </c:pt>
                <c:pt idx="4289">
                  <c:v>18.11582123768791</c:v>
                </c:pt>
                <c:pt idx="4290">
                  <c:v>18.12028880313044</c:v>
                </c:pt>
                <c:pt idx="4291">
                  <c:v>18.12489520128393</c:v>
                </c:pt>
                <c:pt idx="4292">
                  <c:v>18.12920969476308</c:v>
                </c:pt>
                <c:pt idx="4293">
                  <c:v>18.13308277141765</c:v>
                </c:pt>
                <c:pt idx="4294">
                  <c:v>18.13754677704708</c:v>
                </c:pt>
                <c:pt idx="4295">
                  <c:v>18.14163344248774</c:v>
                </c:pt>
                <c:pt idx="4296">
                  <c:v>18.14543176306717</c:v>
                </c:pt>
                <c:pt idx="4297">
                  <c:v>18.1498922088835</c:v>
                </c:pt>
                <c:pt idx="4298">
                  <c:v>18.15383292198699</c:v>
                </c:pt>
                <c:pt idx="4299">
                  <c:v>18.15807621920412</c:v>
                </c:pt>
                <c:pt idx="4300">
                  <c:v>18.16253666502044</c:v>
                </c:pt>
                <c:pt idx="4301">
                  <c:v>18.16647737812392</c:v>
                </c:pt>
                <c:pt idx="4302">
                  <c:v>18.1705711631908</c:v>
                </c:pt>
                <c:pt idx="4303">
                  <c:v>18.1749604127451</c:v>
                </c:pt>
                <c:pt idx="4304">
                  <c:v>18.17971988286193</c:v>
                </c:pt>
                <c:pt idx="4305">
                  <c:v>18.1839560604529</c:v>
                </c:pt>
                <c:pt idx="4306">
                  <c:v>18.18775438103231</c:v>
                </c:pt>
                <c:pt idx="4307">
                  <c:v>18.19243909507404</c:v>
                </c:pt>
                <c:pt idx="4308">
                  <c:v>18.19645456425267</c:v>
                </c:pt>
                <c:pt idx="4309">
                  <c:v>18.20099332595723</c:v>
                </c:pt>
                <c:pt idx="4310">
                  <c:v>18.20553208766177</c:v>
                </c:pt>
                <c:pt idx="4311">
                  <c:v>18.20976826525273</c:v>
                </c:pt>
                <c:pt idx="4312">
                  <c:v>18.21370897835622</c:v>
                </c:pt>
                <c:pt idx="4313">
                  <c:v>18.21825129987388</c:v>
                </c:pt>
                <c:pt idx="4314">
                  <c:v>18.22233796531453</c:v>
                </c:pt>
                <c:pt idx="4315">
                  <c:v>18.22613628589394</c:v>
                </c:pt>
                <c:pt idx="4316">
                  <c:v>18.23045077937311</c:v>
                </c:pt>
                <c:pt idx="4317">
                  <c:v>18.23438793266352</c:v>
                </c:pt>
                <c:pt idx="4318">
                  <c:v>18.23870242614268</c:v>
                </c:pt>
                <c:pt idx="4319">
                  <c:v>18.24324474766032</c:v>
                </c:pt>
                <c:pt idx="4320">
                  <c:v>18.2471071448756</c:v>
                </c:pt>
                <c:pt idx="4321">
                  <c:v>18.2512721262045</c:v>
                </c:pt>
                <c:pt idx="4322">
                  <c:v>18.25559017949676</c:v>
                </c:pt>
                <c:pt idx="4323">
                  <c:v>18.26020369727646</c:v>
                </c:pt>
                <c:pt idx="4324">
                  <c:v>18.26443987486735</c:v>
                </c:pt>
                <c:pt idx="4325">
                  <c:v>18.26838414778397</c:v>
                </c:pt>
                <c:pt idx="4326">
                  <c:v>18.2728445936003</c:v>
                </c:pt>
                <c:pt idx="4327">
                  <c:v>18.27700957492916</c:v>
                </c:pt>
                <c:pt idx="4328">
                  <c:v>18.28080789550862</c:v>
                </c:pt>
                <c:pt idx="4329">
                  <c:v>18.28504763291262</c:v>
                </c:pt>
                <c:pt idx="4330">
                  <c:v>18.28921261424152</c:v>
                </c:pt>
                <c:pt idx="4331">
                  <c:v>18.29337759557043</c:v>
                </c:pt>
                <c:pt idx="4332">
                  <c:v>18.297916357275</c:v>
                </c:pt>
                <c:pt idx="4333">
                  <c:v>18.3018570703785</c:v>
                </c:pt>
                <c:pt idx="4334">
                  <c:v>18.3058013432951</c:v>
                </c:pt>
                <c:pt idx="4335">
                  <c:v>18.31026534892452</c:v>
                </c:pt>
                <c:pt idx="4336">
                  <c:v>18.31502125922828</c:v>
                </c:pt>
                <c:pt idx="4337">
                  <c:v>18.31926455644541</c:v>
                </c:pt>
                <c:pt idx="4338">
                  <c:v>18.32305931721173</c:v>
                </c:pt>
                <c:pt idx="4339">
                  <c:v>18.32766571536523</c:v>
                </c:pt>
                <c:pt idx="4340">
                  <c:v>18.33175950043209</c:v>
                </c:pt>
                <c:pt idx="4341">
                  <c:v>18.33622350606151</c:v>
                </c:pt>
                <c:pt idx="4342">
                  <c:v>18.34076226776608</c:v>
                </c:pt>
                <c:pt idx="4343">
                  <c:v>18.34499844535701</c:v>
                </c:pt>
                <c:pt idx="4344">
                  <c:v>18.34909223042384</c:v>
                </c:pt>
                <c:pt idx="4345">
                  <c:v>18.3535562360533</c:v>
                </c:pt>
                <c:pt idx="4346">
                  <c:v>18.35764290149395</c:v>
                </c:pt>
                <c:pt idx="4347">
                  <c:v>18.36144122207338</c:v>
                </c:pt>
                <c:pt idx="4348">
                  <c:v>18.36583047162768</c:v>
                </c:pt>
                <c:pt idx="4349">
                  <c:v>18.36976762491807</c:v>
                </c:pt>
                <c:pt idx="4350">
                  <c:v>18.3740109221352</c:v>
                </c:pt>
                <c:pt idx="4351">
                  <c:v>18.37780568290153</c:v>
                </c:pt>
                <c:pt idx="4352">
                  <c:v>18.38233732497988</c:v>
                </c:pt>
                <c:pt idx="4353">
                  <c:v>18.38643111004675</c:v>
                </c:pt>
                <c:pt idx="4354">
                  <c:v>18.39096987175131</c:v>
                </c:pt>
                <c:pt idx="4355">
                  <c:v>18.3955798297179</c:v>
                </c:pt>
                <c:pt idx="4356">
                  <c:v>18.39982312693504</c:v>
                </c:pt>
                <c:pt idx="4357">
                  <c:v>18.40368908396336</c:v>
                </c:pt>
                <c:pt idx="4358">
                  <c:v>18.40814952977969</c:v>
                </c:pt>
                <c:pt idx="4359">
                  <c:v>18.41224331484658</c:v>
                </c:pt>
                <c:pt idx="4360">
                  <c:v>18.4160345157998</c:v>
                </c:pt>
                <c:pt idx="4361">
                  <c:v>18.42050208124232</c:v>
                </c:pt>
                <c:pt idx="4362">
                  <c:v>18.42459230649609</c:v>
                </c:pt>
                <c:pt idx="4363">
                  <c:v>18.42867897193673</c:v>
                </c:pt>
                <c:pt idx="4364">
                  <c:v>18.43314653737926</c:v>
                </c:pt>
                <c:pt idx="4365">
                  <c:v>18.43709081029588</c:v>
                </c:pt>
                <c:pt idx="4366">
                  <c:v>18.44102796358627</c:v>
                </c:pt>
                <c:pt idx="4367">
                  <c:v>18.44564504117904</c:v>
                </c:pt>
                <c:pt idx="4368">
                  <c:v>18.45025499914567</c:v>
                </c:pt>
                <c:pt idx="4369">
                  <c:v>18.45449117673659</c:v>
                </c:pt>
                <c:pt idx="4370">
                  <c:v>18.45828949731602</c:v>
                </c:pt>
                <c:pt idx="4371">
                  <c:v>18.46297421135775</c:v>
                </c:pt>
                <c:pt idx="4372">
                  <c:v>18.46706087679841</c:v>
                </c:pt>
                <c:pt idx="4373">
                  <c:v>18.47160319831607</c:v>
                </c:pt>
                <c:pt idx="4374">
                  <c:v>18.47614196002063</c:v>
                </c:pt>
                <c:pt idx="4375">
                  <c:v>18.48030694134952</c:v>
                </c:pt>
                <c:pt idx="4376">
                  <c:v>18.48431885071505</c:v>
                </c:pt>
                <c:pt idx="4377">
                  <c:v>18.48878641615758</c:v>
                </c:pt>
                <c:pt idx="4378">
                  <c:v>18.49295139748648</c:v>
                </c:pt>
                <c:pt idx="4379">
                  <c:v>18.49682091432792</c:v>
                </c:pt>
                <c:pt idx="4380">
                  <c:v>18.50106065173196</c:v>
                </c:pt>
                <c:pt idx="4381">
                  <c:v>18.50514731717262</c:v>
                </c:pt>
                <c:pt idx="4382">
                  <c:v>18.50931229850151</c:v>
                </c:pt>
                <c:pt idx="4383">
                  <c:v>18.51392937609432</c:v>
                </c:pt>
                <c:pt idx="4384">
                  <c:v>18.51772057704754</c:v>
                </c:pt>
                <c:pt idx="4385">
                  <c:v>18.52181436211441</c:v>
                </c:pt>
                <c:pt idx="4386">
                  <c:v>18.52627480793073</c:v>
                </c:pt>
                <c:pt idx="4387">
                  <c:v>18.53088832571043</c:v>
                </c:pt>
                <c:pt idx="4388">
                  <c:v>18.53512450330133</c:v>
                </c:pt>
                <c:pt idx="4389">
                  <c:v>18.53899402014282</c:v>
                </c:pt>
                <c:pt idx="4390">
                  <c:v>18.54353278184738</c:v>
                </c:pt>
                <c:pt idx="4391">
                  <c:v>18.54769776317627</c:v>
                </c:pt>
                <c:pt idx="4392">
                  <c:v>18.55231128095597</c:v>
                </c:pt>
                <c:pt idx="4393">
                  <c:v>18.55662577443513</c:v>
                </c:pt>
                <c:pt idx="4394">
                  <c:v>18.56079075576402</c:v>
                </c:pt>
                <c:pt idx="4395">
                  <c:v>18.56495573709292</c:v>
                </c:pt>
                <c:pt idx="4396">
                  <c:v>18.56941974272232</c:v>
                </c:pt>
                <c:pt idx="4397">
                  <c:v>18.573506408163</c:v>
                </c:pt>
                <c:pt idx="4398">
                  <c:v>18.57737948481757</c:v>
                </c:pt>
                <c:pt idx="4399">
                  <c:v>18.58161922222158</c:v>
                </c:pt>
                <c:pt idx="4400">
                  <c:v>18.58555637551196</c:v>
                </c:pt>
                <c:pt idx="4401">
                  <c:v>18.58979967272908</c:v>
                </c:pt>
                <c:pt idx="4402">
                  <c:v>18.59359443349544</c:v>
                </c:pt>
                <c:pt idx="4403">
                  <c:v>18.5983503437992</c:v>
                </c:pt>
                <c:pt idx="4404">
                  <c:v>18.60236581297783</c:v>
                </c:pt>
                <c:pt idx="4405">
                  <c:v>18.60683337842035</c:v>
                </c:pt>
                <c:pt idx="4406">
                  <c:v>18.61144333638695</c:v>
                </c:pt>
                <c:pt idx="4407">
                  <c:v>18.61568663360408</c:v>
                </c:pt>
                <c:pt idx="4408">
                  <c:v>18.61970210278271</c:v>
                </c:pt>
                <c:pt idx="4409">
                  <c:v>18.62416610841214</c:v>
                </c:pt>
                <c:pt idx="4410">
                  <c:v>18.6282527738528</c:v>
                </c:pt>
                <c:pt idx="4411">
                  <c:v>18.6328698514456</c:v>
                </c:pt>
                <c:pt idx="4412">
                  <c:v>18.6372555411868</c:v>
                </c:pt>
                <c:pt idx="4413">
                  <c:v>18.64142052251568</c:v>
                </c:pt>
                <c:pt idx="4414">
                  <c:v>18.64566559963936</c:v>
                </c:pt>
                <c:pt idx="4415">
                  <c:v>18.65012604545569</c:v>
                </c:pt>
                <c:pt idx="4416">
                  <c:v>18.6540667585592</c:v>
                </c:pt>
                <c:pt idx="4417">
                  <c:v>18.65801103147578</c:v>
                </c:pt>
                <c:pt idx="4418">
                  <c:v>18.66240028103007</c:v>
                </c:pt>
                <c:pt idx="4419">
                  <c:v>18.66619148198329</c:v>
                </c:pt>
                <c:pt idx="4420">
                  <c:v>18.67043477920043</c:v>
                </c:pt>
                <c:pt idx="4421">
                  <c:v>18.67437549230392</c:v>
                </c:pt>
                <c:pt idx="4422">
                  <c:v>18.67883949793334</c:v>
                </c:pt>
                <c:pt idx="4423">
                  <c:v>18.68292616337401</c:v>
                </c:pt>
                <c:pt idx="4424">
                  <c:v>18.68672448395343</c:v>
                </c:pt>
                <c:pt idx="4425">
                  <c:v>18.69111373350773</c:v>
                </c:pt>
                <c:pt idx="4426">
                  <c:v>18.69527871483664</c:v>
                </c:pt>
                <c:pt idx="4427">
                  <c:v>18.69936538027729</c:v>
                </c:pt>
                <c:pt idx="4428">
                  <c:v>18.70375818964468</c:v>
                </c:pt>
                <c:pt idx="4429">
                  <c:v>18.70762058685992</c:v>
                </c:pt>
                <c:pt idx="4430">
                  <c:v>18.71179268781503</c:v>
                </c:pt>
                <c:pt idx="4431">
                  <c:v>18.7161071812942</c:v>
                </c:pt>
                <c:pt idx="4432">
                  <c:v>18.71989482243432</c:v>
                </c:pt>
                <c:pt idx="4433">
                  <c:v>18.72405980376318</c:v>
                </c:pt>
                <c:pt idx="4434">
                  <c:v>18.7280076364929</c:v>
                </c:pt>
                <c:pt idx="4435">
                  <c:v>18.73253927857123</c:v>
                </c:pt>
                <c:pt idx="4436">
                  <c:v>18.73663306363812</c:v>
                </c:pt>
                <c:pt idx="4437">
                  <c:v>18.74042782440445</c:v>
                </c:pt>
                <c:pt idx="4438">
                  <c:v>18.74481707395875</c:v>
                </c:pt>
                <c:pt idx="4439">
                  <c:v>18.74883610295047</c:v>
                </c:pt>
                <c:pt idx="4440">
                  <c:v>18.75307228054138</c:v>
                </c:pt>
                <c:pt idx="4441">
                  <c:v>18.75761104224596</c:v>
                </c:pt>
                <c:pt idx="4442">
                  <c:v>18.76148055908742</c:v>
                </c:pt>
                <c:pt idx="4443">
                  <c:v>18.76549602826605</c:v>
                </c:pt>
                <c:pt idx="4444">
                  <c:v>18.77003478997061</c:v>
                </c:pt>
                <c:pt idx="4445">
                  <c:v>18.77471950401234</c:v>
                </c:pt>
                <c:pt idx="4446">
                  <c:v>18.77888448534123</c:v>
                </c:pt>
                <c:pt idx="4447">
                  <c:v>18.78267924610753</c:v>
                </c:pt>
                <c:pt idx="4448">
                  <c:v>18.78729276388725</c:v>
                </c:pt>
                <c:pt idx="4449">
                  <c:v>18.79137942932791</c:v>
                </c:pt>
                <c:pt idx="4450">
                  <c:v>18.79517774990734</c:v>
                </c:pt>
                <c:pt idx="4451">
                  <c:v>18.7994886835734</c:v>
                </c:pt>
                <c:pt idx="4452">
                  <c:v>18.80358246864026</c:v>
                </c:pt>
                <c:pt idx="4453">
                  <c:v>18.80774744996916</c:v>
                </c:pt>
                <c:pt idx="4454">
                  <c:v>18.8122114555986</c:v>
                </c:pt>
                <c:pt idx="4455">
                  <c:v>18.81622692477721</c:v>
                </c:pt>
                <c:pt idx="4456">
                  <c:v>18.82024239395582</c:v>
                </c:pt>
                <c:pt idx="4457">
                  <c:v>18.824556887435</c:v>
                </c:pt>
                <c:pt idx="4458">
                  <c:v>18.82835164820133</c:v>
                </c:pt>
                <c:pt idx="4459">
                  <c:v>18.83258782579225</c:v>
                </c:pt>
                <c:pt idx="4460">
                  <c:v>18.83653209870884</c:v>
                </c:pt>
                <c:pt idx="4461">
                  <c:v>18.84107086041341</c:v>
                </c:pt>
                <c:pt idx="4462">
                  <c:v>18.84515752585407</c:v>
                </c:pt>
                <c:pt idx="4463">
                  <c:v>18.84977460344687</c:v>
                </c:pt>
                <c:pt idx="4464">
                  <c:v>18.85408909692603</c:v>
                </c:pt>
                <c:pt idx="4465">
                  <c:v>18.85832527451695</c:v>
                </c:pt>
                <c:pt idx="4466">
                  <c:v>18.86241905958379</c:v>
                </c:pt>
                <c:pt idx="4467">
                  <c:v>18.86688306521325</c:v>
                </c:pt>
                <c:pt idx="4468">
                  <c:v>18.87089853439187</c:v>
                </c:pt>
                <c:pt idx="4469">
                  <c:v>18.87484280730846</c:v>
                </c:pt>
                <c:pt idx="4470">
                  <c:v>18.87922849704966</c:v>
                </c:pt>
                <c:pt idx="4471">
                  <c:v>18.88302325781598</c:v>
                </c:pt>
                <c:pt idx="4472">
                  <c:v>18.88725943540691</c:v>
                </c:pt>
                <c:pt idx="4473">
                  <c:v>18.89120370832351</c:v>
                </c:pt>
                <c:pt idx="4474">
                  <c:v>18.8958172261032</c:v>
                </c:pt>
                <c:pt idx="4475">
                  <c:v>18.89983269528183</c:v>
                </c:pt>
                <c:pt idx="4476">
                  <c:v>18.90429670091125</c:v>
                </c:pt>
                <c:pt idx="4477">
                  <c:v>18.90890665887785</c:v>
                </c:pt>
                <c:pt idx="4478">
                  <c:v>18.91322115235701</c:v>
                </c:pt>
                <c:pt idx="4479">
                  <c:v>18.91723662153564</c:v>
                </c:pt>
                <c:pt idx="4480">
                  <c:v>18.92162943090301</c:v>
                </c:pt>
                <c:pt idx="4481">
                  <c:v>18.92571609634366</c:v>
                </c:pt>
                <c:pt idx="4482">
                  <c:v>18.93033317393649</c:v>
                </c:pt>
                <c:pt idx="4483">
                  <c:v>18.93479361975282</c:v>
                </c:pt>
                <c:pt idx="4484">
                  <c:v>18.9388874048197</c:v>
                </c:pt>
                <c:pt idx="4485">
                  <c:v>18.94312358241061</c:v>
                </c:pt>
                <c:pt idx="4486">
                  <c:v>18.94758758804004</c:v>
                </c:pt>
                <c:pt idx="4487">
                  <c:v>18.95152830114353</c:v>
                </c:pt>
                <c:pt idx="4488">
                  <c:v>18.95554377032213</c:v>
                </c:pt>
                <c:pt idx="4489">
                  <c:v>18.95986182361442</c:v>
                </c:pt>
                <c:pt idx="4490">
                  <c:v>18.96365658438072</c:v>
                </c:pt>
                <c:pt idx="4491">
                  <c:v>18.96797107785991</c:v>
                </c:pt>
                <c:pt idx="4492">
                  <c:v>18.97183703488827</c:v>
                </c:pt>
                <c:pt idx="4493">
                  <c:v>18.97629748070459</c:v>
                </c:pt>
                <c:pt idx="4494">
                  <c:v>18.98039126577143</c:v>
                </c:pt>
                <c:pt idx="4495">
                  <c:v>18.98418246672468</c:v>
                </c:pt>
                <c:pt idx="4496">
                  <c:v>18.98857527609207</c:v>
                </c:pt>
                <c:pt idx="4497">
                  <c:v>18.99266194153272</c:v>
                </c:pt>
                <c:pt idx="4498">
                  <c:v>18.99682692286163</c:v>
                </c:pt>
                <c:pt idx="4499">
                  <c:v>19.00121973222902</c:v>
                </c:pt>
                <c:pt idx="4500">
                  <c:v>19.00516044533252</c:v>
                </c:pt>
                <c:pt idx="4501">
                  <c:v>19.00917591451114</c:v>
                </c:pt>
                <c:pt idx="4502">
                  <c:v>19.01364347995367</c:v>
                </c:pt>
                <c:pt idx="4503">
                  <c:v>19.01839939025744</c:v>
                </c:pt>
                <c:pt idx="4504">
                  <c:v>19.02264268747454</c:v>
                </c:pt>
                <c:pt idx="4505">
                  <c:v>19.02643744824089</c:v>
                </c:pt>
                <c:pt idx="4506">
                  <c:v>19.0310474062075</c:v>
                </c:pt>
                <c:pt idx="4507">
                  <c:v>19.03514119127435</c:v>
                </c:pt>
                <c:pt idx="4508">
                  <c:v>19.03967639316581</c:v>
                </c:pt>
                <c:pt idx="4509">
                  <c:v>19.04421515487038</c:v>
                </c:pt>
                <c:pt idx="4510">
                  <c:v>19.04845133246128</c:v>
                </c:pt>
                <c:pt idx="4511">
                  <c:v>19.05239560537789</c:v>
                </c:pt>
                <c:pt idx="4512">
                  <c:v>19.0570055633445</c:v>
                </c:pt>
                <c:pt idx="4513">
                  <c:v>19.0610210325231</c:v>
                </c:pt>
                <c:pt idx="4514">
                  <c:v>19.06489410917768</c:v>
                </c:pt>
                <c:pt idx="4515">
                  <c:v>19.06920860265684</c:v>
                </c:pt>
                <c:pt idx="4516">
                  <c:v>19.07322407183546</c:v>
                </c:pt>
                <c:pt idx="4517">
                  <c:v>19.07738905316435</c:v>
                </c:pt>
                <c:pt idx="4518">
                  <c:v>19.08192781486892</c:v>
                </c:pt>
                <c:pt idx="4519">
                  <c:v>19.08586496815931</c:v>
                </c:pt>
                <c:pt idx="4520">
                  <c:v>19.08988755696414</c:v>
                </c:pt>
                <c:pt idx="4521">
                  <c:v>19.09434800278047</c:v>
                </c:pt>
                <c:pt idx="4522">
                  <c:v>19.09895796074706</c:v>
                </c:pt>
                <c:pt idx="4523">
                  <c:v>19.10327245422623</c:v>
                </c:pt>
                <c:pt idx="4524">
                  <c:v>19.10707077480566</c:v>
                </c:pt>
                <c:pt idx="4525">
                  <c:v>19.11167717295915</c:v>
                </c:pt>
                <c:pt idx="4526">
                  <c:v>19.11577095802601</c:v>
                </c:pt>
                <c:pt idx="4527">
                  <c:v>19.12038447580571</c:v>
                </c:pt>
                <c:pt idx="4528">
                  <c:v>19.12484492162204</c:v>
                </c:pt>
                <c:pt idx="4529">
                  <c:v>19.12901168285748</c:v>
                </c:pt>
                <c:pt idx="4530">
                  <c:v>19.13302715203611</c:v>
                </c:pt>
                <c:pt idx="4531">
                  <c:v>19.13756591374067</c:v>
                </c:pt>
                <c:pt idx="4532">
                  <c:v>19.14165257918132</c:v>
                </c:pt>
                <c:pt idx="4533">
                  <c:v>19.14552565583589</c:v>
                </c:pt>
                <c:pt idx="4534">
                  <c:v>19.14976539323992</c:v>
                </c:pt>
                <c:pt idx="4535">
                  <c:v>19.15370610634341</c:v>
                </c:pt>
                <c:pt idx="4536">
                  <c:v>19.15794228393433</c:v>
                </c:pt>
                <c:pt idx="4537">
                  <c:v>19.16255936152712</c:v>
                </c:pt>
                <c:pt idx="4538">
                  <c:v>19.16635056248036</c:v>
                </c:pt>
                <c:pt idx="4539">
                  <c:v>19.17044434754721</c:v>
                </c:pt>
                <c:pt idx="4540">
                  <c:v>19.17490835317665</c:v>
                </c:pt>
                <c:pt idx="4541">
                  <c:v>19.17943999525501</c:v>
                </c:pt>
                <c:pt idx="4542">
                  <c:v>19.18375448873417</c:v>
                </c:pt>
                <c:pt idx="4543">
                  <c:v>19.18770232146386</c:v>
                </c:pt>
                <c:pt idx="4544">
                  <c:v>19.19223396354221</c:v>
                </c:pt>
                <c:pt idx="4545">
                  <c:v>19.19632774860909</c:v>
                </c:pt>
                <c:pt idx="4546">
                  <c:v>19.2001225093754</c:v>
                </c:pt>
                <c:pt idx="4547">
                  <c:v>19.20443700285458</c:v>
                </c:pt>
                <c:pt idx="4548">
                  <c:v>19.20852366829522</c:v>
                </c:pt>
                <c:pt idx="4549">
                  <c:v>19.21276696551235</c:v>
                </c:pt>
                <c:pt idx="4550">
                  <c:v>19.21738048329206</c:v>
                </c:pt>
                <c:pt idx="4551">
                  <c:v>19.22213995340892</c:v>
                </c:pt>
                <c:pt idx="4552">
                  <c:v>19.22608422632551</c:v>
                </c:pt>
                <c:pt idx="4553">
                  <c:v>19.2304734758798</c:v>
                </c:pt>
                <c:pt idx="4554">
                  <c:v>19.23426467683303</c:v>
                </c:pt>
                <c:pt idx="4555">
                  <c:v>19.23850085442393</c:v>
                </c:pt>
                <c:pt idx="4556">
                  <c:v>19.24244868715363</c:v>
                </c:pt>
                <c:pt idx="4557">
                  <c:v>19.24690913296998</c:v>
                </c:pt>
                <c:pt idx="4558">
                  <c:v>19.25114531056091</c:v>
                </c:pt>
                <c:pt idx="4559">
                  <c:v>19.25561287600342</c:v>
                </c:pt>
                <c:pt idx="4560">
                  <c:v>19.26007688163287</c:v>
                </c:pt>
                <c:pt idx="4561">
                  <c:v>19.2643130592238</c:v>
                </c:pt>
                <c:pt idx="4562">
                  <c:v>19.26840684429066</c:v>
                </c:pt>
                <c:pt idx="4563">
                  <c:v>19.27287084992009</c:v>
                </c:pt>
                <c:pt idx="4564">
                  <c:v>19.27688631909872</c:v>
                </c:pt>
                <c:pt idx="4565">
                  <c:v>19.28075583594017</c:v>
                </c:pt>
                <c:pt idx="4566">
                  <c:v>19.28514508549447</c:v>
                </c:pt>
                <c:pt idx="4567">
                  <c:v>19.28901104252282</c:v>
                </c:pt>
                <c:pt idx="4568">
                  <c:v>19.29332553600198</c:v>
                </c:pt>
                <c:pt idx="4569">
                  <c:v>19.29786429770656</c:v>
                </c:pt>
                <c:pt idx="4570">
                  <c:v>19.30262376782342</c:v>
                </c:pt>
                <c:pt idx="4571">
                  <c:v>19.30663923700203</c:v>
                </c:pt>
                <c:pt idx="4572">
                  <c:v>19.31117443889351</c:v>
                </c:pt>
                <c:pt idx="4573">
                  <c:v>19.31593390901037</c:v>
                </c:pt>
                <c:pt idx="4574">
                  <c:v>19.32010600996546</c:v>
                </c:pt>
                <c:pt idx="4575">
                  <c:v>19.32389721091871</c:v>
                </c:pt>
                <c:pt idx="4576">
                  <c:v>19.3285107286984</c:v>
                </c:pt>
                <c:pt idx="4577">
                  <c:v>19.33259739413904</c:v>
                </c:pt>
                <c:pt idx="4578">
                  <c:v>19.33639571471847</c:v>
                </c:pt>
                <c:pt idx="4579">
                  <c:v>19.34071020819762</c:v>
                </c:pt>
                <c:pt idx="4580">
                  <c:v>19.34479687363828</c:v>
                </c:pt>
                <c:pt idx="4581">
                  <c:v>19.34904017085542</c:v>
                </c:pt>
                <c:pt idx="4582">
                  <c:v>19.35350417648485</c:v>
                </c:pt>
                <c:pt idx="4583">
                  <c:v>19.35744132977524</c:v>
                </c:pt>
                <c:pt idx="4584">
                  <c:v>19.36138560269183</c:v>
                </c:pt>
                <c:pt idx="4585">
                  <c:v>19.36577485224613</c:v>
                </c:pt>
                <c:pt idx="4586">
                  <c:v>19.36964436908759</c:v>
                </c:pt>
                <c:pt idx="4587">
                  <c:v>19.3738093504165</c:v>
                </c:pt>
                <c:pt idx="4588">
                  <c:v>19.37767886725794</c:v>
                </c:pt>
                <c:pt idx="4589">
                  <c:v>19.38228526541144</c:v>
                </c:pt>
                <c:pt idx="4590">
                  <c:v>19.38637905047829</c:v>
                </c:pt>
                <c:pt idx="4591">
                  <c:v>19.39091781218286</c:v>
                </c:pt>
                <c:pt idx="4592">
                  <c:v>19.39545657388743</c:v>
                </c:pt>
                <c:pt idx="4593">
                  <c:v>19.39962155521632</c:v>
                </c:pt>
                <c:pt idx="4594">
                  <c:v>19.40370822065698</c:v>
                </c:pt>
                <c:pt idx="4595">
                  <c:v>19.40817578609951</c:v>
                </c:pt>
                <c:pt idx="4596">
                  <c:v>19.41226245154015</c:v>
                </c:pt>
                <c:pt idx="4597">
                  <c:v>19.41606077211959</c:v>
                </c:pt>
                <c:pt idx="4598">
                  <c:v>19.42045002167389</c:v>
                </c:pt>
                <c:pt idx="4599">
                  <c:v>19.42438717496428</c:v>
                </c:pt>
                <c:pt idx="4600">
                  <c:v>19.42863047218138</c:v>
                </c:pt>
                <c:pt idx="4601">
                  <c:v>19.43324398996108</c:v>
                </c:pt>
                <c:pt idx="4602">
                  <c:v>19.43703519091433</c:v>
                </c:pt>
                <c:pt idx="4603">
                  <c:v>19.44112897598118</c:v>
                </c:pt>
                <c:pt idx="4604">
                  <c:v>19.44551822553548</c:v>
                </c:pt>
                <c:pt idx="4605">
                  <c:v>19.45005342742695</c:v>
                </c:pt>
                <c:pt idx="4606">
                  <c:v>19.45436792090612</c:v>
                </c:pt>
                <c:pt idx="4607">
                  <c:v>19.45823743774757</c:v>
                </c:pt>
                <c:pt idx="4608">
                  <c:v>19.4627690798259</c:v>
                </c:pt>
                <c:pt idx="4609">
                  <c:v>19.46693406115482</c:v>
                </c:pt>
                <c:pt idx="4610">
                  <c:v>19.47073238173422</c:v>
                </c:pt>
                <c:pt idx="4611">
                  <c:v>19.47504687521339</c:v>
                </c:pt>
                <c:pt idx="4612">
                  <c:v>19.47906234439203</c:v>
                </c:pt>
                <c:pt idx="4613">
                  <c:v>19.48329852198296</c:v>
                </c:pt>
                <c:pt idx="4614">
                  <c:v>19.48784084350062</c:v>
                </c:pt>
                <c:pt idx="4615">
                  <c:v>19.49178155660412</c:v>
                </c:pt>
                <c:pt idx="4616">
                  <c:v>19.49579702578274</c:v>
                </c:pt>
                <c:pt idx="4617">
                  <c:v>19.50018983515013</c:v>
                </c:pt>
                <c:pt idx="4618">
                  <c:v>19.50494574545391</c:v>
                </c:pt>
                <c:pt idx="4619">
                  <c:v>19.50926023893307</c:v>
                </c:pt>
                <c:pt idx="4620">
                  <c:v>19.5130585595125</c:v>
                </c:pt>
                <c:pt idx="4621">
                  <c:v>19.51759020159086</c:v>
                </c:pt>
                <c:pt idx="4622">
                  <c:v>19.52161279039569</c:v>
                </c:pt>
                <c:pt idx="4623">
                  <c:v>19.52622274836228</c:v>
                </c:pt>
                <c:pt idx="4624">
                  <c:v>19.53068675399171</c:v>
                </c:pt>
                <c:pt idx="4625">
                  <c:v>19.53492293158263</c:v>
                </c:pt>
                <c:pt idx="4626">
                  <c:v>19.53908791291153</c:v>
                </c:pt>
                <c:pt idx="4627">
                  <c:v>19.54348072227893</c:v>
                </c:pt>
                <c:pt idx="4628">
                  <c:v>19.54756738771959</c:v>
                </c:pt>
                <c:pt idx="4629">
                  <c:v>19.55144046437415</c:v>
                </c:pt>
                <c:pt idx="4630">
                  <c:v>19.55575495785331</c:v>
                </c:pt>
                <c:pt idx="4631">
                  <c:v>19.5596956709568</c:v>
                </c:pt>
                <c:pt idx="4632">
                  <c:v>19.56393184854772</c:v>
                </c:pt>
                <c:pt idx="4633">
                  <c:v>19.56773016912715</c:v>
                </c:pt>
                <c:pt idx="4634">
                  <c:v>19.57234012709375</c:v>
                </c:pt>
                <c:pt idx="4635">
                  <c:v>19.57635559627237</c:v>
                </c:pt>
                <c:pt idx="4636">
                  <c:v>19.58089435797693</c:v>
                </c:pt>
                <c:pt idx="4637">
                  <c:v>19.58558263183174</c:v>
                </c:pt>
                <c:pt idx="4638">
                  <c:v>19.58974761316064</c:v>
                </c:pt>
                <c:pt idx="4639">
                  <c:v>19.59361713000212</c:v>
                </c:pt>
                <c:pt idx="4640">
                  <c:v>19.59807401600535</c:v>
                </c:pt>
                <c:pt idx="4641">
                  <c:v>19.60216780107221</c:v>
                </c:pt>
                <c:pt idx="4642">
                  <c:v>19.60603731791367</c:v>
                </c:pt>
                <c:pt idx="4643">
                  <c:v>19.61042478756142</c:v>
                </c:pt>
                <c:pt idx="4644">
                  <c:v>19.61444381655314</c:v>
                </c:pt>
                <c:pt idx="4645">
                  <c:v>19.61860879788204</c:v>
                </c:pt>
                <c:pt idx="4646">
                  <c:v>19.6231475595866</c:v>
                </c:pt>
                <c:pt idx="4647">
                  <c:v>19.62700995680186</c:v>
                </c:pt>
                <c:pt idx="4648">
                  <c:v>19.63095422971845</c:v>
                </c:pt>
                <c:pt idx="4649">
                  <c:v>19.63556774749815</c:v>
                </c:pt>
                <c:pt idx="4650">
                  <c:v>19.64025246153988</c:v>
                </c:pt>
                <c:pt idx="4651">
                  <c:v>19.64441744286878</c:v>
                </c:pt>
                <c:pt idx="4652">
                  <c:v>19.64828695971023</c:v>
                </c:pt>
                <c:pt idx="4653">
                  <c:v>19.65289691767683</c:v>
                </c:pt>
                <c:pt idx="4654">
                  <c:v>19.6569907027437</c:v>
                </c:pt>
                <c:pt idx="4655">
                  <c:v>19.66160422052338</c:v>
                </c:pt>
                <c:pt idx="4656">
                  <c:v>19.66606466633971</c:v>
                </c:pt>
                <c:pt idx="4657">
                  <c:v>19.67022964766861</c:v>
                </c:pt>
                <c:pt idx="4658">
                  <c:v>19.67424867666033</c:v>
                </c:pt>
                <c:pt idx="4659">
                  <c:v>19.67871268228976</c:v>
                </c:pt>
                <c:pt idx="4660">
                  <c:v>19.68287766361867</c:v>
                </c:pt>
                <c:pt idx="4661">
                  <c:v>19.68674362064701</c:v>
                </c:pt>
                <c:pt idx="4662">
                  <c:v>19.69105811412618</c:v>
                </c:pt>
                <c:pt idx="4663">
                  <c:v>19.69507714311791</c:v>
                </c:pt>
                <c:pt idx="4664">
                  <c:v>19.6992421244468</c:v>
                </c:pt>
                <c:pt idx="4665">
                  <c:v>19.70385208241339</c:v>
                </c:pt>
                <c:pt idx="4666">
                  <c:v>19.70771803944175</c:v>
                </c:pt>
                <c:pt idx="4667">
                  <c:v>19.71173350862038</c:v>
                </c:pt>
                <c:pt idx="4668">
                  <c:v>19.71620107406291</c:v>
                </c:pt>
                <c:pt idx="4669">
                  <c:v>19.72081103202951</c:v>
                </c:pt>
                <c:pt idx="4670">
                  <c:v>19.72505432924664</c:v>
                </c:pt>
                <c:pt idx="4671">
                  <c:v>19.72892028627498</c:v>
                </c:pt>
                <c:pt idx="4672">
                  <c:v>19.73345904797955</c:v>
                </c:pt>
                <c:pt idx="4673">
                  <c:v>19.73762402930845</c:v>
                </c:pt>
                <c:pt idx="4674">
                  <c:v>19.74223398727502</c:v>
                </c:pt>
                <c:pt idx="4675">
                  <c:v>19.74661967701622</c:v>
                </c:pt>
                <c:pt idx="4676">
                  <c:v>19.7507134620831</c:v>
                </c:pt>
                <c:pt idx="4677">
                  <c:v>19.754878443412</c:v>
                </c:pt>
                <c:pt idx="4678">
                  <c:v>19.75934244904143</c:v>
                </c:pt>
                <c:pt idx="4679">
                  <c:v>19.76335791822005</c:v>
                </c:pt>
                <c:pt idx="4680">
                  <c:v>19.76730219113664</c:v>
                </c:pt>
                <c:pt idx="4681">
                  <c:v>19.7716166846158</c:v>
                </c:pt>
                <c:pt idx="4682">
                  <c:v>19.77548620145726</c:v>
                </c:pt>
                <c:pt idx="4683">
                  <c:v>19.77972237904818</c:v>
                </c:pt>
                <c:pt idx="4684">
                  <c:v>19.78359189588965</c:v>
                </c:pt>
                <c:pt idx="4685">
                  <c:v>19.78820185385624</c:v>
                </c:pt>
                <c:pt idx="4686">
                  <c:v>19.79221732303487</c:v>
                </c:pt>
                <c:pt idx="4687">
                  <c:v>19.7960156436143</c:v>
                </c:pt>
                <c:pt idx="4688">
                  <c:v>19.80040489316859</c:v>
                </c:pt>
                <c:pt idx="4689">
                  <c:v>19.80442036234722</c:v>
                </c:pt>
                <c:pt idx="4690">
                  <c:v>19.80880605208842</c:v>
                </c:pt>
                <c:pt idx="4691">
                  <c:v>19.81312410538068</c:v>
                </c:pt>
                <c:pt idx="4692">
                  <c:v>19.8171395745593</c:v>
                </c:pt>
                <c:pt idx="4693">
                  <c:v>19.82100909140076</c:v>
                </c:pt>
                <c:pt idx="4694">
                  <c:v>19.82546953721708</c:v>
                </c:pt>
                <c:pt idx="4695">
                  <c:v>19.83030732322219</c:v>
                </c:pt>
                <c:pt idx="4696">
                  <c:v>19.8345435008131</c:v>
                </c:pt>
                <c:pt idx="4697">
                  <c:v>19.83915701859283</c:v>
                </c:pt>
                <c:pt idx="4698">
                  <c:v>19.84295177935914</c:v>
                </c:pt>
                <c:pt idx="4699">
                  <c:v>19.8470384447998</c:v>
                </c:pt>
                <c:pt idx="4700">
                  <c:v>19.85143125416718</c:v>
                </c:pt>
                <c:pt idx="4701">
                  <c:v>19.85604477194689</c:v>
                </c:pt>
                <c:pt idx="4702">
                  <c:v>19.86035214579985</c:v>
                </c:pt>
                <c:pt idx="4703">
                  <c:v>19.86429997852952</c:v>
                </c:pt>
                <c:pt idx="4704">
                  <c:v>19.86876398415897</c:v>
                </c:pt>
                <c:pt idx="4705">
                  <c:v>19.87285064959963</c:v>
                </c:pt>
                <c:pt idx="4706">
                  <c:v>19.87753536364136</c:v>
                </c:pt>
                <c:pt idx="4707">
                  <c:v>19.88200292908389</c:v>
                </c:pt>
                <c:pt idx="4708">
                  <c:v>19.88616791041281</c:v>
                </c:pt>
                <c:pt idx="4709">
                  <c:v>19.89025457585345</c:v>
                </c:pt>
                <c:pt idx="4710">
                  <c:v>19.89464382540774</c:v>
                </c:pt>
                <c:pt idx="4711">
                  <c:v>19.89866641421257</c:v>
                </c:pt>
                <c:pt idx="4712">
                  <c:v>19.90260356750293</c:v>
                </c:pt>
                <c:pt idx="4713">
                  <c:v>19.90699637687036</c:v>
                </c:pt>
                <c:pt idx="4714">
                  <c:v>19.91078757782358</c:v>
                </c:pt>
                <c:pt idx="4715">
                  <c:v>19.91503087504071</c:v>
                </c:pt>
                <c:pt idx="4716">
                  <c:v>19.91882207599392</c:v>
                </c:pt>
                <c:pt idx="4717">
                  <c:v>19.9234320339605</c:v>
                </c:pt>
                <c:pt idx="4718">
                  <c:v>19.92752581902738</c:v>
                </c:pt>
                <c:pt idx="4719">
                  <c:v>19.93132057979372</c:v>
                </c:pt>
                <c:pt idx="4720">
                  <c:v>19.93570982934801</c:v>
                </c:pt>
                <c:pt idx="4721">
                  <c:v>19.93979649478867</c:v>
                </c:pt>
                <c:pt idx="4722">
                  <c:v>19.94396147611757</c:v>
                </c:pt>
                <c:pt idx="4723">
                  <c:v>19.94842904156007</c:v>
                </c:pt>
                <c:pt idx="4724">
                  <c:v>19.95244451073872</c:v>
                </c:pt>
                <c:pt idx="4725">
                  <c:v>19.95638878365532</c:v>
                </c:pt>
                <c:pt idx="4726">
                  <c:v>19.9607744733965</c:v>
                </c:pt>
                <c:pt idx="4727">
                  <c:v>19.96464043042484</c:v>
                </c:pt>
                <c:pt idx="4728">
                  <c:v>19.96880541175376</c:v>
                </c:pt>
                <c:pt idx="4729">
                  <c:v>19.97267848840832</c:v>
                </c:pt>
                <c:pt idx="4730">
                  <c:v>19.97721013048669</c:v>
                </c:pt>
                <c:pt idx="4731">
                  <c:v>19.98130391555354</c:v>
                </c:pt>
                <c:pt idx="4732">
                  <c:v>19.98516987258187</c:v>
                </c:pt>
                <c:pt idx="4733">
                  <c:v>19.98941316979903</c:v>
                </c:pt>
                <c:pt idx="4734">
                  <c:v>19.99349983523968</c:v>
                </c:pt>
                <c:pt idx="4735">
                  <c:v>19.99767193619479</c:v>
                </c:pt>
                <c:pt idx="4736">
                  <c:v>20.00220713808625</c:v>
                </c:pt>
                <c:pt idx="4737">
                  <c:v>20.00614785118972</c:v>
                </c:pt>
                <c:pt idx="4738">
                  <c:v>20.01016332036837</c:v>
                </c:pt>
                <c:pt idx="4739">
                  <c:v>20.0146308858109</c:v>
                </c:pt>
                <c:pt idx="4740">
                  <c:v>20.01931559985264</c:v>
                </c:pt>
                <c:pt idx="4741">
                  <c:v>20.02348058118152</c:v>
                </c:pt>
                <c:pt idx="4742">
                  <c:v>20.02727534194785</c:v>
                </c:pt>
                <c:pt idx="4743">
                  <c:v>20.03188885972754</c:v>
                </c:pt>
                <c:pt idx="4744">
                  <c:v>20.03612503731847</c:v>
                </c:pt>
                <c:pt idx="4745">
                  <c:v>20.04058904294788</c:v>
                </c:pt>
                <c:pt idx="4746">
                  <c:v>20.04512424483934</c:v>
                </c:pt>
                <c:pt idx="4747">
                  <c:v>20.04928922616823</c:v>
                </c:pt>
                <c:pt idx="4748">
                  <c:v>20.05323705889795</c:v>
                </c:pt>
                <c:pt idx="4749">
                  <c:v>20.05777226078941</c:v>
                </c:pt>
                <c:pt idx="4750">
                  <c:v>20.06185892623008</c:v>
                </c:pt>
                <c:pt idx="4751">
                  <c:v>20.06573200288462</c:v>
                </c:pt>
                <c:pt idx="4752">
                  <c:v>20.06997174028866</c:v>
                </c:pt>
                <c:pt idx="4753">
                  <c:v>20.07405840572932</c:v>
                </c:pt>
                <c:pt idx="4754">
                  <c:v>20.07830170294645</c:v>
                </c:pt>
                <c:pt idx="4755">
                  <c:v>20.08284046465101</c:v>
                </c:pt>
                <c:pt idx="4756">
                  <c:v>20.08670642167937</c:v>
                </c:pt>
                <c:pt idx="4757">
                  <c:v>20.09072011095144</c:v>
                </c:pt>
                <c:pt idx="4758">
                  <c:v>20.09518767639397</c:v>
                </c:pt>
                <c:pt idx="4759">
                  <c:v>20.09979763436057</c:v>
                </c:pt>
                <c:pt idx="4760">
                  <c:v>20.10418332410176</c:v>
                </c:pt>
                <c:pt idx="4761">
                  <c:v>20.10805640075633</c:v>
                </c:pt>
                <c:pt idx="4762">
                  <c:v>20.1125951624609</c:v>
                </c:pt>
                <c:pt idx="4763">
                  <c:v>20.11661063163952</c:v>
                </c:pt>
                <c:pt idx="4764">
                  <c:v>20.12121702979301</c:v>
                </c:pt>
                <c:pt idx="4765">
                  <c:v>20.12560983916038</c:v>
                </c:pt>
                <c:pt idx="4766">
                  <c:v>20.12992433263957</c:v>
                </c:pt>
                <c:pt idx="4767">
                  <c:v>20.13401811770644</c:v>
                </c:pt>
                <c:pt idx="4768">
                  <c:v>20.13840380744762</c:v>
                </c:pt>
                <c:pt idx="4769">
                  <c:v>20.14249759251449</c:v>
                </c:pt>
                <c:pt idx="4770">
                  <c:v>20.14636354954284</c:v>
                </c:pt>
                <c:pt idx="4771">
                  <c:v>20.15075279909714</c:v>
                </c:pt>
                <c:pt idx="4772">
                  <c:v>20.15468995238753</c:v>
                </c:pt>
                <c:pt idx="4773">
                  <c:v>20.15886205334263</c:v>
                </c:pt>
                <c:pt idx="4774">
                  <c:v>20.16272801037098</c:v>
                </c:pt>
                <c:pt idx="4775">
                  <c:v>20.16718845618731</c:v>
                </c:pt>
                <c:pt idx="4776">
                  <c:v>20.17135343751621</c:v>
                </c:pt>
                <c:pt idx="4777">
                  <c:v>20.17589575903387</c:v>
                </c:pt>
                <c:pt idx="4778">
                  <c:v>20.18050571700048</c:v>
                </c:pt>
                <c:pt idx="4779">
                  <c:v>20.18474189459138</c:v>
                </c:pt>
                <c:pt idx="4780">
                  <c:v>20.18861497124593</c:v>
                </c:pt>
                <c:pt idx="4781">
                  <c:v>20.19300422080025</c:v>
                </c:pt>
                <c:pt idx="4782">
                  <c:v>20.19716920212914</c:v>
                </c:pt>
                <c:pt idx="4783">
                  <c:v>20.20096396289548</c:v>
                </c:pt>
                <c:pt idx="4784">
                  <c:v>20.20534965263666</c:v>
                </c:pt>
                <c:pt idx="4785">
                  <c:v>20.20929392555325</c:v>
                </c:pt>
                <c:pt idx="4786">
                  <c:v>20.21360841903242</c:v>
                </c:pt>
                <c:pt idx="4787">
                  <c:v>20.21814362092388</c:v>
                </c:pt>
                <c:pt idx="4788">
                  <c:v>20.2219383816902</c:v>
                </c:pt>
                <c:pt idx="4789">
                  <c:v>20.22595385086883</c:v>
                </c:pt>
                <c:pt idx="4790">
                  <c:v>20.23056736864854</c:v>
                </c:pt>
                <c:pt idx="4791">
                  <c:v>20.23517732661513</c:v>
                </c:pt>
                <c:pt idx="4792">
                  <c:v>20.23934230794401</c:v>
                </c:pt>
                <c:pt idx="4793">
                  <c:v>20.24321182478548</c:v>
                </c:pt>
                <c:pt idx="4794">
                  <c:v>20.24782534256517</c:v>
                </c:pt>
                <c:pt idx="4795">
                  <c:v>20.25191200800583</c:v>
                </c:pt>
                <c:pt idx="4796">
                  <c:v>20.25571032858526</c:v>
                </c:pt>
                <c:pt idx="4797">
                  <c:v>20.26009601832645</c:v>
                </c:pt>
                <c:pt idx="4798">
                  <c:v>20.26404029124305</c:v>
                </c:pt>
                <c:pt idx="4799">
                  <c:v>20.26835478472221</c:v>
                </c:pt>
                <c:pt idx="4800">
                  <c:v>20.2727440342765</c:v>
                </c:pt>
                <c:pt idx="4801">
                  <c:v>20.27683069971716</c:v>
                </c:pt>
                <c:pt idx="4802">
                  <c:v>20.28077497263373</c:v>
                </c:pt>
                <c:pt idx="4803">
                  <c:v>20.28516422218805</c:v>
                </c:pt>
                <c:pt idx="4804">
                  <c:v>20.28999844838005</c:v>
                </c:pt>
                <c:pt idx="4805">
                  <c:v>20.29416342970895</c:v>
                </c:pt>
                <c:pt idx="4806">
                  <c:v>20.29795819047527</c:v>
                </c:pt>
                <c:pt idx="4807">
                  <c:v>20.30256814844187</c:v>
                </c:pt>
                <c:pt idx="4808">
                  <c:v>20.30673312977076</c:v>
                </c:pt>
                <c:pt idx="4809">
                  <c:v>20.31120069521331</c:v>
                </c:pt>
                <c:pt idx="4810">
                  <c:v>20.31573233729165</c:v>
                </c:pt>
                <c:pt idx="4811">
                  <c:v>20.31997563450878</c:v>
                </c:pt>
                <c:pt idx="4812">
                  <c:v>20.32391990742537</c:v>
                </c:pt>
                <c:pt idx="4813">
                  <c:v>20.3283839130548</c:v>
                </c:pt>
                <c:pt idx="4814">
                  <c:v>20.3325488943837</c:v>
                </c:pt>
                <c:pt idx="4815">
                  <c:v>20.33634009533692</c:v>
                </c:pt>
                <c:pt idx="4816">
                  <c:v>20.34065458881609</c:v>
                </c:pt>
                <c:pt idx="4817">
                  <c:v>20.34459530191958</c:v>
                </c:pt>
                <c:pt idx="4818">
                  <c:v>20.34890979539874</c:v>
                </c:pt>
                <c:pt idx="4819">
                  <c:v>20.35337380102817</c:v>
                </c:pt>
                <c:pt idx="4820">
                  <c:v>20.35731807394476</c:v>
                </c:pt>
                <c:pt idx="4821">
                  <c:v>20.36140473938542</c:v>
                </c:pt>
                <c:pt idx="4822">
                  <c:v>20.36572279267768</c:v>
                </c:pt>
                <c:pt idx="4823">
                  <c:v>20.37041106653252</c:v>
                </c:pt>
                <c:pt idx="4824">
                  <c:v>20.37471844038548</c:v>
                </c:pt>
                <c:pt idx="4825">
                  <c:v>20.3785167609649</c:v>
                </c:pt>
                <c:pt idx="4826">
                  <c:v>20.38320147500663</c:v>
                </c:pt>
                <c:pt idx="4827">
                  <c:v>20.38721694418523</c:v>
                </c:pt>
                <c:pt idx="4828">
                  <c:v>20.39101526476469</c:v>
                </c:pt>
                <c:pt idx="4829">
                  <c:v>20.39532975824384</c:v>
                </c:pt>
                <c:pt idx="4830">
                  <c:v>20.39949473957273</c:v>
                </c:pt>
                <c:pt idx="4831">
                  <c:v>20.40373091716364</c:v>
                </c:pt>
                <c:pt idx="4832">
                  <c:v>20.40812372653106</c:v>
                </c:pt>
                <c:pt idx="4833">
                  <c:v>20.41206087982145</c:v>
                </c:pt>
                <c:pt idx="4834">
                  <c:v>20.41600871255114</c:v>
                </c:pt>
                <c:pt idx="4835">
                  <c:v>20.42039440229233</c:v>
                </c:pt>
                <c:pt idx="4836">
                  <c:v>20.42522862848433</c:v>
                </c:pt>
                <c:pt idx="4837">
                  <c:v>20.42954312196348</c:v>
                </c:pt>
                <c:pt idx="4838">
                  <c:v>20.4333378827298</c:v>
                </c:pt>
                <c:pt idx="4839">
                  <c:v>20.43787664443439</c:v>
                </c:pt>
                <c:pt idx="4840">
                  <c:v>20.44196330987505</c:v>
                </c:pt>
                <c:pt idx="4841">
                  <c:v>20.44643087531755</c:v>
                </c:pt>
                <c:pt idx="4842">
                  <c:v>20.45104083328417</c:v>
                </c:pt>
                <c:pt idx="4843">
                  <c:v>20.4552770108751</c:v>
                </c:pt>
                <c:pt idx="4844">
                  <c:v>20.45929959967992</c:v>
                </c:pt>
                <c:pt idx="4845">
                  <c:v>20.46375648568315</c:v>
                </c:pt>
                <c:pt idx="4846">
                  <c:v>20.46785027075002</c:v>
                </c:pt>
                <c:pt idx="4847">
                  <c:v>20.47246378852969</c:v>
                </c:pt>
                <c:pt idx="4848">
                  <c:v>20.47700255023427</c:v>
                </c:pt>
                <c:pt idx="4849">
                  <c:v>20.48116753156314</c:v>
                </c:pt>
                <c:pt idx="4850">
                  <c:v>20.48525419700383</c:v>
                </c:pt>
                <c:pt idx="4851">
                  <c:v>20.48957225029609</c:v>
                </c:pt>
                <c:pt idx="4852">
                  <c:v>20.49358771947472</c:v>
                </c:pt>
                <c:pt idx="4853">
                  <c:v>20.49753199239131</c:v>
                </c:pt>
                <c:pt idx="4854">
                  <c:v>20.50192124194561</c:v>
                </c:pt>
                <c:pt idx="4855">
                  <c:v>20.50578719897396</c:v>
                </c:pt>
                <c:pt idx="4856">
                  <c:v>20.50995218030286</c:v>
                </c:pt>
                <c:pt idx="4857">
                  <c:v>20.51382169714432</c:v>
                </c:pt>
                <c:pt idx="4858">
                  <c:v>20.51843165511091</c:v>
                </c:pt>
                <c:pt idx="4859">
                  <c:v>20.52252544017777</c:v>
                </c:pt>
                <c:pt idx="4860">
                  <c:v>20.52713539814437</c:v>
                </c:pt>
                <c:pt idx="4861">
                  <c:v>20.5315994037738</c:v>
                </c:pt>
                <c:pt idx="4862">
                  <c:v>20.53583558136473</c:v>
                </c:pt>
                <c:pt idx="4863">
                  <c:v>20.53985817016956</c:v>
                </c:pt>
                <c:pt idx="4864">
                  <c:v>20.54431505617278</c:v>
                </c:pt>
                <c:pt idx="4865">
                  <c:v>20.54840884123963</c:v>
                </c:pt>
                <c:pt idx="4866">
                  <c:v>20.5522783580811</c:v>
                </c:pt>
                <c:pt idx="4867">
                  <c:v>20.55666760763539</c:v>
                </c:pt>
                <c:pt idx="4868">
                  <c:v>20.56060832073889</c:v>
                </c:pt>
                <c:pt idx="4869">
                  <c:v>20.56477330206778</c:v>
                </c:pt>
                <c:pt idx="4870">
                  <c:v>20.56938681984748</c:v>
                </c:pt>
                <c:pt idx="4871">
                  <c:v>20.57317802080071</c:v>
                </c:pt>
                <c:pt idx="4872">
                  <c:v>20.57727180586757</c:v>
                </c:pt>
                <c:pt idx="4873">
                  <c:v>20.58173581149699</c:v>
                </c:pt>
                <c:pt idx="4874">
                  <c:v>20.58642052553872</c:v>
                </c:pt>
                <c:pt idx="4875">
                  <c:v>20.59065670312965</c:v>
                </c:pt>
                <c:pt idx="4876">
                  <c:v>20.59445502370908</c:v>
                </c:pt>
                <c:pt idx="4877">
                  <c:v>20.59906854148878</c:v>
                </c:pt>
                <c:pt idx="4878">
                  <c:v>20.60315520692944</c:v>
                </c:pt>
                <c:pt idx="4879">
                  <c:v>20.60694996769577</c:v>
                </c:pt>
                <c:pt idx="4880">
                  <c:v>20.61126446117493</c:v>
                </c:pt>
                <c:pt idx="4881">
                  <c:v>20.6153582462418</c:v>
                </c:pt>
                <c:pt idx="4882">
                  <c:v>20.61952322757068</c:v>
                </c:pt>
                <c:pt idx="4883">
                  <c:v>20.62398723320011</c:v>
                </c:pt>
                <c:pt idx="4884">
                  <c:v>20.62800270237873</c:v>
                </c:pt>
                <c:pt idx="4885">
                  <c:v>20.63208936781939</c:v>
                </c:pt>
                <c:pt idx="4886">
                  <c:v>20.63633266503652</c:v>
                </c:pt>
                <c:pt idx="4887">
                  <c:v>20.6410956949665</c:v>
                </c:pt>
                <c:pt idx="4888">
                  <c:v>20.64533187255741</c:v>
                </c:pt>
                <c:pt idx="4889">
                  <c:v>20.64912663332371</c:v>
                </c:pt>
                <c:pt idx="4890">
                  <c:v>20.65373659129033</c:v>
                </c:pt>
                <c:pt idx="4891">
                  <c:v>20.65790157261923</c:v>
                </c:pt>
                <c:pt idx="4892">
                  <c:v>20.66229438198662</c:v>
                </c:pt>
                <c:pt idx="4893">
                  <c:v>20.66682602406498</c:v>
                </c:pt>
                <c:pt idx="4894">
                  <c:v>20.67106932128212</c:v>
                </c:pt>
                <c:pt idx="4895">
                  <c:v>20.67508835027384</c:v>
                </c:pt>
                <c:pt idx="4896">
                  <c:v>20.6796199923522</c:v>
                </c:pt>
                <c:pt idx="4897">
                  <c:v>20.68371377741906</c:v>
                </c:pt>
                <c:pt idx="4898">
                  <c:v>20.68750853818538</c:v>
                </c:pt>
                <c:pt idx="4899">
                  <c:v>20.69197254381482</c:v>
                </c:pt>
                <c:pt idx="4900">
                  <c:v>20.69591325691831</c:v>
                </c:pt>
                <c:pt idx="4901">
                  <c:v>20.70022775039747</c:v>
                </c:pt>
                <c:pt idx="4902">
                  <c:v>20.70476651210203</c:v>
                </c:pt>
                <c:pt idx="4903">
                  <c:v>20.70856127286834</c:v>
                </c:pt>
                <c:pt idx="4904">
                  <c:v>20.71257674204699</c:v>
                </c:pt>
                <c:pt idx="4905">
                  <c:v>20.71704074767642</c:v>
                </c:pt>
                <c:pt idx="4906">
                  <c:v>20.72165070564301</c:v>
                </c:pt>
                <c:pt idx="4907">
                  <c:v>20.72596519912218</c:v>
                </c:pt>
                <c:pt idx="4908">
                  <c:v>20.72990947203877</c:v>
                </c:pt>
                <c:pt idx="4909">
                  <c:v>20.7343734776682</c:v>
                </c:pt>
                <c:pt idx="4910">
                  <c:v>20.73853845899709</c:v>
                </c:pt>
                <c:pt idx="4911">
                  <c:v>20.74307366088856</c:v>
                </c:pt>
                <c:pt idx="4912">
                  <c:v>20.74753766651798</c:v>
                </c:pt>
                <c:pt idx="4913">
                  <c:v>20.75170264784688</c:v>
                </c:pt>
                <c:pt idx="4914">
                  <c:v>20.75586762917577</c:v>
                </c:pt>
                <c:pt idx="4915">
                  <c:v>20.76025687873004</c:v>
                </c:pt>
                <c:pt idx="4916">
                  <c:v>20.76427234790869</c:v>
                </c:pt>
                <c:pt idx="4917">
                  <c:v>20.76814186475015</c:v>
                </c:pt>
                <c:pt idx="4918">
                  <c:v>20.77260587037956</c:v>
                </c:pt>
                <c:pt idx="4919">
                  <c:v>20.77639707133278</c:v>
                </c:pt>
                <c:pt idx="4920">
                  <c:v>20.78078276107398</c:v>
                </c:pt>
                <c:pt idx="4921">
                  <c:v>20.78539983866677</c:v>
                </c:pt>
                <c:pt idx="4922">
                  <c:v>20.79000623682028</c:v>
                </c:pt>
                <c:pt idx="4923">
                  <c:v>20.79410002188715</c:v>
                </c:pt>
                <c:pt idx="4924">
                  <c:v>20.7985640275166</c:v>
                </c:pt>
                <c:pt idx="4925">
                  <c:v>20.80332705744655</c:v>
                </c:pt>
                <c:pt idx="4926">
                  <c:v>20.80749203877544</c:v>
                </c:pt>
                <c:pt idx="4927">
                  <c:v>20.8113579958038</c:v>
                </c:pt>
                <c:pt idx="4928">
                  <c:v>20.81589675750837</c:v>
                </c:pt>
                <c:pt idx="4929">
                  <c:v>20.81998342294904</c:v>
                </c:pt>
                <c:pt idx="4930">
                  <c:v>20.82378174352845</c:v>
                </c:pt>
                <c:pt idx="4931">
                  <c:v>20.82817099308274</c:v>
                </c:pt>
                <c:pt idx="4932">
                  <c:v>20.83218646226137</c:v>
                </c:pt>
                <c:pt idx="4933">
                  <c:v>20.83642263985229</c:v>
                </c:pt>
                <c:pt idx="4934">
                  <c:v>20.84089020529483</c:v>
                </c:pt>
                <c:pt idx="4935">
                  <c:v>20.84490211466035</c:v>
                </c:pt>
                <c:pt idx="4936">
                  <c:v>20.84877519131491</c:v>
                </c:pt>
                <c:pt idx="4937">
                  <c:v>20.85323919694434</c:v>
                </c:pt>
                <c:pt idx="4938">
                  <c:v>20.85799866706121</c:v>
                </c:pt>
                <c:pt idx="4939">
                  <c:v>20.86231316054036</c:v>
                </c:pt>
                <c:pt idx="4940">
                  <c:v>20.86684836243183</c:v>
                </c:pt>
                <c:pt idx="4941">
                  <c:v>20.87071787927328</c:v>
                </c:pt>
                <c:pt idx="4942">
                  <c:v>20.87480454471395</c:v>
                </c:pt>
                <c:pt idx="4943">
                  <c:v>20.8792721101565</c:v>
                </c:pt>
                <c:pt idx="4944">
                  <c:v>20.88388562793618</c:v>
                </c:pt>
                <c:pt idx="4945">
                  <c:v>20.88805060926506</c:v>
                </c:pt>
                <c:pt idx="4946">
                  <c:v>20.89199132236856</c:v>
                </c:pt>
                <c:pt idx="4947">
                  <c:v>20.89652652426002</c:v>
                </c:pt>
                <c:pt idx="4948">
                  <c:v>20.90069150558891</c:v>
                </c:pt>
                <c:pt idx="4949">
                  <c:v>20.90530502336862</c:v>
                </c:pt>
                <c:pt idx="4950">
                  <c:v>20.90969427292289</c:v>
                </c:pt>
                <c:pt idx="4951">
                  <c:v>20.9138592542518</c:v>
                </c:pt>
                <c:pt idx="4952">
                  <c:v>20.9180242355807</c:v>
                </c:pt>
                <c:pt idx="4953">
                  <c:v>20.92241348513498</c:v>
                </c:pt>
                <c:pt idx="4954">
                  <c:v>20.92650727020183</c:v>
                </c:pt>
                <c:pt idx="4955">
                  <c:v>20.93044798330532</c:v>
                </c:pt>
                <c:pt idx="4956">
                  <c:v>20.93468772070937</c:v>
                </c:pt>
                <c:pt idx="4957">
                  <c:v>20.93855367773772</c:v>
                </c:pt>
                <c:pt idx="4958">
                  <c:v>20.94279697495484</c:v>
                </c:pt>
                <c:pt idx="4959">
                  <c:v>20.94659173572118</c:v>
                </c:pt>
                <c:pt idx="4960">
                  <c:v>20.95119813387468</c:v>
                </c:pt>
                <c:pt idx="4961">
                  <c:v>20.95536311520357</c:v>
                </c:pt>
                <c:pt idx="4962">
                  <c:v>20.95990543672124</c:v>
                </c:pt>
                <c:pt idx="4963">
                  <c:v>20.96436944235067</c:v>
                </c:pt>
                <c:pt idx="4964">
                  <c:v>20.96860561994158</c:v>
                </c:pt>
                <c:pt idx="4965">
                  <c:v>20.9726246489333</c:v>
                </c:pt>
                <c:pt idx="4966">
                  <c:v>20.97716341063789</c:v>
                </c:pt>
                <c:pt idx="4967">
                  <c:v>20.98125007607853</c:v>
                </c:pt>
                <c:pt idx="4968">
                  <c:v>20.98504839665797</c:v>
                </c:pt>
                <c:pt idx="4969">
                  <c:v>20.989359330324</c:v>
                </c:pt>
                <c:pt idx="4970">
                  <c:v>20.99337835931576</c:v>
                </c:pt>
                <c:pt idx="4971">
                  <c:v>20.99761453690668</c:v>
                </c:pt>
                <c:pt idx="4972">
                  <c:v>21.00141285748611</c:v>
                </c:pt>
                <c:pt idx="4973">
                  <c:v>21.00602281545271</c:v>
                </c:pt>
                <c:pt idx="4974">
                  <c:v>21.01003828463132</c:v>
                </c:pt>
                <c:pt idx="4975">
                  <c:v>21.01450229026076</c:v>
                </c:pt>
                <c:pt idx="4976">
                  <c:v>21.0191870043025</c:v>
                </c:pt>
                <c:pt idx="4977">
                  <c:v>21.02343030151962</c:v>
                </c:pt>
                <c:pt idx="4978">
                  <c:v>21.02737101462312</c:v>
                </c:pt>
                <c:pt idx="4979">
                  <c:v>21.03183502025255</c:v>
                </c:pt>
                <c:pt idx="4980">
                  <c:v>21.03600000158144</c:v>
                </c:pt>
                <c:pt idx="4981">
                  <c:v>21.04060995954802</c:v>
                </c:pt>
                <c:pt idx="4982">
                  <c:v>21.04499920910233</c:v>
                </c:pt>
                <c:pt idx="4983">
                  <c:v>21.04916775024433</c:v>
                </c:pt>
                <c:pt idx="4984">
                  <c:v>21.05340392783525</c:v>
                </c:pt>
                <c:pt idx="4985">
                  <c:v>21.05771842131442</c:v>
                </c:pt>
                <c:pt idx="4986">
                  <c:v>21.06181220638127</c:v>
                </c:pt>
                <c:pt idx="4987">
                  <c:v>21.06559984752136</c:v>
                </c:pt>
                <c:pt idx="4988">
                  <c:v>21.07014216903906</c:v>
                </c:pt>
                <c:pt idx="4989">
                  <c:v>21.07393692980539</c:v>
                </c:pt>
                <c:pt idx="4990">
                  <c:v>21.07817310739631</c:v>
                </c:pt>
                <c:pt idx="4991">
                  <c:v>21.08203906442467</c:v>
                </c:pt>
                <c:pt idx="4992">
                  <c:v>21.08650662986718</c:v>
                </c:pt>
                <c:pt idx="4993">
                  <c:v>21.09059329530784</c:v>
                </c:pt>
                <c:pt idx="4994">
                  <c:v>21.09513561682553</c:v>
                </c:pt>
                <c:pt idx="4995">
                  <c:v>21.09974201497901</c:v>
                </c:pt>
                <c:pt idx="4996">
                  <c:v>21.10391411593412</c:v>
                </c:pt>
                <c:pt idx="4997">
                  <c:v>21.10785482903761</c:v>
                </c:pt>
                <c:pt idx="4998">
                  <c:v>21.11239359074217</c:v>
                </c:pt>
                <c:pt idx="4999">
                  <c:v>21.11640905992079</c:v>
                </c:pt>
                <c:pt idx="5000">
                  <c:v>21.12027857676226</c:v>
                </c:pt>
                <c:pt idx="5001">
                  <c:v>21.12473902257859</c:v>
                </c:pt>
                <c:pt idx="5002">
                  <c:v>21.12868329549518</c:v>
                </c:pt>
                <c:pt idx="5003">
                  <c:v>21.13284827682407</c:v>
                </c:pt>
                <c:pt idx="5004">
                  <c:v>21.1366430375904</c:v>
                </c:pt>
                <c:pt idx="5005">
                  <c:v>21.14132419181903</c:v>
                </c:pt>
                <c:pt idx="5006">
                  <c:v>21.14533966099765</c:v>
                </c:pt>
                <c:pt idx="5007">
                  <c:v>21.14988198251532</c:v>
                </c:pt>
                <c:pt idx="5008">
                  <c:v>21.15449194048191</c:v>
                </c:pt>
                <c:pt idx="5009">
                  <c:v>21.15865692181081</c:v>
                </c:pt>
                <c:pt idx="5010">
                  <c:v>21.16252643865226</c:v>
                </c:pt>
                <c:pt idx="5011">
                  <c:v>21.16713995643196</c:v>
                </c:pt>
                <c:pt idx="5012">
                  <c:v>21.17130493776085</c:v>
                </c:pt>
                <c:pt idx="5013">
                  <c:v>21.17584369946542</c:v>
                </c:pt>
                <c:pt idx="5014">
                  <c:v>21.18030058546865</c:v>
                </c:pt>
                <c:pt idx="5015">
                  <c:v>21.18454388268577</c:v>
                </c:pt>
                <c:pt idx="5016">
                  <c:v>21.1885629116775</c:v>
                </c:pt>
                <c:pt idx="5017">
                  <c:v>21.19302335749383</c:v>
                </c:pt>
                <c:pt idx="5018">
                  <c:v>21.19718833882273</c:v>
                </c:pt>
                <c:pt idx="5019">
                  <c:v>21.20105785566419</c:v>
                </c:pt>
                <c:pt idx="5020">
                  <c:v>21.20537234914332</c:v>
                </c:pt>
                <c:pt idx="5021">
                  <c:v>21.2092418659848</c:v>
                </c:pt>
                <c:pt idx="5022">
                  <c:v>21.21347804357573</c:v>
                </c:pt>
                <c:pt idx="5023">
                  <c:v>21.21727280434206</c:v>
                </c:pt>
                <c:pt idx="5024">
                  <c:v>21.22180800623352</c:v>
                </c:pt>
                <c:pt idx="5025">
                  <c:v>21.22605130345065</c:v>
                </c:pt>
                <c:pt idx="5026">
                  <c:v>21.23044055300494</c:v>
                </c:pt>
                <c:pt idx="5027">
                  <c:v>21.23497931470951</c:v>
                </c:pt>
                <c:pt idx="5028">
                  <c:v>21.2391442960384</c:v>
                </c:pt>
                <c:pt idx="5029">
                  <c:v>21.24323452129216</c:v>
                </c:pt>
                <c:pt idx="5030">
                  <c:v>21.24769852692159</c:v>
                </c:pt>
                <c:pt idx="5031">
                  <c:v>21.2518635082505</c:v>
                </c:pt>
                <c:pt idx="5032">
                  <c:v>21.25572946527884</c:v>
                </c:pt>
                <c:pt idx="5033">
                  <c:v>21.25989800642084</c:v>
                </c:pt>
                <c:pt idx="5034">
                  <c:v>21.26391347559947</c:v>
                </c:pt>
                <c:pt idx="5035">
                  <c:v>21.26822796907863</c:v>
                </c:pt>
                <c:pt idx="5036">
                  <c:v>21.27276317097008</c:v>
                </c:pt>
                <c:pt idx="5037">
                  <c:v>21.27670388407358</c:v>
                </c:pt>
                <c:pt idx="5038">
                  <c:v>21.28071935325218</c:v>
                </c:pt>
                <c:pt idx="5039">
                  <c:v>21.2851121626196</c:v>
                </c:pt>
                <c:pt idx="5040">
                  <c:v>21.2897968766613</c:v>
                </c:pt>
                <c:pt idx="5041">
                  <c:v>21.29411137014049</c:v>
                </c:pt>
                <c:pt idx="5042">
                  <c:v>21.29798088698195</c:v>
                </c:pt>
                <c:pt idx="5043">
                  <c:v>21.30244489261138</c:v>
                </c:pt>
                <c:pt idx="5044">
                  <c:v>21.30653155805204</c:v>
                </c:pt>
                <c:pt idx="5045">
                  <c:v>21.31114863564484</c:v>
                </c:pt>
                <c:pt idx="5046">
                  <c:v>21.31553432538604</c:v>
                </c:pt>
                <c:pt idx="5047">
                  <c:v>21.31977050297696</c:v>
                </c:pt>
                <c:pt idx="5048">
                  <c:v>21.32394260393206</c:v>
                </c:pt>
                <c:pt idx="5049">
                  <c:v>21.32839948993528</c:v>
                </c:pt>
                <c:pt idx="5050">
                  <c:v>21.33242207874011</c:v>
                </c:pt>
                <c:pt idx="5051">
                  <c:v>21.3363592320305</c:v>
                </c:pt>
                <c:pt idx="5052">
                  <c:v>21.34067728532277</c:v>
                </c:pt>
                <c:pt idx="5053">
                  <c:v>21.3445432423511</c:v>
                </c:pt>
                <c:pt idx="5054">
                  <c:v>21.34878653956822</c:v>
                </c:pt>
                <c:pt idx="5055">
                  <c:v>21.35265249659662</c:v>
                </c:pt>
                <c:pt idx="5056">
                  <c:v>21.35726601437631</c:v>
                </c:pt>
                <c:pt idx="5057">
                  <c:v>21.36120316766671</c:v>
                </c:pt>
                <c:pt idx="5058">
                  <c:v>21.3658202452595</c:v>
                </c:pt>
                <c:pt idx="5059">
                  <c:v>21.37042664341299</c:v>
                </c:pt>
                <c:pt idx="5060">
                  <c:v>21.37466994063012</c:v>
                </c:pt>
                <c:pt idx="5061">
                  <c:v>21.37861421354672</c:v>
                </c:pt>
                <c:pt idx="5062">
                  <c:v>21.38292870702588</c:v>
                </c:pt>
                <c:pt idx="5063">
                  <c:v>21.38709368835477</c:v>
                </c:pt>
                <c:pt idx="5064">
                  <c:v>21.3908884491211</c:v>
                </c:pt>
                <c:pt idx="5065">
                  <c:v>21.39534889493742</c:v>
                </c:pt>
                <c:pt idx="5066">
                  <c:v>21.39928960804092</c:v>
                </c:pt>
                <c:pt idx="5067">
                  <c:v>21.40353290525804</c:v>
                </c:pt>
                <c:pt idx="5068">
                  <c:v>21.40806810714951</c:v>
                </c:pt>
                <c:pt idx="5069">
                  <c:v>21.41186286791583</c:v>
                </c:pt>
                <c:pt idx="5070">
                  <c:v>21.41594953335649</c:v>
                </c:pt>
                <c:pt idx="5071">
                  <c:v>21.42049185487415</c:v>
                </c:pt>
                <c:pt idx="5072">
                  <c:v>21.42510181284075</c:v>
                </c:pt>
                <c:pt idx="5073">
                  <c:v>21.42926679416965</c:v>
                </c:pt>
                <c:pt idx="5074">
                  <c:v>21.43321106708624</c:v>
                </c:pt>
                <c:pt idx="5075">
                  <c:v>21.4377498287908</c:v>
                </c:pt>
                <c:pt idx="5076">
                  <c:v>21.44183649423146</c:v>
                </c:pt>
                <c:pt idx="5077">
                  <c:v>21.44563481481088</c:v>
                </c:pt>
                <c:pt idx="5078">
                  <c:v>21.45002406436518</c:v>
                </c:pt>
                <c:pt idx="5079">
                  <c:v>21.45411072980584</c:v>
                </c:pt>
                <c:pt idx="5080">
                  <c:v>21.45827571113474</c:v>
                </c:pt>
                <c:pt idx="5081">
                  <c:v>21.46274327657722</c:v>
                </c:pt>
                <c:pt idx="5082">
                  <c:v>21.46675874575589</c:v>
                </c:pt>
                <c:pt idx="5083">
                  <c:v>21.47070301867249</c:v>
                </c:pt>
                <c:pt idx="5084">
                  <c:v>21.47508870841369</c:v>
                </c:pt>
                <c:pt idx="5085">
                  <c:v>21.47984817853055</c:v>
                </c:pt>
                <c:pt idx="5086">
                  <c:v>21.48409147574767</c:v>
                </c:pt>
                <c:pt idx="5087">
                  <c:v>21.48870143371427</c:v>
                </c:pt>
                <c:pt idx="5088">
                  <c:v>21.49249263466748</c:v>
                </c:pt>
                <c:pt idx="5089">
                  <c:v>21.49665761599639</c:v>
                </c:pt>
                <c:pt idx="5090">
                  <c:v>21.50112518143892</c:v>
                </c:pt>
                <c:pt idx="5091">
                  <c:v>21.50565682351728</c:v>
                </c:pt>
                <c:pt idx="5092">
                  <c:v>21.50990012073441</c:v>
                </c:pt>
                <c:pt idx="5093">
                  <c:v>21.51376963757587</c:v>
                </c:pt>
                <c:pt idx="5094">
                  <c:v>21.51830839928044</c:v>
                </c:pt>
                <c:pt idx="5095">
                  <c:v>21.52247338060932</c:v>
                </c:pt>
                <c:pt idx="5096">
                  <c:v>21.52626458156255</c:v>
                </c:pt>
                <c:pt idx="5097">
                  <c:v>21.53057907504171</c:v>
                </c:pt>
                <c:pt idx="5098">
                  <c:v>21.53459810403344</c:v>
                </c:pt>
                <c:pt idx="5099">
                  <c:v>21.53876308536232</c:v>
                </c:pt>
                <c:pt idx="5100">
                  <c:v>21.54255428631555</c:v>
                </c:pt>
                <c:pt idx="5101">
                  <c:v>21.54724256017038</c:v>
                </c:pt>
                <c:pt idx="5102">
                  <c:v>21.55125802934903</c:v>
                </c:pt>
                <c:pt idx="5103">
                  <c:v>21.55572203497842</c:v>
                </c:pt>
                <c:pt idx="5104">
                  <c:v>21.56033199294502</c:v>
                </c:pt>
                <c:pt idx="5105">
                  <c:v>21.56464648642418</c:v>
                </c:pt>
                <c:pt idx="5106">
                  <c:v>21.56851600326563</c:v>
                </c:pt>
                <c:pt idx="5107">
                  <c:v>21.57305476497023</c:v>
                </c:pt>
                <c:pt idx="5108">
                  <c:v>21.5771414304109</c:v>
                </c:pt>
                <c:pt idx="5109">
                  <c:v>21.58175494819058</c:v>
                </c:pt>
                <c:pt idx="5110">
                  <c:v>21.58621895382</c:v>
                </c:pt>
                <c:pt idx="5111">
                  <c:v>21.59045513141093</c:v>
                </c:pt>
                <c:pt idx="5112">
                  <c:v>21.59454891647779</c:v>
                </c:pt>
                <c:pt idx="5113">
                  <c:v>21.59901292210722</c:v>
                </c:pt>
                <c:pt idx="5114">
                  <c:v>21.60302839128585</c:v>
                </c:pt>
                <c:pt idx="5115">
                  <c:v>21.6068979081273</c:v>
                </c:pt>
                <c:pt idx="5116">
                  <c:v>21.61128715768161</c:v>
                </c:pt>
                <c:pt idx="5117">
                  <c:v>21.61515311470997</c:v>
                </c:pt>
                <c:pt idx="5118">
                  <c:v>21.61939641192709</c:v>
                </c:pt>
                <c:pt idx="5119">
                  <c:v>21.62326236895545</c:v>
                </c:pt>
                <c:pt idx="5120">
                  <c:v>21.62780113066002</c:v>
                </c:pt>
                <c:pt idx="5121">
                  <c:v>21.63196611198891</c:v>
                </c:pt>
                <c:pt idx="5122">
                  <c:v>21.63643011761834</c:v>
                </c:pt>
                <c:pt idx="5123">
                  <c:v>21.6409617596967</c:v>
                </c:pt>
                <c:pt idx="5124">
                  <c:v>21.64520505691383</c:v>
                </c:pt>
                <c:pt idx="5125">
                  <c:v>21.64922408590555</c:v>
                </c:pt>
                <c:pt idx="5126">
                  <c:v>21.65360977564675</c:v>
                </c:pt>
                <c:pt idx="5127">
                  <c:v>21.65770356071361</c:v>
                </c:pt>
                <c:pt idx="5128">
                  <c:v>21.66149476166684</c:v>
                </c:pt>
                <c:pt idx="5129">
                  <c:v>21.66595876729627</c:v>
                </c:pt>
                <c:pt idx="5130">
                  <c:v>21.66997067666179</c:v>
                </c:pt>
                <c:pt idx="5131">
                  <c:v>21.67421397387892</c:v>
                </c:pt>
                <c:pt idx="5132">
                  <c:v>21.67867797950834</c:v>
                </c:pt>
                <c:pt idx="5133">
                  <c:v>21.68247274027467</c:v>
                </c:pt>
                <c:pt idx="5134">
                  <c:v>21.68648820945329</c:v>
                </c:pt>
                <c:pt idx="5135">
                  <c:v>21.69102697115786</c:v>
                </c:pt>
                <c:pt idx="5136">
                  <c:v>21.69571168519959</c:v>
                </c:pt>
                <c:pt idx="5137">
                  <c:v>21.69994786279052</c:v>
                </c:pt>
                <c:pt idx="5138">
                  <c:v>21.70382093944508</c:v>
                </c:pt>
                <c:pt idx="5139">
                  <c:v>21.70828494507451</c:v>
                </c:pt>
                <c:pt idx="5140">
                  <c:v>21.7124499264034</c:v>
                </c:pt>
                <c:pt idx="5141">
                  <c:v>21.71705988436998</c:v>
                </c:pt>
                <c:pt idx="5142">
                  <c:v>21.72152388999942</c:v>
                </c:pt>
                <c:pt idx="5143">
                  <c:v>21.72576006759035</c:v>
                </c:pt>
                <c:pt idx="5144">
                  <c:v>21.72977909658208</c:v>
                </c:pt>
                <c:pt idx="5145">
                  <c:v>21.73424310221151</c:v>
                </c:pt>
                <c:pt idx="5146">
                  <c:v>21.73832976765217</c:v>
                </c:pt>
                <c:pt idx="5147">
                  <c:v>21.74227404056876</c:v>
                </c:pt>
                <c:pt idx="5148">
                  <c:v>21.74659209386102</c:v>
                </c:pt>
                <c:pt idx="5149">
                  <c:v>21.75052924715141</c:v>
                </c:pt>
                <c:pt idx="5150">
                  <c:v>21.75469422848031</c:v>
                </c:pt>
                <c:pt idx="5151">
                  <c:v>21.7593113060731</c:v>
                </c:pt>
                <c:pt idx="5152">
                  <c:v>21.76310606683943</c:v>
                </c:pt>
                <c:pt idx="5153">
                  <c:v>21.76727104816833</c:v>
                </c:pt>
                <c:pt idx="5154">
                  <c:v>21.77166029772263</c:v>
                </c:pt>
                <c:pt idx="5155">
                  <c:v>21.77634501176435</c:v>
                </c:pt>
                <c:pt idx="5156">
                  <c:v>21.78050999309322</c:v>
                </c:pt>
                <c:pt idx="5157">
                  <c:v>21.78445426600983</c:v>
                </c:pt>
                <c:pt idx="5158">
                  <c:v>21.7889859080882</c:v>
                </c:pt>
                <c:pt idx="5159">
                  <c:v>21.79315088941709</c:v>
                </c:pt>
                <c:pt idx="5160">
                  <c:v>21.79769321093476</c:v>
                </c:pt>
                <c:pt idx="5161">
                  <c:v>21.80215721656419</c:v>
                </c:pt>
                <c:pt idx="5162">
                  <c:v>21.80632219789308</c:v>
                </c:pt>
                <c:pt idx="5163">
                  <c:v>21.81040886333374</c:v>
                </c:pt>
                <c:pt idx="5164">
                  <c:v>21.81495118485143</c:v>
                </c:pt>
                <c:pt idx="5165">
                  <c:v>21.81896309421694</c:v>
                </c:pt>
                <c:pt idx="5166">
                  <c:v>21.82291092694663</c:v>
                </c:pt>
                <c:pt idx="5167">
                  <c:v>21.82715066435066</c:v>
                </c:pt>
                <c:pt idx="5168">
                  <c:v>21.83094186530388</c:v>
                </c:pt>
                <c:pt idx="5169">
                  <c:v>21.83525635878304</c:v>
                </c:pt>
                <c:pt idx="5170">
                  <c:v>21.83905111954937</c:v>
                </c:pt>
                <c:pt idx="5171">
                  <c:v>21.84373583359108</c:v>
                </c:pt>
                <c:pt idx="5172">
                  <c:v>21.84782961865796</c:v>
                </c:pt>
                <c:pt idx="5173">
                  <c:v>21.85229006447429</c:v>
                </c:pt>
                <c:pt idx="5174">
                  <c:v>21.85682882617886</c:v>
                </c:pt>
                <c:pt idx="5175">
                  <c:v>21.86099380750774</c:v>
                </c:pt>
                <c:pt idx="5176">
                  <c:v>21.86508403276148</c:v>
                </c:pt>
                <c:pt idx="5177">
                  <c:v>21.86954803839092</c:v>
                </c:pt>
                <c:pt idx="5178">
                  <c:v>21.87371301971983</c:v>
                </c:pt>
                <c:pt idx="5179">
                  <c:v>21.87750778048616</c:v>
                </c:pt>
                <c:pt idx="5180">
                  <c:v>21.88182227396529</c:v>
                </c:pt>
                <c:pt idx="5181">
                  <c:v>21.88583418333083</c:v>
                </c:pt>
                <c:pt idx="5182">
                  <c:v>21.89007748054797</c:v>
                </c:pt>
                <c:pt idx="5183">
                  <c:v>21.89387224131429</c:v>
                </c:pt>
                <c:pt idx="5184">
                  <c:v>21.89841100301885</c:v>
                </c:pt>
                <c:pt idx="5185">
                  <c:v>21.90249766845951</c:v>
                </c:pt>
                <c:pt idx="5186">
                  <c:v>21.90696523390205</c:v>
                </c:pt>
                <c:pt idx="5187">
                  <c:v>21.91157519186865</c:v>
                </c:pt>
                <c:pt idx="5188">
                  <c:v>21.91581136945957</c:v>
                </c:pt>
                <c:pt idx="5189">
                  <c:v>21.91983395826439</c:v>
                </c:pt>
                <c:pt idx="5190">
                  <c:v>21.92429440408073</c:v>
                </c:pt>
                <c:pt idx="5191">
                  <c:v>21.92838818914759</c:v>
                </c:pt>
                <c:pt idx="5192">
                  <c:v>21.93217939010081</c:v>
                </c:pt>
                <c:pt idx="5193">
                  <c:v>21.93649388357994</c:v>
                </c:pt>
                <c:pt idx="5194">
                  <c:v>21.94058054902062</c:v>
                </c:pt>
                <c:pt idx="5195">
                  <c:v>21.94482384623775</c:v>
                </c:pt>
                <c:pt idx="5196">
                  <c:v>21.94936260794232</c:v>
                </c:pt>
                <c:pt idx="5197">
                  <c:v>21.95315736870865</c:v>
                </c:pt>
                <c:pt idx="5198">
                  <c:v>21.95717283788727</c:v>
                </c:pt>
                <c:pt idx="5199">
                  <c:v>21.96163684351668</c:v>
                </c:pt>
                <c:pt idx="5200">
                  <c:v>21.96639631363356</c:v>
                </c:pt>
                <c:pt idx="5201">
                  <c:v>21.97063249122449</c:v>
                </c:pt>
                <c:pt idx="5202">
                  <c:v>21.97443081180392</c:v>
                </c:pt>
                <c:pt idx="5203">
                  <c:v>21.97896601369538</c:v>
                </c:pt>
                <c:pt idx="5204">
                  <c:v>21.98298148287401</c:v>
                </c:pt>
                <c:pt idx="5205">
                  <c:v>21.98677980345342</c:v>
                </c:pt>
                <c:pt idx="5206">
                  <c:v>21.99124024926975</c:v>
                </c:pt>
                <c:pt idx="5207">
                  <c:v>21.9953304745235</c:v>
                </c:pt>
                <c:pt idx="5208">
                  <c:v>21.99942425959038</c:v>
                </c:pt>
                <c:pt idx="5209">
                  <c:v>22.00388826521982</c:v>
                </c:pt>
                <c:pt idx="5210">
                  <c:v>22.00782541851021</c:v>
                </c:pt>
                <c:pt idx="5211">
                  <c:v>22.01184266759538</c:v>
                </c:pt>
                <c:pt idx="5212">
                  <c:v>22.01631023303791</c:v>
                </c:pt>
                <c:pt idx="5213">
                  <c:v>22.02106970315478</c:v>
                </c:pt>
                <c:pt idx="5214">
                  <c:v>22.02530588074569</c:v>
                </c:pt>
                <c:pt idx="5215">
                  <c:v>22.02910420132512</c:v>
                </c:pt>
                <c:pt idx="5216">
                  <c:v>22.03371059947862</c:v>
                </c:pt>
                <c:pt idx="5217">
                  <c:v>22.03773318828345</c:v>
                </c:pt>
                <c:pt idx="5218">
                  <c:v>22.04152438923667</c:v>
                </c:pt>
                <c:pt idx="5219">
                  <c:v>22.04591363879097</c:v>
                </c:pt>
                <c:pt idx="5220">
                  <c:v>22.05007862011987</c:v>
                </c:pt>
                <c:pt idx="5221">
                  <c:v>22.05417240518673</c:v>
                </c:pt>
                <c:pt idx="5222">
                  <c:v>22.05863285100303</c:v>
                </c:pt>
                <c:pt idx="5223">
                  <c:v>22.06272663606988</c:v>
                </c:pt>
                <c:pt idx="5224">
                  <c:v>22.06666378936029</c:v>
                </c:pt>
                <c:pt idx="5225">
                  <c:v>22.07090708657743</c:v>
                </c:pt>
                <c:pt idx="5226">
                  <c:v>22.07484779968093</c:v>
                </c:pt>
                <c:pt idx="5227">
                  <c:v>22.07909109689806</c:v>
                </c:pt>
                <c:pt idx="5228">
                  <c:v>22.08370105486465</c:v>
                </c:pt>
                <c:pt idx="5229">
                  <c:v>22.08749581563098</c:v>
                </c:pt>
                <c:pt idx="5230">
                  <c:v>22.09158248107163</c:v>
                </c:pt>
                <c:pt idx="5231">
                  <c:v>22.09612480258928</c:v>
                </c:pt>
                <c:pt idx="5232">
                  <c:v>22.10065644466766</c:v>
                </c:pt>
                <c:pt idx="5233">
                  <c:v>22.10482854562276</c:v>
                </c:pt>
                <c:pt idx="5234">
                  <c:v>22.10884401480138</c:v>
                </c:pt>
                <c:pt idx="5235">
                  <c:v>22.11330802043082</c:v>
                </c:pt>
                <c:pt idx="5236">
                  <c:v>22.11747300175971</c:v>
                </c:pt>
                <c:pt idx="5237">
                  <c:v>22.12126420271293</c:v>
                </c:pt>
                <c:pt idx="5238">
                  <c:v>22.12557869619209</c:v>
                </c:pt>
                <c:pt idx="5239">
                  <c:v>22.12951940929559</c:v>
                </c:pt>
                <c:pt idx="5240">
                  <c:v>22.13383390277475</c:v>
                </c:pt>
                <c:pt idx="5241">
                  <c:v>22.13830146821728</c:v>
                </c:pt>
                <c:pt idx="5242">
                  <c:v>22.14223862150767</c:v>
                </c:pt>
                <c:pt idx="5243">
                  <c:v>22.1462540906863</c:v>
                </c:pt>
                <c:pt idx="5244">
                  <c:v>22.15064690005369</c:v>
                </c:pt>
                <c:pt idx="5245">
                  <c:v>22.15526041783339</c:v>
                </c:pt>
                <c:pt idx="5246">
                  <c:v>22.15957491131255</c:v>
                </c:pt>
                <c:pt idx="5247">
                  <c:v>22.1634408683409</c:v>
                </c:pt>
                <c:pt idx="5248">
                  <c:v>22.1680508263075</c:v>
                </c:pt>
                <c:pt idx="5249">
                  <c:v>22.17214461137436</c:v>
                </c:pt>
                <c:pt idx="5250">
                  <c:v>22.17668337307893</c:v>
                </c:pt>
                <c:pt idx="5251">
                  <c:v>22.18121501515729</c:v>
                </c:pt>
                <c:pt idx="5252">
                  <c:v>22.18545831237442</c:v>
                </c:pt>
                <c:pt idx="5253">
                  <c:v>22.18955209744128</c:v>
                </c:pt>
                <c:pt idx="5254">
                  <c:v>22.19400898344451</c:v>
                </c:pt>
                <c:pt idx="5255">
                  <c:v>22.19803157224932</c:v>
                </c:pt>
                <c:pt idx="5256">
                  <c:v>22.20182277320256</c:v>
                </c:pt>
                <c:pt idx="5257">
                  <c:v>22.20628677883198</c:v>
                </c:pt>
                <c:pt idx="5258">
                  <c:v>22.21007797978521</c:v>
                </c:pt>
                <c:pt idx="5259">
                  <c:v>22.21439247326436</c:v>
                </c:pt>
                <c:pt idx="5260">
                  <c:v>22.21826199010583</c:v>
                </c:pt>
                <c:pt idx="5261">
                  <c:v>22.22279719199728</c:v>
                </c:pt>
                <c:pt idx="5262">
                  <c:v>22.22689097706416</c:v>
                </c:pt>
                <c:pt idx="5263">
                  <c:v>22.23142973876872</c:v>
                </c:pt>
                <c:pt idx="5264">
                  <c:v>22.23588662477194</c:v>
                </c:pt>
                <c:pt idx="5265">
                  <c:v>22.24020111825111</c:v>
                </c:pt>
                <c:pt idx="5266">
                  <c:v>22.24422370705593</c:v>
                </c:pt>
                <c:pt idx="5267">
                  <c:v>22.24861295661022</c:v>
                </c:pt>
                <c:pt idx="5268">
                  <c:v>22.25269962205089</c:v>
                </c:pt>
                <c:pt idx="5269">
                  <c:v>22.25649794263031</c:v>
                </c:pt>
                <c:pt idx="5270">
                  <c:v>22.26095838844665</c:v>
                </c:pt>
                <c:pt idx="5271">
                  <c:v>22.26497741743838</c:v>
                </c:pt>
                <c:pt idx="5272">
                  <c:v>22.26914239876724</c:v>
                </c:pt>
                <c:pt idx="5273">
                  <c:v>22.27367760065873</c:v>
                </c:pt>
                <c:pt idx="5274">
                  <c:v>22.27746880161195</c:v>
                </c:pt>
                <c:pt idx="5275">
                  <c:v>22.28156258667881</c:v>
                </c:pt>
                <c:pt idx="5276">
                  <c:v>22.28602659230822</c:v>
                </c:pt>
                <c:pt idx="5277">
                  <c:v>22.29064011008792</c:v>
                </c:pt>
                <c:pt idx="5278">
                  <c:v>22.29487628767887</c:v>
                </c:pt>
                <c:pt idx="5279">
                  <c:v>22.2987458045203</c:v>
                </c:pt>
                <c:pt idx="5280">
                  <c:v>22.3032810064118</c:v>
                </c:pt>
                <c:pt idx="5281">
                  <c:v>22.30737479147865</c:v>
                </c:pt>
                <c:pt idx="5282">
                  <c:v>22.31116955224498</c:v>
                </c:pt>
                <c:pt idx="5283">
                  <c:v>22.31555880179927</c:v>
                </c:pt>
                <c:pt idx="5284">
                  <c:v>22.31964546723993</c:v>
                </c:pt>
                <c:pt idx="5285">
                  <c:v>22.32381044856882</c:v>
                </c:pt>
                <c:pt idx="5286">
                  <c:v>22.32835277008649</c:v>
                </c:pt>
                <c:pt idx="5287">
                  <c:v>22.33221872711485</c:v>
                </c:pt>
                <c:pt idx="5288">
                  <c:v>22.33630539255551</c:v>
                </c:pt>
                <c:pt idx="5289">
                  <c:v>22.34069820192288</c:v>
                </c:pt>
                <c:pt idx="5290">
                  <c:v>22.3455324281149</c:v>
                </c:pt>
                <c:pt idx="5291">
                  <c:v>22.34969740944379</c:v>
                </c:pt>
                <c:pt idx="5292">
                  <c:v>22.3543109272235</c:v>
                </c:pt>
                <c:pt idx="5293">
                  <c:v>22.3591451534155</c:v>
                </c:pt>
                <c:pt idx="5294">
                  <c:v>22.36316062259412</c:v>
                </c:pt>
                <c:pt idx="5295">
                  <c:v>22.36755343196151</c:v>
                </c:pt>
                <c:pt idx="5296">
                  <c:v>22.37230934226526</c:v>
                </c:pt>
                <c:pt idx="5297">
                  <c:v>22.3765526394824</c:v>
                </c:pt>
                <c:pt idx="5298">
                  <c:v>22.38034740024873</c:v>
                </c:pt>
                <c:pt idx="5299">
                  <c:v>22.38487904232709</c:v>
                </c:pt>
                <c:pt idx="5300">
                  <c:v>22.38904402365598</c:v>
                </c:pt>
                <c:pt idx="5301">
                  <c:v>22.39358634517365</c:v>
                </c:pt>
                <c:pt idx="5302">
                  <c:v>22.39812510687821</c:v>
                </c:pt>
                <c:pt idx="5303">
                  <c:v>22.40236128446912</c:v>
                </c:pt>
                <c:pt idx="5304">
                  <c:v>22.40630555738572</c:v>
                </c:pt>
                <c:pt idx="5305">
                  <c:v>22.4108443190903</c:v>
                </c:pt>
                <c:pt idx="5306">
                  <c:v>22.41493098453095</c:v>
                </c:pt>
                <c:pt idx="5307">
                  <c:v>22.41880406118552</c:v>
                </c:pt>
                <c:pt idx="5308">
                  <c:v>22.42304379858954</c:v>
                </c:pt>
                <c:pt idx="5309">
                  <c:v>22.42698451169304</c:v>
                </c:pt>
                <c:pt idx="5310">
                  <c:v>22.43129900517219</c:v>
                </c:pt>
                <c:pt idx="5311">
                  <c:v>22.43583776687676</c:v>
                </c:pt>
                <c:pt idx="5312">
                  <c:v>22.43962896782998</c:v>
                </c:pt>
                <c:pt idx="5313">
                  <c:v>22.44379394915887</c:v>
                </c:pt>
                <c:pt idx="5314">
                  <c:v>22.44810844263803</c:v>
                </c:pt>
                <c:pt idx="5315">
                  <c:v>22.45279671649287</c:v>
                </c:pt>
                <c:pt idx="5316">
                  <c:v>22.45703289408378</c:v>
                </c:pt>
                <c:pt idx="5317">
                  <c:v>22.4609771670004</c:v>
                </c:pt>
                <c:pt idx="5318">
                  <c:v>22.46551236889182</c:v>
                </c:pt>
                <c:pt idx="5319">
                  <c:v>22.46960615395871</c:v>
                </c:pt>
                <c:pt idx="5320">
                  <c:v>22.47421967173841</c:v>
                </c:pt>
                <c:pt idx="5321">
                  <c:v>22.47868367736781</c:v>
                </c:pt>
                <c:pt idx="5322">
                  <c:v>22.48291985495876</c:v>
                </c:pt>
                <c:pt idx="5323">
                  <c:v>22.48708483628766</c:v>
                </c:pt>
                <c:pt idx="5324">
                  <c:v>22.4914028895799</c:v>
                </c:pt>
                <c:pt idx="5325">
                  <c:v>22.49548955502058</c:v>
                </c:pt>
                <c:pt idx="5326">
                  <c:v>22.49928431578691</c:v>
                </c:pt>
                <c:pt idx="5327">
                  <c:v>22.50374832141634</c:v>
                </c:pt>
                <c:pt idx="5328">
                  <c:v>22.50761783825779</c:v>
                </c:pt>
                <c:pt idx="5329">
                  <c:v>22.51193233173695</c:v>
                </c:pt>
                <c:pt idx="5330">
                  <c:v>22.51572353269018</c:v>
                </c:pt>
                <c:pt idx="5331">
                  <c:v>22.52033349065678</c:v>
                </c:pt>
                <c:pt idx="5332">
                  <c:v>22.5243489598354</c:v>
                </c:pt>
                <c:pt idx="5333">
                  <c:v>22.52889128135307</c:v>
                </c:pt>
                <c:pt idx="5334">
                  <c:v>22.5333552869825</c:v>
                </c:pt>
                <c:pt idx="5335">
                  <c:v>22.53766978046166</c:v>
                </c:pt>
                <c:pt idx="5336">
                  <c:v>22.54161049356513</c:v>
                </c:pt>
                <c:pt idx="5337">
                  <c:v>22.54614925526969</c:v>
                </c:pt>
                <c:pt idx="5338">
                  <c:v>22.55023592071037</c:v>
                </c:pt>
                <c:pt idx="5339">
                  <c:v>22.55484943849007</c:v>
                </c:pt>
                <c:pt idx="5340">
                  <c:v>22.55938820019464</c:v>
                </c:pt>
                <c:pt idx="5341">
                  <c:v>22.56347486563529</c:v>
                </c:pt>
                <c:pt idx="5342">
                  <c:v>22.56763984696416</c:v>
                </c:pt>
                <c:pt idx="5343">
                  <c:v>22.57203265633158</c:v>
                </c:pt>
                <c:pt idx="5344">
                  <c:v>22.57597336943508</c:v>
                </c:pt>
                <c:pt idx="5345">
                  <c:v>22.57991764235167</c:v>
                </c:pt>
                <c:pt idx="5346">
                  <c:v>22.5843816479811</c:v>
                </c:pt>
                <c:pt idx="5347">
                  <c:v>22.5881728489343</c:v>
                </c:pt>
                <c:pt idx="5348">
                  <c:v>22.59241614615145</c:v>
                </c:pt>
                <c:pt idx="5349">
                  <c:v>22.59635329944184</c:v>
                </c:pt>
                <c:pt idx="5350">
                  <c:v>22.60074610880924</c:v>
                </c:pt>
                <c:pt idx="5351">
                  <c:v>22.60491109013813</c:v>
                </c:pt>
                <c:pt idx="5352">
                  <c:v>22.60870585090446</c:v>
                </c:pt>
                <c:pt idx="5353">
                  <c:v>22.61302034438362</c:v>
                </c:pt>
                <c:pt idx="5354">
                  <c:v>22.61710700982428</c:v>
                </c:pt>
                <c:pt idx="5355">
                  <c:v>22.62127199115318</c:v>
                </c:pt>
                <c:pt idx="5356">
                  <c:v>22.62581431267084</c:v>
                </c:pt>
                <c:pt idx="5357">
                  <c:v>22.62975146596123</c:v>
                </c:pt>
                <c:pt idx="5358">
                  <c:v>22.63369929869092</c:v>
                </c:pt>
                <c:pt idx="5359">
                  <c:v>22.63823450058238</c:v>
                </c:pt>
                <c:pt idx="5360">
                  <c:v>22.64299397069924</c:v>
                </c:pt>
                <c:pt idx="5361">
                  <c:v>22.64708775576611</c:v>
                </c:pt>
                <c:pt idx="5362">
                  <c:v>22.65095371279447</c:v>
                </c:pt>
                <c:pt idx="5363">
                  <c:v>22.65556367076105</c:v>
                </c:pt>
                <c:pt idx="5364">
                  <c:v>22.65965745582793</c:v>
                </c:pt>
                <c:pt idx="5365">
                  <c:v>22.66419621753249</c:v>
                </c:pt>
                <c:pt idx="5366">
                  <c:v>22.66873141942395</c:v>
                </c:pt>
                <c:pt idx="5367">
                  <c:v>22.67297471664108</c:v>
                </c:pt>
                <c:pt idx="5368">
                  <c:v>22.67691542974458</c:v>
                </c:pt>
                <c:pt idx="5369">
                  <c:v>22.68145419144913</c:v>
                </c:pt>
                <c:pt idx="5370">
                  <c:v>22.68554085688978</c:v>
                </c:pt>
                <c:pt idx="5371">
                  <c:v>22.6893391774692</c:v>
                </c:pt>
                <c:pt idx="5372">
                  <c:v>22.69372486721042</c:v>
                </c:pt>
                <c:pt idx="5373">
                  <c:v>22.69766558031391</c:v>
                </c:pt>
                <c:pt idx="5374">
                  <c:v>22.7018305616428</c:v>
                </c:pt>
                <c:pt idx="5375">
                  <c:v>22.7056288822222</c:v>
                </c:pt>
                <c:pt idx="5376">
                  <c:v>22.71031359626393</c:v>
                </c:pt>
                <c:pt idx="5377">
                  <c:v>22.71440026170461</c:v>
                </c:pt>
                <c:pt idx="5378">
                  <c:v>22.71879307107201</c:v>
                </c:pt>
                <c:pt idx="5379">
                  <c:v>22.72340302903861</c:v>
                </c:pt>
                <c:pt idx="5380">
                  <c:v>22.72764632625573</c:v>
                </c:pt>
                <c:pt idx="5381">
                  <c:v>22.73158703935923</c:v>
                </c:pt>
                <c:pt idx="5382">
                  <c:v>22.73612224125069</c:v>
                </c:pt>
                <c:pt idx="5383">
                  <c:v>22.74021602631755</c:v>
                </c:pt>
                <c:pt idx="5384">
                  <c:v>22.74401078708388</c:v>
                </c:pt>
                <c:pt idx="5385">
                  <c:v>22.74832528056301</c:v>
                </c:pt>
                <c:pt idx="5386">
                  <c:v>22.75241194600369</c:v>
                </c:pt>
                <c:pt idx="5387">
                  <c:v>22.75657692733259</c:v>
                </c:pt>
                <c:pt idx="5388">
                  <c:v>22.76111924885025</c:v>
                </c:pt>
                <c:pt idx="5389">
                  <c:v>22.76505640214064</c:v>
                </c:pt>
                <c:pt idx="5390">
                  <c:v>22.76900067505724</c:v>
                </c:pt>
                <c:pt idx="5391">
                  <c:v>22.77346468068668</c:v>
                </c:pt>
                <c:pt idx="5392">
                  <c:v>22.77822415080353</c:v>
                </c:pt>
                <c:pt idx="5393">
                  <c:v>22.78253864428268</c:v>
                </c:pt>
                <c:pt idx="5394">
                  <c:v>22.78633340504902</c:v>
                </c:pt>
                <c:pt idx="5395">
                  <c:v>22.7908686069405</c:v>
                </c:pt>
                <c:pt idx="5396">
                  <c:v>22.79496239200735</c:v>
                </c:pt>
                <c:pt idx="5397">
                  <c:v>22.79942639763676</c:v>
                </c:pt>
                <c:pt idx="5398">
                  <c:v>22.80396515934135</c:v>
                </c:pt>
                <c:pt idx="5399">
                  <c:v>22.80827253319428</c:v>
                </c:pt>
                <c:pt idx="5400">
                  <c:v>22.81229512199913</c:v>
                </c:pt>
                <c:pt idx="5401">
                  <c:v>22.81675912762856</c:v>
                </c:pt>
                <c:pt idx="5402">
                  <c:v>22.82084579306921</c:v>
                </c:pt>
                <c:pt idx="5403">
                  <c:v>22.82464411364865</c:v>
                </c:pt>
                <c:pt idx="5404">
                  <c:v>22.82902980338982</c:v>
                </c:pt>
                <c:pt idx="5405">
                  <c:v>22.83297051649333</c:v>
                </c:pt>
                <c:pt idx="5406">
                  <c:v>22.8372850099725</c:v>
                </c:pt>
                <c:pt idx="5407">
                  <c:v>22.84182377167705</c:v>
                </c:pt>
                <c:pt idx="5408">
                  <c:v>22.84658680160701</c:v>
                </c:pt>
                <c:pt idx="5409">
                  <c:v>22.85060227078562</c:v>
                </c:pt>
                <c:pt idx="5410">
                  <c:v>22.85499152033994</c:v>
                </c:pt>
                <c:pt idx="5411">
                  <c:v>22.85878628110624</c:v>
                </c:pt>
                <c:pt idx="5412">
                  <c:v>22.86309365495922</c:v>
                </c:pt>
                <c:pt idx="5413">
                  <c:v>22.86689197553865</c:v>
                </c:pt>
                <c:pt idx="5414">
                  <c:v>22.87135598116808</c:v>
                </c:pt>
                <c:pt idx="5415">
                  <c:v>22.87544264660873</c:v>
                </c:pt>
                <c:pt idx="5416">
                  <c:v>22.87924096718816</c:v>
                </c:pt>
                <c:pt idx="5417">
                  <c:v>22.88370497281759</c:v>
                </c:pt>
                <c:pt idx="5418">
                  <c:v>22.88779163825825</c:v>
                </c:pt>
                <c:pt idx="5419">
                  <c:v>22.89188542332512</c:v>
                </c:pt>
                <c:pt idx="5420">
                  <c:v>22.89634942895454</c:v>
                </c:pt>
                <c:pt idx="5421">
                  <c:v>22.90029014205804</c:v>
                </c:pt>
                <c:pt idx="5422">
                  <c:v>22.90430561123667</c:v>
                </c:pt>
                <c:pt idx="5423">
                  <c:v>22.90876961686608</c:v>
                </c:pt>
                <c:pt idx="5424">
                  <c:v>22.91352908698293</c:v>
                </c:pt>
                <c:pt idx="5425">
                  <c:v>22.91777238420008</c:v>
                </c:pt>
                <c:pt idx="5426">
                  <c:v>22.92245709824181</c:v>
                </c:pt>
                <c:pt idx="5427">
                  <c:v>22.92721300854557</c:v>
                </c:pt>
                <c:pt idx="5428">
                  <c:v>22.9312355973504</c:v>
                </c:pt>
                <c:pt idx="5429">
                  <c:v>22.9356996029798</c:v>
                </c:pt>
                <c:pt idx="5430">
                  <c:v>22.94045907309669</c:v>
                </c:pt>
                <c:pt idx="5431">
                  <c:v>22.94462405442559</c:v>
                </c:pt>
                <c:pt idx="5432">
                  <c:v>22.94841881519189</c:v>
                </c:pt>
                <c:pt idx="5433">
                  <c:v>22.95310352923364</c:v>
                </c:pt>
                <c:pt idx="5434">
                  <c:v>22.95719019467431</c:v>
                </c:pt>
                <c:pt idx="5435">
                  <c:v>22.96173251619195</c:v>
                </c:pt>
                <c:pt idx="5436">
                  <c:v>22.96619652182138</c:v>
                </c:pt>
                <c:pt idx="5437">
                  <c:v>22.97043269941232</c:v>
                </c:pt>
                <c:pt idx="5438">
                  <c:v>22.97437875223547</c:v>
                </c:pt>
                <c:pt idx="5439">
                  <c:v>22.97891751394003</c:v>
                </c:pt>
                <c:pt idx="5440">
                  <c:v>22.98300417938069</c:v>
                </c:pt>
                <c:pt idx="5441">
                  <c:v>22.98679894014699</c:v>
                </c:pt>
                <c:pt idx="5442">
                  <c:v>22.99126294577644</c:v>
                </c:pt>
                <c:pt idx="5443">
                  <c:v>22.99520365887992</c:v>
                </c:pt>
                <c:pt idx="5444">
                  <c:v>22.99936864020883</c:v>
                </c:pt>
                <c:pt idx="5445">
                  <c:v>23.00398215798853</c:v>
                </c:pt>
                <c:pt idx="5446">
                  <c:v>23.00777691875486</c:v>
                </c:pt>
                <c:pt idx="5447">
                  <c:v>23.01194190008376</c:v>
                </c:pt>
                <c:pt idx="5448">
                  <c:v>23.01625639356291</c:v>
                </c:pt>
                <c:pt idx="5449">
                  <c:v>23.02086991134261</c:v>
                </c:pt>
                <c:pt idx="5450">
                  <c:v>23.02518440482176</c:v>
                </c:pt>
                <c:pt idx="5451">
                  <c:v>23.02897560577499</c:v>
                </c:pt>
                <c:pt idx="5452">
                  <c:v>23.03358912355471</c:v>
                </c:pt>
                <c:pt idx="5453">
                  <c:v>23.03767578899535</c:v>
                </c:pt>
                <c:pt idx="5454">
                  <c:v>23.04229286658815</c:v>
                </c:pt>
                <c:pt idx="5455">
                  <c:v>23.04667855632932</c:v>
                </c:pt>
                <c:pt idx="5456">
                  <c:v>23.05091473392027</c:v>
                </c:pt>
                <c:pt idx="5457">
                  <c:v>23.05500851898713</c:v>
                </c:pt>
                <c:pt idx="5458">
                  <c:v>23.05947252461656</c:v>
                </c:pt>
                <c:pt idx="5459">
                  <c:v>23.06356630968342</c:v>
                </c:pt>
                <c:pt idx="5460">
                  <c:v>23.06750346297381</c:v>
                </c:pt>
                <c:pt idx="5461">
                  <c:v>23.07182151626608</c:v>
                </c:pt>
                <c:pt idx="5462">
                  <c:v>23.07568747329443</c:v>
                </c:pt>
                <c:pt idx="5463">
                  <c:v>23.08007316303563</c:v>
                </c:pt>
                <c:pt idx="5464">
                  <c:v>23.08461548455329</c:v>
                </c:pt>
                <c:pt idx="5465">
                  <c:v>23.08937139485705</c:v>
                </c:pt>
                <c:pt idx="5466">
                  <c:v>23.09339398366188</c:v>
                </c:pt>
                <c:pt idx="5467">
                  <c:v>23.09778323321618</c:v>
                </c:pt>
                <c:pt idx="5468">
                  <c:v>23.10254270333302</c:v>
                </c:pt>
                <c:pt idx="5469">
                  <c:v>23.10685719681221</c:v>
                </c:pt>
                <c:pt idx="5470">
                  <c:v>23.11065195757854</c:v>
                </c:pt>
                <c:pt idx="5471">
                  <c:v>23.11518715946999</c:v>
                </c:pt>
                <c:pt idx="5472">
                  <c:v>23.1193521407989</c:v>
                </c:pt>
                <c:pt idx="5473">
                  <c:v>23.12381614642833</c:v>
                </c:pt>
                <c:pt idx="5474">
                  <c:v>23.12835490813288</c:v>
                </c:pt>
                <c:pt idx="5475">
                  <c:v>23.1325910857238</c:v>
                </c:pt>
                <c:pt idx="5476">
                  <c:v>23.13668487079067</c:v>
                </c:pt>
                <c:pt idx="5477">
                  <c:v>23.14107412034497</c:v>
                </c:pt>
                <c:pt idx="5478">
                  <c:v>23.14508958952358</c:v>
                </c:pt>
                <c:pt idx="5479">
                  <c:v>23.14903386244018</c:v>
                </c:pt>
                <c:pt idx="5480">
                  <c:v>23.15341955218137</c:v>
                </c:pt>
                <c:pt idx="5481">
                  <c:v>23.15736382509797</c:v>
                </c:pt>
                <c:pt idx="5482">
                  <c:v>23.1616000026889</c:v>
                </c:pt>
                <c:pt idx="5483">
                  <c:v>23.16606756813143</c:v>
                </c:pt>
                <c:pt idx="5484">
                  <c:v>23.16985520927155</c:v>
                </c:pt>
                <c:pt idx="5485">
                  <c:v>23.17387779807638</c:v>
                </c:pt>
                <c:pt idx="5486">
                  <c:v>23.17848775604298</c:v>
                </c:pt>
                <c:pt idx="5487">
                  <c:v>23.18310127382266</c:v>
                </c:pt>
                <c:pt idx="5488">
                  <c:v>23.1873374514136</c:v>
                </c:pt>
                <c:pt idx="5489">
                  <c:v>23.19120696825506</c:v>
                </c:pt>
                <c:pt idx="5490">
                  <c:v>23.19567097388449</c:v>
                </c:pt>
                <c:pt idx="5491">
                  <c:v>23.19983595521338</c:v>
                </c:pt>
                <c:pt idx="5492">
                  <c:v>23.2036307159797</c:v>
                </c:pt>
                <c:pt idx="5493">
                  <c:v>23.20809472160914</c:v>
                </c:pt>
                <c:pt idx="5494">
                  <c:v>23.21203187489953</c:v>
                </c:pt>
                <c:pt idx="5495">
                  <c:v>23.21627517211666</c:v>
                </c:pt>
                <c:pt idx="5496">
                  <c:v>23.22081393382122</c:v>
                </c:pt>
                <c:pt idx="5497">
                  <c:v>23.2247546469247</c:v>
                </c:pt>
                <c:pt idx="5498">
                  <c:v>23.2286989198413</c:v>
                </c:pt>
                <c:pt idx="5499">
                  <c:v>23.23315936565763</c:v>
                </c:pt>
                <c:pt idx="5500">
                  <c:v>23.2379223955876</c:v>
                </c:pt>
                <c:pt idx="5501">
                  <c:v>23.24208737691649</c:v>
                </c:pt>
                <c:pt idx="5502">
                  <c:v>23.24595333394485</c:v>
                </c:pt>
                <c:pt idx="5503">
                  <c:v>23.25056685172454</c:v>
                </c:pt>
                <c:pt idx="5504">
                  <c:v>23.25458232090317</c:v>
                </c:pt>
                <c:pt idx="5505">
                  <c:v>23.25912108260773</c:v>
                </c:pt>
                <c:pt idx="5506">
                  <c:v>23.26365984431228</c:v>
                </c:pt>
                <c:pt idx="5507">
                  <c:v>23.26797433779146</c:v>
                </c:pt>
                <c:pt idx="5508">
                  <c:v>23.27191149108186</c:v>
                </c:pt>
                <c:pt idx="5509">
                  <c:v>23.27645381259952</c:v>
                </c:pt>
                <c:pt idx="5510">
                  <c:v>23.28046928177812</c:v>
                </c:pt>
                <c:pt idx="5511">
                  <c:v>23.2843387986196</c:v>
                </c:pt>
                <c:pt idx="5512">
                  <c:v>23.28865329209876</c:v>
                </c:pt>
                <c:pt idx="5513">
                  <c:v>23.29266876127739</c:v>
                </c:pt>
                <c:pt idx="5514">
                  <c:v>23.29683374260629</c:v>
                </c:pt>
                <c:pt idx="5515">
                  <c:v>23.30144726038598</c:v>
                </c:pt>
                <c:pt idx="5516">
                  <c:v>23.3052384613392</c:v>
                </c:pt>
                <c:pt idx="5517">
                  <c:v>23.3094034426681</c:v>
                </c:pt>
                <c:pt idx="5518">
                  <c:v>23.31379269222239</c:v>
                </c:pt>
                <c:pt idx="5519">
                  <c:v>23.31840621000209</c:v>
                </c:pt>
                <c:pt idx="5520">
                  <c:v>23.32264238759299</c:v>
                </c:pt>
                <c:pt idx="5521">
                  <c:v>23.32643714835934</c:v>
                </c:pt>
                <c:pt idx="5522">
                  <c:v>23.33105066613905</c:v>
                </c:pt>
                <c:pt idx="5523">
                  <c:v>23.33521564746793</c:v>
                </c:pt>
                <c:pt idx="5524">
                  <c:v>23.3397544091725</c:v>
                </c:pt>
                <c:pt idx="5525">
                  <c:v>23.34421129517572</c:v>
                </c:pt>
                <c:pt idx="5526">
                  <c:v>23.34845459239285</c:v>
                </c:pt>
                <c:pt idx="5527">
                  <c:v>23.35254837745972</c:v>
                </c:pt>
                <c:pt idx="5528">
                  <c:v>23.35701238308913</c:v>
                </c:pt>
                <c:pt idx="5529">
                  <c:v>23.36102785226777</c:v>
                </c:pt>
                <c:pt idx="5530">
                  <c:v>23.36489380929613</c:v>
                </c:pt>
                <c:pt idx="5531">
                  <c:v>23.36935425511246</c:v>
                </c:pt>
                <c:pt idx="5532">
                  <c:v>23.37315257569188</c:v>
                </c:pt>
                <c:pt idx="5533">
                  <c:v>23.37746706917104</c:v>
                </c:pt>
                <c:pt idx="5534">
                  <c:v>23.38125827012427</c:v>
                </c:pt>
                <c:pt idx="5535">
                  <c:v>23.38579347201572</c:v>
                </c:pt>
                <c:pt idx="5536">
                  <c:v>23.3898872570826</c:v>
                </c:pt>
                <c:pt idx="5537">
                  <c:v>23.39442601878715</c:v>
                </c:pt>
                <c:pt idx="5538">
                  <c:v>23.39896478049172</c:v>
                </c:pt>
                <c:pt idx="5539">
                  <c:v>23.40320095808265</c:v>
                </c:pt>
                <c:pt idx="5540">
                  <c:v>23.40729474314951</c:v>
                </c:pt>
                <c:pt idx="5541">
                  <c:v>23.4116839927038</c:v>
                </c:pt>
                <c:pt idx="5542">
                  <c:v>23.41584897403269</c:v>
                </c:pt>
                <c:pt idx="5543">
                  <c:v>23.41964373479902</c:v>
                </c:pt>
                <c:pt idx="5544">
                  <c:v>23.4239582282782</c:v>
                </c:pt>
                <c:pt idx="5545">
                  <c:v>23.42797369745681</c:v>
                </c:pt>
                <c:pt idx="5546">
                  <c:v>23.43220987504772</c:v>
                </c:pt>
                <c:pt idx="5547">
                  <c:v>23.4367521965654</c:v>
                </c:pt>
                <c:pt idx="5548">
                  <c:v>23.44061815359375</c:v>
                </c:pt>
                <c:pt idx="5549">
                  <c:v>23.44456242651034</c:v>
                </c:pt>
                <c:pt idx="5550">
                  <c:v>23.44917238447695</c:v>
                </c:pt>
                <c:pt idx="5551">
                  <c:v>23.45377878263044</c:v>
                </c:pt>
                <c:pt idx="5552">
                  <c:v>23.45802207984757</c:v>
                </c:pt>
                <c:pt idx="5553">
                  <c:v>23.46189159668903</c:v>
                </c:pt>
                <c:pt idx="5554">
                  <c:v>23.46634848269225</c:v>
                </c:pt>
                <c:pt idx="5555">
                  <c:v>23.47044226775909</c:v>
                </c:pt>
                <c:pt idx="5556">
                  <c:v>23.47423702852544</c:v>
                </c:pt>
                <c:pt idx="5557">
                  <c:v>23.47862627807971</c:v>
                </c:pt>
                <c:pt idx="5558">
                  <c:v>23.48279125940862</c:v>
                </c:pt>
                <c:pt idx="5559">
                  <c:v>23.4868850444755</c:v>
                </c:pt>
                <c:pt idx="5560">
                  <c:v>23.49134549029182</c:v>
                </c:pt>
                <c:pt idx="5561">
                  <c:v>23.49521500713328</c:v>
                </c:pt>
                <c:pt idx="5562">
                  <c:v>23.49930167257391</c:v>
                </c:pt>
                <c:pt idx="5563">
                  <c:v>23.50376923801647</c:v>
                </c:pt>
                <c:pt idx="5564">
                  <c:v>23.50852514832022</c:v>
                </c:pt>
                <c:pt idx="5565">
                  <c:v>23.51269012964913</c:v>
                </c:pt>
                <c:pt idx="5566">
                  <c:v>23.51648845022856</c:v>
                </c:pt>
                <c:pt idx="5567">
                  <c:v>23.5211731642703</c:v>
                </c:pt>
                <c:pt idx="5568">
                  <c:v>23.52518863344891</c:v>
                </c:pt>
                <c:pt idx="5569">
                  <c:v>23.52980215122861</c:v>
                </c:pt>
                <c:pt idx="5570">
                  <c:v>23.53434091293317</c:v>
                </c:pt>
                <c:pt idx="5571">
                  <c:v>23.53857709052409</c:v>
                </c:pt>
                <c:pt idx="5572">
                  <c:v>23.54252136344069</c:v>
                </c:pt>
                <c:pt idx="5573">
                  <c:v>23.54705656533215</c:v>
                </c:pt>
                <c:pt idx="5574">
                  <c:v>23.55107915413699</c:v>
                </c:pt>
                <c:pt idx="5575">
                  <c:v>23.55494511116533</c:v>
                </c:pt>
                <c:pt idx="5576">
                  <c:v>23.55925960464451</c:v>
                </c:pt>
                <c:pt idx="5577">
                  <c:v>23.56327507382312</c:v>
                </c:pt>
                <c:pt idx="5578">
                  <c:v>23.56751125141405</c:v>
                </c:pt>
                <c:pt idx="5579">
                  <c:v>23.57205357293169</c:v>
                </c:pt>
                <c:pt idx="5580">
                  <c:v>23.57592308977317</c:v>
                </c:pt>
                <c:pt idx="5581">
                  <c:v>23.58000975521383</c:v>
                </c:pt>
                <c:pt idx="5582">
                  <c:v>23.58440256458122</c:v>
                </c:pt>
                <c:pt idx="5583">
                  <c:v>23.58908727862296</c:v>
                </c:pt>
                <c:pt idx="5584">
                  <c:v>23.59332345621389</c:v>
                </c:pt>
                <c:pt idx="5585">
                  <c:v>23.5971217767933</c:v>
                </c:pt>
                <c:pt idx="5586">
                  <c:v>23.60165341887168</c:v>
                </c:pt>
                <c:pt idx="5587">
                  <c:v>23.60589671608881</c:v>
                </c:pt>
                <c:pt idx="5588">
                  <c:v>23.61043547779337</c:v>
                </c:pt>
                <c:pt idx="5589">
                  <c:v>23.61482472734767</c:v>
                </c:pt>
                <c:pt idx="5590">
                  <c:v>23.6190609049386</c:v>
                </c:pt>
                <c:pt idx="5591">
                  <c:v>23.62307993393032</c:v>
                </c:pt>
                <c:pt idx="5592">
                  <c:v>23.62754393955975</c:v>
                </c:pt>
                <c:pt idx="5593">
                  <c:v>23.63163060500041</c:v>
                </c:pt>
                <c:pt idx="5594">
                  <c:v>23.63550368165497</c:v>
                </c:pt>
                <c:pt idx="5595">
                  <c:v>23.63981817513413</c:v>
                </c:pt>
                <c:pt idx="5596">
                  <c:v>23.64375888823762</c:v>
                </c:pt>
                <c:pt idx="5597">
                  <c:v>23.64799506582855</c:v>
                </c:pt>
                <c:pt idx="5598">
                  <c:v>23.65179338640797</c:v>
                </c:pt>
                <c:pt idx="5599">
                  <c:v>23.65640334437457</c:v>
                </c:pt>
                <c:pt idx="5600">
                  <c:v>23.66056832570347</c:v>
                </c:pt>
                <c:pt idx="5601">
                  <c:v>23.66503233133286</c:v>
                </c:pt>
                <c:pt idx="5602">
                  <c:v>23.66964228929949</c:v>
                </c:pt>
                <c:pt idx="5603">
                  <c:v>23.67388558651662</c:v>
                </c:pt>
                <c:pt idx="5604">
                  <c:v>23.67790105569525</c:v>
                </c:pt>
                <c:pt idx="5605">
                  <c:v>23.68229030524954</c:v>
                </c:pt>
                <c:pt idx="5606">
                  <c:v>23.68645528657843</c:v>
                </c:pt>
                <c:pt idx="5607">
                  <c:v>23.69106880435814</c:v>
                </c:pt>
                <c:pt idx="5608">
                  <c:v>23.69545805391244</c:v>
                </c:pt>
                <c:pt idx="5609">
                  <c:v>23.69962303524132</c:v>
                </c:pt>
                <c:pt idx="5610">
                  <c:v>23.70378801657021</c:v>
                </c:pt>
                <c:pt idx="5611">
                  <c:v>23.70825202219964</c:v>
                </c:pt>
                <c:pt idx="5612">
                  <c:v>23.71219273530312</c:v>
                </c:pt>
                <c:pt idx="5613">
                  <c:v>23.71620820448176</c:v>
                </c:pt>
                <c:pt idx="5614">
                  <c:v>23.720526257774</c:v>
                </c:pt>
                <c:pt idx="5615">
                  <c:v>23.72439221480237</c:v>
                </c:pt>
                <c:pt idx="5616">
                  <c:v>23.72862839239328</c:v>
                </c:pt>
                <c:pt idx="5617">
                  <c:v>23.73250146904788</c:v>
                </c:pt>
                <c:pt idx="5618">
                  <c:v>23.73703311112623</c:v>
                </c:pt>
                <c:pt idx="5619">
                  <c:v>23.74105569993106</c:v>
                </c:pt>
                <c:pt idx="5620">
                  <c:v>23.74484334107118</c:v>
                </c:pt>
                <c:pt idx="5621">
                  <c:v>23.74931090651371</c:v>
                </c:pt>
                <c:pt idx="5622">
                  <c:v>23.75339757195437</c:v>
                </c:pt>
                <c:pt idx="5623">
                  <c:v>23.75756967290947</c:v>
                </c:pt>
                <c:pt idx="5624">
                  <c:v>23.76195536265067</c:v>
                </c:pt>
                <c:pt idx="5625">
                  <c:v>23.76589607575415</c:v>
                </c:pt>
                <c:pt idx="5626">
                  <c:v>23.76984034867074</c:v>
                </c:pt>
                <c:pt idx="5627">
                  <c:v>23.77430435430018</c:v>
                </c:pt>
                <c:pt idx="5628">
                  <c:v>23.7780955552534</c:v>
                </c:pt>
                <c:pt idx="5629">
                  <c:v>23.78226053658228</c:v>
                </c:pt>
                <c:pt idx="5630">
                  <c:v>23.78620480949889</c:v>
                </c:pt>
                <c:pt idx="5631">
                  <c:v>23.79066881512831</c:v>
                </c:pt>
                <c:pt idx="5632">
                  <c:v>23.79475548056898</c:v>
                </c:pt>
                <c:pt idx="5633">
                  <c:v>23.79862855722352</c:v>
                </c:pt>
                <c:pt idx="5634">
                  <c:v>23.80301780677782</c:v>
                </c:pt>
                <c:pt idx="5635">
                  <c:v>23.80703327595646</c:v>
                </c:pt>
                <c:pt idx="5636">
                  <c:v>23.81119825728535</c:v>
                </c:pt>
                <c:pt idx="5637">
                  <c:v>23.81573701898991</c:v>
                </c:pt>
                <c:pt idx="5638">
                  <c:v>23.81967773209341</c:v>
                </c:pt>
                <c:pt idx="5639">
                  <c:v>23.82362200501</c:v>
                </c:pt>
                <c:pt idx="5640">
                  <c:v>23.82815720690146</c:v>
                </c:pt>
                <c:pt idx="5641">
                  <c:v>23.83291667701832</c:v>
                </c:pt>
                <c:pt idx="5642">
                  <c:v>23.8370104620852</c:v>
                </c:pt>
                <c:pt idx="5643">
                  <c:v>23.84087997892664</c:v>
                </c:pt>
                <c:pt idx="5644">
                  <c:v>23.84548637708014</c:v>
                </c:pt>
                <c:pt idx="5645">
                  <c:v>23.849580162147</c:v>
                </c:pt>
                <c:pt idx="5646">
                  <c:v>23.85411892385157</c:v>
                </c:pt>
                <c:pt idx="5647">
                  <c:v>23.85865768555613</c:v>
                </c:pt>
                <c:pt idx="5648">
                  <c:v>23.86282266688502</c:v>
                </c:pt>
                <c:pt idx="5649">
                  <c:v>23.86690933232568</c:v>
                </c:pt>
                <c:pt idx="5650">
                  <c:v>23.87137689776821</c:v>
                </c:pt>
                <c:pt idx="5651">
                  <c:v>23.87546356320887</c:v>
                </c:pt>
                <c:pt idx="5652">
                  <c:v>23.8792618837883</c:v>
                </c:pt>
                <c:pt idx="5653">
                  <c:v>23.88364757352946</c:v>
                </c:pt>
                <c:pt idx="5654">
                  <c:v>23.88758828663298</c:v>
                </c:pt>
                <c:pt idx="5655">
                  <c:v>23.89183158385012</c:v>
                </c:pt>
                <c:pt idx="5656">
                  <c:v>23.8964379820036</c:v>
                </c:pt>
                <c:pt idx="5657">
                  <c:v>23.90030749884507</c:v>
                </c:pt>
                <c:pt idx="5658">
                  <c:v>23.90440128391192</c:v>
                </c:pt>
                <c:pt idx="5659">
                  <c:v>23.9087905334662</c:v>
                </c:pt>
                <c:pt idx="5660">
                  <c:v>23.91332573535769</c:v>
                </c:pt>
                <c:pt idx="5661">
                  <c:v>23.91756903257481</c:v>
                </c:pt>
                <c:pt idx="5662">
                  <c:v>23.92143498960317</c:v>
                </c:pt>
                <c:pt idx="5663">
                  <c:v>23.92597375130773</c:v>
                </c:pt>
                <c:pt idx="5664">
                  <c:v>23.93013873263663</c:v>
                </c:pt>
                <c:pt idx="5665">
                  <c:v>23.9339352733095</c:v>
                </c:pt>
                <c:pt idx="5666">
                  <c:v>23.93824620697554</c:v>
                </c:pt>
                <c:pt idx="5667">
                  <c:v>23.94226523596726</c:v>
                </c:pt>
                <c:pt idx="5668">
                  <c:v>23.94650141355822</c:v>
                </c:pt>
                <c:pt idx="5669">
                  <c:v>23.95104017526278</c:v>
                </c:pt>
                <c:pt idx="5670">
                  <c:v>23.95498088836628</c:v>
                </c:pt>
                <c:pt idx="5671">
                  <c:v>23.9589963575449</c:v>
                </c:pt>
                <c:pt idx="5672">
                  <c:v>23.9633891669123</c:v>
                </c:pt>
                <c:pt idx="5673">
                  <c:v>23.96822339310428</c:v>
                </c:pt>
                <c:pt idx="5674">
                  <c:v>23.97238837443318</c:v>
                </c:pt>
                <c:pt idx="5675">
                  <c:v>23.97625789127465</c:v>
                </c:pt>
                <c:pt idx="5676">
                  <c:v>23.98079665297918</c:v>
                </c:pt>
                <c:pt idx="5677">
                  <c:v>23.98488331841988</c:v>
                </c:pt>
                <c:pt idx="5678">
                  <c:v>23.9893508838624</c:v>
                </c:pt>
                <c:pt idx="5679">
                  <c:v>23.993960841829</c:v>
                </c:pt>
                <c:pt idx="5680">
                  <c:v>23.99819701941993</c:v>
                </c:pt>
                <c:pt idx="5681">
                  <c:v>24.00229080448679</c:v>
                </c:pt>
                <c:pt idx="5682">
                  <c:v>24.00668005404108</c:v>
                </c:pt>
                <c:pt idx="5683">
                  <c:v>24.01077383910792</c:v>
                </c:pt>
                <c:pt idx="5684">
                  <c:v>24.01456504006117</c:v>
                </c:pt>
                <c:pt idx="5685">
                  <c:v>24.01895428961547</c:v>
                </c:pt>
                <c:pt idx="5686">
                  <c:v>24.02289500271895</c:v>
                </c:pt>
                <c:pt idx="5687">
                  <c:v>24.02720949619813</c:v>
                </c:pt>
                <c:pt idx="5688">
                  <c:v>24.03174825790268</c:v>
                </c:pt>
                <c:pt idx="5689">
                  <c:v>24.03561421493102</c:v>
                </c:pt>
                <c:pt idx="5690">
                  <c:v>24.0394837317725</c:v>
                </c:pt>
                <c:pt idx="5691">
                  <c:v>24.04409724955219</c:v>
                </c:pt>
                <c:pt idx="5692">
                  <c:v>24.04870364770568</c:v>
                </c:pt>
                <c:pt idx="5693">
                  <c:v>24.05301814118485</c:v>
                </c:pt>
                <c:pt idx="5694">
                  <c:v>24.05689121783941</c:v>
                </c:pt>
                <c:pt idx="5695">
                  <c:v>24.06128046739371</c:v>
                </c:pt>
                <c:pt idx="5696">
                  <c:v>24.0654454487226</c:v>
                </c:pt>
                <c:pt idx="5697">
                  <c:v>24.06998065061407</c:v>
                </c:pt>
                <c:pt idx="5698">
                  <c:v>24.07451941231863</c:v>
                </c:pt>
                <c:pt idx="5699">
                  <c:v>24.07875558990955</c:v>
                </c:pt>
                <c:pt idx="5700">
                  <c:v>24.08277461890128</c:v>
                </c:pt>
                <c:pt idx="5701">
                  <c:v>24.08723506471761</c:v>
                </c:pt>
                <c:pt idx="5702">
                  <c:v>24.09117933763419</c:v>
                </c:pt>
                <c:pt idx="5703">
                  <c:v>24.09519480681283</c:v>
                </c:pt>
                <c:pt idx="5704">
                  <c:v>24.09966237225536</c:v>
                </c:pt>
                <c:pt idx="5705">
                  <c:v>24.10345001339548</c:v>
                </c:pt>
                <c:pt idx="5706">
                  <c:v>24.10769331061261</c:v>
                </c:pt>
                <c:pt idx="5707">
                  <c:v>24.11148807137894</c:v>
                </c:pt>
                <c:pt idx="5708">
                  <c:v>24.11610158915864</c:v>
                </c:pt>
                <c:pt idx="5709">
                  <c:v>24.12018825459929</c:v>
                </c:pt>
                <c:pt idx="5710">
                  <c:v>24.124801772379</c:v>
                </c:pt>
                <c:pt idx="5711">
                  <c:v>24.12934053408355</c:v>
                </c:pt>
                <c:pt idx="5712">
                  <c:v>24.13342719952421</c:v>
                </c:pt>
                <c:pt idx="5713">
                  <c:v>24.13752098459107</c:v>
                </c:pt>
                <c:pt idx="5714">
                  <c:v>24.14198143040741</c:v>
                </c:pt>
                <c:pt idx="5715">
                  <c:v>24.14607521547427</c:v>
                </c:pt>
                <c:pt idx="5716">
                  <c:v>24.1498699762406</c:v>
                </c:pt>
                <c:pt idx="5717">
                  <c:v>24.15425922579488</c:v>
                </c:pt>
                <c:pt idx="5718">
                  <c:v>24.15827113516041</c:v>
                </c:pt>
                <c:pt idx="5719">
                  <c:v>24.16251443237752</c:v>
                </c:pt>
                <c:pt idx="5720">
                  <c:v>24.1670531940821</c:v>
                </c:pt>
                <c:pt idx="5721">
                  <c:v>24.17084439503532</c:v>
                </c:pt>
                <c:pt idx="5722">
                  <c:v>24.17500937636422</c:v>
                </c:pt>
                <c:pt idx="5723">
                  <c:v>24.17940218573161</c:v>
                </c:pt>
                <c:pt idx="5724">
                  <c:v>24.18401214369822</c:v>
                </c:pt>
                <c:pt idx="5725">
                  <c:v>24.18824832128913</c:v>
                </c:pt>
                <c:pt idx="5726">
                  <c:v>24.19212139794369</c:v>
                </c:pt>
                <c:pt idx="5727">
                  <c:v>24.19666015964826</c:v>
                </c:pt>
                <c:pt idx="5728">
                  <c:v>24.20089633723919</c:v>
                </c:pt>
                <c:pt idx="5729">
                  <c:v>24.20543509894375</c:v>
                </c:pt>
                <c:pt idx="5730">
                  <c:v>24.20989910457318</c:v>
                </c:pt>
                <c:pt idx="5731">
                  <c:v>24.2139145737518</c:v>
                </c:pt>
                <c:pt idx="5732">
                  <c:v>24.21800835881867</c:v>
                </c:pt>
                <c:pt idx="5733">
                  <c:v>24.22246880463499</c:v>
                </c:pt>
                <c:pt idx="5734">
                  <c:v>24.22656258970183</c:v>
                </c:pt>
                <c:pt idx="5735">
                  <c:v>24.23049974299224</c:v>
                </c:pt>
                <c:pt idx="5736">
                  <c:v>24.23481779628451</c:v>
                </c:pt>
                <c:pt idx="5737">
                  <c:v>24.23868731312595</c:v>
                </c:pt>
                <c:pt idx="5738">
                  <c:v>24.24292349071689</c:v>
                </c:pt>
                <c:pt idx="5739">
                  <c:v>24.24679300755835</c:v>
                </c:pt>
                <c:pt idx="5740">
                  <c:v>24.25140652533805</c:v>
                </c:pt>
                <c:pt idx="5741">
                  <c:v>24.25549319077871</c:v>
                </c:pt>
                <c:pt idx="5742">
                  <c:v>24.26003551229638</c:v>
                </c:pt>
                <c:pt idx="5743">
                  <c:v>24.26456715437473</c:v>
                </c:pt>
                <c:pt idx="5744">
                  <c:v>24.26881045159186</c:v>
                </c:pt>
                <c:pt idx="5745">
                  <c:v>24.27289711703254</c:v>
                </c:pt>
                <c:pt idx="5746">
                  <c:v>24.27728992639992</c:v>
                </c:pt>
                <c:pt idx="5747">
                  <c:v>24.28138371146678</c:v>
                </c:pt>
                <c:pt idx="5748">
                  <c:v>24.28599366943337</c:v>
                </c:pt>
                <c:pt idx="5749">
                  <c:v>24.29038291898767</c:v>
                </c:pt>
                <c:pt idx="5750">
                  <c:v>24.2946190965786</c:v>
                </c:pt>
                <c:pt idx="5751">
                  <c:v>24.29878407790748</c:v>
                </c:pt>
                <c:pt idx="5752">
                  <c:v>24.30325164335003</c:v>
                </c:pt>
                <c:pt idx="5753">
                  <c:v>24.30719235645352</c:v>
                </c:pt>
                <c:pt idx="5754">
                  <c:v>24.31120782563215</c:v>
                </c:pt>
                <c:pt idx="5755">
                  <c:v>24.31559707518644</c:v>
                </c:pt>
                <c:pt idx="5756">
                  <c:v>24.32043486119154</c:v>
                </c:pt>
                <c:pt idx="5757">
                  <c:v>24.32467103878247</c:v>
                </c:pt>
                <c:pt idx="5758">
                  <c:v>24.32920980048702</c:v>
                </c:pt>
                <c:pt idx="5759">
                  <c:v>24.3330793173285</c:v>
                </c:pt>
                <c:pt idx="5760">
                  <c:v>24.33701647061888</c:v>
                </c:pt>
                <c:pt idx="5761">
                  <c:v>24.34163354821168</c:v>
                </c:pt>
                <c:pt idx="5762">
                  <c:v>24.34624350617825</c:v>
                </c:pt>
                <c:pt idx="5763">
                  <c:v>24.35048680339538</c:v>
                </c:pt>
                <c:pt idx="5764">
                  <c:v>24.35435276042377</c:v>
                </c:pt>
                <c:pt idx="5765">
                  <c:v>24.35874200997804</c:v>
                </c:pt>
                <c:pt idx="5766">
                  <c:v>24.36290699130695</c:v>
                </c:pt>
                <c:pt idx="5767">
                  <c:v>24.36752050908665</c:v>
                </c:pt>
                <c:pt idx="5768">
                  <c:v>24.372052151165</c:v>
                </c:pt>
                <c:pt idx="5769">
                  <c:v>24.3762171324939</c:v>
                </c:pt>
                <c:pt idx="5770">
                  <c:v>24.38023972129873</c:v>
                </c:pt>
                <c:pt idx="5771">
                  <c:v>24.38477136337709</c:v>
                </c:pt>
                <c:pt idx="5772">
                  <c:v>24.38871563629369</c:v>
                </c:pt>
                <c:pt idx="5773">
                  <c:v>24.39265990921028</c:v>
                </c:pt>
                <c:pt idx="5774">
                  <c:v>24.39712391483971</c:v>
                </c:pt>
                <c:pt idx="5775">
                  <c:v>24.40091511579293</c:v>
                </c:pt>
                <c:pt idx="5776">
                  <c:v>24.40515841301006</c:v>
                </c:pt>
                <c:pt idx="5777">
                  <c:v>24.40902437003842</c:v>
                </c:pt>
                <c:pt idx="5778">
                  <c:v>24.41355957192985</c:v>
                </c:pt>
                <c:pt idx="5779">
                  <c:v>24.41772455325878</c:v>
                </c:pt>
                <c:pt idx="5780">
                  <c:v>24.42226687477642</c:v>
                </c:pt>
                <c:pt idx="5781">
                  <c:v>24.4267985168548</c:v>
                </c:pt>
                <c:pt idx="5782">
                  <c:v>24.43089230192166</c:v>
                </c:pt>
                <c:pt idx="5783">
                  <c:v>24.43498608698853</c:v>
                </c:pt>
                <c:pt idx="5784">
                  <c:v>24.43945009261795</c:v>
                </c:pt>
                <c:pt idx="5785">
                  <c:v>24.44353675805861</c:v>
                </c:pt>
                <c:pt idx="5786">
                  <c:v>24.44740627490004</c:v>
                </c:pt>
                <c:pt idx="5787">
                  <c:v>24.45179552445436</c:v>
                </c:pt>
                <c:pt idx="5788">
                  <c:v>24.45573623755783</c:v>
                </c:pt>
                <c:pt idx="5789">
                  <c:v>24.45997953477498</c:v>
                </c:pt>
                <c:pt idx="5790">
                  <c:v>24.46451473666644</c:v>
                </c:pt>
                <c:pt idx="5791">
                  <c:v>24.46838425350788</c:v>
                </c:pt>
                <c:pt idx="5792">
                  <c:v>24.47247091894857</c:v>
                </c:pt>
                <c:pt idx="5793">
                  <c:v>24.47686372831597</c:v>
                </c:pt>
                <c:pt idx="5794">
                  <c:v>24.48147724609566</c:v>
                </c:pt>
                <c:pt idx="5795">
                  <c:v>24.48579173957481</c:v>
                </c:pt>
                <c:pt idx="5796">
                  <c:v>24.48958294052801</c:v>
                </c:pt>
                <c:pt idx="5797">
                  <c:v>24.49419645830774</c:v>
                </c:pt>
                <c:pt idx="5798">
                  <c:v>24.49836143963664</c:v>
                </c:pt>
                <c:pt idx="5799">
                  <c:v>24.50290020134118</c:v>
                </c:pt>
                <c:pt idx="5800">
                  <c:v>24.50728233126928</c:v>
                </c:pt>
                <c:pt idx="5801">
                  <c:v>24.51144731259819</c:v>
                </c:pt>
                <c:pt idx="5802">
                  <c:v>24.51554109766505</c:v>
                </c:pt>
                <c:pt idx="5803">
                  <c:v>24.52000510329448</c:v>
                </c:pt>
                <c:pt idx="5804">
                  <c:v>24.52409888836132</c:v>
                </c:pt>
                <c:pt idx="5805">
                  <c:v>24.52803960146482</c:v>
                </c:pt>
                <c:pt idx="5806">
                  <c:v>24.53227933886886</c:v>
                </c:pt>
                <c:pt idx="5807">
                  <c:v>24.53622005197235</c:v>
                </c:pt>
                <c:pt idx="5808">
                  <c:v>24.54046334918948</c:v>
                </c:pt>
                <c:pt idx="5809">
                  <c:v>24.5442545501427</c:v>
                </c:pt>
                <c:pt idx="5810">
                  <c:v>24.54894282399752</c:v>
                </c:pt>
                <c:pt idx="5811">
                  <c:v>24.55295829317616</c:v>
                </c:pt>
                <c:pt idx="5812">
                  <c:v>24.55749705488073</c:v>
                </c:pt>
                <c:pt idx="5813">
                  <c:v>24.56202869695909</c:v>
                </c:pt>
                <c:pt idx="5814">
                  <c:v>24.56634319043824</c:v>
                </c:pt>
                <c:pt idx="5815">
                  <c:v>24.57036577924308</c:v>
                </c:pt>
                <c:pt idx="5816">
                  <c:v>24.57475502879738</c:v>
                </c:pt>
                <c:pt idx="5817">
                  <c:v>24.57884169423803</c:v>
                </c:pt>
                <c:pt idx="5818">
                  <c:v>24.58352640827976</c:v>
                </c:pt>
                <c:pt idx="5819">
                  <c:v>24.58791921764715</c:v>
                </c:pt>
                <c:pt idx="5820">
                  <c:v>24.59208419897605</c:v>
                </c:pt>
                <c:pt idx="5821">
                  <c:v>24.59624918030492</c:v>
                </c:pt>
                <c:pt idx="5822">
                  <c:v>24.60071318593437</c:v>
                </c:pt>
                <c:pt idx="5823">
                  <c:v>24.604728655113</c:v>
                </c:pt>
                <c:pt idx="5824">
                  <c:v>24.60867292802959</c:v>
                </c:pt>
                <c:pt idx="5825">
                  <c:v>24.61306217758389</c:v>
                </c:pt>
                <c:pt idx="5826">
                  <c:v>24.61782164770077</c:v>
                </c:pt>
                <c:pt idx="5827">
                  <c:v>24.6221361411799</c:v>
                </c:pt>
                <c:pt idx="5828">
                  <c:v>24.62674965895961</c:v>
                </c:pt>
                <c:pt idx="5829">
                  <c:v>24.63143081318823</c:v>
                </c:pt>
                <c:pt idx="5830">
                  <c:v>24.6355245982551</c:v>
                </c:pt>
                <c:pt idx="5831">
                  <c:v>24.6399138478094</c:v>
                </c:pt>
                <c:pt idx="5832">
                  <c:v>24.64370860857572</c:v>
                </c:pt>
                <c:pt idx="5833">
                  <c:v>24.64794478616665</c:v>
                </c:pt>
                <c:pt idx="5834">
                  <c:v>24.65181430300811</c:v>
                </c:pt>
                <c:pt idx="5835">
                  <c:v>24.65627830863754</c:v>
                </c:pt>
                <c:pt idx="5836">
                  <c:v>24.66029377781616</c:v>
                </c:pt>
                <c:pt idx="5837">
                  <c:v>24.66416329465763</c:v>
                </c:pt>
                <c:pt idx="5838">
                  <c:v>24.66855254421192</c:v>
                </c:pt>
                <c:pt idx="5839">
                  <c:v>24.67263920965258</c:v>
                </c:pt>
                <c:pt idx="5840">
                  <c:v>24.67680419098147</c:v>
                </c:pt>
                <c:pt idx="5841">
                  <c:v>24.68134651249913</c:v>
                </c:pt>
                <c:pt idx="5842">
                  <c:v>24.68520890971439</c:v>
                </c:pt>
                <c:pt idx="5843">
                  <c:v>24.68923149851922</c:v>
                </c:pt>
                <c:pt idx="5844">
                  <c:v>24.69369550414865</c:v>
                </c:pt>
                <c:pt idx="5845">
                  <c:v>24.69838021819038</c:v>
                </c:pt>
                <c:pt idx="5846">
                  <c:v>24.70261639578127</c:v>
                </c:pt>
                <c:pt idx="5847">
                  <c:v>24.70648947243587</c:v>
                </c:pt>
                <c:pt idx="5848">
                  <c:v>24.71109943040247</c:v>
                </c:pt>
                <c:pt idx="5849">
                  <c:v>24.71511489958108</c:v>
                </c:pt>
                <c:pt idx="5850">
                  <c:v>24.71890966034741</c:v>
                </c:pt>
                <c:pt idx="5851">
                  <c:v>24.72329890990171</c:v>
                </c:pt>
                <c:pt idx="5852">
                  <c:v>24.72738557534236</c:v>
                </c:pt>
                <c:pt idx="5853">
                  <c:v>24.73147936040923</c:v>
                </c:pt>
                <c:pt idx="5854">
                  <c:v>24.7360181221138</c:v>
                </c:pt>
                <c:pt idx="5855">
                  <c:v>24.74003359129242</c:v>
                </c:pt>
                <c:pt idx="5856">
                  <c:v>24.74397786420901</c:v>
                </c:pt>
                <c:pt idx="5857">
                  <c:v>24.74836711376328</c:v>
                </c:pt>
                <c:pt idx="5858">
                  <c:v>24.75215831471654</c:v>
                </c:pt>
                <c:pt idx="5859">
                  <c:v>24.75639449230746</c:v>
                </c:pt>
                <c:pt idx="5860">
                  <c:v>24.76026756896202</c:v>
                </c:pt>
                <c:pt idx="5861">
                  <c:v>24.76480633066658</c:v>
                </c:pt>
                <c:pt idx="5862">
                  <c:v>24.76889299610722</c:v>
                </c:pt>
                <c:pt idx="5863">
                  <c:v>24.77350651388694</c:v>
                </c:pt>
                <c:pt idx="5864">
                  <c:v>24.77796695970327</c:v>
                </c:pt>
                <c:pt idx="5865">
                  <c:v>24.78213194103214</c:v>
                </c:pt>
                <c:pt idx="5866">
                  <c:v>24.78622572609903</c:v>
                </c:pt>
                <c:pt idx="5867">
                  <c:v>24.79068973172845</c:v>
                </c:pt>
                <c:pt idx="5868">
                  <c:v>24.79478351679531</c:v>
                </c:pt>
                <c:pt idx="5869">
                  <c:v>24.79872422989881</c:v>
                </c:pt>
                <c:pt idx="5870">
                  <c:v>24.80296396730283</c:v>
                </c:pt>
                <c:pt idx="5871">
                  <c:v>24.80675872806916</c:v>
                </c:pt>
                <c:pt idx="5872">
                  <c:v>24.81107322154832</c:v>
                </c:pt>
                <c:pt idx="5873">
                  <c:v>24.81486442250155</c:v>
                </c:pt>
                <c:pt idx="5874">
                  <c:v>24.81955269635638</c:v>
                </c:pt>
                <c:pt idx="5875">
                  <c:v>24.823568165535</c:v>
                </c:pt>
                <c:pt idx="5876">
                  <c:v>24.82803217116442</c:v>
                </c:pt>
                <c:pt idx="5877">
                  <c:v>24.83257093286899</c:v>
                </c:pt>
                <c:pt idx="5878">
                  <c:v>24.83687830672195</c:v>
                </c:pt>
                <c:pt idx="5879">
                  <c:v>24.84082613945165</c:v>
                </c:pt>
                <c:pt idx="5880">
                  <c:v>24.84536490115621</c:v>
                </c:pt>
                <c:pt idx="5881">
                  <c:v>24.84945156659687</c:v>
                </c:pt>
                <c:pt idx="5882">
                  <c:v>24.85324632736318</c:v>
                </c:pt>
                <c:pt idx="5883">
                  <c:v>24.85763557691749</c:v>
                </c:pt>
                <c:pt idx="5884">
                  <c:v>24.86165460590922</c:v>
                </c:pt>
                <c:pt idx="5885">
                  <c:v>24.86589078350014</c:v>
                </c:pt>
                <c:pt idx="5886">
                  <c:v>24.87050430127984</c:v>
                </c:pt>
                <c:pt idx="5887">
                  <c:v>24.87429906204617</c:v>
                </c:pt>
                <c:pt idx="5888">
                  <c:v>24.87823977514966</c:v>
                </c:pt>
                <c:pt idx="5889">
                  <c:v>24.88277853685422</c:v>
                </c:pt>
                <c:pt idx="5890">
                  <c:v>24.88738849482082</c:v>
                </c:pt>
                <c:pt idx="5891">
                  <c:v>24.89170298829998</c:v>
                </c:pt>
                <c:pt idx="5892">
                  <c:v>24.89564904112309</c:v>
                </c:pt>
                <c:pt idx="5893">
                  <c:v>24.90010592712635</c:v>
                </c:pt>
                <c:pt idx="5894">
                  <c:v>24.90419971219321</c:v>
                </c:pt>
                <c:pt idx="5895">
                  <c:v>24.90799447295954</c:v>
                </c:pt>
                <c:pt idx="5896">
                  <c:v>24.9123089664387</c:v>
                </c:pt>
                <c:pt idx="5897">
                  <c:v>24.91647394776759</c:v>
                </c:pt>
                <c:pt idx="5898">
                  <c:v>24.9206389290965</c:v>
                </c:pt>
                <c:pt idx="5899">
                  <c:v>24.92510293472589</c:v>
                </c:pt>
                <c:pt idx="5900">
                  <c:v>24.92896889175427</c:v>
                </c:pt>
                <c:pt idx="5901">
                  <c:v>24.9329843609329</c:v>
                </c:pt>
                <c:pt idx="5902">
                  <c:v>24.93745192637543</c:v>
                </c:pt>
                <c:pt idx="5903">
                  <c:v>24.9422825927543</c:v>
                </c:pt>
                <c:pt idx="5904">
                  <c:v>24.94652588997143</c:v>
                </c:pt>
                <c:pt idx="5905">
                  <c:v>24.95098989560089</c:v>
                </c:pt>
                <c:pt idx="5906">
                  <c:v>24.95574936571772</c:v>
                </c:pt>
                <c:pt idx="5907">
                  <c:v>24.95983603115841</c:v>
                </c:pt>
                <c:pt idx="5908">
                  <c:v>24.96422884052578</c:v>
                </c:pt>
                <c:pt idx="5909">
                  <c:v>24.96898475082957</c:v>
                </c:pt>
                <c:pt idx="5910">
                  <c:v>24.9732280480467</c:v>
                </c:pt>
                <c:pt idx="5911">
                  <c:v>24.97702280881302</c:v>
                </c:pt>
                <c:pt idx="5912">
                  <c:v>24.98156157051758</c:v>
                </c:pt>
                <c:pt idx="5913">
                  <c:v>24.98572655184648</c:v>
                </c:pt>
                <c:pt idx="5914">
                  <c:v>24.9895213126128</c:v>
                </c:pt>
                <c:pt idx="5915">
                  <c:v>24.99383580609197</c:v>
                </c:pt>
                <c:pt idx="5916">
                  <c:v>24.99800078742086</c:v>
                </c:pt>
                <c:pt idx="5917">
                  <c:v>25.00208745286152</c:v>
                </c:pt>
                <c:pt idx="5918">
                  <c:v>25.00662977437916</c:v>
                </c:pt>
                <c:pt idx="5919">
                  <c:v>25.01056692766958</c:v>
                </c:pt>
                <c:pt idx="5920">
                  <c:v>25.0145823968482</c:v>
                </c:pt>
                <c:pt idx="5921">
                  <c:v>25.0189752062156</c:v>
                </c:pt>
                <c:pt idx="5922">
                  <c:v>25.02276996698192</c:v>
                </c:pt>
                <c:pt idx="5923">
                  <c:v>25.02700614457284</c:v>
                </c:pt>
                <c:pt idx="5924">
                  <c:v>25.03080446515228</c:v>
                </c:pt>
                <c:pt idx="5925">
                  <c:v>25.03541086330577</c:v>
                </c:pt>
                <c:pt idx="5926">
                  <c:v>25.03957584463467</c:v>
                </c:pt>
                <c:pt idx="5927">
                  <c:v>25.04411816615233</c:v>
                </c:pt>
                <c:pt idx="5928">
                  <c:v>25.04850741570662</c:v>
                </c:pt>
                <c:pt idx="5929">
                  <c:v>25.05274359329755</c:v>
                </c:pt>
                <c:pt idx="5930">
                  <c:v>25.05683737836441</c:v>
                </c:pt>
                <c:pt idx="5931">
                  <c:v>25.06130138399384</c:v>
                </c:pt>
                <c:pt idx="5932">
                  <c:v>25.0653880494345</c:v>
                </c:pt>
                <c:pt idx="5933">
                  <c:v>25.06926112608906</c:v>
                </c:pt>
                <c:pt idx="5934">
                  <c:v>25.07357561956822</c:v>
                </c:pt>
                <c:pt idx="5935">
                  <c:v>25.07744157659658</c:v>
                </c:pt>
                <c:pt idx="5936">
                  <c:v>25.08182726633776</c:v>
                </c:pt>
                <c:pt idx="5937">
                  <c:v>25.08636958785544</c:v>
                </c:pt>
                <c:pt idx="5938">
                  <c:v>25.0911290579723</c:v>
                </c:pt>
                <c:pt idx="5939">
                  <c:v>25.09529403930118</c:v>
                </c:pt>
                <c:pt idx="5940">
                  <c:v>25.0995337767052</c:v>
                </c:pt>
                <c:pt idx="5941">
                  <c:v>25.10428968700899</c:v>
                </c:pt>
                <c:pt idx="5942">
                  <c:v>25.10860418048815</c:v>
                </c:pt>
                <c:pt idx="5943">
                  <c:v>25.11322125808096</c:v>
                </c:pt>
                <c:pt idx="5944">
                  <c:v>25.11701245903417</c:v>
                </c:pt>
                <c:pt idx="5945">
                  <c:v>25.12110624410102</c:v>
                </c:pt>
                <c:pt idx="5946">
                  <c:v>25.12557024973045</c:v>
                </c:pt>
                <c:pt idx="5947">
                  <c:v>25.13002713573369</c:v>
                </c:pt>
                <c:pt idx="5948">
                  <c:v>25.13434162921286</c:v>
                </c:pt>
                <c:pt idx="5949">
                  <c:v>25.13836421801768</c:v>
                </c:pt>
                <c:pt idx="5950">
                  <c:v>25.14289941990913</c:v>
                </c:pt>
                <c:pt idx="5951">
                  <c:v>25.14691488908777</c:v>
                </c:pt>
                <c:pt idx="5952">
                  <c:v>25.15078084611613</c:v>
                </c:pt>
                <c:pt idx="5953">
                  <c:v>25.1550988994084</c:v>
                </c:pt>
                <c:pt idx="5954">
                  <c:v>25.15911436858702</c:v>
                </c:pt>
                <c:pt idx="5955">
                  <c:v>25.16342886206618</c:v>
                </c:pt>
                <c:pt idx="5956">
                  <c:v>25.16796762377074</c:v>
                </c:pt>
                <c:pt idx="5957">
                  <c:v>25.17176238453706</c:v>
                </c:pt>
                <c:pt idx="5958">
                  <c:v>25.17577785371569</c:v>
                </c:pt>
                <c:pt idx="5959">
                  <c:v>25.18024185934512</c:v>
                </c:pt>
                <c:pt idx="5960">
                  <c:v>25.18485181731172</c:v>
                </c:pt>
                <c:pt idx="5961">
                  <c:v>25.18916631079088</c:v>
                </c:pt>
                <c:pt idx="5962">
                  <c:v>25.19311058370747</c:v>
                </c:pt>
                <c:pt idx="5963">
                  <c:v>25.1975710295238</c:v>
                </c:pt>
                <c:pt idx="5964">
                  <c:v>25.20166481459066</c:v>
                </c:pt>
                <c:pt idx="5965">
                  <c:v>25.20545601554388</c:v>
                </c:pt>
                <c:pt idx="5966">
                  <c:v>25.20977050902302</c:v>
                </c:pt>
                <c:pt idx="5967">
                  <c:v>25.21386429408991</c:v>
                </c:pt>
                <c:pt idx="5968">
                  <c:v>25.21810047168083</c:v>
                </c:pt>
                <c:pt idx="5969">
                  <c:v>25.22256447731026</c:v>
                </c:pt>
                <c:pt idx="5970">
                  <c:v>25.22643399415172</c:v>
                </c:pt>
                <c:pt idx="5971">
                  <c:v>25.23044946333032</c:v>
                </c:pt>
                <c:pt idx="5972">
                  <c:v>25.23491346895978</c:v>
                </c:pt>
                <c:pt idx="5973">
                  <c:v>25.23966937926354</c:v>
                </c:pt>
                <c:pt idx="5974">
                  <c:v>25.24391267648067</c:v>
                </c:pt>
                <c:pt idx="5975">
                  <c:v>25.24852619426034</c:v>
                </c:pt>
                <c:pt idx="5976">
                  <c:v>25.25328566437723</c:v>
                </c:pt>
                <c:pt idx="5977">
                  <c:v>25.25722993729381</c:v>
                </c:pt>
                <c:pt idx="5978">
                  <c:v>25.26176513918529</c:v>
                </c:pt>
                <c:pt idx="5979">
                  <c:v>25.26652460930215</c:v>
                </c:pt>
                <c:pt idx="5980">
                  <c:v>25.27076790651928</c:v>
                </c:pt>
                <c:pt idx="5981">
                  <c:v>25.27455910747251</c:v>
                </c:pt>
                <c:pt idx="5982">
                  <c:v>25.27909430936396</c:v>
                </c:pt>
                <c:pt idx="5983">
                  <c:v>25.28318809443083</c:v>
                </c:pt>
                <c:pt idx="5984">
                  <c:v>25.28698285519715</c:v>
                </c:pt>
                <c:pt idx="5985">
                  <c:v>25.29129734867632</c:v>
                </c:pt>
                <c:pt idx="5986">
                  <c:v>25.29546233000518</c:v>
                </c:pt>
                <c:pt idx="5987">
                  <c:v>25.2996273113341</c:v>
                </c:pt>
                <c:pt idx="5988">
                  <c:v>25.30409131696353</c:v>
                </c:pt>
                <c:pt idx="5989">
                  <c:v>25.30810678614215</c:v>
                </c:pt>
                <c:pt idx="5990">
                  <c:v>25.31205105905876</c:v>
                </c:pt>
                <c:pt idx="5991">
                  <c:v>25.31644030861305</c:v>
                </c:pt>
                <c:pt idx="5992">
                  <c:v>25.32023150956627</c:v>
                </c:pt>
                <c:pt idx="5993">
                  <c:v>25.32439649089516</c:v>
                </c:pt>
                <c:pt idx="5994">
                  <c:v>25.32826600773662</c:v>
                </c:pt>
                <c:pt idx="5995">
                  <c:v>25.33287240589013</c:v>
                </c:pt>
                <c:pt idx="5996">
                  <c:v>25.33696619095698</c:v>
                </c:pt>
                <c:pt idx="5997">
                  <c:v>25.34076095172328</c:v>
                </c:pt>
                <c:pt idx="5998">
                  <c:v>25.3451466414645</c:v>
                </c:pt>
                <c:pt idx="5999">
                  <c:v>25.34924042653136</c:v>
                </c:pt>
                <c:pt idx="6000">
                  <c:v>25.35340540786025</c:v>
                </c:pt>
                <c:pt idx="6001">
                  <c:v>25.3578694134897</c:v>
                </c:pt>
                <c:pt idx="6002">
                  <c:v>25.36188844248142</c:v>
                </c:pt>
                <c:pt idx="6003">
                  <c:v>25.3658291555849</c:v>
                </c:pt>
                <c:pt idx="6004">
                  <c:v>25.37021840513919</c:v>
                </c:pt>
                <c:pt idx="6005">
                  <c:v>25.37489955936783</c:v>
                </c:pt>
                <c:pt idx="6006">
                  <c:v>25.37921583275354</c:v>
                </c:pt>
                <c:pt idx="6007">
                  <c:v>25.38301415333296</c:v>
                </c:pt>
                <c:pt idx="6008">
                  <c:v>25.38762411129957</c:v>
                </c:pt>
                <c:pt idx="6009">
                  <c:v>25.39171077674022</c:v>
                </c:pt>
                <c:pt idx="6010">
                  <c:v>25.3962530982579</c:v>
                </c:pt>
                <c:pt idx="6011">
                  <c:v>25.40071710388731</c:v>
                </c:pt>
                <c:pt idx="6012">
                  <c:v>25.40488208521622</c:v>
                </c:pt>
                <c:pt idx="6013">
                  <c:v>25.40896875065688</c:v>
                </c:pt>
                <c:pt idx="6014">
                  <c:v>25.4134363160994</c:v>
                </c:pt>
                <c:pt idx="6015">
                  <c:v>25.41752298154005</c:v>
                </c:pt>
                <c:pt idx="6016">
                  <c:v>25.42132130211948</c:v>
                </c:pt>
                <c:pt idx="6017">
                  <c:v>25.42571055167375</c:v>
                </c:pt>
                <c:pt idx="6018">
                  <c:v>25.42972602085241</c:v>
                </c:pt>
                <c:pt idx="6019">
                  <c:v>25.43389100218129</c:v>
                </c:pt>
                <c:pt idx="6020">
                  <c:v>25.43850451996098</c:v>
                </c:pt>
                <c:pt idx="6021">
                  <c:v>25.44244167325136</c:v>
                </c:pt>
                <c:pt idx="6022">
                  <c:v>25.44638594616798</c:v>
                </c:pt>
                <c:pt idx="6023">
                  <c:v>25.45084995179741</c:v>
                </c:pt>
                <c:pt idx="6024">
                  <c:v>25.45545990976398</c:v>
                </c:pt>
                <c:pt idx="6025">
                  <c:v>25.45977440324317</c:v>
                </c:pt>
                <c:pt idx="6026">
                  <c:v>25.46371867615973</c:v>
                </c:pt>
                <c:pt idx="6027">
                  <c:v>25.46818268178916</c:v>
                </c:pt>
                <c:pt idx="6028">
                  <c:v>25.47226934722982</c:v>
                </c:pt>
                <c:pt idx="6029">
                  <c:v>25.47681166874752</c:v>
                </c:pt>
                <c:pt idx="6030">
                  <c:v>25.4803074052133</c:v>
                </c:pt>
                <c:pt idx="6031">
                  <c:v>25.48447238654218</c:v>
                </c:pt>
                <c:pt idx="6032">
                  <c:v>25.4887085641331</c:v>
                </c:pt>
                <c:pt idx="6033">
                  <c:v>25.49317612957565</c:v>
                </c:pt>
                <c:pt idx="6034">
                  <c:v>25.49711684267912</c:v>
                </c:pt>
                <c:pt idx="6035">
                  <c:v>25.50121062774601</c:v>
                </c:pt>
                <c:pt idx="6036">
                  <c:v>25.51028103152893</c:v>
                </c:pt>
                <c:pt idx="6037">
                  <c:v>25.52010255587629</c:v>
                </c:pt>
                <c:pt idx="6038">
                  <c:v>25.52976744844719</c:v>
                </c:pt>
                <c:pt idx="6039">
                  <c:v>25.53929350830712</c:v>
                </c:pt>
                <c:pt idx="6040">
                  <c:v>25.54866649620368</c:v>
                </c:pt>
                <c:pt idx="6041">
                  <c:v>25.55833494858768</c:v>
                </c:pt>
                <c:pt idx="6042">
                  <c:v>25.56822766919707</c:v>
                </c:pt>
                <c:pt idx="6043">
                  <c:v>25.57767185335567</c:v>
                </c:pt>
                <c:pt idx="6044">
                  <c:v>25.58704840106532</c:v>
                </c:pt>
                <c:pt idx="6045">
                  <c:v>25.5970870740119</c:v>
                </c:pt>
                <c:pt idx="6046">
                  <c:v>25.60660957405873</c:v>
                </c:pt>
                <c:pt idx="6047">
                  <c:v>25.61576185354299</c:v>
                </c:pt>
                <c:pt idx="6048">
                  <c:v>25.62580408630266</c:v>
                </c:pt>
                <c:pt idx="6049">
                  <c:v>25.63547253868665</c:v>
                </c:pt>
                <c:pt idx="6050">
                  <c:v>25.64454294246957</c:v>
                </c:pt>
                <c:pt idx="6051">
                  <c:v>25.65443922289208</c:v>
                </c:pt>
                <c:pt idx="6052">
                  <c:v>25.66418599116431</c:v>
                </c:pt>
                <c:pt idx="6053">
                  <c:v>25.67355897906087</c:v>
                </c:pt>
                <c:pt idx="6054">
                  <c:v>25.68315267536972</c:v>
                </c:pt>
                <c:pt idx="6055">
                  <c:v>25.69282112775373</c:v>
                </c:pt>
                <c:pt idx="6056">
                  <c:v>25.70241838387568</c:v>
                </c:pt>
                <c:pt idx="6057">
                  <c:v>25.71201208018455</c:v>
                </c:pt>
                <c:pt idx="6058">
                  <c:v>25.72138506808112</c:v>
                </c:pt>
                <c:pt idx="6059">
                  <c:v>25.73142730084079</c:v>
                </c:pt>
                <c:pt idx="6060">
                  <c:v>25.74087504481248</c:v>
                </c:pt>
                <c:pt idx="6061">
                  <c:v>25.75009852055878</c:v>
                </c:pt>
                <c:pt idx="6062">
                  <c:v>25.7602902654687</c:v>
                </c:pt>
                <c:pt idx="6063">
                  <c:v>25.76980564588933</c:v>
                </c:pt>
                <c:pt idx="6064">
                  <c:v>25.77873721696126</c:v>
                </c:pt>
                <c:pt idx="6065">
                  <c:v>25.78899659832013</c:v>
                </c:pt>
                <c:pt idx="6066">
                  <c:v>25.79859741425522</c:v>
                </c:pt>
                <c:pt idx="6067">
                  <c:v>25.80781733018842</c:v>
                </c:pt>
                <c:pt idx="6068">
                  <c:v>25.81756409846065</c:v>
                </c:pt>
                <c:pt idx="6069">
                  <c:v>25.82731086673288</c:v>
                </c:pt>
                <c:pt idx="6070">
                  <c:v>25.83682980696659</c:v>
                </c:pt>
                <c:pt idx="6071">
                  <c:v>25.84620279486316</c:v>
                </c:pt>
                <c:pt idx="6072">
                  <c:v>25.85587124724717</c:v>
                </c:pt>
                <c:pt idx="6073">
                  <c:v>25.86568921178142</c:v>
                </c:pt>
                <c:pt idx="6074">
                  <c:v>25.8750657594911</c:v>
                </c:pt>
                <c:pt idx="6075">
                  <c:v>25.88450994364969</c:v>
                </c:pt>
                <c:pt idx="6076">
                  <c:v>25.89455217640934</c:v>
                </c:pt>
                <c:pt idx="6077">
                  <c:v>25.90407111664308</c:v>
                </c:pt>
                <c:pt idx="6078">
                  <c:v>25.91054641667492</c:v>
                </c:pt>
                <c:pt idx="6079">
                  <c:v>25.91322339612732</c:v>
                </c:pt>
                <c:pt idx="6080">
                  <c:v>25.91627059614233</c:v>
                </c:pt>
                <c:pt idx="6081">
                  <c:v>25.92594260833942</c:v>
                </c:pt>
                <c:pt idx="6082">
                  <c:v>25.93568937661163</c:v>
                </c:pt>
                <c:pt idx="6083">
                  <c:v>25.94520831684538</c:v>
                </c:pt>
                <c:pt idx="6084">
                  <c:v>25.95473081689221</c:v>
                </c:pt>
                <c:pt idx="6085">
                  <c:v>25.96432451320107</c:v>
                </c:pt>
                <c:pt idx="6086">
                  <c:v>25.97421367399737</c:v>
                </c:pt>
                <c:pt idx="6087">
                  <c:v>25.98359022170702</c:v>
                </c:pt>
                <c:pt idx="6088">
                  <c:v>25.99288845352847</c:v>
                </c:pt>
                <c:pt idx="6089">
                  <c:v>26.00300188255016</c:v>
                </c:pt>
                <c:pt idx="6090">
                  <c:v>26.01252438259699</c:v>
                </c:pt>
                <c:pt idx="6091">
                  <c:v>26.02152714993098</c:v>
                </c:pt>
                <c:pt idx="6092">
                  <c:v>26.03164413876578</c:v>
                </c:pt>
                <c:pt idx="6093">
                  <c:v>26.04131259114978</c:v>
                </c:pt>
                <c:pt idx="6094">
                  <c:v>26.05046131082094</c:v>
                </c:pt>
                <c:pt idx="6095">
                  <c:v>26.06042878750547</c:v>
                </c:pt>
                <c:pt idx="6096">
                  <c:v>26.07002604362743</c:v>
                </c:pt>
                <c:pt idx="6097">
                  <c:v>26.07947022778603</c:v>
                </c:pt>
                <c:pt idx="6098">
                  <c:v>26.08906748390799</c:v>
                </c:pt>
                <c:pt idx="6099">
                  <c:v>26.09881069236712</c:v>
                </c:pt>
                <c:pt idx="6100">
                  <c:v>26.10848270456422</c:v>
                </c:pt>
                <c:pt idx="6101">
                  <c:v>26.11785569246078</c:v>
                </c:pt>
                <c:pt idx="6102">
                  <c:v>26.12744938876962</c:v>
                </c:pt>
                <c:pt idx="6103">
                  <c:v>26.13748806171621</c:v>
                </c:pt>
                <c:pt idx="6104">
                  <c:v>26.14678629353762</c:v>
                </c:pt>
                <c:pt idx="6105">
                  <c:v>26.15601332909703</c:v>
                </c:pt>
                <c:pt idx="6106">
                  <c:v>26.16613031793182</c:v>
                </c:pt>
                <c:pt idx="6107">
                  <c:v>26.17565281797866</c:v>
                </c:pt>
                <c:pt idx="6108">
                  <c:v>26.18472678157467</c:v>
                </c:pt>
                <c:pt idx="6109">
                  <c:v>26.19476901433435</c:v>
                </c:pt>
                <c:pt idx="6110">
                  <c:v>26.20451222279348</c:v>
                </c:pt>
                <c:pt idx="6111">
                  <c:v>26.21373569853977</c:v>
                </c:pt>
                <c:pt idx="6112">
                  <c:v>26.22340415092377</c:v>
                </c:pt>
                <c:pt idx="6113">
                  <c:v>26.23322567527113</c:v>
                </c:pt>
                <c:pt idx="6114">
                  <c:v>26.2426698594297</c:v>
                </c:pt>
                <c:pt idx="6115">
                  <c:v>26.25219235947656</c:v>
                </c:pt>
                <c:pt idx="6116">
                  <c:v>26.26178961559852</c:v>
                </c:pt>
                <c:pt idx="6117">
                  <c:v>26.27168233620792</c:v>
                </c:pt>
                <c:pt idx="6118">
                  <c:v>26.28112652036651</c:v>
                </c:pt>
                <c:pt idx="6119">
                  <c:v>26.29034999611281</c:v>
                </c:pt>
                <c:pt idx="6120">
                  <c:v>26.3004669849476</c:v>
                </c:pt>
                <c:pt idx="6121">
                  <c:v>26.30998948499444</c:v>
                </c:pt>
                <c:pt idx="6122">
                  <c:v>26.31905988877736</c:v>
                </c:pt>
                <c:pt idx="6123">
                  <c:v>26.32910568135013</c:v>
                </c:pt>
                <c:pt idx="6124">
                  <c:v>26.33884532999616</c:v>
                </c:pt>
                <c:pt idx="6125">
                  <c:v>26.34799760948042</c:v>
                </c:pt>
                <c:pt idx="6126">
                  <c:v>26.35789033008982</c:v>
                </c:pt>
                <c:pt idx="6127">
                  <c:v>26.36756234228692</c:v>
                </c:pt>
                <c:pt idx="6128">
                  <c:v>26.37693533018348</c:v>
                </c:pt>
                <c:pt idx="6129">
                  <c:v>26.38660378256747</c:v>
                </c:pt>
                <c:pt idx="6130">
                  <c:v>26.39627223495147</c:v>
                </c:pt>
                <c:pt idx="6131">
                  <c:v>26.40594424714856</c:v>
                </c:pt>
                <c:pt idx="6132">
                  <c:v>26.41531723504512</c:v>
                </c:pt>
                <c:pt idx="6133">
                  <c:v>26.42491093135398</c:v>
                </c:pt>
                <c:pt idx="6134">
                  <c:v>26.43487484822543</c:v>
                </c:pt>
                <c:pt idx="6135">
                  <c:v>26.44424783612195</c:v>
                </c:pt>
                <c:pt idx="6136">
                  <c:v>26.45354962775651</c:v>
                </c:pt>
                <c:pt idx="6137">
                  <c:v>26.46359186051617</c:v>
                </c:pt>
                <c:pt idx="6138">
                  <c:v>26.47311080074988</c:v>
                </c:pt>
                <c:pt idx="6139">
                  <c:v>26.48226308023417</c:v>
                </c:pt>
                <c:pt idx="6140">
                  <c:v>26.49230531299382</c:v>
                </c:pt>
                <c:pt idx="6141">
                  <c:v>26.50197376537783</c:v>
                </c:pt>
                <c:pt idx="6142">
                  <c:v>26.51127199719926</c:v>
                </c:pt>
                <c:pt idx="6143">
                  <c:v>26.52094044958325</c:v>
                </c:pt>
                <c:pt idx="6144">
                  <c:v>26.5306872178555</c:v>
                </c:pt>
                <c:pt idx="6145">
                  <c:v>26.54020259827611</c:v>
                </c:pt>
                <c:pt idx="6146">
                  <c:v>26.54972509832292</c:v>
                </c:pt>
                <c:pt idx="6147">
                  <c:v>26.55932591425801</c:v>
                </c:pt>
                <c:pt idx="6148">
                  <c:v>26.56914031897917</c:v>
                </c:pt>
                <c:pt idx="6149">
                  <c:v>26.5753913507856</c:v>
                </c:pt>
                <c:pt idx="6150">
                  <c:v>26.57576513116128</c:v>
                </c:pt>
                <c:pt idx="6151">
                  <c:v>26.57591286340499</c:v>
                </c:pt>
                <c:pt idx="6152">
                  <c:v>26.57591286340499</c:v>
                </c:pt>
                <c:pt idx="6153">
                  <c:v>26.57591286340499</c:v>
                </c:pt>
                <c:pt idx="6154">
                  <c:v>26.57591286340499</c:v>
                </c:pt>
                <c:pt idx="6155">
                  <c:v>26.57583988723642</c:v>
                </c:pt>
                <c:pt idx="6156">
                  <c:v>26.57583988723642</c:v>
                </c:pt>
                <c:pt idx="6157">
                  <c:v>26.57583988723642</c:v>
                </c:pt>
                <c:pt idx="6158">
                  <c:v>26.57576513116128</c:v>
                </c:pt>
                <c:pt idx="6159">
                  <c:v>26.57576513116128</c:v>
                </c:pt>
                <c:pt idx="6160">
                  <c:v>26.57576513116128</c:v>
                </c:pt>
                <c:pt idx="6161">
                  <c:v>26.57576513116128</c:v>
                </c:pt>
                <c:pt idx="6162">
                  <c:v>26.57576513116128</c:v>
                </c:pt>
                <c:pt idx="6163">
                  <c:v>26.57576513116128</c:v>
                </c:pt>
                <c:pt idx="6164">
                  <c:v>26.57576513116128</c:v>
                </c:pt>
                <c:pt idx="6165">
                  <c:v>26.57576513116128</c:v>
                </c:pt>
                <c:pt idx="6166">
                  <c:v>26.57576513116128</c:v>
                </c:pt>
                <c:pt idx="6167">
                  <c:v>26.57576513116128</c:v>
                </c:pt>
              </c:numCache>
            </c:numRef>
          </c:xVal>
          <c:yVal>
            <c:numRef>
              <c:f>'[5x5 Dogbone Data.xlsx]H 1.52 mm circles'!$C$2:$C$6169</c:f>
              <c:numCache>
                <c:formatCode>General</c:formatCode>
                <c:ptCount val="6168"/>
                <c:pt idx="2">
                  <c:v>0.02766197681427</c:v>
                </c:pt>
                <c:pt idx="3">
                  <c:v>0.0215803956985474</c:v>
                </c:pt>
                <c:pt idx="4">
                  <c:v>0.0095469331741333</c:v>
                </c:pt>
                <c:pt idx="5">
                  <c:v>0.0264286375045776</c:v>
                </c:pt>
                <c:pt idx="6">
                  <c:v>0.00692790508270263</c:v>
                </c:pt>
                <c:pt idx="7">
                  <c:v>0.0371250486373901</c:v>
                </c:pt>
                <c:pt idx="8">
                  <c:v>0.0280346250534058</c:v>
                </c:pt>
                <c:pt idx="9">
                  <c:v>0.0213946676254272</c:v>
                </c:pt>
                <c:pt idx="10">
                  <c:v>0.039453444480896</c:v>
                </c:pt>
                <c:pt idx="11">
                  <c:v>0.0328554487228394</c:v>
                </c:pt>
                <c:pt idx="12">
                  <c:v>0.0345529890060425</c:v>
                </c:pt>
                <c:pt idx="13">
                  <c:v>0.0440611219406128</c:v>
                </c:pt>
                <c:pt idx="14">
                  <c:v>0.0275101041793823</c:v>
                </c:pt>
                <c:pt idx="15">
                  <c:v>0.0345234251022339</c:v>
                </c:pt>
                <c:pt idx="16">
                  <c:v>0.0376438474655151</c:v>
                </c:pt>
                <c:pt idx="17">
                  <c:v>0.0587314939498901</c:v>
                </c:pt>
                <c:pt idx="18">
                  <c:v>0.0670055723190308</c:v>
                </c:pt>
                <c:pt idx="19">
                  <c:v>0.0648273801803589</c:v>
                </c:pt>
                <c:pt idx="20">
                  <c:v>0.0558122968673706</c:v>
                </c:pt>
                <c:pt idx="21">
                  <c:v>0.0510253286361694</c:v>
                </c:pt>
                <c:pt idx="22">
                  <c:v>0.0596312856674194</c:v>
                </c:pt>
                <c:pt idx="23">
                  <c:v>0.0615329122543335</c:v>
                </c:pt>
                <c:pt idx="24">
                  <c:v>0.0696505880355835</c:v>
                </c:pt>
                <c:pt idx="25">
                  <c:v>0.058618483543396</c:v>
                </c:pt>
                <c:pt idx="26">
                  <c:v>0.0444964742660523</c:v>
                </c:pt>
                <c:pt idx="27">
                  <c:v>0.0389861440658569</c:v>
                </c:pt>
                <c:pt idx="28">
                  <c:v>0.0506324148178101</c:v>
                </c:pt>
                <c:pt idx="29">
                  <c:v>0.0486258840560913</c:v>
                </c:pt>
                <c:pt idx="30">
                  <c:v>0.0612296438217163</c:v>
                </c:pt>
                <c:pt idx="31">
                  <c:v>0.0573195791244507</c:v>
                </c:pt>
                <c:pt idx="32">
                  <c:v>0.0650100088119507</c:v>
                </c:pt>
                <c:pt idx="33">
                  <c:v>0.0664619779586792</c:v>
                </c:pt>
                <c:pt idx="34">
                  <c:v>0.0597395277023315</c:v>
                </c:pt>
                <c:pt idx="35">
                  <c:v>0.057771143913269</c:v>
                </c:pt>
                <c:pt idx="36">
                  <c:v>0.0638670301437378</c:v>
                </c:pt>
                <c:pt idx="37">
                  <c:v>0.0651087141036987</c:v>
                </c:pt>
                <c:pt idx="38">
                  <c:v>0.0756525373458862</c:v>
                </c:pt>
                <c:pt idx="39">
                  <c:v>0.0893091535568237</c:v>
                </c:pt>
                <c:pt idx="40">
                  <c:v>0.0864014005661011</c:v>
                </c:pt>
                <c:pt idx="41">
                  <c:v>0.0724853849411011</c:v>
                </c:pt>
                <c:pt idx="42">
                  <c:v>0.0757774686813355</c:v>
                </c:pt>
                <c:pt idx="43">
                  <c:v>0.0802711820602417</c:v>
                </c:pt>
                <c:pt idx="44">
                  <c:v>0.0883201932907104</c:v>
                </c:pt>
                <c:pt idx="45">
                  <c:v>0.0930237150192261</c:v>
                </c:pt>
                <c:pt idx="46">
                  <c:v>0.104292330741882</c:v>
                </c:pt>
                <c:pt idx="47">
                  <c:v>0.102526125907898</c:v>
                </c:pt>
                <c:pt idx="48">
                  <c:v>0.106411395072937</c:v>
                </c:pt>
                <c:pt idx="49">
                  <c:v>0.110508379936218</c:v>
                </c:pt>
                <c:pt idx="50">
                  <c:v>0.11637538433075</c:v>
                </c:pt>
                <c:pt idx="51">
                  <c:v>0.114937243461609</c:v>
                </c:pt>
                <c:pt idx="52">
                  <c:v>0.117293772697449</c:v>
                </c:pt>
                <c:pt idx="53">
                  <c:v>0.114791331291199</c:v>
                </c:pt>
                <c:pt idx="54">
                  <c:v>0.112868723869324</c:v>
                </c:pt>
                <c:pt idx="55">
                  <c:v>0.112449107170105</c:v>
                </c:pt>
                <c:pt idx="56">
                  <c:v>0.115306315422058</c:v>
                </c:pt>
                <c:pt idx="57">
                  <c:v>0.12181800365448</c:v>
                </c:pt>
                <c:pt idx="58">
                  <c:v>0.122555432319641</c:v>
                </c:pt>
                <c:pt idx="59">
                  <c:v>0.132691321372986</c:v>
                </c:pt>
                <c:pt idx="60">
                  <c:v>0.128373084068298</c:v>
                </c:pt>
                <c:pt idx="61">
                  <c:v>0.11049741268158</c:v>
                </c:pt>
                <c:pt idx="62">
                  <c:v>0.113594946861267</c:v>
                </c:pt>
                <c:pt idx="63">
                  <c:v>0.127144751548767</c:v>
                </c:pt>
                <c:pt idx="64">
                  <c:v>0.127419409751892</c:v>
                </c:pt>
                <c:pt idx="65">
                  <c:v>0.122872290611267</c:v>
                </c:pt>
                <c:pt idx="66">
                  <c:v>0.109917578697205</c:v>
                </c:pt>
                <c:pt idx="67">
                  <c:v>0.116021094322205</c:v>
                </c:pt>
                <c:pt idx="68">
                  <c:v>0.134743628501892</c:v>
                </c:pt>
                <c:pt idx="69">
                  <c:v>0.144097266197205</c:v>
                </c:pt>
                <c:pt idx="70">
                  <c:v>0.15273374080658</c:v>
                </c:pt>
                <c:pt idx="71">
                  <c:v>0.156544623374939</c:v>
                </c:pt>
                <c:pt idx="72">
                  <c:v>0.157559332847595</c:v>
                </c:pt>
                <c:pt idx="73">
                  <c:v>0.14727490901947</c:v>
                </c:pt>
                <c:pt idx="74">
                  <c:v>0.142865118980408</c:v>
                </c:pt>
                <c:pt idx="75">
                  <c:v>0.148455557823181</c:v>
                </c:pt>
                <c:pt idx="76">
                  <c:v>0.165633139610291</c:v>
                </c:pt>
                <c:pt idx="77">
                  <c:v>0.159141836166382</c:v>
                </c:pt>
                <c:pt idx="78">
                  <c:v>0.155300436019897</c:v>
                </c:pt>
                <c:pt idx="79">
                  <c:v>0.150478658676147</c:v>
                </c:pt>
                <c:pt idx="80">
                  <c:v>0.149124441146851</c:v>
                </c:pt>
                <c:pt idx="81">
                  <c:v>0.14567214012146</c:v>
                </c:pt>
                <c:pt idx="82">
                  <c:v>0.143795309066772</c:v>
                </c:pt>
                <c:pt idx="83">
                  <c:v>0.145950613021851</c:v>
                </c:pt>
                <c:pt idx="84">
                  <c:v>0.158264455795288</c:v>
                </c:pt>
                <c:pt idx="85">
                  <c:v>0.147362051010132</c:v>
                </c:pt>
                <c:pt idx="86">
                  <c:v>0.150108633041382</c:v>
                </c:pt>
                <c:pt idx="87">
                  <c:v>0.153709707260132</c:v>
                </c:pt>
                <c:pt idx="88">
                  <c:v>0.162666616439819</c:v>
                </c:pt>
                <c:pt idx="89">
                  <c:v>0.156059560775757</c:v>
                </c:pt>
                <c:pt idx="90">
                  <c:v>0.148151931762695</c:v>
                </c:pt>
                <c:pt idx="91">
                  <c:v>0.152409133911133</c:v>
                </c:pt>
                <c:pt idx="92">
                  <c:v>0.169838485717773</c:v>
                </c:pt>
                <c:pt idx="93">
                  <c:v>0.168931303024292</c:v>
                </c:pt>
                <c:pt idx="94">
                  <c:v>0.176675138473511</c:v>
                </c:pt>
                <c:pt idx="95">
                  <c:v>0.167432126998901</c:v>
                </c:pt>
                <c:pt idx="96">
                  <c:v>0.181958494186401</c:v>
                </c:pt>
                <c:pt idx="97">
                  <c:v>0.18268078327179</c:v>
                </c:pt>
                <c:pt idx="98">
                  <c:v>0.16900890827179</c:v>
                </c:pt>
                <c:pt idx="99">
                  <c:v>0.171457228660583</c:v>
                </c:pt>
                <c:pt idx="100">
                  <c:v>0.183504042625427</c:v>
                </c:pt>
                <c:pt idx="101">
                  <c:v>0.190751967430115</c:v>
                </c:pt>
                <c:pt idx="102">
                  <c:v>0.194940505027771</c:v>
                </c:pt>
                <c:pt idx="103">
                  <c:v>0.194278655052185</c:v>
                </c:pt>
                <c:pt idx="104">
                  <c:v>0.186004576683044</c:v>
                </c:pt>
                <c:pt idx="105">
                  <c:v>0.193063673973083</c:v>
                </c:pt>
                <c:pt idx="106">
                  <c:v>0.211315808296204</c:v>
                </c:pt>
                <c:pt idx="107">
                  <c:v>0.208187756538391</c:v>
                </c:pt>
                <c:pt idx="108">
                  <c:v>0.209042248725891</c:v>
                </c:pt>
                <c:pt idx="109">
                  <c:v>0.211010632514954</c:v>
                </c:pt>
                <c:pt idx="110">
                  <c:v>0.210188565254211</c:v>
                </c:pt>
                <c:pt idx="111">
                  <c:v>0.213545498847961</c:v>
                </c:pt>
                <c:pt idx="112">
                  <c:v>0.223986325263977</c:v>
                </c:pt>
                <c:pt idx="113">
                  <c:v>0.224131283760071</c:v>
                </c:pt>
                <c:pt idx="114">
                  <c:v>0.224451718330383</c:v>
                </c:pt>
                <c:pt idx="115">
                  <c:v>0.222716031074524</c:v>
                </c:pt>
                <c:pt idx="116">
                  <c:v>0.232100186347961</c:v>
                </c:pt>
                <c:pt idx="117">
                  <c:v>0.239865002632141</c:v>
                </c:pt>
                <c:pt idx="118">
                  <c:v>0.237827954292297</c:v>
                </c:pt>
                <c:pt idx="119">
                  <c:v>0.240828213691711</c:v>
                </c:pt>
                <c:pt idx="120">
                  <c:v>0.241949734687805</c:v>
                </c:pt>
                <c:pt idx="121">
                  <c:v>0.241926846504211</c:v>
                </c:pt>
                <c:pt idx="122">
                  <c:v>0.246840176582336</c:v>
                </c:pt>
                <c:pt idx="123">
                  <c:v>0.244290051460266</c:v>
                </c:pt>
                <c:pt idx="124">
                  <c:v>0.244494137763977</c:v>
                </c:pt>
                <c:pt idx="125">
                  <c:v>0.256174740791321</c:v>
                </c:pt>
                <c:pt idx="126">
                  <c:v>0.249018368721008</c:v>
                </c:pt>
                <c:pt idx="127">
                  <c:v>0.249125180244446</c:v>
                </c:pt>
                <c:pt idx="128">
                  <c:v>0.25415295124054</c:v>
                </c:pt>
                <c:pt idx="129">
                  <c:v>0.247122464179993</c:v>
                </c:pt>
                <c:pt idx="130">
                  <c:v>0.257948575019836</c:v>
                </c:pt>
                <c:pt idx="131">
                  <c:v>0.268576321601868</c:v>
                </c:pt>
                <c:pt idx="132">
                  <c:v>0.263058362007141</c:v>
                </c:pt>
                <c:pt idx="133">
                  <c:v>0.271576581001282</c:v>
                </c:pt>
                <c:pt idx="134">
                  <c:v>0.267491040229797</c:v>
                </c:pt>
                <c:pt idx="135">
                  <c:v>0.267471966743469</c:v>
                </c:pt>
                <c:pt idx="136">
                  <c:v>0.278591809272766</c:v>
                </c:pt>
                <c:pt idx="137">
                  <c:v>0.275688824653626</c:v>
                </c:pt>
                <c:pt idx="138">
                  <c:v>0.282917675971985</c:v>
                </c:pt>
                <c:pt idx="139">
                  <c:v>0.288960156440735</c:v>
                </c:pt>
                <c:pt idx="140">
                  <c:v>0.284756360054016</c:v>
                </c:pt>
                <c:pt idx="141">
                  <c:v>0.273327527046204</c:v>
                </c:pt>
                <c:pt idx="142">
                  <c:v>0.260888752937317</c:v>
                </c:pt>
                <c:pt idx="143">
                  <c:v>0.262048420906067</c:v>
                </c:pt>
                <c:pt idx="144">
                  <c:v>0.279298481941223</c:v>
                </c:pt>
                <c:pt idx="145">
                  <c:v>0.285775837898254</c:v>
                </c:pt>
                <c:pt idx="146">
                  <c:v>0.282998738288879</c:v>
                </c:pt>
                <c:pt idx="147">
                  <c:v>0.274774250984192</c:v>
                </c:pt>
                <c:pt idx="148">
                  <c:v>0.290826497077942</c:v>
                </c:pt>
                <c:pt idx="149">
                  <c:v>0.298356709480286</c:v>
                </c:pt>
                <c:pt idx="150">
                  <c:v>0.306825337409973</c:v>
                </c:pt>
                <c:pt idx="151">
                  <c:v>0.314290699958801</c:v>
                </c:pt>
                <c:pt idx="152">
                  <c:v>0.315034565925598</c:v>
                </c:pt>
                <c:pt idx="153">
                  <c:v>0.326898274421692</c:v>
                </c:pt>
                <c:pt idx="154">
                  <c:v>0.321759877204895</c:v>
                </c:pt>
                <c:pt idx="155">
                  <c:v>0.312177357673645</c:v>
                </c:pt>
                <c:pt idx="156">
                  <c:v>0.318013844490051</c:v>
                </c:pt>
                <c:pt idx="157">
                  <c:v>0.317159352302551</c:v>
                </c:pt>
                <c:pt idx="158">
                  <c:v>0.315631566047668</c:v>
                </c:pt>
                <c:pt idx="159">
                  <c:v>0.31777542591095</c:v>
                </c:pt>
                <c:pt idx="160">
                  <c:v>0.316226658821106</c:v>
                </c:pt>
                <c:pt idx="161">
                  <c:v>0.324081120491028</c:v>
                </c:pt>
                <c:pt idx="162">
                  <c:v>0.310829815864563</c:v>
                </c:pt>
                <c:pt idx="163">
                  <c:v>0.32780903339386</c:v>
                </c:pt>
                <c:pt idx="164">
                  <c:v>0.341511425971985</c:v>
                </c:pt>
                <c:pt idx="165">
                  <c:v>0.342431721687317</c:v>
                </c:pt>
                <c:pt idx="166">
                  <c:v>0.348748860359192</c:v>
                </c:pt>
                <c:pt idx="167">
                  <c:v>0.339997944831848</c:v>
                </c:pt>
                <c:pt idx="168">
                  <c:v>0.333833394050598</c:v>
                </c:pt>
                <c:pt idx="169">
                  <c:v>0.329728779792786</c:v>
                </c:pt>
                <c:pt idx="170">
                  <c:v>0.337037739753723</c:v>
                </c:pt>
                <c:pt idx="171">
                  <c:v>0.350022969245911</c:v>
                </c:pt>
                <c:pt idx="172">
                  <c:v>0.338792500495911</c:v>
                </c:pt>
                <c:pt idx="173">
                  <c:v>0.324163136482239</c:v>
                </c:pt>
                <c:pt idx="174">
                  <c:v>0.339208302497864</c:v>
                </c:pt>
                <c:pt idx="175">
                  <c:v>0.343724904060364</c:v>
                </c:pt>
                <c:pt idx="176">
                  <c:v>0.343991932868958</c:v>
                </c:pt>
                <c:pt idx="177">
                  <c:v>0.347325978279114</c:v>
                </c:pt>
                <c:pt idx="178">
                  <c:v>0.342687306404114</c:v>
                </c:pt>
                <c:pt idx="179">
                  <c:v>0.351117787361145</c:v>
                </c:pt>
                <c:pt idx="180">
                  <c:v>0.342328724861145</c:v>
                </c:pt>
                <c:pt idx="181">
                  <c:v>0.34119969367981</c:v>
                </c:pt>
                <c:pt idx="182">
                  <c:v>0.338384447097778</c:v>
                </c:pt>
                <c:pt idx="183">
                  <c:v>0.336557207107544</c:v>
                </c:pt>
                <c:pt idx="184">
                  <c:v>0.354806718826294</c:v>
                </c:pt>
                <c:pt idx="185">
                  <c:v>0.364702043533325</c:v>
                </c:pt>
                <c:pt idx="186">
                  <c:v>0.364892778396606</c:v>
                </c:pt>
                <c:pt idx="187">
                  <c:v>0.356576738357544</c:v>
                </c:pt>
                <c:pt idx="188">
                  <c:v>0.350412187576294</c:v>
                </c:pt>
                <c:pt idx="189">
                  <c:v>0.349157152175903</c:v>
                </c:pt>
                <c:pt idx="190">
                  <c:v>0.342187700271607</c:v>
                </c:pt>
                <c:pt idx="191">
                  <c:v>0.357986268997192</c:v>
                </c:pt>
                <c:pt idx="192">
                  <c:v>0.382482347488403</c:v>
                </c:pt>
                <c:pt idx="193">
                  <c:v>0.384160814285278</c:v>
                </c:pt>
                <c:pt idx="194">
                  <c:v>0.380620775222778</c:v>
                </c:pt>
                <c:pt idx="195">
                  <c:v>0.365178880691528</c:v>
                </c:pt>
                <c:pt idx="196">
                  <c:v>0.371801195144653</c:v>
                </c:pt>
                <c:pt idx="197">
                  <c:v>0.381917772293091</c:v>
                </c:pt>
                <c:pt idx="198">
                  <c:v>0.387548265457153</c:v>
                </c:pt>
                <c:pt idx="199">
                  <c:v>0.387311754226685</c:v>
                </c:pt>
                <c:pt idx="200">
                  <c:v>0.385990915298462</c:v>
                </c:pt>
                <c:pt idx="201">
                  <c:v>0.366902170181274</c:v>
                </c:pt>
                <c:pt idx="202">
                  <c:v>0.383919534683228</c:v>
                </c:pt>
                <c:pt idx="203">
                  <c:v>0.389805612564087</c:v>
                </c:pt>
                <c:pt idx="204">
                  <c:v>0.378987131118774</c:v>
                </c:pt>
                <c:pt idx="205">
                  <c:v>0.398086366653442</c:v>
                </c:pt>
                <c:pt idx="206">
                  <c:v>0.395633516311645</c:v>
                </c:pt>
                <c:pt idx="207">
                  <c:v>0.396541414260864</c:v>
                </c:pt>
                <c:pt idx="208">
                  <c:v>0.39586573600769</c:v>
                </c:pt>
                <c:pt idx="209">
                  <c:v>0.390029249191284</c:v>
                </c:pt>
                <c:pt idx="210">
                  <c:v>0.385993478298187</c:v>
                </c:pt>
                <c:pt idx="211">
                  <c:v>0.399737355709076</c:v>
                </c:pt>
                <c:pt idx="212">
                  <c:v>0.400744435787201</c:v>
                </c:pt>
                <c:pt idx="213">
                  <c:v>0.404974935054779</c:v>
                </c:pt>
                <c:pt idx="214">
                  <c:v>0.395804402828217</c:v>
                </c:pt>
                <c:pt idx="215">
                  <c:v>0.394137380123138</c:v>
                </c:pt>
                <c:pt idx="216">
                  <c:v>0.401375768184662</c:v>
                </c:pt>
                <c:pt idx="217">
                  <c:v>0.404076573848724</c:v>
                </c:pt>
                <c:pt idx="218">
                  <c:v>0.402651128768921</c:v>
                </c:pt>
                <c:pt idx="219">
                  <c:v>0.42007285118103</c:v>
                </c:pt>
                <c:pt idx="220">
                  <c:v>0.435260591506958</c:v>
                </c:pt>
                <c:pt idx="221">
                  <c:v>0.434707460403442</c:v>
                </c:pt>
                <c:pt idx="222">
                  <c:v>0.431220827102661</c:v>
                </c:pt>
                <c:pt idx="223">
                  <c:v>0.437415895462036</c:v>
                </c:pt>
                <c:pt idx="224">
                  <c:v>0.448264894485474</c:v>
                </c:pt>
                <c:pt idx="225">
                  <c:v>0.445239839553833</c:v>
                </c:pt>
                <c:pt idx="226">
                  <c:v>0.444461641311646</c:v>
                </c:pt>
                <c:pt idx="227">
                  <c:v>0.448657808303833</c:v>
                </c:pt>
                <c:pt idx="228">
                  <c:v>0.466632661819458</c:v>
                </c:pt>
                <c:pt idx="229">
                  <c:v>0.473243532180786</c:v>
                </c:pt>
                <c:pt idx="230">
                  <c:v>0.442725954055786</c:v>
                </c:pt>
                <c:pt idx="231">
                  <c:v>0.425773439407349</c:v>
                </c:pt>
                <c:pt idx="232">
                  <c:v>0.426505861282349</c:v>
                </c:pt>
                <c:pt idx="233">
                  <c:v>0.437961397171021</c:v>
                </c:pt>
                <c:pt idx="234">
                  <c:v>0.442796049118042</c:v>
                </c:pt>
                <c:pt idx="235">
                  <c:v>0.455247220993042</c:v>
                </c:pt>
                <c:pt idx="236">
                  <c:v>0.441067991256714</c:v>
                </c:pt>
                <c:pt idx="237">
                  <c:v>0.454304990768433</c:v>
                </c:pt>
                <c:pt idx="238">
                  <c:v>0.460694131851196</c:v>
                </c:pt>
                <c:pt idx="239">
                  <c:v>0.454476175308228</c:v>
                </c:pt>
                <c:pt idx="240">
                  <c:v>0.450356302261353</c:v>
                </c:pt>
                <c:pt idx="241">
                  <c:v>0.464598951339722</c:v>
                </c:pt>
                <c:pt idx="242">
                  <c:v>0.459777173995972</c:v>
                </c:pt>
                <c:pt idx="243">
                  <c:v>0.459154424667358</c:v>
                </c:pt>
                <c:pt idx="244">
                  <c:v>0.459478673934937</c:v>
                </c:pt>
                <c:pt idx="245">
                  <c:v>0.457454500198364</c:v>
                </c:pt>
                <c:pt idx="246">
                  <c:v>0.455926713943482</c:v>
                </c:pt>
                <c:pt idx="247">
                  <c:v>0.472516832351685</c:v>
                </c:pt>
                <c:pt idx="248">
                  <c:v>0.484792528152466</c:v>
                </c:pt>
                <c:pt idx="249">
                  <c:v>0.475438890457153</c:v>
                </c:pt>
                <c:pt idx="250">
                  <c:v>0.471673784255981</c:v>
                </c:pt>
                <c:pt idx="251">
                  <c:v>0.468894777297974</c:v>
                </c:pt>
                <c:pt idx="252">
                  <c:v>0.470664796829224</c:v>
                </c:pt>
                <c:pt idx="253">
                  <c:v>0.47631817817688</c:v>
                </c:pt>
                <c:pt idx="254">
                  <c:v>0.478782472610474</c:v>
                </c:pt>
                <c:pt idx="255">
                  <c:v>0.481735048294067</c:v>
                </c:pt>
                <c:pt idx="256">
                  <c:v>0.486848649978638</c:v>
                </c:pt>
                <c:pt idx="257">
                  <c:v>0.490373430252075</c:v>
                </c:pt>
                <c:pt idx="258">
                  <c:v>0.484681901931763</c:v>
                </c:pt>
                <c:pt idx="259">
                  <c:v>0.485814867019653</c:v>
                </c:pt>
                <c:pt idx="260">
                  <c:v>0.493573961257935</c:v>
                </c:pt>
                <c:pt idx="261">
                  <c:v>0.48682957649231</c:v>
                </c:pt>
                <c:pt idx="262">
                  <c:v>0.485105333328247</c:v>
                </c:pt>
                <c:pt idx="263">
                  <c:v>0.487898168563843</c:v>
                </c:pt>
                <c:pt idx="264">
                  <c:v>0.490286169052124</c:v>
                </c:pt>
                <c:pt idx="265">
                  <c:v>0.486757574081421</c:v>
                </c:pt>
                <c:pt idx="266">
                  <c:v>0.488405523300171</c:v>
                </c:pt>
                <c:pt idx="267">
                  <c:v>0.491976079940796</c:v>
                </c:pt>
                <c:pt idx="268">
                  <c:v>0.49920111656189</c:v>
                </c:pt>
                <c:pt idx="269">
                  <c:v>0.504815397262573</c:v>
                </c:pt>
                <c:pt idx="270">
                  <c:v>0.494775114059448</c:v>
                </c:pt>
                <c:pt idx="271">
                  <c:v>0.492120084762573</c:v>
                </c:pt>
                <c:pt idx="272">
                  <c:v>0.502164182662964</c:v>
                </c:pt>
                <c:pt idx="273">
                  <c:v>0.511817274093628</c:v>
                </c:pt>
                <c:pt idx="274">
                  <c:v>0.508155164718628</c:v>
                </c:pt>
                <c:pt idx="275">
                  <c:v>0.503123579025268</c:v>
                </c:pt>
                <c:pt idx="276">
                  <c:v>0.509349164962768</c:v>
                </c:pt>
                <c:pt idx="277">
                  <c:v>0.527674970626831</c:v>
                </c:pt>
                <c:pt idx="278">
                  <c:v>0.526820478439331</c:v>
                </c:pt>
                <c:pt idx="279">
                  <c:v>0.508853254318237</c:v>
                </c:pt>
                <c:pt idx="280">
                  <c:v>0.50587779045105</c:v>
                </c:pt>
                <c:pt idx="281">
                  <c:v>0.512025175094605</c:v>
                </c:pt>
                <c:pt idx="282">
                  <c:v>0.517529783248901</c:v>
                </c:pt>
                <c:pt idx="283">
                  <c:v>0.517236051559448</c:v>
                </c:pt>
                <c:pt idx="284">
                  <c:v>0.519677457809448</c:v>
                </c:pt>
                <c:pt idx="285">
                  <c:v>0.519307432174683</c:v>
                </c:pt>
                <c:pt idx="286">
                  <c:v>0.521825132369995</c:v>
                </c:pt>
                <c:pt idx="287">
                  <c:v>0.536519346237183</c:v>
                </c:pt>
                <c:pt idx="288">
                  <c:v>0.531293210983277</c:v>
                </c:pt>
                <c:pt idx="289">
                  <c:v>0.527844724655152</c:v>
                </c:pt>
                <c:pt idx="290">
                  <c:v>0.522149381637573</c:v>
                </c:pt>
                <c:pt idx="291">
                  <c:v>0.522179899215698</c:v>
                </c:pt>
                <c:pt idx="292">
                  <c:v>0.546807584762573</c:v>
                </c:pt>
                <c:pt idx="293">
                  <c:v>0.545251188278198</c:v>
                </c:pt>
                <c:pt idx="294">
                  <c:v>0.553780851364136</c:v>
                </c:pt>
                <c:pt idx="295">
                  <c:v>0.551827726364136</c:v>
                </c:pt>
                <c:pt idx="296">
                  <c:v>0.539658842086792</c:v>
                </c:pt>
                <c:pt idx="297">
                  <c:v>0.539231595993042</c:v>
                </c:pt>
                <c:pt idx="298">
                  <c:v>0.53033953666687</c:v>
                </c:pt>
                <c:pt idx="299">
                  <c:v>0.555981931686402</c:v>
                </c:pt>
                <c:pt idx="300">
                  <c:v>0.549144086837768</c:v>
                </c:pt>
                <c:pt idx="301">
                  <c:v>0.556346235275268</c:v>
                </c:pt>
                <c:pt idx="302">
                  <c:v>0.569457349777221</c:v>
                </c:pt>
                <c:pt idx="303">
                  <c:v>0.556680021286011</c:v>
                </c:pt>
                <c:pt idx="304">
                  <c:v>0.550683317184448</c:v>
                </c:pt>
                <c:pt idx="305">
                  <c:v>0.568446455001831</c:v>
                </c:pt>
                <c:pt idx="306">
                  <c:v>0.573695478439331</c:v>
                </c:pt>
                <c:pt idx="307">
                  <c:v>0.567714033126831</c:v>
                </c:pt>
                <c:pt idx="308">
                  <c:v>0.572909650802612</c:v>
                </c:pt>
                <c:pt idx="309">
                  <c:v>0.566827116012574</c:v>
                </c:pt>
                <c:pt idx="310">
                  <c:v>0.564568815231323</c:v>
                </c:pt>
                <c:pt idx="311">
                  <c:v>0.56775408744812</c:v>
                </c:pt>
                <c:pt idx="312">
                  <c:v>0.570584592819214</c:v>
                </c:pt>
                <c:pt idx="313">
                  <c:v>0.571950254440308</c:v>
                </c:pt>
                <c:pt idx="314">
                  <c:v>0.568055448532105</c:v>
                </c:pt>
                <c:pt idx="315">
                  <c:v>0.557240781784058</c:v>
                </c:pt>
                <c:pt idx="316">
                  <c:v>0.566628751754761</c:v>
                </c:pt>
                <c:pt idx="317">
                  <c:v>0.579285917282105</c:v>
                </c:pt>
                <c:pt idx="318">
                  <c:v>0.585755643844605</c:v>
                </c:pt>
                <c:pt idx="319">
                  <c:v>0.57895022392273</c:v>
                </c:pt>
                <c:pt idx="320">
                  <c:v>0.579306898117065</c:v>
                </c:pt>
                <c:pt idx="321">
                  <c:v>0.599768934249878</c:v>
                </c:pt>
                <c:pt idx="322">
                  <c:v>0.600291547775268</c:v>
                </c:pt>
                <c:pt idx="323">
                  <c:v>0.586388883590698</c:v>
                </c:pt>
                <c:pt idx="324">
                  <c:v>0.573772249221802</c:v>
                </c:pt>
                <c:pt idx="325">
                  <c:v>0.591075716018677</c:v>
                </c:pt>
                <c:pt idx="326">
                  <c:v>0.604518709182739</c:v>
                </c:pt>
                <c:pt idx="327">
                  <c:v>0.593768892288208</c:v>
                </c:pt>
                <c:pt idx="328">
                  <c:v>0.601833162307739</c:v>
                </c:pt>
                <c:pt idx="329">
                  <c:v>0.602458772659302</c:v>
                </c:pt>
                <c:pt idx="330">
                  <c:v>0.596637544631958</c:v>
                </c:pt>
                <c:pt idx="331">
                  <c:v>0.607715425491333</c:v>
                </c:pt>
                <c:pt idx="332">
                  <c:v>0.615142641067505</c:v>
                </c:pt>
                <c:pt idx="333">
                  <c:v>0.614593324661255</c:v>
                </c:pt>
                <c:pt idx="334">
                  <c:v>0.604446229934692</c:v>
                </c:pt>
                <c:pt idx="335">
                  <c:v>0.60424786567688</c:v>
                </c:pt>
                <c:pt idx="336">
                  <c:v>0.598647890090943</c:v>
                </c:pt>
                <c:pt idx="337">
                  <c:v>0.596183595657349</c:v>
                </c:pt>
                <c:pt idx="338">
                  <c:v>0.598525819778443</c:v>
                </c:pt>
                <c:pt idx="339">
                  <c:v>0.597114381790161</c:v>
                </c:pt>
                <c:pt idx="340">
                  <c:v>0.610610780715942</c:v>
                </c:pt>
                <c:pt idx="341">
                  <c:v>0.608390626907349</c:v>
                </c:pt>
                <c:pt idx="342">
                  <c:v>0.608970460891724</c:v>
                </c:pt>
                <c:pt idx="343">
                  <c:v>0.607650575637817</c:v>
                </c:pt>
                <c:pt idx="344">
                  <c:v>0.604381380081177</c:v>
                </c:pt>
                <c:pt idx="345">
                  <c:v>0.606685457229614</c:v>
                </c:pt>
                <c:pt idx="346">
                  <c:v>0.614219484329224</c:v>
                </c:pt>
                <c:pt idx="347">
                  <c:v>0.623435792922974</c:v>
                </c:pt>
                <c:pt idx="348">
                  <c:v>0.62670880317688</c:v>
                </c:pt>
                <c:pt idx="349">
                  <c:v>0.64703351020813</c:v>
                </c:pt>
                <c:pt idx="350">
                  <c:v>0.630149660110474</c:v>
                </c:pt>
                <c:pt idx="351">
                  <c:v>0.623519716262817</c:v>
                </c:pt>
                <c:pt idx="352">
                  <c:v>0.645034608840942</c:v>
                </c:pt>
                <c:pt idx="353">
                  <c:v>0.64581280708313</c:v>
                </c:pt>
                <c:pt idx="354">
                  <c:v>0.629424867630005</c:v>
                </c:pt>
                <c:pt idx="355">
                  <c:v>0.632634935379029</c:v>
                </c:pt>
                <c:pt idx="356">
                  <c:v>0.632558641433716</c:v>
                </c:pt>
                <c:pt idx="357">
                  <c:v>0.634450731277466</c:v>
                </c:pt>
                <c:pt idx="358">
                  <c:v>0.634918031692505</c:v>
                </c:pt>
                <c:pt idx="359">
                  <c:v>0.652702150344849</c:v>
                </c:pt>
                <c:pt idx="360">
                  <c:v>0.648879823684693</c:v>
                </c:pt>
                <c:pt idx="361">
                  <c:v>0.65834885597229</c:v>
                </c:pt>
                <c:pt idx="362">
                  <c:v>0.660172281265259</c:v>
                </c:pt>
                <c:pt idx="363">
                  <c:v>0.650214014053345</c:v>
                </c:pt>
                <c:pt idx="364">
                  <c:v>0.645155725479126</c:v>
                </c:pt>
                <c:pt idx="365">
                  <c:v>0.652106103897095</c:v>
                </c:pt>
                <c:pt idx="366">
                  <c:v>0.67435341835022</c:v>
                </c:pt>
                <c:pt idx="367">
                  <c:v>0.676382837295532</c:v>
                </c:pt>
                <c:pt idx="368">
                  <c:v>0.66768723487854</c:v>
                </c:pt>
                <c:pt idx="369">
                  <c:v>0.662041482925415</c:v>
                </c:pt>
                <c:pt idx="370">
                  <c:v>0.655205545425415</c:v>
                </c:pt>
                <c:pt idx="371">
                  <c:v>0.668286142349243</c:v>
                </c:pt>
                <c:pt idx="372">
                  <c:v>0.67432147026062</c:v>
                </c:pt>
                <c:pt idx="373">
                  <c:v>0.675149259567261</c:v>
                </c:pt>
                <c:pt idx="374">
                  <c:v>0.667489347457886</c:v>
                </c:pt>
                <c:pt idx="375">
                  <c:v>0.669888792037964</c:v>
                </c:pt>
                <c:pt idx="376">
                  <c:v>0.669057188034058</c:v>
                </c:pt>
                <c:pt idx="377">
                  <c:v>0.667477903366089</c:v>
                </c:pt>
                <c:pt idx="378">
                  <c:v>0.683827695846558</c:v>
                </c:pt>
                <c:pt idx="379">
                  <c:v>0.686707792282105</c:v>
                </c:pt>
                <c:pt idx="380">
                  <c:v>0.683633146286011</c:v>
                </c:pt>
                <c:pt idx="381">
                  <c:v>0.690242705345154</c:v>
                </c:pt>
                <c:pt idx="382">
                  <c:v>0.689090666770935</c:v>
                </c:pt>
                <c:pt idx="383">
                  <c:v>0.689395842552185</c:v>
                </c:pt>
                <c:pt idx="384">
                  <c:v>0.698860106468201</c:v>
                </c:pt>
                <c:pt idx="385">
                  <c:v>0.704398093223572</c:v>
                </c:pt>
                <c:pt idx="386">
                  <c:v>0.696280417442322</c:v>
                </c:pt>
                <c:pt idx="387">
                  <c:v>0.698420462608338</c:v>
                </c:pt>
                <c:pt idx="388">
                  <c:v>0.705298361778259</c:v>
                </c:pt>
                <c:pt idx="389">
                  <c:v>0.707732138633728</c:v>
                </c:pt>
                <c:pt idx="390">
                  <c:v>0.708121237754822</c:v>
                </c:pt>
                <c:pt idx="391">
                  <c:v>0.709738669395447</c:v>
                </c:pt>
                <c:pt idx="392">
                  <c:v>0.706854758262634</c:v>
                </c:pt>
                <c:pt idx="393">
                  <c:v>0.714312491416931</c:v>
                </c:pt>
                <c:pt idx="394">
                  <c:v>0.714499411582947</c:v>
                </c:pt>
                <c:pt idx="395">
                  <c:v>0.723395285606384</c:v>
                </c:pt>
                <c:pt idx="396">
                  <c:v>0.728819785118103</c:v>
                </c:pt>
                <c:pt idx="397">
                  <c:v>0.716803488731384</c:v>
                </c:pt>
                <c:pt idx="398">
                  <c:v>0.726935324668884</c:v>
                </c:pt>
                <c:pt idx="399">
                  <c:v>0.722067770957947</c:v>
                </c:pt>
                <c:pt idx="400">
                  <c:v>0.733796057701111</c:v>
                </c:pt>
                <c:pt idx="401">
                  <c:v>0.734314856529236</c:v>
                </c:pt>
                <c:pt idx="402">
                  <c:v>0.729309973716736</c:v>
                </c:pt>
                <c:pt idx="403">
                  <c:v>0.734879431724549</c:v>
                </c:pt>
                <c:pt idx="404">
                  <c:v>0.748280463218689</c:v>
                </c:pt>
                <c:pt idx="405">
                  <c:v>0.735844550132752</c:v>
                </c:pt>
                <c:pt idx="406">
                  <c:v>0.720608649253845</c:v>
                </c:pt>
                <c:pt idx="407">
                  <c:v>0.72955029964447</c:v>
                </c:pt>
                <c:pt idx="408">
                  <c:v>0.734975752830506</c:v>
                </c:pt>
                <c:pt idx="409">
                  <c:v>0.748321471214295</c:v>
                </c:pt>
                <c:pt idx="410">
                  <c:v>0.745594916343689</c:v>
                </c:pt>
                <c:pt idx="411">
                  <c:v>0.741124091148377</c:v>
                </c:pt>
                <c:pt idx="412">
                  <c:v>0.745747504234314</c:v>
                </c:pt>
                <c:pt idx="413">
                  <c:v>0.744610724449158</c:v>
                </c:pt>
                <c:pt idx="414">
                  <c:v>0.733244833946228</c:v>
                </c:pt>
                <c:pt idx="415">
                  <c:v>0.740595755577088</c:v>
                </c:pt>
                <c:pt idx="416">
                  <c:v>0.744318423271179</c:v>
                </c:pt>
                <c:pt idx="417">
                  <c:v>0.748205599784851</c:v>
                </c:pt>
                <c:pt idx="418">
                  <c:v>0.753271517753601</c:v>
                </c:pt>
                <c:pt idx="419">
                  <c:v>0.756674227714539</c:v>
                </c:pt>
                <c:pt idx="420">
                  <c:v>0.752166209220886</c:v>
                </c:pt>
                <c:pt idx="421">
                  <c:v>0.748715815544129</c:v>
                </c:pt>
                <c:pt idx="422">
                  <c:v>0.738549647331238</c:v>
                </c:pt>
                <c:pt idx="423">
                  <c:v>0.749183115959167</c:v>
                </c:pt>
                <c:pt idx="424">
                  <c:v>0.754519877433777</c:v>
                </c:pt>
                <c:pt idx="425">
                  <c:v>0.771403727531433</c:v>
                </c:pt>
                <c:pt idx="426">
                  <c:v>0.774524149894714</c:v>
                </c:pt>
                <c:pt idx="427">
                  <c:v>0.772668299674988</c:v>
                </c:pt>
                <c:pt idx="428">
                  <c:v>0.771661219596863</c:v>
                </c:pt>
                <c:pt idx="429">
                  <c:v>0.762826380729675</c:v>
                </c:pt>
                <c:pt idx="430">
                  <c:v>0.756104884147644</c:v>
                </c:pt>
                <c:pt idx="431">
                  <c:v>0.767426905632019</c:v>
                </c:pt>
                <c:pt idx="432">
                  <c:v>0.782182154655456</c:v>
                </c:pt>
                <c:pt idx="433">
                  <c:v>0.77878707408905</c:v>
                </c:pt>
                <c:pt idx="434">
                  <c:v>0.782975611686707</c:v>
                </c:pt>
                <c:pt idx="435">
                  <c:v>0.782765803337097</c:v>
                </c:pt>
                <c:pt idx="436">
                  <c:v>0.780167994499206</c:v>
                </c:pt>
                <c:pt idx="437">
                  <c:v>0.770115075111389</c:v>
                </c:pt>
                <c:pt idx="438">
                  <c:v>0.768245873451233</c:v>
                </c:pt>
                <c:pt idx="439">
                  <c:v>0.78806704044342</c:v>
                </c:pt>
                <c:pt idx="440">
                  <c:v>0.800167260169983</c:v>
                </c:pt>
                <c:pt idx="441">
                  <c:v>0.801351246833801</c:v>
                </c:pt>
                <c:pt idx="442">
                  <c:v>0.798406300544739</c:v>
                </c:pt>
                <c:pt idx="443">
                  <c:v>0.823171315193176</c:v>
                </c:pt>
                <c:pt idx="444">
                  <c:v>0.812223134040833</c:v>
                </c:pt>
                <c:pt idx="445">
                  <c:v>0.802724537849426</c:v>
                </c:pt>
                <c:pt idx="446">
                  <c:v>0.812823948860168</c:v>
                </c:pt>
                <c:pt idx="447">
                  <c:v>0.806071934700012</c:v>
                </c:pt>
                <c:pt idx="448">
                  <c:v>0.81447952747345</c:v>
                </c:pt>
                <c:pt idx="449">
                  <c:v>0.813068089485168</c:v>
                </c:pt>
                <c:pt idx="450">
                  <c:v>0.813009676933289</c:v>
                </c:pt>
                <c:pt idx="451">
                  <c:v>0.823004183769226</c:v>
                </c:pt>
                <c:pt idx="452">
                  <c:v>0.811087069511413</c:v>
                </c:pt>
                <c:pt idx="453">
                  <c:v>0.802793917655945</c:v>
                </c:pt>
                <c:pt idx="454">
                  <c:v>0.81570285320282</c:v>
                </c:pt>
                <c:pt idx="455">
                  <c:v>0.818816599845886</c:v>
                </c:pt>
                <c:pt idx="456">
                  <c:v>0.815169749259949</c:v>
                </c:pt>
                <c:pt idx="457">
                  <c:v>0.822097239494324</c:v>
                </c:pt>
                <c:pt idx="458">
                  <c:v>0.830596385002136</c:v>
                </c:pt>
                <c:pt idx="459">
                  <c:v>0.821792063713074</c:v>
                </c:pt>
                <c:pt idx="460">
                  <c:v>0.827559885978699</c:v>
                </c:pt>
                <c:pt idx="461">
                  <c:v>0.833644328117371</c:v>
                </c:pt>
                <c:pt idx="462">
                  <c:v>0.819087443351746</c:v>
                </c:pt>
                <c:pt idx="463">
                  <c:v>0.826199946403504</c:v>
                </c:pt>
                <c:pt idx="464">
                  <c:v>0.835370478630066</c:v>
                </c:pt>
                <c:pt idx="465">
                  <c:v>0.837417063713074</c:v>
                </c:pt>
                <c:pt idx="466">
                  <c:v>0.829818186759949</c:v>
                </c:pt>
                <c:pt idx="467">
                  <c:v>0.844059405326843</c:v>
                </c:pt>
                <c:pt idx="468">
                  <c:v>0.855652270317078</c:v>
                </c:pt>
                <c:pt idx="469">
                  <c:v>0.856037554740906</c:v>
                </c:pt>
                <c:pt idx="470">
                  <c:v>0.853790698051453</c:v>
                </c:pt>
                <c:pt idx="471">
                  <c:v>0.848900256156921</c:v>
                </c:pt>
                <c:pt idx="472">
                  <c:v>0.848699746131897</c:v>
                </c:pt>
                <c:pt idx="473">
                  <c:v>0.850347695350647</c:v>
                </c:pt>
                <c:pt idx="474">
                  <c:v>0.849817452430725</c:v>
                </c:pt>
                <c:pt idx="475">
                  <c:v>0.85152262210846</c:v>
                </c:pt>
                <c:pt idx="476">
                  <c:v>0.856512246131897</c:v>
                </c:pt>
                <c:pt idx="477">
                  <c:v>0.854374108314514</c:v>
                </c:pt>
                <c:pt idx="478">
                  <c:v>0.857196984291077</c:v>
                </c:pt>
                <c:pt idx="479">
                  <c:v>0.864566979408264</c:v>
                </c:pt>
                <c:pt idx="480">
                  <c:v>0.86403196811676</c:v>
                </c:pt>
                <c:pt idx="481">
                  <c:v>0.87495726108551</c:v>
                </c:pt>
                <c:pt idx="482">
                  <c:v>0.884577927589417</c:v>
                </c:pt>
                <c:pt idx="483">
                  <c:v>0.884959397315979</c:v>
                </c:pt>
                <c:pt idx="484">
                  <c:v>0.873389420509338</c:v>
                </c:pt>
                <c:pt idx="485">
                  <c:v>0.869811234474182</c:v>
                </c:pt>
                <c:pt idx="486">
                  <c:v>0.892486987113953</c:v>
                </c:pt>
                <c:pt idx="487">
                  <c:v>0.893417773246765</c:v>
                </c:pt>
                <c:pt idx="488">
                  <c:v>0.878891406059265</c:v>
                </c:pt>
                <c:pt idx="489">
                  <c:v>0.886963305473328</c:v>
                </c:pt>
                <c:pt idx="490">
                  <c:v>0.887787280082703</c:v>
                </c:pt>
                <c:pt idx="491">
                  <c:v>0.89088481426239</c:v>
                </c:pt>
                <c:pt idx="492">
                  <c:v>0.879982409477234</c:v>
                </c:pt>
                <c:pt idx="493">
                  <c:v>0.876781878471375</c:v>
                </c:pt>
                <c:pt idx="494">
                  <c:v>0.886215624809265</c:v>
                </c:pt>
                <c:pt idx="495">
                  <c:v>0.87867778301239</c:v>
                </c:pt>
                <c:pt idx="496">
                  <c:v>0.883850512504578</c:v>
                </c:pt>
                <c:pt idx="497">
                  <c:v>0.89863627910614</c:v>
                </c:pt>
                <c:pt idx="498">
                  <c:v>0.898895678520203</c:v>
                </c:pt>
                <c:pt idx="499">
                  <c:v>0.90170150756836</c:v>
                </c:pt>
                <c:pt idx="500">
                  <c:v>0.895145950317383</c:v>
                </c:pt>
                <c:pt idx="501">
                  <c:v>0.885687408447266</c:v>
                </c:pt>
                <c:pt idx="502">
                  <c:v>0.889463958740234</c:v>
                </c:pt>
                <c:pt idx="503">
                  <c:v>0.897032318115234</c:v>
                </c:pt>
                <c:pt idx="504">
                  <c:v>0.901747283935547</c:v>
                </c:pt>
                <c:pt idx="505">
                  <c:v>0.907162246704101</c:v>
                </c:pt>
                <c:pt idx="506">
                  <c:v>0.900700149536133</c:v>
                </c:pt>
                <c:pt idx="507">
                  <c:v>0.894772109985351</c:v>
                </c:pt>
                <c:pt idx="508">
                  <c:v>0.894596633911133</c:v>
                </c:pt>
                <c:pt idx="509">
                  <c:v>0.88921028137207</c:v>
                </c:pt>
                <c:pt idx="510">
                  <c:v>0.895878372192383</c:v>
                </c:pt>
                <c:pt idx="511">
                  <c:v>0.917088088989258</c:v>
                </c:pt>
                <c:pt idx="512">
                  <c:v>0.916878280639649</c:v>
                </c:pt>
                <c:pt idx="513">
                  <c:v>0.913628158569336</c:v>
                </c:pt>
                <c:pt idx="514">
                  <c:v>0.927414474487305</c:v>
                </c:pt>
                <c:pt idx="515">
                  <c:v>0.925179061889648</c:v>
                </c:pt>
                <c:pt idx="516">
                  <c:v>0.91078239440918</c:v>
                </c:pt>
                <c:pt idx="517">
                  <c:v>0.918610153198242</c:v>
                </c:pt>
                <c:pt idx="518">
                  <c:v>0.917599258422852</c:v>
                </c:pt>
                <c:pt idx="519">
                  <c:v>0.925564346313477</c:v>
                </c:pt>
                <c:pt idx="520">
                  <c:v>0.940762100219726</c:v>
                </c:pt>
                <c:pt idx="521">
                  <c:v>0.937573013305664</c:v>
                </c:pt>
                <c:pt idx="522">
                  <c:v>0.942791519165039</c:v>
                </c:pt>
                <c:pt idx="523">
                  <c:v>0.932980117797851</c:v>
                </c:pt>
                <c:pt idx="524">
                  <c:v>0.937603530883789</c:v>
                </c:pt>
                <c:pt idx="525">
                  <c:v>0.944580612182617</c:v>
                </c:pt>
                <c:pt idx="526">
                  <c:v>0.940002975463867</c:v>
                </c:pt>
                <c:pt idx="527">
                  <c:v>0.944008407592774</c:v>
                </c:pt>
                <c:pt idx="528">
                  <c:v>0.933739242553711</c:v>
                </c:pt>
                <c:pt idx="529">
                  <c:v>0.936106262207031</c:v>
                </c:pt>
                <c:pt idx="530">
                  <c:v>0.954550323486328</c:v>
                </c:pt>
                <c:pt idx="531">
                  <c:v>0.965811309814453</c:v>
                </c:pt>
                <c:pt idx="532">
                  <c:v>0.960501251220703</c:v>
                </c:pt>
                <c:pt idx="533">
                  <c:v>0.971632537841797</c:v>
                </c:pt>
                <c:pt idx="534">
                  <c:v>0.964956817626953</c:v>
                </c:pt>
                <c:pt idx="535">
                  <c:v>0.976469573974609</c:v>
                </c:pt>
                <c:pt idx="536">
                  <c:v>0.977430877685547</c:v>
                </c:pt>
                <c:pt idx="537">
                  <c:v>0.980543670654297</c:v>
                </c:pt>
                <c:pt idx="538">
                  <c:v>0.975771484375</c:v>
                </c:pt>
                <c:pt idx="539">
                  <c:v>0.976299819946289</c:v>
                </c:pt>
                <c:pt idx="540">
                  <c:v>0.978420791625976</c:v>
                </c:pt>
                <c:pt idx="541">
                  <c:v>0.980012474060058</c:v>
                </c:pt>
                <c:pt idx="542">
                  <c:v>0.983026084899902</c:v>
                </c:pt>
                <c:pt idx="543">
                  <c:v>0.991960105895996</c:v>
                </c:pt>
                <c:pt idx="544">
                  <c:v>0.992528495788574</c:v>
                </c:pt>
                <c:pt idx="545">
                  <c:v>0.983020362854004</c:v>
                </c:pt>
                <c:pt idx="546">
                  <c:v>0.987162170410156</c:v>
                </c:pt>
                <c:pt idx="547">
                  <c:v>0.984301147460937</c:v>
                </c:pt>
                <c:pt idx="548">
                  <c:v>0.978052673339844</c:v>
                </c:pt>
                <c:pt idx="549">
                  <c:v>0.9895654296875</c:v>
                </c:pt>
                <c:pt idx="550">
                  <c:v>0.989664611816406</c:v>
                </c:pt>
                <c:pt idx="551">
                  <c:v>0.982032475471496</c:v>
                </c:pt>
                <c:pt idx="552">
                  <c:v>0.994880375862121</c:v>
                </c:pt>
                <c:pt idx="553">
                  <c:v>0.999221501350403</c:v>
                </c:pt>
                <c:pt idx="554">
                  <c:v>1.02258270740509</c:v>
                </c:pt>
                <c:pt idx="555">
                  <c:v>1.026679692268371</c:v>
                </c:pt>
                <c:pt idx="556">
                  <c:v>1.029922184944153</c:v>
                </c:pt>
                <c:pt idx="557">
                  <c:v>1.024839458465576</c:v>
                </c:pt>
                <c:pt idx="558">
                  <c:v>1.021184978485107</c:v>
                </c:pt>
                <c:pt idx="559">
                  <c:v>1.024053630828858</c:v>
                </c:pt>
                <c:pt idx="560">
                  <c:v>1.031034526824951</c:v>
                </c:pt>
                <c:pt idx="561">
                  <c:v>1.03829008102417</c:v>
                </c:pt>
                <c:pt idx="562">
                  <c:v>1.031169948577881</c:v>
                </c:pt>
                <c:pt idx="563">
                  <c:v>1.02850347518921</c:v>
                </c:pt>
                <c:pt idx="564">
                  <c:v>1.020336208343506</c:v>
                </c:pt>
                <c:pt idx="565">
                  <c:v>1.014995632171631</c:v>
                </c:pt>
                <c:pt idx="566">
                  <c:v>1.014190731048584</c:v>
                </c:pt>
                <c:pt idx="567">
                  <c:v>1.03009038925171</c:v>
                </c:pt>
                <c:pt idx="568">
                  <c:v>1.029696164131165</c:v>
                </c:pt>
                <c:pt idx="569">
                  <c:v>1.018160519599915</c:v>
                </c:pt>
                <c:pt idx="570">
                  <c:v>1.032187161445618</c:v>
                </c:pt>
                <c:pt idx="571">
                  <c:v>1.03555935382843</c:v>
                </c:pt>
                <c:pt idx="572">
                  <c:v>1.048044857978821</c:v>
                </c:pt>
                <c:pt idx="573">
                  <c:v>1.042017636299134</c:v>
                </c:pt>
                <c:pt idx="574">
                  <c:v>1.035990414619446</c:v>
                </c:pt>
                <c:pt idx="575">
                  <c:v>1.049143490791321</c:v>
                </c:pt>
                <c:pt idx="576">
                  <c:v>1.051775631904602</c:v>
                </c:pt>
                <c:pt idx="577">
                  <c:v>1.049662289619446</c:v>
                </c:pt>
                <c:pt idx="578">
                  <c:v>1.053587613105774</c:v>
                </c:pt>
                <c:pt idx="579">
                  <c:v>1.060862240791321</c:v>
                </c:pt>
                <c:pt idx="580">
                  <c:v>1.054453549385071</c:v>
                </c:pt>
                <c:pt idx="581">
                  <c:v>1.052721676826477</c:v>
                </c:pt>
                <c:pt idx="582">
                  <c:v>1.052927670478821</c:v>
                </c:pt>
                <c:pt idx="583">
                  <c:v>1.051195797920227</c:v>
                </c:pt>
                <c:pt idx="584">
                  <c:v>1.05523937702179</c:v>
                </c:pt>
                <c:pt idx="585">
                  <c:v>1.059214291572571</c:v>
                </c:pt>
                <c:pt idx="586">
                  <c:v>1.067759213447571</c:v>
                </c:pt>
                <c:pt idx="587">
                  <c:v>1.06552761554718</c:v>
                </c:pt>
                <c:pt idx="588">
                  <c:v>1.070578274726868</c:v>
                </c:pt>
                <c:pt idx="589">
                  <c:v>1.078634915351868</c:v>
                </c:pt>
                <c:pt idx="590">
                  <c:v>1.068442044258118</c:v>
                </c:pt>
                <c:pt idx="591">
                  <c:v>1.052603421211243</c:v>
                </c:pt>
                <c:pt idx="592">
                  <c:v>1.06479519367218</c:v>
                </c:pt>
                <c:pt idx="593">
                  <c:v>1.07871120929718</c:v>
                </c:pt>
                <c:pt idx="594">
                  <c:v>1.091437039375305</c:v>
                </c:pt>
                <c:pt idx="595">
                  <c:v>1.095584092140198</c:v>
                </c:pt>
                <c:pt idx="596">
                  <c:v>1.089455780982971</c:v>
                </c:pt>
                <c:pt idx="597">
                  <c:v>1.071984467506409</c:v>
                </c:pt>
                <c:pt idx="598">
                  <c:v>1.07394522190094</c:v>
                </c:pt>
                <c:pt idx="599">
                  <c:v>1.075806794166565</c:v>
                </c:pt>
                <c:pt idx="600">
                  <c:v>1.089271483421326</c:v>
                </c:pt>
                <c:pt idx="601">
                  <c:v>1.088600096702576</c:v>
                </c:pt>
                <c:pt idx="602">
                  <c:v>1.082046446800232</c:v>
                </c:pt>
                <c:pt idx="603">
                  <c:v>1.085357604026795</c:v>
                </c:pt>
                <c:pt idx="604">
                  <c:v>1.077407774925232</c:v>
                </c:pt>
                <c:pt idx="605">
                  <c:v>1.077679572105408</c:v>
                </c:pt>
                <c:pt idx="606">
                  <c:v>1.090170798301697</c:v>
                </c:pt>
                <c:pt idx="607">
                  <c:v>1.113057074546814</c:v>
                </c:pt>
                <c:pt idx="608">
                  <c:v>1.102116522789002</c:v>
                </c:pt>
                <c:pt idx="609">
                  <c:v>1.099652228355408</c:v>
                </c:pt>
                <c:pt idx="610">
                  <c:v>1.091690955162048</c:v>
                </c:pt>
                <c:pt idx="611">
                  <c:v>1.099724707603454</c:v>
                </c:pt>
                <c:pt idx="612">
                  <c:v>1.104226050376892</c:v>
                </c:pt>
                <c:pt idx="613">
                  <c:v>1.100769934654236</c:v>
                </c:pt>
                <c:pt idx="614">
                  <c:v>1.08797544002533</c:v>
                </c:pt>
                <c:pt idx="615">
                  <c:v>1.09927218914032</c:v>
                </c:pt>
                <c:pt idx="616">
                  <c:v>1.10952609539032</c:v>
                </c:pt>
                <c:pt idx="617">
                  <c:v>1.112410006523133</c:v>
                </c:pt>
                <c:pt idx="618">
                  <c:v>1.101339755058288</c:v>
                </c:pt>
                <c:pt idx="619">
                  <c:v>1.082815585136414</c:v>
                </c:pt>
                <c:pt idx="620">
                  <c:v>1.089532790184021</c:v>
                </c:pt>
                <c:pt idx="621">
                  <c:v>1.098638472557068</c:v>
                </c:pt>
                <c:pt idx="622">
                  <c:v>1.10542863368988</c:v>
                </c:pt>
                <c:pt idx="623">
                  <c:v>1.112251219749451</c:v>
                </c:pt>
                <c:pt idx="624">
                  <c:v>1.110540328025818</c:v>
                </c:pt>
                <c:pt idx="625">
                  <c:v>1.117349562644958</c:v>
                </c:pt>
                <c:pt idx="626">
                  <c:v>1.125813422203064</c:v>
                </c:pt>
                <c:pt idx="627">
                  <c:v>1.130242285728455</c:v>
                </c:pt>
                <c:pt idx="628">
                  <c:v>1.12132733821869</c:v>
                </c:pt>
                <c:pt idx="629">
                  <c:v>1.128787932395935</c:v>
                </c:pt>
                <c:pt idx="630">
                  <c:v>1.130657134056092</c:v>
                </c:pt>
                <c:pt idx="631">
                  <c:v>1.123245177268982</c:v>
                </c:pt>
                <c:pt idx="632">
                  <c:v>1.122756896018982</c:v>
                </c:pt>
                <c:pt idx="633">
                  <c:v>1.118087706565857</c:v>
                </c:pt>
                <c:pt idx="634">
                  <c:v>1.126548705101013</c:v>
                </c:pt>
                <c:pt idx="635">
                  <c:v>1.119865355491638</c:v>
                </c:pt>
                <c:pt idx="636">
                  <c:v>1.129890379905701</c:v>
                </c:pt>
                <c:pt idx="637">
                  <c:v>1.13048261165619</c:v>
                </c:pt>
                <c:pt idx="638">
                  <c:v>1.133076605796814</c:v>
                </c:pt>
                <c:pt idx="639">
                  <c:v>1.135101017951965</c:v>
                </c:pt>
                <c:pt idx="640">
                  <c:v>1.138557133674622</c:v>
                </c:pt>
                <c:pt idx="641">
                  <c:v>1.127540287971496</c:v>
                </c:pt>
                <c:pt idx="642">
                  <c:v>1.13030212879181</c:v>
                </c:pt>
                <c:pt idx="643">
                  <c:v>1.140815434455872</c:v>
                </c:pt>
                <c:pt idx="644">
                  <c:v>1.13971203327179</c:v>
                </c:pt>
                <c:pt idx="645">
                  <c:v>1.149298367500305</c:v>
                </c:pt>
                <c:pt idx="646">
                  <c:v>1.175337491035461</c:v>
                </c:pt>
                <c:pt idx="647">
                  <c:v>1.183180508613587</c:v>
                </c:pt>
                <c:pt idx="648">
                  <c:v>1.170069394111634</c:v>
                </c:pt>
                <c:pt idx="649">
                  <c:v>1.161402401924134</c:v>
                </c:pt>
                <c:pt idx="650">
                  <c:v>1.16266125202179</c:v>
                </c:pt>
                <c:pt idx="651">
                  <c:v>1.164148983955384</c:v>
                </c:pt>
                <c:pt idx="652">
                  <c:v>1.16607159137726</c:v>
                </c:pt>
                <c:pt idx="653">
                  <c:v>1.172587094306946</c:v>
                </c:pt>
                <c:pt idx="654">
                  <c:v>1.176279721260071</c:v>
                </c:pt>
                <c:pt idx="655">
                  <c:v>1.185709652900696</c:v>
                </c:pt>
                <c:pt idx="656">
                  <c:v>1.202234921455384</c:v>
                </c:pt>
                <c:pt idx="657">
                  <c:v>1.203959164619446</c:v>
                </c:pt>
                <c:pt idx="658">
                  <c:v>1.189280209541321</c:v>
                </c:pt>
                <c:pt idx="659">
                  <c:v>1.181610760688782</c:v>
                </c:pt>
                <c:pt idx="660">
                  <c:v>1.179686245918274</c:v>
                </c:pt>
                <c:pt idx="661">
                  <c:v>1.1859423494339</c:v>
                </c:pt>
                <c:pt idx="662">
                  <c:v>1.19480007648468</c:v>
                </c:pt>
                <c:pt idx="663">
                  <c:v>1.18933075428009</c:v>
                </c:pt>
                <c:pt idx="664">
                  <c:v>1.193694767951965</c:v>
                </c:pt>
                <c:pt idx="665">
                  <c:v>1.193609533309937</c:v>
                </c:pt>
                <c:pt idx="666">
                  <c:v>1.189879713058471</c:v>
                </c:pt>
                <c:pt idx="667">
                  <c:v>1.185328779220581</c:v>
                </c:pt>
                <c:pt idx="668">
                  <c:v>1.18349009513855</c:v>
                </c:pt>
                <c:pt idx="669">
                  <c:v>1.193667707443238</c:v>
                </c:pt>
                <c:pt idx="670">
                  <c:v>1.191096601486206</c:v>
                </c:pt>
                <c:pt idx="671">
                  <c:v>1.195922193527222</c:v>
                </c:pt>
                <c:pt idx="672">
                  <c:v>1.209151563644409</c:v>
                </c:pt>
                <c:pt idx="673">
                  <c:v>1.212058362960816</c:v>
                </c:pt>
                <c:pt idx="674">
                  <c:v>1.224074659347534</c:v>
                </c:pt>
                <c:pt idx="675">
                  <c:v>1.223754224777222</c:v>
                </c:pt>
                <c:pt idx="676">
                  <c:v>1.207824048995971</c:v>
                </c:pt>
                <c:pt idx="677">
                  <c:v>1.21058445930481</c:v>
                </c:pt>
                <c:pt idx="678">
                  <c:v>1.229764757156371</c:v>
                </c:pt>
                <c:pt idx="679">
                  <c:v>1.237893877029419</c:v>
                </c:pt>
                <c:pt idx="680">
                  <c:v>1.230863389968872</c:v>
                </c:pt>
                <c:pt idx="681">
                  <c:v>1.223523912429809</c:v>
                </c:pt>
                <c:pt idx="682">
                  <c:v>1.221145448684692</c:v>
                </c:pt>
                <c:pt idx="683">
                  <c:v>1.221020040512085</c:v>
                </c:pt>
                <c:pt idx="684">
                  <c:v>1.220688161849976</c:v>
                </c:pt>
                <c:pt idx="685">
                  <c:v>1.224884328842163</c:v>
                </c:pt>
                <c:pt idx="686">
                  <c:v>1.233604726791382</c:v>
                </c:pt>
                <c:pt idx="687">
                  <c:v>1.22770339012146</c:v>
                </c:pt>
                <c:pt idx="688">
                  <c:v>1.237522420883179</c:v>
                </c:pt>
                <c:pt idx="689">
                  <c:v>1.232811269760132</c:v>
                </c:pt>
                <c:pt idx="690">
                  <c:v>1.231930074691772</c:v>
                </c:pt>
                <c:pt idx="691">
                  <c:v>1.218204793930054</c:v>
                </c:pt>
                <c:pt idx="692">
                  <c:v>1.226719198226929</c:v>
                </c:pt>
                <c:pt idx="693">
                  <c:v>1.231289205551147</c:v>
                </c:pt>
                <c:pt idx="694">
                  <c:v>1.220341024398804</c:v>
                </c:pt>
                <c:pt idx="695">
                  <c:v>1.218582448959351</c:v>
                </c:pt>
                <c:pt idx="696">
                  <c:v>1.218958196640015</c:v>
                </c:pt>
                <c:pt idx="697">
                  <c:v>1.227453527450562</c:v>
                </c:pt>
                <c:pt idx="698">
                  <c:v>1.24434500694275</c:v>
                </c:pt>
                <c:pt idx="699">
                  <c:v>1.25057822227478</c:v>
                </c:pt>
                <c:pt idx="700">
                  <c:v>1.245008764266968</c:v>
                </c:pt>
                <c:pt idx="701">
                  <c:v>1.23885184288025</c:v>
                </c:pt>
                <c:pt idx="702">
                  <c:v>1.248815832138062</c:v>
                </c:pt>
                <c:pt idx="703">
                  <c:v>1.246618566513062</c:v>
                </c:pt>
                <c:pt idx="704">
                  <c:v>1.24496298789978</c:v>
                </c:pt>
                <c:pt idx="705">
                  <c:v>1.24264365196228</c:v>
                </c:pt>
                <c:pt idx="706">
                  <c:v>1.23831015586853</c:v>
                </c:pt>
                <c:pt idx="707">
                  <c:v>1.252819356918335</c:v>
                </c:pt>
                <c:pt idx="708">
                  <c:v>1.26206618309021</c:v>
                </c:pt>
                <c:pt idx="709">
                  <c:v>1.272426900863647</c:v>
                </c:pt>
                <c:pt idx="710">
                  <c:v>1.276905355453491</c:v>
                </c:pt>
                <c:pt idx="711">
                  <c:v>1.255070028305054</c:v>
                </c:pt>
                <c:pt idx="712">
                  <c:v>1.254293260574341</c:v>
                </c:pt>
                <c:pt idx="713">
                  <c:v>1.254491624832153</c:v>
                </c:pt>
                <c:pt idx="714">
                  <c:v>1.266851720809937</c:v>
                </c:pt>
                <c:pt idx="715">
                  <c:v>1.278555212020874</c:v>
                </c:pt>
                <c:pt idx="716">
                  <c:v>1.267134008407593</c:v>
                </c:pt>
                <c:pt idx="717">
                  <c:v>1.273327169418335</c:v>
                </c:pt>
                <c:pt idx="718">
                  <c:v>1.270008382797241</c:v>
                </c:pt>
                <c:pt idx="719">
                  <c:v>1.268784341812134</c:v>
                </c:pt>
                <c:pt idx="720">
                  <c:v>1.279269037246704</c:v>
                </c:pt>
                <c:pt idx="721">
                  <c:v>1.281367120742798</c:v>
                </c:pt>
                <c:pt idx="722">
                  <c:v>1.285555658340454</c:v>
                </c:pt>
                <c:pt idx="723">
                  <c:v>1.299681959152222</c:v>
                </c:pt>
                <c:pt idx="724">
                  <c:v>1.305701551437378</c:v>
                </c:pt>
                <c:pt idx="725">
                  <c:v>1.295432386398315</c:v>
                </c:pt>
                <c:pt idx="726">
                  <c:v>1.288367567062378</c:v>
                </c:pt>
                <c:pt idx="727">
                  <c:v>1.288490233421326</c:v>
                </c:pt>
                <c:pt idx="728">
                  <c:v>1.299090085029602</c:v>
                </c:pt>
                <c:pt idx="729">
                  <c:v>1.301249203681946</c:v>
                </c:pt>
                <c:pt idx="730">
                  <c:v>1.300730404853821</c:v>
                </c:pt>
                <c:pt idx="731">
                  <c:v>1.300806698799132</c:v>
                </c:pt>
                <c:pt idx="732">
                  <c:v>1.29679530620575</c:v>
                </c:pt>
                <c:pt idx="733">
                  <c:v>1.312611041069031</c:v>
                </c:pt>
                <c:pt idx="734">
                  <c:v>1.309622225761414</c:v>
                </c:pt>
                <c:pt idx="735">
                  <c:v>1.31304901599884</c:v>
                </c:pt>
                <c:pt idx="736">
                  <c:v>1.312514958381653</c:v>
                </c:pt>
                <c:pt idx="737">
                  <c:v>1.309919056892395</c:v>
                </c:pt>
                <c:pt idx="738">
                  <c:v>1.304280934333802</c:v>
                </c:pt>
                <c:pt idx="739">
                  <c:v>1.309994397163389</c:v>
                </c:pt>
                <c:pt idx="740">
                  <c:v>1.326672253608704</c:v>
                </c:pt>
                <c:pt idx="741">
                  <c:v>1.318398175239563</c:v>
                </c:pt>
                <c:pt idx="742">
                  <c:v>1.310173687934875</c:v>
                </c:pt>
                <c:pt idx="743">
                  <c:v>1.3137442445755</c:v>
                </c:pt>
                <c:pt idx="744">
                  <c:v>1.307600674629211</c:v>
                </c:pt>
                <c:pt idx="745">
                  <c:v>1.3137499666214</c:v>
                </c:pt>
                <c:pt idx="746">
                  <c:v>1.330261883735657</c:v>
                </c:pt>
                <c:pt idx="747">
                  <c:v>1.3332754945755</c:v>
                </c:pt>
                <c:pt idx="748">
                  <c:v>1.327889142036438</c:v>
                </c:pt>
                <c:pt idx="749">
                  <c:v>1.334213910102844</c:v>
                </c:pt>
                <c:pt idx="750">
                  <c:v>1.341187176704407</c:v>
                </c:pt>
                <c:pt idx="751">
                  <c:v>1.35585087299347</c:v>
                </c:pt>
                <c:pt idx="752">
                  <c:v>1.353386578559875</c:v>
                </c:pt>
                <c:pt idx="753">
                  <c:v>1.354849514961243</c:v>
                </c:pt>
                <c:pt idx="754">
                  <c:v>1.350314793586731</c:v>
                </c:pt>
                <c:pt idx="755">
                  <c:v>1.360389409065247</c:v>
                </c:pt>
                <c:pt idx="756">
                  <c:v>1.362243351936341</c:v>
                </c:pt>
                <c:pt idx="757">
                  <c:v>1.346233067512512</c:v>
                </c:pt>
                <c:pt idx="758">
                  <c:v>1.341928181648254</c:v>
                </c:pt>
                <c:pt idx="759">
                  <c:v>1.356004414558411</c:v>
                </c:pt>
                <c:pt idx="760">
                  <c:v>1.349954304695129</c:v>
                </c:pt>
                <c:pt idx="761">
                  <c:v>1.34642189502716</c:v>
                </c:pt>
                <c:pt idx="762">
                  <c:v>1.357743916511536</c:v>
                </c:pt>
                <c:pt idx="763">
                  <c:v>1.360036549568176</c:v>
                </c:pt>
                <c:pt idx="764">
                  <c:v>1.361138997077942</c:v>
                </c:pt>
                <c:pt idx="765">
                  <c:v>1.370668110847473</c:v>
                </c:pt>
                <c:pt idx="766">
                  <c:v>1.358358321189881</c:v>
                </c:pt>
                <c:pt idx="767">
                  <c:v>1.361270842552185</c:v>
                </c:pt>
                <c:pt idx="768">
                  <c:v>1.375674185752868</c:v>
                </c:pt>
                <c:pt idx="769">
                  <c:v>1.368428168296814</c:v>
                </c:pt>
                <c:pt idx="770">
                  <c:v>1.365635809898376</c:v>
                </c:pt>
                <c:pt idx="771">
                  <c:v>1.36815351009369</c:v>
                </c:pt>
                <c:pt idx="772">
                  <c:v>1.378552374839783</c:v>
                </c:pt>
                <c:pt idx="773">
                  <c:v>1.39184278011322</c:v>
                </c:pt>
                <c:pt idx="774">
                  <c:v>1.386235175132752</c:v>
                </c:pt>
                <c:pt idx="775">
                  <c:v>1.38805860042572</c:v>
                </c:pt>
                <c:pt idx="776">
                  <c:v>1.376660284996033</c:v>
                </c:pt>
                <c:pt idx="777">
                  <c:v>1.391999182701111</c:v>
                </c:pt>
                <c:pt idx="778">
                  <c:v>1.390000281333924</c:v>
                </c:pt>
                <c:pt idx="779">
                  <c:v>1.401572046279907</c:v>
                </c:pt>
                <c:pt idx="780">
                  <c:v>1.393296060562134</c:v>
                </c:pt>
                <c:pt idx="781">
                  <c:v>1.390991983413696</c:v>
                </c:pt>
                <c:pt idx="782">
                  <c:v>1.391826448440552</c:v>
                </c:pt>
                <c:pt idx="783">
                  <c:v>1.405385313034057</c:v>
                </c:pt>
                <c:pt idx="784">
                  <c:v>1.411071119308471</c:v>
                </c:pt>
                <c:pt idx="785">
                  <c:v>1.412024793624878</c:v>
                </c:pt>
                <c:pt idx="786">
                  <c:v>1.40843897819519</c:v>
                </c:pt>
                <c:pt idx="787">
                  <c:v>1.407241163253784</c:v>
                </c:pt>
                <c:pt idx="788">
                  <c:v>1.405211744308471</c:v>
                </c:pt>
                <c:pt idx="789">
                  <c:v>1.412047681808472</c:v>
                </c:pt>
                <c:pt idx="790">
                  <c:v>1.411513624191284</c:v>
                </c:pt>
                <c:pt idx="791">
                  <c:v>1.416611967086792</c:v>
                </c:pt>
                <c:pt idx="792">
                  <c:v>1.411622343063354</c:v>
                </c:pt>
                <c:pt idx="793">
                  <c:v>1.414445219039917</c:v>
                </c:pt>
                <c:pt idx="794">
                  <c:v>1.425925550460815</c:v>
                </c:pt>
                <c:pt idx="795">
                  <c:v>1.424929437637328</c:v>
                </c:pt>
                <c:pt idx="796">
                  <c:v>1.415270624160767</c:v>
                </c:pt>
                <c:pt idx="797">
                  <c:v>1.42298394203186</c:v>
                </c:pt>
                <c:pt idx="798">
                  <c:v>1.413015184402466</c:v>
                </c:pt>
                <c:pt idx="799">
                  <c:v>1.422147569656372</c:v>
                </c:pt>
                <c:pt idx="800">
                  <c:v>1.437040147781372</c:v>
                </c:pt>
                <c:pt idx="801">
                  <c:v>1.444242296218872</c:v>
                </c:pt>
                <c:pt idx="802">
                  <c:v>1.452380952835083</c:v>
                </c:pt>
                <c:pt idx="803">
                  <c:v>1.461017427444458</c:v>
                </c:pt>
                <c:pt idx="804">
                  <c:v>1.455612001419067</c:v>
                </c:pt>
                <c:pt idx="805">
                  <c:v>1.449691591262817</c:v>
                </c:pt>
                <c:pt idx="806">
                  <c:v>1.44844132423401</c:v>
                </c:pt>
                <c:pt idx="807">
                  <c:v>1.457260904312134</c:v>
                </c:pt>
                <c:pt idx="808">
                  <c:v>1.455512223243714</c:v>
                </c:pt>
                <c:pt idx="809">
                  <c:v>1.451156792640686</c:v>
                </c:pt>
                <c:pt idx="810">
                  <c:v>1.457725701332092</c:v>
                </c:pt>
                <c:pt idx="811">
                  <c:v>1.455566582679748</c:v>
                </c:pt>
                <c:pt idx="812">
                  <c:v>1.459427056312561</c:v>
                </c:pt>
                <c:pt idx="813">
                  <c:v>1.457695183753967</c:v>
                </c:pt>
                <c:pt idx="814">
                  <c:v>1.441803154945374</c:v>
                </c:pt>
                <c:pt idx="815">
                  <c:v>1.435295281410217</c:v>
                </c:pt>
                <c:pt idx="816">
                  <c:v>1.443748650550842</c:v>
                </c:pt>
                <c:pt idx="817">
                  <c:v>1.45159071445465</c:v>
                </c:pt>
                <c:pt idx="818">
                  <c:v>1.444214997291565</c:v>
                </c:pt>
                <c:pt idx="819">
                  <c:v>1.443638501167297</c:v>
                </c:pt>
                <c:pt idx="820">
                  <c:v>1.457371411323547</c:v>
                </c:pt>
                <c:pt idx="821">
                  <c:v>1.452458081245422</c:v>
                </c:pt>
                <c:pt idx="822">
                  <c:v>1.44709843158722</c:v>
                </c:pt>
                <c:pt idx="823">
                  <c:v>1.429459271430969</c:v>
                </c:pt>
                <c:pt idx="824">
                  <c:v>1.424984631538391</c:v>
                </c:pt>
                <c:pt idx="825">
                  <c:v>1.44701069355011</c:v>
                </c:pt>
                <c:pt idx="826">
                  <c:v>1.461750683784484</c:v>
                </c:pt>
                <c:pt idx="827">
                  <c:v>1.461716351509094</c:v>
                </c:pt>
                <c:pt idx="828">
                  <c:v>1.459854779243469</c:v>
                </c:pt>
                <c:pt idx="829">
                  <c:v>1.456141171455384</c:v>
                </c:pt>
                <c:pt idx="830">
                  <c:v>1.451092896461487</c:v>
                </c:pt>
                <c:pt idx="831">
                  <c:v>1.460931000709533</c:v>
                </c:pt>
                <c:pt idx="832">
                  <c:v>1.468392548561096</c:v>
                </c:pt>
                <c:pt idx="833">
                  <c:v>1.473294434547424</c:v>
                </c:pt>
                <c:pt idx="834">
                  <c:v>1.465756950378418</c:v>
                </c:pt>
                <c:pt idx="835">
                  <c:v>1.470270214080811</c:v>
                </c:pt>
                <c:pt idx="836">
                  <c:v>1.468301830291748</c:v>
                </c:pt>
                <c:pt idx="837">
                  <c:v>1.483705577850342</c:v>
                </c:pt>
                <c:pt idx="838">
                  <c:v>1.478860912322998</c:v>
                </c:pt>
                <c:pt idx="839">
                  <c:v>1.480646190643311</c:v>
                </c:pt>
                <c:pt idx="840">
                  <c:v>1.503755626678467</c:v>
                </c:pt>
                <c:pt idx="841">
                  <c:v>1.493555126190186</c:v>
                </c:pt>
                <c:pt idx="842">
                  <c:v>1.497865734100342</c:v>
                </c:pt>
                <c:pt idx="843">
                  <c:v>1.49260145187378</c:v>
                </c:pt>
                <c:pt idx="844">
                  <c:v>1.485841808319092</c:v>
                </c:pt>
                <c:pt idx="845">
                  <c:v>1.490938243865967</c:v>
                </c:pt>
                <c:pt idx="846">
                  <c:v>1.50004774093628</c:v>
                </c:pt>
                <c:pt idx="847">
                  <c:v>1.515985546112061</c:v>
                </c:pt>
                <c:pt idx="848">
                  <c:v>1.517198619842529</c:v>
                </c:pt>
                <c:pt idx="849">
                  <c:v>1.50755506515503</c:v>
                </c:pt>
                <c:pt idx="850">
                  <c:v>1.512895641326904</c:v>
                </c:pt>
                <c:pt idx="851">
                  <c:v>1.522893962860107</c:v>
                </c:pt>
                <c:pt idx="852">
                  <c:v>1.530584392547607</c:v>
                </c:pt>
                <c:pt idx="853">
                  <c:v>1.52211576461792</c:v>
                </c:pt>
                <c:pt idx="854">
                  <c:v>1.522489604949951</c:v>
                </c:pt>
                <c:pt idx="855">
                  <c:v>1.529279766082764</c:v>
                </c:pt>
                <c:pt idx="856">
                  <c:v>1.530927715301514</c:v>
                </c:pt>
                <c:pt idx="857">
                  <c:v>1.537000713348388</c:v>
                </c:pt>
                <c:pt idx="858">
                  <c:v>1.530164775848388</c:v>
                </c:pt>
                <c:pt idx="859">
                  <c:v>1.526594219207763</c:v>
                </c:pt>
                <c:pt idx="860">
                  <c:v>1.531477031707764</c:v>
                </c:pt>
                <c:pt idx="861">
                  <c:v>1.530683574676514</c:v>
                </c:pt>
                <c:pt idx="862">
                  <c:v>1.588666973114014</c:v>
                </c:pt>
                <c:pt idx="863">
                  <c:v>1.546552715301514</c:v>
                </c:pt>
                <c:pt idx="864">
                  <c:v>1.549879131317138</c:v>
                </c:pt>
                <c:pt idx="865">
                  <c:v>1.545576152801514</c:v>
                </c:pt>
                <c:pt idx="866">
                  <c:v>1.54918104171753</c:v>
                </c:pt>
                <c:pt idx="867">
                  <c:v>1.529741344451904</c:v>
                </c:pt>
                <c:pt idx="868">
                  <c:v>1.540449199676514</c:v>
                </c:pt>
                <c:pt idx="869">
                  <c:v>1.522794780731201</c:v>
                </c:pt>
                <c:pt idx="870">
                  <c:v>1.514165935516358</c:v>
                </c:pt>
                <c:pt idx="871">
                  <c:v>1.547002849578858</c:v>
                </c:pt>
                <c:pt idx="872">
                  <c:v>1.530874309539795</c:v>
                </c:pt>
                <c:pt idx="873">
                  <c:v>1.54689603805542</c:v>
                </c:pt>
                <c:pt idx="874">
                  <c:v>1.542593059539795</c:v>
                </c:pt>
                <c:pt idx="875">
                  <c:v>1.559751567840576</c:v>
                </c:pt>
                <c:pt idx="876">
                  <c:v>1.561964092254636</c:v>
                </c:pt>
                <c:pt idx="877">
                  <c:v>1.557901439666748</c:v>
                </c:pt>
                <c:pt idx="878">
                  <c:v>1.562395153045654</c:v>
                </c:pt>
                <c:pt idx="879">
                  <c:v>1.563440380096436</c:v>
                </c:pt>
                <c:pt idx="880">
                  <c:v>1.563455638885498</c:v>
                </c:pt>
                <c:pt idx="881">
                  <c:v>1.566217479705811</c:v>
                </c:pt>
                <c:pt idx="882">
                  <c:v>1.566202220916748</c:v>
                </c:pt>
                <c:pt idx="883">
                  <c:v>1.566064891815186</c:v>
                </c:pt>
                <c:pt idx="884">
                  <c:v>1.570226726531982</c:v>
                </c:pt>
                <c:pt idx="885">
                  <c:v>1.578519878387451</c:v>
                </c:pt>
                <c:pt idx="886">
                  <c:v>1.578493175506592</c:v>
                </c:pt>
                <c:pt idx="887">
                  <c:v>1.577911434173584</c:v>
                </c:pt>
                <c:pt idx="888">
                  <c:v>1.59984022140503</c:v>
                </c:pt>
                <c:pt idx="889">
                  <c:v>1.607111034393311</c:v>
                </c:pt>
                <c:pt idx="890">
                  <c:v>1.604593334197998</c:v>
                </c:pt>
                <c:pt idx="891">
                  <c:v>1.598533687591553</c:v>
                </c:pt>
                <c:pt idx="892">
                  <c:v>1.579228219985962</c:v>
                </c:pt>
                <c:pt idx="893">
                  <c:v>1.578545389175415</c:v>
                </c:pt>
                <c:pt idx="894">
                  <c:v>1.591030893325806</c:v>
                </c:pt>
                <c:pt idx="895">
                  <c:v>1.593533334732056</c:v>
                </c:pt>
                <c:pt idx="896">
                  <c:v>1.574711618423462</c:v>
                </c:pt>
                <c:pt idx="897">
                  <c:v>1.583184061050415</c:v>
                </c:pt>
                <c:pt idx="898">
                  <c:v>1.606697854995728</c:v>
                </c:pt>
                <c:pt idx="899">
                  <c:v>1.596365747451782</c:v>
                </c:pt>
                <c:pt idx="900">
                  <c:v>1.59443169593811</c:v>
                </c:pt>
                <c:pt idx="901">
                  <c:v>1.601256189346314</c:v>
                </c:pt>
                <c:pt idx="902">
                  <c:v>1.594187555313111</c:v>
                </c:pt>
                <c:pt idx="903">
                  <c:v>1.592814264297485</c:v>
                </c:pt>
                <c:pt idx="904">
                  <c:v>1.585787591934204</c:v>
                </c:pt>
                <c:pt idx="905">
                  <c:v>1.58179741859436</c:v>
                </c:pt>
                <c:pt idx="906">
                  <c:v>1.592145261764527</c:v>
                </c:pt>
                <c:pt idx="907">
                  <c:v>1.58392840385437</c:v>
                </c:pt>
                <c:pt idx="908">
                  <c:v>1.588124570846558</c:v>
                </c:pt>
                <c:pt idx="909">
                  <c:v>1.598866758346558</c:v>
                </c:pt>
                <c:pt idx="910">
                  <c:v>1.610387144088746</c:v>
                </c:pt>
                <c:pt idx="911">
                  <c:v>1.622247037887573</c:v>
                </c:pt>
                <c:pt idx="912">
                  <c:v>1.636559782028198</c:v>
                </c:pt>
                <c:pt idx="913">
                  <c:v>1.620232877731323</c:v>
                </c:pt>
                <c:pt idx="914">
                  <c:v>1.628312406539917</c:v>
                </c:pt>
                <c:pt idx="915">
                  <c:v>1.616380033493042</c:v>
                </c:pt>
                <c:pt idx="916">
                  <c:v>1.615079221725464</c:v>
                </c:pt>
                <c:pt idx="917">
                  <c:v>1.627904233932494</c:v>
                </c:pt>
                <c:pt idx="918">
                  <c:v>1.625026044845581</c:v>
                </c:pt>
                <c:pt idx="919">
                  <c:v>1.62743311882019</c:v>
                </c:pt>
                <c:pt idx="920">
                  <c:v>1.643483457565308</c:v>
                </c:pt>
                <c:pt idx="921">
                  <c:v>1.640553770065308</c:v>
                </c:pt>
                <c:pt idx="922">
                  <c:v>1.638389883041382</c:v>
                </c:pt>
                <c:pt idx="923">
                  <c:v>1.63668662071228</c:v>
                </c:pt>
                <c:pt idx="924">
                  <c:v>1.628908452987671</c:v>
                </c:pt>
                <c:pt idx="925">
                  <c:v>1.625902471542358</c:v>
                </c:pt>
                <c:pt idx="926">
                  <c:v>1.647182760238648</c:v>
                </c:pt>
                <c:pt idx="927">
                  <c:v>1.640819845199585</c:v>
                </c:pt>
                <c:pt idx="928">
                  <c:v>1.642078695297241</c:v>
                </c:pt>
                <c:pt idx="929">
                  <c:v>1.639095602035522</c:v>
                </c:pt>
                <c:pt idx="930">
                  <c:v>1.634281454086304</c:v>
                </c:pt>
                <c:pt idx="931">
                  <c:v>1.634334859848022</c:v>
                </c:pt>
                <c:pt idx="932">
                  <c:v>1.619940099716186</c:v>
                </c:pt>
                <c:pt idx="933">
                  <c:v>1.643469152450561</c:v>
                </c:pt>
                <c:pt idx="934">
                  <c:v>1.648840246200562</c:v>
                </c:pt>
                <c:pt idx="935">
                  <c:v>1.650718984603882</c:v>
                </c:pt>
                <c:pt idx="936">
                  <c:v>1.651398000717163</c:v>
                </c:pt>
                <c:pt idx="937">
                  <c:v>1.651552495956421</c:v>
                </c:pt>
                <c:pt idx="938">
                  <c:v>1.644228277206421</c:v>
                </c:pt>
                <c:pt idx="939">
                  <c:v>1.652349767684936</c:v>
                </c:pt>
                <c:pt idx="940">
                  <c:v>1.645742712020874</c:v>
                </c:pt>
                <c:pt idx="941">
                  <c:v>1.637108383178711</c:v>
                </c:pt>
                <c:pt idx="942">
                  <c:v>1.639832077026367</c:v>
                </c:pt>
                <c:pt idx="943">
                  <c:v>1.637436447143554</c:v>
                </c:pt>
                <c:pt idx="944">
                  <c:v>1.650940475463867</c:v>
                </c:pt>
                <c:pt idx="945">
                  <c:v>1.642181930541992</c:v>
                </c:pt>
                <c:pt idx="946">
                  <c:v>1.653557357788086</c:v>
                </c:pt>
                <c:pt idx="947">
                  <c:v>1.650223312377929</c:v>
                </c:pt>
                <c:pt idx="948">
                  <c:v>1.657326993942261</c:v>
                </c:pt>
                <c:pt idx="949">
                  <c:v>1.67538577079773</c:v>
                </c:pt>
                <c:pt idx="950">
                  <c:v>1.675240812301636</c:v>
                </c:pt>
                <c:pt idx="951">
                  <c:v>1.674828824996948</c:v>
                </c:pt>
                <c:pt idx="952">
                  <c:v>1.663605985641479</c:v>
                </c:pt>
                <c:pt idx="953">
                  <c:v>1.67086916923523</c:v>
                </c:pt>
                <c:pt idx="954">
                  <c:v>1.67666750907898</c:v>
                </c:pt>
                <c:pt idx="955">
                  <c:v>1.68604594230652</c:v>
                </c:pt>
                <c:pt idx="956">
                  <c:v>1.67845088005066</c:v>
                </c:pt>
                <c:pt idx="957">
                  <c:v>1.684821424484253</c:v>
                </c:pt>
                <c:pt idx="958">
                  <c:v>1.677626905441284</c:v>
                </c:pt>
                <c:pt idx="959">
                  <c:v>1.67449694633484</c:v>
                </c:pt>
                <c:pt idx="960">
                  <c:v>1.692212400436402</c:v>
                </c:pt>
                <c:pt idx="961">
                  <c:v>1.696751890182495</c:v>
                </c:pt>
                <c:pt idx="962">
                  <c:v>1.691907224655152</c:v>
                </c:pt>
                <c:pt idx="963">
                  <c:v>1.697587308883667</c:v>
                </c:pt>
                <c:pt idx="964">
                  <c:v>1.70475440979004</c:v>
                </c:pt>
                <c:pt idx="965">
                  <c:v>1.705305633544922</c:v>
                </c:pt>
                <c:pt idx="966">
                  <c:v>1.708319244384766</c:v>
                </c:pt>
                <c:pt idx="967">
                  <c:v>1.716818389892578</c:v>
                </c:pt>
                <c:pt idx="968">
                  <c:v>1.702528533935547</c:v>
                </c:pt>
                <c:pt idx="969">
                  <c:v>1.689165649414062</c:v>
                </c:pt>
                <c:pt idx="970">
                  <c:v>1.691675720214844</c:v>
                </c:pt>
                <c:pt idx="971">
                  <c:v>1.689020690917968</c:v>
                </c:pt>
                <c:pt idx="972">
                  <c:v>1.696414527893067</c:v>
                </c:pt>
                <c:pt idx="973">
                  <c:v>1.70459776878357</c:v>
                </c:pt>
                <c:pt idx="974">
                  <c:v>1.704553899765015</c:v>
                </c:pt>
                <c:pt idx="975">
                  <c:v>1.705965337753296</c:v>
                </c:pt>
                <c:pt idx="976">
                  <c:v>1.705663976669312</c:v>
                </c:pt>
                <c:pt idx="977">
                  <c:v>1.710901556015015</c:v>
                </c:pt>
                <c:pt idx="978">
                  <c:v>1.71761923789978</c:v>
                </c:pt>
                <c:pt idx="979">
                  <c:v>1.730883178710938</c:v>
                </c:pt>
                <c:pt idx="980">
                  <c:v>1.73997694015503</c:v>
                </c:pt>
                <c:pt idx="981">
                  <c:v>1.731878814697266</c:v>
                </c:pt>
                <c:pt idx="982">
                  <c:v>1.731894073486328</c:v>
                </c:pt>
                <c:pt idx="983">
                  <c:v>1.72920280456543</c:v>
                </c:pt>
                <c:pt idx="984">
                  <c:v>1.713036117553711</c:v>
                </c:pt>
                <c:pt idx="985">
                  <c:v>1.713860092163086</c:v>
                </c:pt>
                <c:pt idx="986">
                  <c:v>1.721067962646485</c:v>
                </c:pt>
                <c:pt idx="987">
                  <c:v>1.730732498168946</c:v>
                </c:pt>
                <c:pt idx="988">
                  <c:v>1.731464920043946</c:v>
                </c:pt>
                <c:pt idx="989">
                  <c:v>1.72594696044922</c:v>
                </c:pt>
                <c:pt idx="990">
                  <c:v>1.718531188964844</c:v>
                </c:pt>
                <c:pt idx="991">
                  <c:v>1.718973693847656</c:v>
                </c:pt>
                <c:pt idx="992">
                  <c:v>1.729639587402344</c:v>
                </c:pt>
                <c:pt idx="993">
                  <c:v>1.73595672607422</c:v>
                </c:pt>
                <c:pt idx="994">
                  <c:v>1.741114196777344</c:v>
                </c:pt>
                <c:pt idx="995">
                  <c:v>1.736628112792969</c:v>
                </c:pt>
                <c:pt idx="996">
                  <c:v>1.732459602355957</c:v>
                </c:pt>
                <c:pt idx="997">
                  <c:v>1.746238288879395</c:v>
                </c:pt>
                <c:pt idx="998">
                  <c:v>1.743924198150635</c:v>
                </c:pt>
                <c:pt idx="999">
                  <c:v>1.740002689361572</c:v>
                </c:pt>
                <c:pt idx="1000">
                  <c:v>1.732869205474853</c:v>
                </c:pt>
                <c:pt idx="1001">
                  <c:v>1.731953678131104</c:v>
                </c:pt>
                <c:pt idx="1002">
                  <c:v>1.74608331680298</c:v>
                </c:pt>
                <c:pt idx="1003">
                  <c:v>1.765400943756104</c:v>
                </c:pt>
                <c:pt idx="1004">
                  <c:v>1.749016819000244</c:v>
                </c:pt>
                <c:pt idx="1005">
                  <c:v>1.743325290679931</c:v>
                </c:pt>
                <c:pt idx="1006">
                  <c:v>1.760042486190796</c:v>
                </c:pt>
                <c:pt idx="1007">
                  <c:v>1.767366704940796</c:v>
                </c:pt>
                <c:pt idx="1008">
                  <c:v>1.780901250839233</c:v>
                </c:pt>
                <c:pt idx="1009">
                  <c:v>1.783092794418335</c:v>
                </c:pt>
                <c:pt idx="1010">
                  <c:v>1.785671529769898</c:v>
                </c:pt>
                <c:pt idx="1011">
                  <c:v>1.781544027328491</c:v>
                </c:pt>
                <c:pt idx="1012">
                  <c:v>1.781032857894897</c:v>
                </c:pt>
                <c:pt idx="1013">
                  <c:v>1.786560354232788</c:v>
                </c:pt>
                <c:pt idx="1014">
                  <c:v>1.786975202560425</c:v>
                </c:pt>
                <c:pt idx="1015">
                  <c:v>1.778224287033081</c:v>
                </c:pt>
                <c:pt idx="1016">
                  <c:v>1.774918851852417</c:v>
                </c:pt>
                <c:pt idx="1017">
                  <c:v>1.78573733329773</c:v>
                </c:pt>
                <c:pt idx="1018">
                  <c:v>1.779191312789917</c:v>
                </c:pt>
                <c:pt idx="1019">
                  <c:v>1.781449613571167</c:v>
                </c:pt>
                <c:pt idx="1020">
                  <c:v>1.787049589157104</c:v>
                </c:pt>
                <c:pt idx="1021">
                  <c:v>1.792741117477417</c:v>
                </c:pt>
                <c:pt idx="1022">
                  <c:v>1.79296046257019</c:v>
                </c:pt>
                <c:pt idx="1023">
                  <c:v>1.789283094406128</c:v>
                </c:pt>
                <c:pt idx="1024">
                  <c:v>1.798087415695191</c:v>
                </c:pt>
                <c:pt idx="1025">
                  <c:v>1.790213880538941</c:v>
                </c:pt>
                <c:pt idx="1026">
                  <c:v>1.77894383430481</c:v>
                </c:pt>
                <c:pt idx="1027">
                  <c:v>1.78647786140442</c:v>
                </c:pt>
                <c:pt idx="1028">
                  <c:v>1.791520414352417</c:v>
                </c:pt>
                <c:pt idx="1029">
                  <c:v>1.800065336227417</c:v>
                </c:pt>
                <c:pt idx="1030">
                  <c:v>1.803636846542358</c:v>
                </c:pt>
                <c:pt idx="1031">
                  <c:v>1.813295660018921</c:v>
                </c:pt>
                <c:pt idx="1032">
                  <c:v>1.800812063217163</c:v>
                </c:pt>
                <c:pt idx="1033">
                  <c:v>1.814144430160522</c:v>
                </c:pt>
                <c:pt idx="1034">
                  <c:v>1.816654500961304</c:v>
                </c:pt>
                <c:pt idx="1035">
                  <c:v>1.814876852035522</c:v>
                </c:pt>
                <c:pt idx="1036">
                  <c:v>1.80308180809021</c:v>
                </c:pt>
                <c:pt idx="1037">
                  <c:v>1.79130202293396</c:v>
                </c:pt>
                <c:pt idx="1038">
                  <c:v>1.797020254135132</c:v>
                </c:pt>
                <c:pt idx="1039">
                  <c:v>1.811851797103882</c:v>
                </c:pt>
                <c:pt idx="1040">
                  <c:v>1.824131307601929</c:v>
                </c:pt>
                <c:pt idx="1041">
                  <c:v>1.813572225570679</c:v>
                </c:pt>
                <c:pt idx="1042">
                  <c:v>1.808159170150757</c:v>
                </c:pt>
                <c:pt idx="1043">
                  <c:v>1.813549337387085</c:v>
                </c:pt>
                <c:pt idx="1044">
                  <c:v>1.82767897605896</c:v>
                </c:pt>
                <c:pt idx="1045">
                  <c:v>1.814968404769897</c:v>
                </c:pt>
                <c:pt idx="1046">
                  <c:v>1.819038686752319</c:v>
                </c:pt>
                <c:pt idx="1047">
                  <c:v>1.814716634750366</c:v>
                </c:pt>
                <c:pt idx="1048">
                  <c:v>1.806598958969116</c:v>
                </c:pt>
                <c:pt idx="1049">
                  <c:v>1.809677419662476</c:v>
                </c:pt>
                <c:pt idx="1050">
                  <c:v>1.806698141098022</c:v>
                </c:pt>
                <c:pt idx="1051">
                  <c:v>1.809688863754272</c:v>
                </c:pt>
                <c:pt idx="1052">
                  <c:v>1.823391256332397</c:v>
                </c:pt>
                <c:pt idx="1053">
                  <c:v>1.827507314682007</c:v>
                </c:pt>
                <c:pt idx="1054">
                  <c:v>1.837913808822632</c:v>
                </c:pt>
                <c:pt idx="1055">
                  <c:v>1.826103506088257</c:v>
                </c:pt>
                <c:pt idx="1056">
                  <c:v>1.835570631027222</c:v>
                </c:pt>
                <c:pt idx="1057">
                  <c:v>1.830787000656128</c:v>
                </c:pt>
                <c:pt idx="1058">
                  <c:v>1.827521619796753</c:v>
                </c:pt>
                <c:pt idx="1059">
                  <c:v>1.83181887626648</c:v>
                </c:pt>
                <c:pt idx="1060">
                  <c:v>1.82574206352234</c:v>
                </c:pt>
                <c:pt idx="1061">
                  <c:v>1.838460264205933</c:v>
                </c:pt>
                <c:pt idx="1062">
                  <c:v>1.820416746139526</c:v>
                </c:pt>
                <c:pt idx="1063">
                  <c:v>1.817944822311401</c:v>
                </c:pt>
                <c:pt idx="1064">
                  <c:v>1.840924558639526</c:v>
                </c:pt>
                <c:pt idx="1065">
                  <c:v>1.84167986869812</c:v>
                </c:pt>
                <c:pt idx="1066">
                  <c:v>1.847863492965698</c:v>
                </c:pt>
                <c:pt idx="1067">
                  <c:v>1.839209852218628</c:v>
                </c:pt>
                <c:pt idx="1068">
                  <c:v>1.842406568527222</c:v>
                </c:pt>
                <c:pt idx="1069">
                  <c:v>1.853133497238159</c:v>
                </c:pt>
                <c:pt idx="1070">
                  <c:v>1.856910047531128</c:v>
                </c:pt>
                <c:pt idx="1071">
                  <c:v>1.857863721847534</c:v>
                </c:pt>
                <c:pt idx="1072">
                  <c:v>1.85924464225769</c:v>
                </c:pt>
                <c:pt idx="1073">
                  <c:v>1.868315992355347</c:v>
                </c:pt>
                <c:pt idx="1074">
                  <c:v>1.870223340988159</c:v>
                </c:pt>
                <c:pt idx="1075">
                  <c:v>1.863631544113159</c:v>
                </c:pt>
                <c:pt idx="1076">
                  <c:v>1.854199705123901</c:v>
                </c:pt>
                <c:pt idx="1077">
                  <c:v>1.858241376876831</c:v>
                </c:pt>
                <c:pt idx="1078">
                  <c:v>1.848782835006714</c:v>
                </c:pt>
                <c:pt idx="1079">
                  <c:v>1.847728071212769</c:v>
                </c:pt>
                <c:pt idx="1080">
                  <c:v>1.857552824020386</c:v>
                </c:pt>
                <c:pt idx="1081">
                  <c:v>1.857972440719604</c:v>
                </c:pt>
                <c:pt idx="1082">
                  <c:v>1.860120115280151</c:v>
                </c:pt>
                <c:pt idx="1083">
                  <c:v>1.876594362258911</c:v>
                </c:pt>
                <c:pt idx="1084">
                  <c:v>1.873622713088989</c:v>
                </c:pt>
                <c:pt idx="1085">
                  <c:v>1.895843324661255</c:v>
                </c:pt>
                <c:pt idx="1086">
                  <c:v>1.894973573684692</c:v>
                </c:pt>
                <c:pt idx="1087">
                  <c:v>1.88834267616272</c:v>
                </c:pt>
                <c:pt idx="1088">
                  <c:v>1.889754114151001</c:v>
                </c:pt>
                <c:pt idx="1089">
                  <c:v>1.885924158096313</c:v>
                </c:pt>
                <c:pt idx="1090">
                  <c:v>1.897236404418946</c:v>
                </c:pt>
                <c:pt idx="1091">
                  <c:v>1.883518753051758</c:v>
                </c:pt>
                <c:pt idx="1092">
                  <c:v>1.88816505432129</c:v>
                </c:pt>
                <c:pt idx="1093">
                  <c:v>1.89650016784668</c:v>
                </c:pt>
                <c:pt idx="1094">
                  <c:v>1.898340759277344</c:v>
                </c:pt>
                <c:pt idx="1095">
                  <c:v>1.899393615722656</c:v>
                </c:pt>
                <c:pt idx="1096">
                  <c:v>1.91107421875</c:v>
                </c:pt>
                <c:pt idx="1097">
                  <c:v>1.901514587402344</c:v>
                </c:pt>
                <c:pt idx="1098">
                  <c:v>1.905466613769531</c:v>
                </c:pt>
                <c:pt idx="1099">
                  <c:v>1.914515075683594</c:v>
                </c:pt>
                <c:pt idx="1100">
                  <c:v>1.92492919921875</c:v>
                </c:pt>
                <c:pt idx="1101">
                  <c:v>1.91198974609375</c:v>
                </c:pt>
                <c:pt idx="1102">
                  <c:v>1.896065292358398</c:v>
                </c:pt>
                <c:pt idx="1103">
                  <c:v>1.894005355834961</c:v>
                </c:pt>
                <c:pt idx="1104">
                  <c:v>1.899662551879883</c:v>
                </c:pt>
                <c:pt idx="1105">
                  <c:v>1.902252731323242</c:v>
                </c:pt>
                <c:pt idx="1106">
                  <c:v>1.897339401245117</c:v>
                </c:pt>
                <c:pt idx="1107">
                  <c:v>1.896687088012696</c:v>
                </c:pt>
                <c:pt idx="1108">
                  <c:v>1.889637527465821</c:v>
                </c:pt>
                <c:pt idx="1109">
                  <c:v>1.897709426879883</c:v>
                </c:pt>
                <c:pt idx="1110">
                  <c:v>1.89677101135254</c:v>
                </c:pt>
                <c:pt idx="1111">
                  <c:v>1.894821701049804</c:v>
                </c:pt>
                <c:pt idx="1112">
                  <c:v>1.916714248657226</c:v>
                </c:pt>
                <c:pt idx="1113">
                  <c:v>1.907114562988281</c:v>
                </c:pt>
                <c:pt idx="1114">
                  <c:v>1.918314514160156</c:v>
                </c:pt>
                <c:pt idx="1115">
                  <c:v>1.926523742675781</c:v>
                </c:pt>
                <c:pt idx="1116">
                  <c:v>1.923468170166016</c:v>
                </c:pt>
                <c:pt idx="1117">
                  <c:v>1.923946914672852</c:v>
                </c:pt>
                <c:pt idx="1118">
                  <c:v>1.928930339813232</c:v>
                </c:pt>
                <c:pt idx="1119">
                  <c:v>1.918854293823242</c:v>
                </c:pt>
                <c:pt idx="1120">
                  <c:v>1.938919601440429</c:v>
                </c:pt>
                <c:pt idx="1121">
                  <c:v>1.924179611206054</c:v>
                </c:pt>
                <c:pt idx="1122">
                  <c:v>1.946198043823242</c:v>
                </c:pt>
                <c:pt idx="1123">
                  <c:v>1.923178253173828</c:v>
                </c:pt>
                <c:pt idx="1124">
                  <c:v>1.94613510131836</c:v>
                </c:pt>
                <c:pt idx="1125">
                  <c:v>1.940886077880859</c:v>
                </c:pt>
                <c:pt idx="1126">
                  <c:v>1.947434005737304</c:v>
                </c:pt>
                <c:pt idx="1127">
                  <c:v>1.947098312377929</c:v>
                </c:pt>
                <c:pt idx="1128">
                  <c:v>1.955242691040039</c:v>
                </c:pt>
                <c:pt idx="1129">
                  <c:v>1.937420425415039</c:v>
                </c:pt>
                <c:pt idx="1130">
                  <c:v>1.946350631713867</c:v>
                </c:pt>
                <c:pt idx="1131">
                  <c:v>1.952354965209961</c:v>
                </c:pt>
                <c:pt idx="1132">
                  <c:v>1.955986557006836</c:v>
                </c:pt>
                <c:pt idx="1133">
                  <c:v>1.95835262298584</c:v>
                </c:pt>
                <c:pt idx="1134">
                  <c:v>1.949081954956055</c:v>
                </c:pt>
                <c:pt idx="1135">
                  <c:v>1.955051956176758</c:v>
                </c:pt>
                <c:pt idx="1136">
                  <c:v>1.960583267211914</c:v>
                </c:pt>
                <c:pt idx="1137">
                  <c:v>1.961544570922852</c:v>
                </c:pt>
                <c:pt idx="1138">
                  <c:v>1.955143508911133</c:v>
                </c:pt>
                <c:pt idx="1139">
                  <c:v>1.956635055541992</c:v>
                </c:pt>
                <c:pt idx="1140">
                  <c:v>1.959865388870239</c:v>
                </c:pt>
                <c:pt idx="1141">
                  <c:v>1.964305696487427</c:v>
                </c:pt>
                <c:pt idx="1142">
                  <c:v>1.966754732131958</c:v>
                </c:pt>
                <c:pt idx="1143">
                  <c:v>1.975719270706177</c:v>
                </c:pt>
                <c:pt idx="1144">
                  <c:v>1.98257046699524</c:v>
                </c:pt>
                <c:pt idx="1145">
                  <c:v>1.98257046699524</c:v>
                </c:pt>
                <c:pt idx="1146">
                  <c:v>1.977496919631958</c:v>
                </c:pt>
                <c:pt idx="1147">
                  <c:v>1.981082735061646</c:v>
                </c:pt>
                <c:pt idx="1148">
                  <c:v>1.967410860061646</c:v>
                </c:pt>
                <c:pt idx="1149">
                  <c:v>1.969280061721802</c:v>
                </c:pt>
                <c:pt idx="1150">
                  <c:v>1.97317868232727</c:v>
                </c:pt>
                <c:pt idx="1151">
                  <c:v>1.991596040725708</c:v>
                </c:pt>
                <c:pt idx="1152">
                  <c:v>1.993350801467896</c:v>
                </c:pt>
                <c:pt idx="1153">
                  <c:v>1.992236909866333</c:v>
                </c:pt>
                <c:pt idx="1154">
                  <c:v>1.986560640335083</c:v>
                </c:pt>
                <c:pt idx="1155">
                  <c:v>1.980754671096802</c:v>
                </c:pt>
                <c:pt idx="1156">
                  <c:v>1.97756558418274</c:v>
                </c:pt>
                <c:pt idx="1157">
                  <c:v>1.981708345413208</c:v>
                </c:pt>
                <c:pt idx="1158">
                  <c:v>1.999484834671021</c:v>
                </c:pt>
                <c:pt idx="1159">
                  <c:v>2.003730592727661</c:v>
                </c:pt>
                <c:pt idx="1160">
                  <c:v>1.998215494155884</c:v>
                </c:pt>
                <c:pt idx="1161">
                  <c:v>2.012006578445435</c:v>
                </c:pt>
                <c:pt idx="1162">
                  <c:v>2.013234910964966</c:v>
                </c:pt>
                <c:pt idx="1163">
                  <c:v>2.007108030319214</c:v>
                </c:pt>
                <c:pt idx="1164">
                  <c:v>2.00820284843445</c:v>
                </c:pt>
                <c:pt idx="1165">
                  <c:v>2.012368497848508</c:v>
                </c:pt>
                <c:pt idx="1166">
                  <c:v>2.014642057418822</c:v>
                </c:pt>
                <c:pt idx="1167">
                  <c:v>2.017279920578003</c:v>
                </c:pt>
                <c:pt idx="1168">
                  <c:v>2.018760023117065</c:v>
                </c:pt>
                <c:pt idx="1169">
                  <c:v>2.011512098312378</c:v>
                </c:pt>
                <c:pt idx="1170">
                  <c:v>2.041724500656128</c:v>
                </c:pt>
                <c:pt idx="1171">
                  <c:v>2.029761610031128</c:v>
                </c:pt>
                <c:pt idx="1172">
                  <c:v>1.998114881515503</c:v>
                </c:pt>
                <c:pt idx="1173">
                  <c:v>2.035743055343628</c:v>
                </c:pt>
                <c:pt idx="1174">
                  <c:v>2.007285413742065</c:v>
                </c:pt>
                <c:pt idx="1175">
                  <c:v>2.004859266281128</c:v>
                </c:pt>
                <c:pt idx="1176">
                  <c:v>2.024146375656128</c:v>
                </c:pt>
                <c:pt idx="1177">
                  <c:v>2.02763300895691</c:v>
                </c:pt>
                <c:pt idx="1178">
                  <c:v>2.035826978683472</c:v>
                </c:pt>
                <c:pt idx="1179">
                  <c:v>2.037505445480347</c:v>
                </c:pt>
                <c:pt idx="1180">
                  <c:v>2.022124586105347</c:v>
                </c:pt>
                <c:pt idx="1181">
                  <c:v>2.041899976730347</c:v>
                </c:pt>
                <c:pt idx="1182">
                  <c:v>2.037314710617066</c:v>
                </c:pt>
                <c:pt idx="1183">
                  <c:v>2.046691236495972</c:v>
                </c:pt>
                <c:pt idx="1184">
                  <c:v>2.047919569015503</c:v>
                </c:pt>
                <c:pt idx="1185">
                  <c:v>2.051920709609985</c:v>
                </c:pt>
                <c:pt idx="1186">
                  <c:v>2.047419366836548</c:v>
                </c:pt>
                <c:pt idx="1187">
                  <c:v>2.04776650428772</c:v>
                </c:pt>
                <c:pt idx="1188">
                  <c:v>2.04096251487732</c:v>
                </c:pt>
                <c:pt idx="1189">
                  <c:v>2.046226797103881</c:v>
                </c:pt>
                <c:pt idx="1190">
                  <c:v>2.0551913356781</c:v>
                </c:pt>
                <c:pt idx="1191">
                  <c:v>2.054909048080445</c:v>
                </c:pt>
                <c:pt idx="1192">
                  <c:v>2.046638784408568</c:v>
                </c:pt>
                <c:pt idx="1193">
                  <c:v>2.057689962387085</c:v>
                </c:pt>
                <c:pt idx="1194">
                  <c:v>2.052051839828489</c:v>
                </c:pt>
                <c:pt idx="1195">
                  <c:v>2.044071493148802</c:v>
                </c:pt>
                <c:pt idx="1196">
                  <c:v>2.051437673568723</c:v>
                </c:pt>
                <c:pt idx="1197">
                  <c:v>2.051979360580444</c:v>
                </c:pt>
                <c:pt idx="1198">
                  <c:v>2.065330801010132</c:v>
                </c:pt>
                <c:pt idx="1199">
                  <c:v>2.058090505599976</c:v>
                </c:pt>
                <c:pt idx="1200">
                  <c:v>2.057615575790405</c:v>
                </c:pt>
                <c:pt idx="1201">
                  <c:v>2.064293203353881</c:v>
                </c:pt>
                <c:pt idx="1202">
                  <c:v>2.049141225814819</c:v>
                </c:pt>
                <c:pt idx="1203">
                  <c:v>2.059074697494507</c:v>
                </c:pt>
                <c:pt idx="1204">
                  <c:v>2.063161191940308</c:v>
                </c:pt>
                <c:pt idx="1205">
                  <c:v>2.056546506881714</c:v>
                </c:pt>
                <c:pt idx="1206">
                  <c:v>2.06751566886902</c:v>
                </c:pt>
                <c:pt idx="1207">
                  <c:v>2.055587110519409</c:v>
                </c:pt>
                <c:pt idx="1208">
                  <c:v>2.051863965988157</c:v>
                </c:pt>
                <c:pt idx="1209">
                  <c:v>2.066870985031128</c:v>
                </c:pt>
                <c:pt idx="1210">
                  <c:v>2.06370478630066</c:v>
                </c:pt>
                <c:pt idx="1211">
                  <c:v>2.059167203903198</c:v>
                </c:pt>
                <c:pt idx="1212">
                  <c:v>2.074746427536011</c:v>
                </c:pt>
                <c:pt idx="1213">
                  <c:v>2.068040189743042</c:v>
                </c:pt>
                <c:pt idx="1214">
                  <c:v>2.073136625289917</c:v>
                </c:pt>
                <c:pt idx="1215">
                  <c:v>2.083482084274292</c:v>
                </c:pt>
                <c:pt idx="1216">
                  <c:v>2.095181760787964</c:v>
                </c:pt>
                <c:pt idx="1217">
                  <c:v>2.085645017623901</c:v>
                </c:pt>
                <c:pt idx="1218">
                  <c:v>2.084470090866089</c:v>
                </c:pt>
                <c:pt idx="1219">
                  <c:v>2.078443822860718</c:v>
                </c:pt>
                <c:pt idx="1220">
                  <c:v>2.085829076766968</c:v>
                </c:pt>
                <c:pt idx="1221">
                  <c:v>2.101587591171265</c:v>
                </c:pt>
                <c:pt idx="1222">
                  <c:v>2.111074743270874</c:v>
                </c:pt>
                <c:pt idx="1223">
                  <c:v>2.110101041793824</c:v>
                </c:pt>
                <c:pt idx="1224">
                  <c:v>2.113946256637574</c:v>
                </c:pt>
                <c:pt idx="1225">
                  <c:v>2.101309833526611</c:v>
                </c:pt>
                <c:pt idx="1226">
                  <c:v>2.099474964141844</c:v>
                </c:pt>
                <c:pt idx="1227">
                  <c:v>2.112818775177002</c:v>
                </c:pt>
                <c:pt idx="1228">
                  <c:v>2.11597734451294</c:v>
                </c:pt>
                <c:pt idx="1229">
                  <c:v>2.118291673660278</c:v>
                </c:pt>
                <c:pt idx="1230">
                  <c:v>2.126516160964966</c:v>
                </c:pt>
                <c:pt idx="1231">
                  <c:v>2.120031175613404</c:v>
                </c:pt>
                <c:pt idx="1232">
                  <c:v>2.118475732803345</c:v>
                </c:pt>
                <c:pt idx="1233">
                  <c:v>2.12959176063538</c:v>
                </c:pt>
                <c:pt idx="1234">
                  <c:v>2.120497045516968</c:v>
                </c:pt>
                <c:pt idx="1235">
                  <c:v>2.122697172164917</c:v>
                </c:pt>
                <c:pt idx="1236">
                  <c:v>2.126908597946167</c:v>
                </c:pt>
                <c:pt idx="1237">
                  <c:v>2.124287900924683</c:v>
                </c:pt>
                <c:pt idx="1238">
                  <c:v>2.124532041549683</c:v>
                </c:pt>
                <c:pt idx="1239">
                  <c:v>2.120911893844605</c:v>
                </c:pt>
                <c:pt idx="1240">
                  <c:v>2.120454130172729</c:v>
                </c:pt>
                <c:pt idx="1241">
                  <c:v>2.145055112838742</c:v>
                </c:pt>
                <c:pt idx="1242">
                  <c:v>2.139081296920777</c:v>
                </c:pt>
                <c:pt idx="1243">
                  <c:v>2.130173978805542</c:v>
                </c:pt>
                <c:pt idx="1244">
                  <c:v>2.128936109542847</c:v>
                </c:pt>
                <c:pt idx="1245">
                  <c:v>2.136298475265503</c:v>
                </c:pt>
                <c:pt idx="1246">
                  <c:v>2.139594373703003</c:v>
                </c:pt>
                <c:pt idx="1247">
                  <c:v>2.146392164230347</c:v>
                </c:pt>
                <c:pt idx="1248">
                  <c:v>2.150252637863157</c:v>
                </c:pt>
                <c:pt idx="1249">
                  <c:v>2.148886976242065</c:v>
                </c:pt>
                <c:pt idx="1250">
                  <c:v>2.158881483078003</c:v>
                </c:pt>
                <c:pt idx="1251">
                  <c:v>2.157340822219849</c:v>
                </c:pt>
                <c:pt idx="1252">
                  <c:v>2.163047609329224</c:v>
                </c:pt>
                <c:pt idx="1253">
                  <c:v>2.167189416885376</c:v>
                </c:pt>
                <c:pt idx="1254">
                  <c:v>2.167738733291626</c:v>
                </c:pt>
                <c:pt idx="1255">
                  <c:v>2.170652208328247</c:v>
                </c:pt>
                <c:pt idx="1256">
                  <c:v>2.17068081855774</c:v>
                </c:pt>
                <c:pt idx="1257">
                  <c:v>2.180929002761841</c:v>
                </c:pt>
                <c:pt idx="1258">
                  <c:v>2.161273775100708</c:v>
                </c:pt>
                <c:pt idx="1259">
                  <c:v>2.154346284866333</c:v>
                </c:pt>
                <c:pt idx="1260">
                  <c:v>2.146713075637818</c:v>
                </c:pt>
                <c:pt idx="1261">
                  <c:v>2.150325593948364</c:v>
                </c:pt>
                <c:pt idx="1262">
                  <c:v>2.16396695137024</c:v>
                </c:pt>
                <c:pt idx="1263">
                  <c:v>2.167266664505005</c:v>
                </c:pt>
                <c:pt idx="1264">
                  <c:v>2.157167253494263</c:v>
                </c:pt>
                <c:pt idx="1265">
                  <c:v>2.151510057449341</c:v>
                </c:pt>
                <c:pt idx="1266">
                  <c:v>2.152878580093382</c:v>
                </c:pt>
                <c:pt idx="1267">
                  <c:v>2.163559732437134</c:v>
                </c:pt>
                <c:pt idx="1268">
                  <c:v>2.166678247451783</c:v>
                </c:pt>
                <c:pt idx="1269">
                  <c:v>2.147238550186158</c:v>
                </c:pt>
                <c:pt idx="1270">
                  <c:v>2.156779108047485</c:v>
                </c:pt>
                <c:pt idx="1271">
                  <c:v>2.175537643432617</c:v>
                </c:pt>
                <c:pt idx="1272">
                  <c:v>2.177807865142823</c:v>
                </c:pt>
                <c:pt idx="1273">
                  <c:v>2.170758304595947</c:v>
                </c:pt>
                <c:pt idx="1274">
                  <c:v>2.178452548980713</c:v>
                </c:pt>
                <c:pt idx="1275">
                  <c:v>2.181183872222901</c:v>
                </c:pt>
                <c:pt idx="1276">
                  <c:v>2.174485263824463</c:v>
                </c:pt>
                <c:pt idx="1277">
                  <c:v>2.171940860748291</c:v>
                </c:pt>
                <c:pt idx="1278">
                  <c:v>2.174855289459226</c:v>
                </c:pt>
                <c:pt idx="1279">
                  <c:v>2.18531328201294</c:v>
                </c:pt>
                <c:pt idx="1280">
                  <c:v>2.184435901641846</c:v>
                </c:pt>
                <c:pt idx="1281">
                  <c:v>2.16559129714966</c:v>
                </c:pt>
                <c:pt idx="1282">
                  <c:v>2.164137897491458</c:v>
                </c:pt>
                <c:pt idx="1283">
                  <c:v>2.164395389556885</c:v>
                </c:pt>
                <c:pt idx="1284">
                  <c:v>2.168177661895752</c:v>
                </c:pt>
                <c:pt idx="1285">
                  <c:v>2.167399463653564</c:v>
                </c:pt>
                <c:pt idx="1286">
                  <c:v>2.182612476348877</c:v>
                </c:pt>
                <c:pt idx="1287">
                  <c:v>2.19101100921631</c:v>
                </c:pt>
                <c:pt idx="1288">
                  <c:v>2.19730525970459</c:v>
                </c:pt>
                <c:pt idx="1289">
                  <c:v>2.206819114685058</c:v>
                </c:pt>
                <c:pt idx="1290">
                  <c:v>2.212308464050293</c:v>
                </c:pt>
                <c:pt idx="1291">
                  <c:v>2.199170646667481</c:v>
                </c:pt>
                <c:pt idx="1292">
                  <c:v>2.190785942077637</c:v>
                </c:pt>
                <c:pt idx="1293">
                  <c:v>2.185890731811524</c:v>
                </c:pt>
                <c:pt idx="1294">
                  <c:v>2.19839530944824</c:v>
                </c:pt>
                <c:pt idx="1295">
                  <c:v>2.193398056030274</c:v>
                </c:pt>
                <c:pt idx="1296">
                  <c:v>2.188402709960938</c:v>
                </c:pt>
                <c:pt idx="1297">
                  <c:v>2.186174926757813</c:v>
                </c:pt>
                <c:pt idx="1298">
                  <c:v>2.194109497070313</c:v>
                </c:pt>
                <c:pt idx="1299">
                  <c:v>2.196421203613279</c:v>
                </c:pt>
                <c:pt idx="1300">
                  <c:v>2.208681640625</c:v>
                </c:pt>
                <c:pt idx="1301">
                  <c:v>2.190607604980469</c:v>
                </c:pt>
                <c:pt idx="1302">
                  <c:v>2.187048492431641</c:v>
                </c:pt>
                <c:pt idx="1303">
                  <c:v>2.189219055175781</c:v>
                </c:pt>
                <c:pt idx="1304">
                  <c:v>2.194597778320315</c:v>
                </c:pt>
                <c:pt idx="1305">
                  <c:v>2.190935668945313</c:v>
                </c:pt>
                <c:pt idx="1306">
                  <c:v>2.196871337890625</c:v>
                </c:pt>
                <c:pt idx="1307">
                  <c:v>2.20525079727173</c:v>
                </c:pt>
                <c:pt idx="1308">
                  <c:v>2.204182682037354</c:v>
                </c:pt>
                <c:pt idx="1309">
                  <c:v>2.214726505279541</c:v>
                </c:pt>
                <c:pt idx="1310">
                  <c:v>2.219620761871338</c:v>
                </c:pt>
                <c:pt idx="1311">
                  <c:v>2.2118235206604</c:v>
                </c:pt>
                <c:pt idx="1312">
                  <c:v>2.222554264068604</c:v>
                </c:pt>
                <c:pt idx="1313">
                  <c:v>2.216303882598877</c:v>
                </c:pt>
                <c:pt idx="1314">
                  <c:v>2.19330888748169</c:v>
                </c:pt>
                <c:pt idx="1315">
                  <c:v>2.197091159820557</c:v>
                </c:pt>
                <c:pt idx="1316">
                  <c:v>2.211373386383057</c:v>
                </c:pt>
                <c:pt idx="1317">
                  <c:v>2.203812656402588</c:v>
                </c:pt>
                <c:pt idx="1318">
                  <c:v>2.205430088043213</c:v>
                </c:pt>
                <c:pt idx="1319">
                  <c:v>2.209132251739502</c:v>
                </c:pt>
                <c:pt idx="1320">
                  <c:v>2.207446155548096</c:v>
                </c:pt>
                <c:pt idx="1321">
                  <c:v>2.205103931427002</c:v>
                </c:pt>
                <c:pt idx="1322">
                  <c:v>2.197444019317627</c:v>
                </c:pt>
                <c:pt idx="1323">
                  <c:v>2.205981311798096</c:v>
                </c:pt>
                <c:pt idx="1324">
                  <c:v>2.211585102081299</c:v>
                </c:pt>
                <c:pt idx="1325">
                  <c:v>2.233305988311768</c:v>
                </c:pt>
                <c:pt idx="1326">
                  <c:v>2.236315784454346</c:v>
                </c:pt>
                <c:pt idx="1327">
                  <c:v>2.230044422149658</c:v>
                </c:pt>
                <c:pt idx="1328">
                  <c:v>2.228869495391844</c:v>
                </c:pt>
                <c:pt idx="1329">
                  <c:v>2.234824237823487</c:v>
                </c:pt>
                <c:pt idx="1330">
                  <c:v>2.23273759841919</c:v>
                </c:pt>
                <c:pt idx="1331">
                  <c:v>2.250794467926026</c:v>
                </c:pt>
                <c:pt idx="1332">
                  <c:v>2.25042444229126</c:v>
                </c:pt>
                <c:pt idx="1333">
                  <c:v>2.251996097564698</c:v>
                </c:pt>
                <c:pt idx="1334">
                  <c:v>2.265576419830323</c:v>
                </c:pt>
                <c:pt idx="1335">
                  <c:v>2.267701206207277</c:v>
                </c:pt>
                <c:pt idx="1336">
                  <c:v>2.25673776626587</c:v>
                </c:pt>
                <c:pt idx="1337">
                  <c:v>2.251462039947508</c:v>
                </c:pt>
                <c:pt idx="1338">
                  <c:v>2.252999362945557</c:v>
                </c:pt>
                <c:pt idx="1339">
                  <c:v>2.254403171539307</c:v>
                </c:pt>
                <c:pt idx="1340">
                  <c:v>2.251402912139892</c:v>
                </c:pt>
                <c:pt idx="1341">
                  <c:v>2.255372104644775</c:v>
                </c:pt>
                <c:pt idx="1342">
                  <c:v>2.257493076324463</c:v>
                </c:pt>
                <c:pt idx="1343">
                  <c:v>2.248269138336182</c:v>
                </c:pt>
                <c:pt idx="1344">
                  <c:v>2.251359043121338</c:v>
                </c:pt>
                <c:pt idx="1345">
                  <c:v>2.253888187408447</c:v>
                </c:pt>
                <c:pt idx="1346">
                  <c:v>2.260594425201416</c:v>
                </c:pt>
                <c:pt idx="1347">
                  <c:v>2.274144229888916</c:v>
                </c:pt>
                <c:pt idx="1348">
                  <c:v>2.276123342514038</c:v>
                </c:pt>
                <c:pt idx="1349">
                  <c:v>2.273758230209351</c:v>
                </c:pt>
                <c:pt idx="1350">
                  <c:v>2.271263418197632</c:v>
                </c:pt>
                <c:pt idx="1351">
                  <c:v>2.27744894981384</c:v>
                </c:pt>
                <c:pt idx="1352">
                  <c:v>2.279936132431031</c:v>
                </c:pt>
                <c:pt idx="1353">
                  <c:v>2.280031499862671</c:v>
                </c:pt>
                <c:pt idx="1354">
                  <c:v>2.283342657089234</c:v>
                </c:pt>
                <c:pt idx="1355">
                  <c:v>2.288282690048218</c:v>
                </c:pt>
                <c:pt idx="1356">
                  <c:v>2.284727392196657</c:v>
                </c:pt>
                <c:pt idx="1357">
                  <c:v>2.273610410690308</c:v>
                </c:pt>
                <c:pt idx="1358">
                  <c:v>2.281277952194214</c:v>
                </c:pt>
                <c:pt idx="1359">
                  <c:v>2.288022336959839</c:v>
                </c:pt>
                <c:pt idx="1360">
                  <c:v>2.296063718795777</c:v>
                </c:pt>
                <c:pt idx="1361">
                  <c:v>2.292165098190308</c:v>
                </c:pt>
                <c:pt idx="1362">
                  <c:v>2.303578672409058</c:v>
                </c:pt>
                <c:pt idx="1363">
                  <c:v>2.309726057052613</c:v>
                </c:pt>
                <c:pt idx="1364">
                  <c:v>2.297004041671753</c:v>
                </c:pt>
                <c:pt idx="1365">
                  <c:v>2.29020625114441</c:v>
                </c:pt>
                <c:pt idx="1366">
                  <c:v>2.299804029464719</c:v>
                </c:pt>
                <c:pt idx="1367">
                  <c:v>2.29350214958191</c:v>
                </c:pt>
                <c:pt idx="1368">
                  <c:v>2.287654218673706</c:v>
                </c:pt>
                <c:pt idx="1369">
                  <c:v>2.286166486740113</c:v>
                </c:pt>
                <c:pt idx="1370">
                  <c:v>2.284598646163941</c:v>
                </c:pt>
                <c:pt idx="1371">
                  <c:v>2.298987684249878</c:v>
                </c:pt>
                <c:pt idx="1372">
                  <c:v>2.308760938644409</c:v>
                </c:pt>
                <c:pt idx="1373">
                  <c:v>2.308406171798706</c:v>
                </c:pt>
                <c:pt idx="1374">
                  <c:v>2.320170698165894</c:v>
                </c:pt>
                <c:pt idx="1375">
                  <c:v>2.31678324699402</c:v>
                </c:pt>
                <c:pt idx="1376">
                  <c:v>2.303683576583861</c:v>
                </c:pt>
                <c:pt idx="1377">
                  <c:v>2.296061811447144</c:v>
                </c:pt>
                <c:pt idx="1378">
                  <c:v>2.308749494552611</c:v>
                </c:pt>
                <c:pt idx="1379">
                  <c:v>2.310368356704712</c:v>
                </c:pt>
                <c:pt idx="1380">
                  <c:v>2.325641212463379</c:v>
                </c:pt>
                <c:pt idx="1381">
                  <c:v>2.33010440826416</c:v>
                </c:pt>
                <c:pt idx="1382">
                  <c:v>2.33071475982666</c:v>
                </c:pt>
                <c:pt idx="1383">
                  <c:v>2.333362159729003</c:v>
                </c:pt>
                <c:pt idx="1384">
                  <c:v>2.333613929748532</c:v>
                </c:pt>
                <c:pt idx="1385">
                  <c:v>2.326880989074704</c:v>
                </c:pt>
                <c:pt idx="1386">
                  <c:v>2.323127326965332</c:v>
                </c:pt>
                <c:pt idx="1387">
                  <c:v>2.324225959777832</c:v>
                </c:pt>
                <c:pt idx="1388">
                  <c:v>2.326858100891112</c:v>
                </c:pt>
                <c:pt idx="1389">
                  <c:v>2.318498191833496</c:v>
                </c:pt>
                <c:pt idx="1390">
                  <c:v>2.309251365661621</c:v>
                </c:pt>
                <c:pt idx="1391">
                  <c:v>2.324023780822754</c:v>
                </c:pt>
                <c:pt idx="1392">
                  <c:v>2.339435157775878</c:v>
                </c:pt>
                <c:pt idx="1393">
                  <c:v>2.342881736755371</c:v>
                </c:pt>
                <c:pt idx="1394">
                  <c:v>2.340738353729248</c:v>
                </c:pt>
                <c:pt idx="1395">
                  <c:v>2.355913219451904</c:v>
                </c:pt>
                <c:pt idx="1396">
                  <c:v>2.351839122772217</c:v>
                </c:pt>
                <c:pt idx="1397">
                  <c:v>2.344572124481199</c:v>
                </c:pt>
                <c:pt idx="1398">
                  <c:v>2.347227153778076</c:v>
                </c:pt>
                <c:pt idx="1399">
                  <c:v>2.353260097503662</c:v>
                </c:pt>
                <c:pt idx="1400">
                  <c:v>2.351680812835693</c:v>
                </c:pt>
                <c:pt idx="1401">
                  <c:v>2.356403408050537</c:v>
                </c:pt>
                <c:pt idx="1402">
                  <c:v>2.347248134613034</c:v>
                </c:pt>
                <c:pt idx="1403">
                  <c:v>2.342534122467041</c:v>
                </c:pt>
                <c:pt idx="1404">
                  <c:v>2.34911828994751</c:v>
                </c:pt>
                <c:pt idx="1405">
                  <c:v>2.347325382232666</c:v>
                </c:pt>
                <c:pt idx="1406">
                  <c:v>2.345112857818604</c:v>
                </c:pt>
                <c:pt idx="1407">
                  <c:v>2.348729190826416</c:v>
                </c:pt>
                <c:pt idx="1408">
                  <c:v>2.361531314849854</c:v>
                </c:pt>
                <c:pt idx="1409">
                  <c:v>2.368142185211179</c:v>
                </c:pt>
                <c:pt idx="1410">
                  <c:v>2.366295871734619</c:v>
                </c:pt>
                <c:pt idx="1411">
                  <c:v>2.348530826568604</c:v>
                </c:pt>
                <c:pt idx="1412">
                  <c:v>2.362904605865479</c:v>
                </c:pt>
                <c:pt idx="1413">
                  <c:v>2.357472476959226</c:v>
                </c:pt>
                <c:pt idx="1414">
                  <c:v>2.363987979888916</c:v>
                </c:pt>
                <c:pt idx="1415">
                  <c:v>2.37666040420532</c:v>
                </c:pt>
                <c:pt idx="1416">
                  <c:v>2.36976343154907</c:v>
                </c:pt>
                <c:pt idx="1417">
                  <c:v>2.362637577056885</c:v>
                </c:pt>
                <c:pt idx="1418">
                  <c:v>2.35969263076782</c:v>
                </c:pt>
                <c:pt idx="1419">
                  <c:v>2.364239749908448</c:v>
                </c:pt>
                <c:pt idx="1420">
                  <c:v>2.385518131256103</c:v>
                </c:pt>
                <c:pt idx="1421">
                  <c:v>2.390071926116943</c:v>
                </c:pt>
                <c:pt idx="1422">
                  <c:v>2.386990127563477</c:v>
                </c:pt>
                <c:pt idx="1423">
                  <c:v>2.383308944702148</c:v>
                </c:pt>
                <c:pt idx="1424">
                  <c:v>2.377007064819336</c:v>
                </c:pt>
                <c:pt idx="1425">
                  <c:v>2.372612533569333</c:v>
                </c:pt>
                <c:pt idx="1426">
                  <c:v>2.38381248474121</c:v>
                </c:pt>
                <c:pt idx="1427">
                  <c:v>2.381233749389648</c:v>
                </c:pt>
                <c:pt idx="1428">
                  <c:v>2.394325790405273</c:v>
                </c:pt>
                <c:pt idx="1429">
                  <c:v>2.401665267944336</c:v>
                </c:pt>
                <c:pt idx="1430">
                  <c:v>2.398369369506836</c:v>
                </c:pt>
                <c:pt idx="1431">
                  <c:v>2.390717086791992</c:v>
                </c:pt>
                <c:pt idx="1432">
                  <c:v>2.394386348724366</c:v>
                </c:pt>
                <c:pt idx="1433">
                  <c:v>2.394977626800537</c:v>
                </c:pt>
                <c:pt idx="1434">
                  <c:v>2.393428859710693</c:v>
                </c:pt>
                <c:pt idx="1435">
                  <c:v>2.391861019134519</c:v>
                </c:pt>
                <c:pt idx="1436">
                  <c:v>2.396521625518797</c:v>
                </c:pt>
                <c:pt idx="1437">
                  <c:v>2.405810413360594</c:v>
                </c:pt>
                <c:pt idx="1438">
                  <c:v>2.403681812286377</c:v>
                </c:pt>
                <c:pt idx="1439">
                  <c:v>2.400667247772217</c:v>
                </c:pt>
                <c:pt idx="1440">
                  <c:v>2.405935583114624</c:v>
                </c:pt>
                <c:pt idx="1441">
                  <c:v>2.418550786972046</c:v>
                </c:pt>
                <c:pt idx="1442">
                  <c:v>2.412203130722043</c:v>
                </c:pt>
                <c:pt idx="1443">
                  <c:v>2.407751379013061</c:v>
                </c:pt>
                <c:pt idx="1444">
                  <c:v>2.402654943466186</c:v>
                </c:pt>
                <c:pt idx="1445">
                  <c:v>2.393354711532593</c:v>
                </c:pt>
                <c:pt idx="1446">
                  <c:v>2.399610815048216</c:v>
                </c:pt>
                <c:pt idx="1447">
                  <c:v>2.41026144981384</c:v>
                </c:pt>
                <c:pt idx="1448">
                  <c:v>2.411779699325559</c:v>
                </c:pt>
                <c:pt idx="1449">
                  <c:v>2.415617284774779</c:v>
                </c:pt>
                <c:pt idx="1450">
                  <c:v>2.414381322860718</c:v>
                </c:pt>
                <c:pt idx="1451">
                  <c:v>2.420812902450561</c:v>
                </c:pt>
                <c:pt idx="1452">
                  <c:v>2.425352392196655</c:v>
                </c:pt>
                <c:pt idx="1453">
                  <c:v>2.448011693954468</c:v>
                </c:pt>
                <c:pt idx="1454">
                  <c:v>2.43516379356384</c:v>
                </c:pt>
                <c:pt idx="1455">
                  <c:v>2.446256933212277</c:v>
                </c:pt>
                <c:pt idx="1456">
                  <c:v>2.444975194931029</c:v>
                </c:pt>
                <c:pt idx="1457">
                  <c:v>2.454031286239624</c:v>
                </c:pt>
                <c:pt idx="1458">
                  <c:v>2.430898962020874</c:v>
                </c:pt>
                <c:pt idx="1459">
                  <c:v>2.448843297958374</c:v>
                </c:pt>
                <c:pt idx="1460">
                  <c:v>2.449148473739621</c:v>
                </c:pt>
                <c:pt idx="1461">
                  <c:v>2.4413910484314</c:v>
                </c:pt>
                <c:pt idx="1462">
                  <c:v>2.457241115570067</c:v>
                </c:pt>
                <c:pt idx="1463">
                  <c:v>2.463970241546631</c:v>
                </c:pt>
                <c:pt idx="1464">
                  <c:v>2.461879787445068</c:v>
                </c:pt>
                <c:pt idx="1465">
                  <c:v>2.444171962738037</c:v>
                </c:pt>
                <c:pt idx="1466">
                  <c:v>2.446350154876709</c:v>
                </c:pt>
                <c:pt idx="1467">
                  <c:v>2.444442806243896</c:v>
                </c:pt>
                <c:pt idx="1468">
                  <c:v>2.454498348236084</c:v>
                </c:pt>
                <c:pt idx="1469">
                  <c:v>2.449073848724366</c:v>
                </c:pt>
                <c:pt idx="1470">
                  <c:v>2.456504878997803</c:v>
                </c:pt>
                <c:pt idx="1471">
                  <c:v>2.451011714935303</c:v>
                </c:pt>
                <c:pt idx="1472">
                  <c:v>2.459180889129639</c:v>
                </c:pt>
                <c:pt idx="1473">
                  <c:v>2.442613658905029</c:v>
                </c:pt>
                <c:pt idx="1474">
                  <c:v>2.454568920135498</c:v>
                </c:pt>
                <c:pt idx="1475">
                  <c:v>2.458303508758545</c:v>
                </c:pt>
                <c:pt idx="1476">
                  <c:v>2.448255596160886</c:v>
                </c:pt>
                <c:pt idx="1477">
                  <c:v>2.452909526824951</c:v>
                </c:pt>
                <c:pt idx="1478">
                  <c:v>2.45570951461792</c:v>
                </c:pt>
                <c:pt idx="1479">
                  <c:v>2.458528575897217</c:v>
                </c:pt>
                <c:pt idx="1480">
                  <c:v>2.470796642303467</c:v>
                </c:pt>
                <c:pt idx="1481">
                  <c:v>2.457658824920653</c:v>
                </c:pt>
                <c:pt idx="1482">
                  <c:v>2.460161266326905</c:v>
                </c:pt>
                <c:pt idx="1483">
                  <c:v>2.443773326873779</c:v>
                </c:pt>
                <c:pt idx="1484">
                  <c:v>2.460435924530028</c:v>
                </c:pt>
                <c:pt idx="1485">
                  <c:v>2.45881467819214</c:v>
                </c:pt>
                <c:pt idx="1486">
                  <c:v>2.444583950042725</c:v>
                </c:pt>
                <c:pt idx="1487">
                  <c:v>2.438385066986084</c:v>
                </c:pt>
                <c:pt idx="1488">
                  <c:v>2.446289119720459</c:v>
                </c:pt>
                <c:pt idx="1489">
                  <c:v>2.441429195404053</c:v>
                </c:pt>
                <c:pt idx="1490">
                  <c:v>2.452064571380615</c:v>
                </c:pt>
                <c:pt idx="1491">
                  <c:v>2.460464534759521</c:v>
                </c:pt>
                <c:pt idx="1492">
                  <c:v>2.457870540618897</c:v>
                </c:pt>
                <c:pt idx="1493">
                  <c:v>2.467315731048584</c:v>
                </c:pt>
                <c:pt idx="1494">
                  <c:v>2.469085750579834</c:v>
                </c:pt>
                <c:pt idx="1495">
                  <c:v>2.470558223724363</c:v>
                </c:pt>
                <c:pt idx="1496">
                  <c:v>2.476850566864014</c:v>
                </c:pt>
                <c:pt idx="1497">
                  <c:v>2.471046504974363</c:v>
                </c:pt>
                <c:pt idx="1498">
                  <c:v>2.470696744918823</c:v>
                </c:pt>
                <c:pt idx="1499">
                  <c:v>2.48690920829773</c:v>
                </c:pt>
                <c:pt idx="1500">
                  <c:v>2.490783271789551</c:v>
                </c:pt>
                <c:pt idx="1501">
                  <c:v>2.49675708770752</c:v>
                </c:pt>
                <c:pt idx="1502">
                  <c:v>2.49407154083252</c:v>
                </c:pt>
                <c:pt idx="1503">
                  <c:v>2.488994178771974</c:v>
                </c:pt>
                <c:pt idx="1504">
                  <c:v>2.494021949768066</c:v>
                </c:pt>
                <c:pt idx="1505">
                  <c:v>2.496527729034424</c:v>
                </c:pt>
                <c:pt idx="1506">
                  <c:v>2.506320056915284</c:v>
                </c:pt>
                <c:pt idx="1507">
                  <c:v>2.506804523468017</c:v>
                </c:pt>
                <c:pt idx="1508">
                  <c:v>2.492095050811767</c:v>
                </c:pt>
                <c:pt idx="1509">
                  <c:v>2.490675983428952</c:v>
                </c:pt>
                <c:pt idx="1510">
                  <c:v>2.496176776885987</c:v>
                </c:pt>
                <c:pt idx="1511">
                  <c:v>2.491265354156494</c:v>
                </c:pt>
                <c:pt idx="1512">
                  <c:v>2.486550388336182</c:v>
                </c:pt>
                <c:pt idx="1513">
                  <c:v>2.505471286773682</c:v>
                </c:pt>
                <c:pt idx="1514">
                  <c:v>2.509916362762451</c:v>
                </c:pt>
                <c:pt idx="1515">
                  <c:v>2.507734355926515</c:v>
                </c:pt>
                <c:pt idx="1516">
                  <c:v>2.510389385223389</c:v>
                </c:pt>
                <c:pt idx="1517">
                  <c:v>2.514520702362061</c:v>
                </c:pt>
                <c:pt idx="1518">
                  <c:v>2.507572231292725</c:v>
                </c:pt>
                <c:pt idx="1519">
                  <c:v>2.518139657974243</c:v>
                </c:pt>
                <c:pt idx="1520">
                  <c:v>2.522641000747681</c:v>
                </c:pt>
                <c:pt idx="1521">
                  <c:v>2.520508584976197</c:v>
                </c:pt>
                <c:pt idx="1522">
                  <c:v>2.528900918960572</c:v>
                </c:pt>
                <c:pt idx="1523">
                  <c:v>2.515213785171509</c:v>
                </c:pt>
                <c:pt idx="1524">
                  <c:v>2.516495523452758</c:v>
                </c:pt>
                <c:pt idx="1525">
                  <c:v>2.535431680679321</c:v>
                </c:pt>
                <c:pt idx="1526">
                  <c:v>2.528183755874634</c:v>
                </c:pt>
                <c:pt idx="1527">
                  <c:v>2.520821390151978</c:v>
                </c:pt>
                <c:pt idx="1528">
                  <c:v>2.520031747817996</c:v>
                </c:pt>
                <c:pt idx="1529">
                  <c:v>2.512219247817993</c:v>
                </c:pt>
                <c:pt idx="1530">
                  <c:v>2.518093881607056</c:v>
                </c:pt>
                <c:pt idx="1531">
                  <c:v>2.527500925064087</c:v>
                </c:pt>
                <c:pt idx="1532">
                  <c:v>2.513584909439087</c:v>
                </c:pt>
                <c:pt idx="1533">
                  <c:v>2.524365243911743</c:v>
                </c:pt>
                <c:pt idx="1534">
                  <c:v>2.522129831314087</c:v>
                </c:pt>
                <c:pt idx="1535">
                  <c:v>2.53862458229065</c:v>
                </c:pt>
                <c:pt idx="1536">
                  <c:v>2.551457223892212</c:v>
                </c:pt>
                <c:pt idx="1537">
                  <c:v>2.5477188205719</c:v>
                </c:pt>
                <c:pt idx="1538">
                  <c:v>2.540936288833618</c:v>
                </c:pt>
                <c:pt idx="1539">
                  <c:v>2.532658395767212</c:v>
                </c:pt>
                <c:pt idx="1540">
                  <c:v>2.544632730484009</c:v>
                </c:pt>
                <c:pt idx="1541">
                  <c:v>2.549641427993774</c:v>
                </c:pt>
                <c:pt idx="1542">
                  <c:v>2.5477188205719</c:v>
                </c:pt>
                <c:pt idx="1543">
                  <c:v>2.545990762710573</c:v>
                </c:pt>
                <c:pt idx="1544">
                  <c:v>2.554736909866333</c:v>
                </c:pt>
                <c:pt idx="1545">
                  <c:v>2.559177217483521</c:v>
                </c:pt>
                <c:pt idx="1546">
                  <c:v>2.578494844436646</c:v>
                </c:pt>
                <c:pt idx="1547">
                  <c:v>2.566730318069458</c:v>
                </c:pt>
                <c:pt idx="1548">
                  <c:v>2.566913423538205</c:v>
                </c:pt>
                <c:pt idx="1549">
                  <c:v>2.57461911201477</c:v>
                </c:pt>
                <c:pt idx="1550">
                  <c:v>2.57378583908081</c:v>
                </c:pt>
                <c:pt idx="1551">
                  <c:v>2.565988597869873</c:v>
                </c:pt>
                <c:pt idx="1552">
                  <c:v>2.574586925506592</c:v>
                </c:pt>
                <c:pt idx="1553">
                  <c:v>2.568742809295654</c:v>
                </c:pt>
                <c:pt idx="1554">
                  <c:v>2.578477916717529</c:v>
                </c:pt>
                <c:pt idx="1555">
                  <c:v>2.602785167694092</c:v>
                </c:pt>
                <c:pt idx="1556">
                  <c:v>2.610551891326905</c:v>
                </c:pt>
                <c:pt idx="1557">
                  <c:v>2.601274547576905</c:v>
                </c:pt>
                <c:pt idx="1558">
                  <c:v>2.596757946014404</c:v>
                </c:pt>
                <c:pt idx="1559">
                  <c:v>2.591936168670655</c:v>
                </c:pt>
                <c:pt idx="1560">
                  <c:v>2.584682521820068</c:v>
                </c:pt>
                <c:pt idx="1561">
                  <c:v>2.592533168792725</c:v>
                </c:pt>
                <c:pt idx="1562">
                  <c:v>2.58743673324585</c:v>
                </c:pt>
                <c:pt idx="1563">
                  <c:v>2.572956142425537</c:v>
                </c:pt>
                <c:pt idx="1564">
                  <c:v>2.576786098480225</c:v>
                </c:pt>
                <c:pt idx="1565">
                  <c:v>2.59149175643921</c:v>
                </c:pt>
                <c:pt idx="1566">
                  <c:v>2.58311658859253</c:v>
                </c:pt>
                <c:pt idx="1567">
                  <c:v>2.598512706756592</c:v>
                </c:pt>
                <c:pt idx="1568">
                  <c:v>2.598780689239502</c:v>
                </c:pt>
                <c:pt idx="1569">
                  <c:v>2.592598972320557</c:v>
                </c:pt>
                <c:pt idx="1570">
                  <c:v>2.58394962310791</c:v>
                </c:pt>
                <c:pt idx="1571">
                  <c:v>2.590381202697754</c:v>
                </c:pt>
                <c:pt idx="1572">
                  <c:v>2.594119606018066</c:v>
                </c:pt>
                <c:pt idx="1573">
                  <c:v>2.61623722076416</c:v>
                </c:pt>
                <c:pt idx="1574">
                  <c:v>2.617847023010253</c:v>
                </c:pt>
                <c:pt idx="1575">
                  <c:v>2.596731481552124</c:v>
                </c:pt>
                <c:pt idx="1576">
                  <c:v>2.598230657577515</c:v>
                </c:pt>
                <c:pt idx="1577">
                  <c:v>2.614015874862671</c:v>
                </c:pt>
                <c:pt idx="1578">
                  <c:v>2.625200567245484</c:v>
                </c:pt>
                <c:pt idx="1579">
                  <c:v>2.620943365097046</c:v>
                </c:pt>
                <c:pt idx="1580">
                  <c:v>2.620668706893921</c:v>
                </c:pt>
                <c:pt idx="1581">
                  <c:v>2.610618886947632</c:v>
                </c:pt>
                <c:pt idx="1582">
                  <c:v>2.610405263900757</c:v>
                </c:pt>
                <c:pt idx="1583">
                  <c:v>2.605614004135132</c:v>
                </c:pt>
                <c:pt idx="1584">
                  <c:v>2.607689199447632</c:v>
                </c:pt>
                <c:pt idx="1585">
                  <c:v>2.609297094345093</c:v>
                </c:pt>
                <c:pt idx="1586">
                  <c:v>2.614980993270874</c:v>
                </c:pt>
                <c:pt idx="1587">
                  <c:v>2.623581228256226</c:v>
                </c:pt>
                <c:pt idx="1588">
                  <c:v>2.630188283920288</c:v>
                </c:pt>
                <c:pt idx="1589">
                  <c:v>2.625675497055054</c:v>
                </c:pt>
                <c:pt idx="1590">
                  <c:v>2.621164140701294</c:v>
                </c:pt>
                <c:pt idx="1591">
                  <c:v>2.635162172317505</c:v>
                </c:pt>
                <c:pt idx="1592">
                  <c:v>2.642984209060669</c:v>
                </c:pt>
                <c:pt idx="1593">
                  <c:v>2.650033769607544</c:v>
                </c:pt>
                <c:pt idx="1594">
                  <c:v>2.631242570877075</c:v>
                </c:pt>
                <c:pt idx="1595">
                  <c:v>2.628564653396607</c:v>
                </c:pt>
                <c:pt idx="1596">
                  <c:v>2.635141191482544</c:v>
                </c:pt>
                <c:pt idx="1597">
                  <c:v>2.64805775642395</c:v>
                </c:pt>
                <c:pt idx="1598">
                  <c:v>2.650649843215942</c:v>
                </c:pt>
                <c:pt idx="1599">
                  <c:v>2.659332094192505</c:v>
                </c:pt>
                <c:pt idx="1600">
                  <c:v>2.663448152542115</c:v>
                </c:pt>
                <c:pt idx="1601">
                  <c:v>2.651958284378049</c:v>
                </c:pt>
                <c:pt idx="1602">
                  <c:v>2.65414792060852</c:v>
                </c:pt>
                <c:pt idx="1603">
                  <c:v>2.654403505325318</c:v>
                </c:pt>
                <c:pt idx="1604">
                  <c:v>2.664398012161255</c:v>
                </c:pt>
                <c:pt idx="1605">
                  <c:v>2.65644556045532</c:v>
                </c:pt>
                <c:pt idx="1606">
                  <c:v>2.650776920318603</c:v>
                </c:pt>
                <c:pt idx="1607">
                  <c:v>2.66087823867798</c:v>
                </c:pt>
                <c:pt idx="1608">
                  <c:v>2.667274532318116</c:v>
                </c:pt>
                <c:pt idx="1609">
                  <c:v>2.670791683197021</c:v>
                </c:pt>
                <c:pt idx="1610">
                  <c:v>2.680364665985108</c:v>
                </c:pt>
                <c:pt idx="1611">
                  <c:v>2.68220335006714</c:v>
                </c:pt>
                <c:pt idx="1612">
                  <c:v>2.667401847839358</c:v>
                </c:pt>
                <c:pt idx="1613">
                  <c:v>2.670247611999512</c:v>
                </c:pt>
                <c:pt idx="1614">
                  <c:v>2.667714653015137</c:v>
                </c:pt>
                <c:pt idx="1615">
                  <c:v>2.665711936950684</c:v>
                </c:pt>
                <c:pt idx="1616">
                  <c:v>2.661195335388183</c:v>
                </c:pt>
                <c:pt idx="1617">
                  <c:v>2.677323875427246</c:v>
                </c:pt>
                <c:pt idx="1618">
                  <c:v>2.6977592086792</c:v>
                </c:pt>
                <c:pt idx="1619">
                  <c:v>2.698667106628418</c:v>
                </c:pt>
                <c:pt idx="1620">
                  <c:v>2.699567375183105</c:v>
                </c:pt>
                <c:pt idx="1621">
                  <c:v>2.691937980651855</c:v>
                </c:pt>
                <c:pt idx="1622">
                  <c:v>2.689958152770996</c:v>
                </c:pt>
                <c:pt idx="1623">
                  <c:v>2.694242057800293</c:v>
                </c:pt>
                <c:pt idx="1624">
                  <c:v>2.701108512878418</c:v>
                </c:pt>
                <c:pt idx="1625">
                  <c:v>2.708303747177124</c:v>
                </c:pt>
                <c:pt idx="1626">
                  <c:v>2.705580053329468</c:v>
                </c:pt>
                <c:pt idx="1627">
                  <c:v>2.699899969100952</c:v>
                </c:pt>
                <c:pt idx="1628">
                  <c:v>2.701525030136108</c:v>
                </c:pt>
                <c:pt idx="1629">
                  <c:v>2.715315160751343</c:v>
                </c:pt>
                <c:pt idx="1630">
                  <c:v>2.713590917587281</c:v>
                </c:pt>
                <c:pt idx="1631">
                  <c:v>2.717138586044312</c:v>
                </c:pt>
                <c:pt idx="1632">
                  <c:v>2.719330129623413</c:v>
                </c:pt>
                <c:pt idx="1633">
                  <c:v>2.717068967819214</c:v>
                </c:pt>
                <c:pt idx="1634">
                  <c:v>2.719556150436401</c:v>
                </c:pt>
                <c:pt idx="1635">
                  <c:v>2.717074689865113</c:v>
                </c:pt>
                <c:pt idx="1636">
                  <c:v>2.726916608810425</c:v>
                </c:pt>
                <c:pt idx="1637">
                  <c:v>2.715731916427613</c:v>
                </c:pt>
                <c:pt idx="1638">
                  <c:v>2.723445234298706</c:v>
                </c:pt>
                <c:pt idx="1639">
                  <c:v>2.72062355041504</c:v>
                </c:pt>
                <c:pt idx="1640">
                  <c:v>2.717602310180664</c:v>
                </c:pt>
                <c:pt idx="1641">
                  <c:v>2.721951065063477</c:v>
                </c:pt>
                <c:pt idx="1642">
                  <c:v>2.732651529312134</c:v>
                </c:pt>
                <c:pt idx="1643">
                  <c:v>2.730730829238892</c:v>
                </c:pt>
                <c:pt idx="1644">
                  <c:v>2.713995752334595</c:v>
                </c:pt>
                <c:pt idx="1645">
                  <c:v>2.714831171035767</c:v>
                </c:pt>
                <c:pt idx="1646">
                  <c:v>2.723131952285767</c:v>
                </c:pt>
                <c:pt idx="1647">
                  <c:v>2.728318033218384</c:v>
                </c:pt>
                <c:pt idx="1648">
                  <c:v>2.724407968521118</c:v>
                </c:pt>
                <c:pt idx="1649">
                  <c:v>2.72482186317444</c:v>
                </c:pt>
                <c:pt idx="1650">
                  <c:v>2.722850856781006</c:v>
                </c:pt>
                <c:pt idx="1651">
                  <c:v>2.733715114593505</c:v>
                </c:pt>
                <c:pt idx="1652">
                  <c:v>2.733196315765381</c:v>
                </c:pt>
                <c:pt idx="1653">
                  <c:v>2.733661708831787</c:v>
                </c:pt>
                <c:pt idx="1654">
                  <c:v>2.746402797698975</c:v>
                </c:pt>
                <c:pt idx="1655">
                  <c:v>2.756824550628662</c:v>
                </c:pt>
                <c:pt idx="1656">
                  <c:v>2.741008815765381</c:v>
                </c:pt>
                <c:pt idx="1657">
                  <c:v>2.756649074554442</c:v>
                </c:pt>
                <c:pt idx="1658">
                  <c:v>2.748918590545655</c:v>
                </c:pt>
                <c:pt idx="1659">
                  <c:v>2.737985668182373</c:v>
                </c:pt>
                <c:pt idx="1660">
                  <c:v>2.741502819061279</c:v>
                </c:pt>
                <c:pt idx="1661">
                  <c:v>2.749849376678467</c:v>
                </c:pt>
                <c:pt idx="1662">
                  <c:v>2.746858654022217</c:v>
                </c:pt>
                <c:pt idx="1663">
                  <c:v>2.746954021453857</c:v>
                </c:pt>
                <c:pt idx="1664">
                  <c:v>2.755651531219482</c:v>
                </c:pt>
                <c:pt idx="1665">
                  <c:v>2.747865734100342</c:v>
                </c:pt>
                <c:pt idx="1666">
                  <c:v>2.760416088104248</c:v>
                </c:pt>
                <c:pt idx="1667">
                  <c:v>2.749609050750733</c:v>
                </c:pt>
                <c:pt idx="1668">
                  <c:v>2.74937635421753</c:v>
                </c:pt>
                <c:pt idx="1669">
                  <c:v>2.77152138710022</c:v>
                </c:pt>
                <c:pt idx="1670">
                  <c:v>2.771368799209595</c:v>
                </c:pt>
                <c:pt idx="1671">
                  <c:v>2.77652626991272</c:v>
                </c:pt>
                <c:pt idx="1672">
                  <c:v>2.771647272109985</c:v>
                </c:pt>
                <c:pt idx="1673">
                  <c:v>2.77185326576233</c:v>
                </c:pt>
                <c:pt idx="1674">
                  <c:v>2.774029550552368</c:v>
                </c:pt>
                <c:pt idx="1675">
                  <c:v>2.773403940200806</c:v>
                </c:pt>
                <c:pt idx="1676">
                  <c:v>2.778908548355103</c:v>
                </c:pt>
                <c:pt idx="1677">
                  <c:v>2.77468186378479</c:v>
                </c:pt>
                <c:pt idx="1678">
                  <c:v>2.763234910964966</c:v>
                </c:pt>
                <c:pt idx="1679">
                  <c:v>2.776893911361694</c:v>
                </c:pt>
                <c:pt idx="1680">
                  <c:v>2.793411550521851</c:v>
                </c:pt>
                <c:pt idx="1681">
                  <c:v>2.791122732162476</c:v>
                </c:pt>
                <c:pt idx="1682">
                  <c:v>2.786625204086304</c:v>
                </c:pt>
                <c:pt idx="1683">
                  <c:v>2.77925139427185</c:v>
                </c:pt>
                <c:pt idx="1684">
                  <c:v>2.785152730941773</c:v>
                </c:pt>
                <c:pt idx="1685">
                  <c:v>2.794002828598022</c:v>
                </c:pt>
                <c:pt idx="1686">
                  <c:v>2.788822469711304</c:v>
                </c:pt>
                <c:pt idx="1687">
                  <c:v>2.785526571273804</c:v>
                </c:pt>
                <c:pt idx="1688">
                  <c:v>2.793014822006226</c:v>
                </c:pt>
                <c:pt idx="1689">
                  <c:v>2.776763496398924</c:v>
                </c:pt>
                <c:pt idx="1690">
                  <c:v>2.794066963195799</c:v>
                </c:pt>
                <c:pt idx="1691">
                  <c:v>2.797675666809082</c:v>
                </c:pt>
                <c:pt idx="1692">
                  <c:v>2.807445106506348</c:v>
                </c:pt>
                <c:pt idx="1693">
                  <c:v>2.807273445129395</c:v>
                </c:pt>
                <c:pt idx="1694">
                  <c:v>2.802972373962402</c:v>
                </c:pt>
                <c:pt idx="1695">
                  <c:v>2.812849578857421</c:v>
                </c:pt>
                <c:pt idx="1696">
                  <c:v>2.820807037353516</c:v>
                </c:pt>
                <c:pt idx="1697">
                  <c:v>2.828795013427734</c:v>
                </c:pt>
                <c:pt idx="1698">
                  <c:v>2.830326137542725</c:v>
                </c:pt>
                <c:pt idx="1699">
                  <c:v>2.836093959808347</c:v>
                </c:pt>
                <c:pt idx="1700">
                  <c:v>2.831768093109128</c:v>
                </c:pt>
                <c:pt idx="1701">
                  <c:v>2.839275417327878</c:v>
                </c:pt>
                <c:pt idx="1702">
                  <c:v>2.831440029144283</c:v>
                </c:pt>
                <c:pt idx="1703">
                  <c:v>2.835193691253662</c:v>
                </c:pt>
                <c:pt idx="1704">
                  <c:v>2.833301601409912</c:v>
                </c:pt>
                <c:pt idx="1705">
                  <c:v>2.819141445159912</c:v>
                </c:pt>
                <c:pt idx="1706">
                  <c:v>2.819639263153074</c:v>
                </c:pt>
                <c:pt idx="1707">
                  <c:v>2.819133815765381</c:v>
                </c:pt>
                <c:pt idx="1708">
                  <c:v>2.836071071624755</c:v>
                </c:pt>
                <c:pt idx="1709">
                  <c:v>2.829570827484131</c:v>
                </c:pt>
                <c:pt idx="1710">
                  <c:v>2.821739253997803</c:v>
                </c:pt>
                <c:pt idx="1711">
                  <c:v>2.839820919036862</c:v>
                </c:pt>
                <c:pt idx="1712">
                  <c:v>2.851089534759519</c:v>
                </c:pt>
                <c:pt idx="1713">
                  <c:v>2.851139125823975</c:v>
                </c:pt>
                <c:pt idx="1714">
                  <c:v>2.839085874557495</c:v>
                </c:pt>
                <c:pt idx="1715">
                  <c:v>2.824681577682495</c:v>
                </c:pt>
                <c:pt idx="1716">
                  <c:v>2.834145841598511</c:v>
                </c:pt>
                <c:pt idx="1717">
                  <c:v>2.828210172653198</c:v>
                </c:pt>
                <c:pt idx="1718">
                  <c:v>2.819283781051636</c:v>
                </c:pt>
                <c:pt idx="1719">
                  <c:v>2.828851041793823</c:v>
                </c:pt>
                <c:pt idx="1720">
                  <c:v>2.842931089401245</c:v>
                </c:pt>
                <c:pt idx="1721">
                  <c:v>2.849725065231324</c:v>
                </c:pt>
                <c:pt idx="1722">
                  <c:v>2.849103269577027</c:v>
                </c:pt>
                <c:pt idx="1723">
                  <c:v>2.855817136764524</c:v>
                </c:pt>
                <c:pt idx="1724">
                  <c:v>2.861188230514526</c:v>
                </c:pt>
                <c:pt idx="1725">
                  <c:v>2.858121213912964</c:v>
                </c:pt>
                <c:pt idx="1726">
                  <c:v>2.864064512252808</c:v>
                </c:pt>
                <c:pt idx="1727">
                  <c:v>2.857624588012696</c:v>
                </c:pt>
                <c:pt idx="1728">
                  <c:v>2.852413711547851</c:v>
                </c:pt>
                <c:pt idx="1729">
                  <c:v>2.860352096557617</c:v>
                </c:pt>
                <c:pt idx="1730">
                  <c:v>2.866724548339844</c:v>
                </c:pt>
                <c:pt idx="1731">
                  <c:v>2.862192687988279</c:v>
                </c:pt>
                <c:pt idx="1732">
                  <c:v>2.856554565429687</c:v>
                </c:pt>
                <c:pt idx="1733">
                  <c:v>2.844536361694336</c:v>
                </c:pt>
                <c:pt idx="1734">
                  <c:v>2.860664901733398</c:v>
                </c:pt>
                <c:pt idx="1735">
                  <c:v>2.866013107299802</c:v>
                </c:pt>
                <c:pt idx="1736">
                  <c:v>2.87117057800293</c:v>
                </c:pt>
                <c:pt idx="1737">
                  <c:v>2.873972473144529</c:v>
                </c:pt>
                <c:pt idx="1738">
                  <c:v>2.881327209472657</c:v>
                </c:pt>
                <c:pt idx="1739">
                  <c:v>2.889521179199219</c:v>
                </c:pt>
                <c:pt idx="1740">
                  <c:v>2.880228576660157</c:v>
                </c:pt>
                <c:pt idx="1741">
                  <c:v>2.882944641113279</c:v>
                </c:pt>
                <c:pt idx="1742">
                  <c:v>2.8818994140625</c:v>
                </c:pt>
                <c:pt idx="1743">
                  <c:v>2.907671508789063</c:v>
                </c:pt>
                <c:pt idx="1744">
                  <c:v>2.896410522460937</c:v>
                </c:pt>
                <c:pt idx="1745">
                  <c:v>2.894030151367187</c:v>
                </c:pt>
                <c:pt idx="1746">
                  <c:v>2.875170288085938</c:v>
                </c:pt>
                <c:pt idx="1747">
                  <c:v>2.879942474365231</c:v>
                </c:pt>
                <c:pt idx="1748">
                  <c:v>2.886126098632813</c:v>
                </c:pt>
                <c:pt idx="1749">
                  <c:v>2.900988159179687</c:v>
                </c:pt>
                <c:pt idx="1750">
                  <c:v>2.90423828125</c:v>
                </c:pt>
                <c:pt idx="1751">
                  <c:v>2.906977233886719</c:v>
                </c:pt>
                <c:pt idx="1752">
                  <c:v>2.907114562988282</c:v>
                </c:pt>
                <c:pt idx="1753">
                  <c:v>2.90869384765625</c:v>
                </c:pt>
                <c:pt idx="1754">
                  <c:v>2.917611179351807</c:v>
                </c:pt>
                <c:pt idx="1755">
                  <c:v>2.896142063140866</c:v>
                </c:pt>
                <c:pt idx="1756">
                  <c:v>2.907845554351807</c:v>
                </c:pt>
                <c:pt idx="1757">
                  <c:v>2.914254245758057</c:v>
                </c:pt>
                <c:pt idx="1758">
                  <c:v>2.920556125640867</c:v>
                </c:pt>
                <c:pt idx="1759">
                  <c:v>2.918395099639892</c:v>
                </c:pt>
                <c:pt idx="1760">
                  <c:v>2.928717670440674</c:v>
                </c:pt>
                <c:pt idx="1761">
                  <c:v>2.917303142547608</c:v>
                </c:pt>
                <c:pt idx="1762">
                  <c:v>2.91194730758667</c:v>
                </c:pt>
                <c:pt idx="1763">
                  <c:v>2.911802349090574</c:v>
                </c:pt>
                <c:pt idx="1764">
                  <c:v>2.919958171844482</c:v>
                </c:pt>
                <c:pt idx="1765">
                  <c:v>2.933652935028073</c:v>
                </c:pt>
                <c:pt idx="1766">
                  <c:v>2.94507032394409</c:v>
                </c:pt>
                <c:pt idx="1767">
                  <c:v>2.946760234832764</c:v>
                </c:pt>
                <c:pt idx="1768">
                  <c:v>2.941145000457764</c:v>
                </c:pt>
                <c:pt idx="1769">
                  <c:v>2.945142803192139</c:v>
                </c:pt>
                <c:pt idx="1770">
                  <c:v>2.932691631317139</c:v>
                </c:pt>
                <c:pt idx="1771">
                  <c:v>2.936399517059326</c:v>
                </c:pt>
                <c:pt idx="1772">
                  <c:v>2.926664409637451</c:v>
                </c:pt>
                <c:pt idx="1773">
                  <c:v>2.928762493133542</c:v>
                </c:pt>
                <c:pt idx="1774">
                  <c:v>2.922590312957764</c:v>
                </c:pt>
                <c:pt idx="1775">
                  <c:v>2.927871761322022</c:v>
                </c:pt>
                <c:pt idx="1776">
                  <c:v>2.932869014739988</c:v>
                </c:pt>
                <c:pt idx="1777">
                  <c:v>2.939834651947022</c:v>
                </c:pt>
                <c:pt idx="1778">
                  <c:v>2.93481451034546</c:v>
                </c:pt>
                <c:pt idx="1779">
                  <c:v>2.942474422454834</c:v>
                </c:pt>
                <c:pt idx="1780">
                  <c:v>2.944000301361084</c:v>
                </c:pt>
                <c:pt idx="1781">
                  <c:v>2.950813350677491</c:v>
                </c:pt>
                <c:pt idx="1782">
                  <c:v>2.960983333587647</c:v>
                </c:pt>
                <c:pt idx="1783">
                  <c:v>2.9436989402771</c:v>
                </c:pt>
                <c:pt idx="1784">
                  <c:v>2.917202053070067</c:v>
                </c:pt>
                <c:pt idx="1785">
                  <c:v>2.930980739593505</c:v>
                </c:pt>
                <c:pt idx="1786">
                  <c:v>2.939960536956787</c:v>
                </c:pt>
                <c:pt idx="1787">
                  <c:v>2.942081508636475</c:v>
                </c:pt>
                <c:pt idx="1788">
                  <c:v>2.947757778167725</c:v>
                </c:pt>
                <c:pt idx="1789">
                  <c:v>2.954174098968506</c:v>
                </c:pt>
                <c:pt idx="1790">
                  <c:v>2.946189937591553</c:v>
                </c:pt>
                <c:pt idx="1791">
                  <c:v>2.966857967376709</c:v>
                </c:pt>
                <c:pt idx="1792">
                  <c:v>2.960975704193115</c:v>
                </c:pt>
                <c:pt idx="1793">
                  <c:v>2.969031391143799</c:v>
                </c:pt>
                <c:pt idx="1794">
                  <c:v>2.965999422073364</c:v>
                </c:pt>
                <c:pt idx="1795">
                  <c:v>2.988681612014771</c:v>
                </c:pt>
                <c:pt idx="1796">
                  <c:v>2.982242403030393</c:v>
                </c:pt>
                <c:pt idx="1797">
                  <c:v>2.982669649124143</c:v>
                </c:pt>
                <c:pt idx="1798">
                  <c:v>2.987369356155396</c:v>
                </c:pt>
                <c:pt idx="1799">
                  <c:v>2.980296907424927</c:v>
                </c:pt>
                <c:pt idx="1800">
                  <c:v>2.989246187210083</c:v>
                </c:pt>
                <c:pt idx="1801">
                  <c:v>3.005990800857544</c:v>
                </c:pt>
                <c:pt idx="1802">
                  <c:v>2.998803911209106</c:v>
                </c:pt>
                <c:pt idx="1803">
                  <c:v>2.9836900806427</c:v>
                </c:pt>
                <c:pt idx="1804">
                  <c:v>3.009980974197388</c:v>
                </c:pt>
                <c:pt idx="1805">
                  <c:v>3.012964067459106</c:v>
                </c:pt>
                <c:pt idx="1806">
                  <c:v>3.005853471755981</c:v>
                </c:pt>
                <c:pt idx="1807">
                  <c:v>3.011850175857544</c:v>
                </c:pt>
                <c:pt idx="1808">
                  <c:v>3.003504571914673</c:v>
                </c:pt>
                <c:pt idx="1809">
                  <c:v>3.009283838272095</c:v>
                </c:pt>
                <c:pt idx="1810">
                  <c:v>3.000876245498658</c:v>
                </c:pt>
                <c:pt idx="1811">
                  <c:v>2.989531335830688</c:v>
                </c:pt>
                <c:pt idx="1812">
                  <c:v>2.98593026161194</c:v>
                </c:pt>
                <c:pt idx="1813">
                  <c:v>3.002074060440064</c:v>
                </c:pt>
                <c:pt idx="1814">
                  <c:v>3.011626062393188</c:v>
                </c:pt>
                <c:pt idx="1815">
                  <c:v>2.995055017471313</c:v>
                </c:pt>
                <c:pt idx="1816">
                  <c:v>3.00436287879944</c:v>
                </c:pt>
                <c:pt idx="1817">
                  <c:v>3.007353601455689</c:v>
                </c:pt>
                <c:pt idx="1818">
                  <c:v>3.023443517684937</c:v>
                </c:pt>
                <c:pt idx="1819">
                  <c:v>3.018438634872437</c:v>
                </c:pt>
                <c:pt idx="1820">
                  <c:v>3.009161291122437</c:v>
                </c:pt>
                <c:pt idx="1821">
                  <c:v>3.011419591903686</c:v>
                </c:pt>
                <c:pt idx="1822">
                  <c:v>3.007014093399048</c:v>
                </c:pt>
                <c:pt idx="1823">
                  <c:v>3.013392267227173</c:v>
                </c:pt>
                <c:pt idx="1824">
                  <c:v>2.997984704971314</c:v>
                </c:pt>
                <c:pt idx="1825">
                  <c:v>2.993452844619751</c:v>
                </c:pt>
                <c:pt idx="1826">
                  <c:v>3.019964990615843</c:v>
                </c:pt>
                <c:pt idx="1827">
                  <c:v>3.011603174209593</c:v>
                </c:pt>
                <c:pt idx="1828">
                  <c:v>3.00281792640686</c:v>
                </c:pt>
                <c:pt idx="1829">
                  <c:v>3.006335077285767</c:v>
                </c:pt>
                <c:pt idx="1830">
                  <c:v>3.01480751991272</c:v>
                </c:pt>
                <c:pt idx="1831">
                  <c:v>3.027052698135376</c:v>
                </c:pt>
                <c:pt idx="1832">
                  <c:v>3.023009119033813</c:v>
                </c:pt>
                <c:pt idx="1833">
                  <c:v>3.030474481582642</c:v>
                </c:pt>
                <c:pt idx="1834">
                  <c:v>3.028353509902954</c:v>
                </c:pt>
                <c:pt idx="1835">
                  <c:v>3.010287103652954</c:v>
                </c:pt>
                <c:pt idx="1836">
                  <c:v>3.009533700942994</c:v>
                </c:pt>
                <c:pt idx="1837">
                  <c:v>3.023983774185181</c:v>
                </c:pt>
                <c:pt idx="1838">
                  <c:v>3.036274728775024</c:v>
                </c:pt>
                <c:pt idx="1839">
                  <c:v>3.045735177993774</c:v>
                </c:pt>
                <c:pt idx="1840">
                  <c:v>3.042858896255493</c:v>
                </c:pt>
                <c:pt idx="1841">
                  <c:v>3.05427247047424</c:v>
                </c:pt>
                <c:pt idx="1842">
                  <c:v>3.047673044204712</c:v>
                </c:pt>
                <c:pt idx="1843">
                  <c:v>3.057309684753418</c:v>
                </c:pt>
                <c:pt idx="1844">
                  <c:v>3.056401786804199</c:v>
                </c:pt>
                <c:pt idx="1845">
                  <c:v>3.079106864929199</c:v>
                </c:pt>
                <c:pt idx="1846">
                  <c:v>3.0833793258667</c:v>
                </c:pt>
                <c:pt idx="1847">
                  <c:v>3.069570121765137</c:v>
                </c:pt>
                <c:pt idx="1848">
                  <c:v>3.054151115417481</c:v>
                </c:pt>
                <c:pt idx="1849">
                  <c:v>3.070794639587403</c:v>
                </c:pt>
                <c:pt idx="1850">
                  <c:v>3.071153221130371</c:v>
                </c:pt>
                <c:pt idx="1851">
                  <c:v>3.08535915374756</c:v>
                </c:pt>
                <c:pt idx="1852">
                  <c:v>3.07132106781006</c:v>
                </c:pt>
                <c:pt idx="1853">
                  <c:v>3.075898704528806</c:v>
                </c:pt>
                <c:pt idx="1854">
                  <c:v>3.085107383728027</c:v>
                </c:pt>
                <c:pt idx="1855">
                  <c:v>3.071183738708496</c:v>
                </c:pt>
                <c:pt idx="1856">
                  <c:v>3.073980865478516</c:v>
                </c:pt>
                <c:pt idx="1857">
                  <c:v>3.076902923583982</c:v>
                </c:pt>
                <c:pt idx="1858">
                  <c:v>3.074286041259766</c:v>
                </c:pt>
                <c:pt idx="1859">
                  <c:v>3.068884429931641</c:v>
                </c:pt>
                <c:pt idx="1860">
                  <c:v>3.073416290283203</c:v>
                </c:pt>
                <c:pt idx="1861">
                  <c:v>3.054781255722046</c:v>
                </c:pt>
                <c:pt idx="1862">
                  <c:v>3.065380392074585</c:v>
                </c:pt>
                <c:pt idx="1863">
                  <c:v>3.068001089096069</c:v>
                </c:pt>
                <c:pt idx="1864">
                  <c:v>3.071220693588256</c:v>
                </c:pt>
                <c:pt idx="1865">
                  <c:v>3.075720129013059</c:v>
                </c:pt>
                <c:pt idx="1866">
                  <c:v>3.077673254013061</c:v>
                </c:pt>
                <c:pt idx="1867">
                  <c:v>3.074624118804932</c:v>
                </c:pt>
                <c:pt idx="1868">
                  <c:v>3.079461154937744</c:v>
                </c:pt>
                <c:pt idx="1869">
                  <c:v>3.088075218200684</c:v>
                </c:pt>
                <c:pt idx="1870">
                  <c:v>3.093049583435058</c:v>
                </c:pt>
                <c:pt idx="1871">
                  <c:v>3.091485557556153</c:v>
                </c:pt>
                <c:pt idx="1872">
                  <c:v>3.09836727142334</c:v>
                </c:pt>
                <c:pt idx="1873">
                  <c:v>3.09617000579834</c:v>
                </c:pt>
                <c:pt idx="1874">
                  <c:v>3.115609703063964</c:v>
                </c:pt>
                <c:pt idx="1875">
                  <c:v>3.099862632751464</c:v>
                </c:pt>
                <c:pt idx="1876">
                  <c:v>3.095470962524414</c:v>
                </c:pt>
                <c:pt idx="1877">
                  <c:v>3.093430099487305</c:v>
                </c:pt>
                <c:pt idx="1878">
                  <c:v>3.085739908218384</c:v>
                </c:pt>
                <c:pt idx="1879">
                  <c:v>3.101517496109009</c:v>
                </c:pt>
                <c:pt idx="1880">
                  <c:v>3.12075882911682</c:v>
                </c:pt>
                <c:pt idx="1881">
                  <c:v>3.130410013198852</c:v>
                </c:pt>
                <c:pt idx="1882">
                  <c:v>3.126229104995727</c:v>
                </c:pt>
                <c:pt idx="1883">
                  <c:v>3.119179544448853</c:v>
                </c:pt>
                <c:pt idx="1884">
                  <c:v>3.112473306655883</c:v>
                </c:pt>
                <c:pt idx="1885">
                  <c:v>3.118950662612915</c:v>
                </c:pt>
                <c:pt idx="1886">
                  <c:v>3.112091836929321</c:v>
                </c:pt>
                <c:pt idx="1887">
                  <c:v>3.124607620239258</c:v>
                </c:pt>
                <c:pt idx="1888">
                  <c:v>3.124378738403321</c:v>
                </c:pt>
                <c:pt idx="1889">
                  <c:v>3.113439140319824</c:v>
                </c:pt>
                <c:pt idx="1890">
                  <c:v>3.115810928344726</c:v>
                </c:pt>
                <c:pt idx="1891">
                  <c:v>3.129513320922852</c:v>
                </c:pt>
                <c:pt idx="1892">
                  <c:v>3.125435409545898</c:v>
                </c:pt>
                <c:pt idx="1893">
                  <c:v>3.125580368041994</c:v>
                </c:pt>
                <c:pt idx="1894">
                  <c:v>3.116417465209961</c:v>
                </c:pt>
                <c:pt idx="1895">
                  <c:v>3.116486129760739</c:v>
                </c:pt>
                <c:pt idx="1896">
                  <c:v>3.119431076049805</c:v>
                </c:pt>
                <c:pt idx="1897">
                  <c:v>3.131386337280273</c:v>
                </c:pt>
                <c:pt idx="1898">
                  <c:v>3.124229965209961</c:v>
                </c:pt>
                <c:pt idx="1899">
                  <c:v>3.133007583618164</c:v>
                </c:pt>
                <c:pt idx="1900">
                  <c:v>3.122952041625977</c:v>
                </c:pt>
                <c:pt idx="1901">
                  <c:v>3.124815521240234</c:v>
                </c:pt>
                <c:pt idx="1902">
                  <c:v>3.114775238037109</c:v>
                </c:pt>
                <c:pt idx="1903">
                  <c:v>3.134987411499023</c:v>
                </c:pt>
                <c:pt idx="1904">
                  <c:v>3.138405380249023</c:v>
                </c:pt>
                <c:pt idx="1905">
                  <c:v>3.141747055053711</c:v>
                </c:pt>
                <c:pt idx="1906">
                  <c:v>3.129040298461914</c:v>
                </c:pt>
                <c:pt idx="1907">
                  <c:v>3.139776763916016</c:v>
                </c:pt>
                <c:pt idx="1908">
                  <c:v>3.153451499938964</c:v>
                </c:pt>
                <c:pt idx="1909">
                  <c:v>3.154926118850708</c:v>
                </c:pt>
                <c:pt idx="1910">
                  <c:v>3.14455777168274</c:v>
                </c:pt>
                <c:pt idx="1911">
                  <c:v>3.129825410842895</c:v>
                </c:pt>
                <c:pt idx="1912">
                  <c:v>3.129947481155396</c:v>
                </c:pt>
                <c:pt idx="1913">
                  <c:v>3.137419519424439</c:v>
                </c:pt>
                <c:pt idx="1914">
                  <c:v>3.145388898849488</c:v>
                </c:pt>
                <c:pt idx="1915">
                  <c:v>3.159211215972901</c:v>
                </c:pt>
                <c:pt idx="1916">
                  <c:v>3.158856449127197</c:v>
                </c:pt>
                <c:pt idx="1917">
                  <c:v>3.16591459274292</c:v>
                </c:pt>
                <c:pt idx="1918">
                  <c:v>3.17659574508667</c:v>
                </c:pt>
                <c:pt idx="1919">
                  <c:v>3.17183500289917</c:v>
                </c:pt>
                <c:pt idx="1920">
                  <c:v>3.175947246551514</c:v>
                </c:pt>
                <c:pt idx="1921">
                  <c:v>3.182905254364014</c:v>
                </c:pt>
                <c:pt idx="1922">
                  <c:v>3.181921062469483</c:v>
                </c:pt>
                <c:pt idx="1923">
                  <c:v>3.176321086883545</c:v>
                </c:pt>
                <c:pt idx="1924">
                  <c:v>3.179040966033935</c:v>
                </c:pt>
                <c:pt idx="1925">
                  <c:v>3.178415355682373</c:v>
                </c:pt>
                <c:pt idx="1926">
                  <c:v>3.189081249237061</c:v>
                </c:pt>
                <c:pt idx="1927">
                  <c:v>3.182612476348877</c:v>
                </c:pt>
                <c:pt idx="1928">
                  <c:v>3.192730960845948</c:v>
                </c:pt>
                <c:pt idx="1929">
                  <c:v>3.197842655181883</c:v>
                </c:pt>
                <c:pt idx="1930">
                  <c:v>3.186625537872315</c:v>
                </c:pt>
                <c:pt idx="1931">
                  <c:v>3.182623920440674</c:v>
                </c:pt>
                <c:pt idx="1932">
                  <c:v>3.17505174636841</c:v>
                </c:pt>
                <c:pt idx="1933">
                  <c:v>3.177820978164673</c:v>
                </c:pt>
                <c:pt idx="1934">
                  <c:v>3.184552011489868</c:v>
                </c:pt>
                <c:pt idx="1935">
                  <c:v>3.195328531265259</c:v>
                </c:pt>
                <c:pt idx="1936">
                  <c:v>3.192794618606568</c:v>
                </c:pt>
                <c:pt idx="1937">
                  <c:v>3.195751008987427</c:v>
                </c:pt>
                <c:pt idx="1938">
                  <c:v>3.200183687210083</c:v>
                </c:pt>
                <c:pt idx="1939">
                  <c:v>3.194374856948853</c:v>
                </c:pt>
                <c:pt idx="1940">
                  <c:v>3.191895303726195</c:v>
                </c:pt>
                <c:pt idx="1941">
                  <c:v>3.190850076675415</c:v>
                </c:pt>
                <c:pt idx="1942">
                  <c:v>3.195355234146118</c:v>
                </c:pt>
                <c:pt idx="1943">
                  <c:v>3.183728036880493</c:v>
                </c:pt>
                <c:pt idx="1944">
                  <c:v>3.192391214370728</c:v>
                </c:pt>
                <c:pt idx="1945">
                  <c:v>3.214073476791382</c:v>
                </c:pt>
                <c:pt idx="1946">
                  <c:v>3.218292531967163</c:v>
                </c:pt>
                <c:pt idx="1947">
                  <c:v>3.201191244125368</c:v>
                </c:pt>
                <c:pt idx="1948">
                  <c:v>3.185688314437864</c:v>
                </c:pt>
                <c:pt idx="1949">
                  <c:v>3.178318319320679</c:v>
                </c:pt>
                <c:pt idx="1950">
                  <c:v>3.18039351463318</c:v>
                </c:pt>
                <c:pt idx="1951">
                  <c:v>3.201000509262085</c:v>
                </c:pt>
                <c:pt idx="1952">
                  <c:v>3.211918172836304</c:v>
                </c:pt>
                <c:pt idx="1953">
                  <c:v>3.207950887680054</c:v>
                </c:pt>
                <c:pt idx="1954">
                  <c:v>3.203571615219117</c:v>
                </c:pt>
                <c:pt idx="1955">
                  <c:v>3.206234273910523</c:v>
                </c:pt>
                <c:pt idx="1956">
                  <c:v>3.206676778793335</c:v>
                </c:pt>
                <c:pt idx="1957">
                  <c:v>3.216640768051147</c:v>
                </c:pt>
                <c:pt idx="1958">
                  <c:v>3.212024984359739</c:v>
                </c:pt>
                <c:pt idx="1959">
                  <c:v>3.221752462387085</c:v>
                </c:pt>
                <c:pt idx="1960">
                  <c:v>3.213558492660523</c:v>
                </c:pt>
                <c:pt idx="1961">
                  <c:v>3.19633131980896</c:v>
                </c:pt>
                <c:pt idx="1962">
                  <c:v>3.199653921127319</c:v>
                </c:pt>
                <c:pt idx="1963">
                  <c:v>3.20501166343689</c:v>
                </c:pt>
                <c:pt idx="1964">
                  <c:v>3.211603460311887</c:v>
                </c:pt>
                <c:pt idx="1965">
                  <c:v>3.21745520591736</c:v>
                </c:pt>
                <c:pt idx="1966">
                  <c:v>3.22838812828064</c:v>
                </c:pt>
                <c:pt idx="1967">
                  <c:v>3.239954290390015</c:v>
                </c:pt>
                <c:pt idx="1968">
                  <c:v>3.24581748008728</c:v>
                </c:pt>
                <c:pt idx="1969">
                  <c:v>3.250467596054077</c:v>
                </c:pt>
                <c:pt idx="1970">
                  <c:v>3.261525449752808</c:v>
                </c:pt>
                <c:pt idx="1971">
                  <c:v>3.258843717575074</c:v>
                </c:pt>
                <c:pt idx="1972">
                  <c:v>3.256554899215698</c:v>
                </c:pt>
                <c:pt idx="1973">
                  <c:v>3.253270444869995</c:v>
                </c:pt>
                <c:pt idx="1974">
                  <c:v>3.235577878952027</c:v>
                </c:pt>
                <c:pt idx="1975">
                  <c:v>3.230275449752808</c:v>
                </c:pt>
                <c:pt idx="1976">
                  <c:v>3.246960935592651</c:v>
                </c:pt>
                <c:pt idx="1977">
                  <c:v>3.25494128227234</c:v>
                </c:pt>
                <c:pt idx="1978">
                  <c:v>3.247647581100464</c:v>
                </c:pt>
                <c:pt idx="1979">
                  <c:v>3.238187131881714</c:v>
                </c:pt>
                <c:pt idx="1980">
                  <c:v>3.245045957565308</c:v>
                </c:pt>
                <c:pt idx="1981">
                  <c:v>3.264859495162964</c:v>
                </c:pt>
                <c:pt idx="1982">
                  <c:v>3.244466123580933</c:v>
                </c:pt>
                <c:pt idx="1983">
                  <c:v>3.241086301803589</c:v>
                </c:pt>
                <c:pt idx="1984">
                  <c:v>3.256863889694213</c:v>
                </c:pt>
                <c:pt idx="1985">
                  <c:v>3.264935789108277</c:v>
                </c:pt>
                <c:pt idx="1986">
                  <c:v>3.262730894088745</c:v>
                </c:pt>
                <c:pt idx="1987">
                  <c:v>3.253697690963745</c:v>
                </c:pt>
                <c:pt idx="1988">
                  <c:v>3.267316160202027</c:v>
                </c:pt>
                <c:pt idx="1989">
                  <c:v>3.266087827682495</c:v>
                </c:pt>
                <c:pt idx="1990">
                  <c:v>3.24853259086609</c:v>
                </c:pt>
                <c:pt idx="1991">
                  <c:v>3.24569827079773</c:v>
                </c:pt>
                <c:pt idx="1992">
                  <c:v>3.263043699264526</c:v>
                </c:pt>
                <c:pt idx="1993">
                  <c:v>3.263833341598511</c:v>
                </c:pt>
                <c:pt idx="1994">
                  <c:v>3.25580340385437</c:v>
                </c:pt>
                <c:pt idx="1995">
                  <c:v>3.257659254074097</c:v>
                </c:pt>
                <c:pt idx="1996">
                  <c:v>3.265654859542847</c:v>
                </c:pt>
                <c:pt idx="1997">
                  <c:v>3.262557325363159</c:v>
                </c:pt>
                <c:pt idx="1998">
                  <c:v>3.24645167350769</c:v>
                </c:pt>
                <c:pt idx="1999">
                  <c:v>3.265296277999878</c:v>
                </c:pt>
                <c:pt idx="2000">
                  <c:v>3.269339857101441</c:v>
                </c:pt>
                <c:pt idx="2001">
                  <c:v>3.275763807296753</c:v>
                </c:pt>
                <c:pt idx="2002">
                  <c:v>3.262816724777222</c:v>
                </c:pt>
                <c:pt idx="2003">
                  <c:v>3.259963331222534</c:v>
                </c:pt>
                <c:pt idx="2004">
                  <c:v>3.267031965255738</c:v>
                </c:pt>
                <c:pt idx="2005">
                  <c:v>3.283015546798706</c:v>
                </c:pt>
                <c:pt idx="2006">
                  <c:v>3.277953443527222</c:v>
                </c:pt>
                <c:pt idx="2007">
                  <c:v>3.283843336105347</c:v>
                </c:pt>
                <c:pt idx="2008">
                  <c:v>3.27713709831238</c:v>
                </c:pt>
                <c:pt idx="2009">
                  <c:v>3.27582293510437</c:v>
                </c:pt>
                <c:pt idx="2010">
                  <c:v>3.289021787643433</c:v>
                </c:pt>
                <c:pt idx="2011">
                  <c:v>3.29022723197937</c:v>
                </c:pt>
                <c:pt idx="2012">
                  <c:v>3.2881711101532</c:v>
                </c:pt>
                <c:pt idx="2013">
                  <c:v>3.267434415817261</c:v>
                </c:pt>
                <c:pt idx="2014">
                  <c:v>3.267842588424683</c:v>
                </c:pt>
                <c:pt idx="2015">
                  <c:v>3.280676183700561</c:v>
                </c:pt>
                <c:pt idx="2016">
                  <c:v>3.272085485458374</c:v>
                </c:pt>
                <c:pt idx="2017">
                  <c:v>3.286804494857788</c:v>
                </c:pt>
                <c:pt idx="2018">
                  <c:v>3.285232362747193</c:v>
                </c:pt>
                <c:pt idx="2019">
                  <c:v>3.278510866165161</c:v>
                </c:pt>
                <c:pt idx="2020">
                  <c:v>3.280528841018677</c:v>
                </c:pt>
                <c:pt idx="2021">
                  <c:v>3.298007783889771</c:v>
                </c:pt>
                <c:pt idx="2022">
                  <c:v>3.301761445999145</c:v>
                </c:pt>
                <c:pt idx="2023">
                  <c:v>3.308856782913208</c:v>
                </c:pt>
                <c:pt idx="2024">
                  <c:v>3.306238708496094</c:v>
                </c:pt>
                <c:pt idx="2025">
                  <c:v>3.305626449584961</c:v>
                </c:pt>
                <c:pt idx="2026">
                  <c:v>3.304800567626953</c:v>
                </c:pt>
                <c:pt idx="2027">
                  <c:v>3.301413116455078</c:v>
                </c:pt>
                <c:pt idx="2028">
                  <c:v>3.28297215461731</c:v>
                </c:pt>
                <c:pt idx="2029">
                  <c:v>3.286695299148559</c:v>
                </c:pt>
                <c:pt idx="2030">
                  <c:v>3.307752428054807</c:v>
                </c:pt>
                <c:pt idx="2031">
                  <c:v>3.312665758132935</c:v>
                </c:pt>
                <c:pt idx="2032">
                  <c:v>3.298658189773557</c:v>
                </c:pt>
                <c:pt idx="2033">
                  <c:v>3.311200914382934</c:v>
                </c:pt>
                <c:pt idx="2034">
                  <c:v>3.306684312820435</c:v>
                </c:pt>
                <c:pt idx="2035">
                  <c:v>3.31662541389465</c:v>
                </c:pt>
                <c:pt idx="2036">
                  <c:v>3.315114793777466</c:v>
                </c:pt>
                <c:pt idx="2037">
                  <c:v>3.318990526199341</c:v>
                </c:pt>
                <c:pt idx="2038">
                  <c:v>3.317980585098267</c:v>
                </c:pt>
                <c:pt idx="2039">
                  <c:v>3.323511896133423</c:v>
                </c:pt>
                <c:pt idx="2040">
                  <c:v>3.319800195693967</c:v>
                </c:pt>
                <c:pt idx="2041">
                  <c:v>3.325583276748658</c:v>
                </c:pt>
                <c:pt idx="2042">
                  <c:v>3.314732370376587</c:v>
                </c:pt>
                <c:pt idx="2043">
                  <c:v>3.305107889175415</c:v>
                </c:pt>
                <c:pt idx="2044">
                  <c:v>3.311409769058225</c:v>
                </c:pt>
                <c:pt idx="2045">
                  <c:v>3.314215478897095</c:v>
                </c:pt>
                <c:pt idx="2046">
                  <c:v>3.319152650833127</c:v>
                </c:pt>
                <c:pt idx="2047">
                  <c:v>3.325286684036254</c:v>
                </c:pt>
                <c:pt idx="2048">
                  <c:v>3.330859956741333</c:v>
                </c:pt>
                <c:pt idx="2049">
                  <c:v>3.324031648635865</c:v>
                </c:pt>
                <c:pt idx="2050">
                  <c:v>3.31842213630676</c:v>
                </c:pt>
                <c:pt idx="2051">
                  <c:v>3.314470109939573</c:v>
                </c:pt>
                <c:pt idx="2052">
                  <c:v>3.326272783279419</c:v>
                </c:pt>
                <c:pt idx="2053">
                  <c:v>3.330209550857544</c:v>
                </c:pt>
                <c:pt idx="2054">
                  <c:v>3.34115725517273</c:v>
                </c:pt>
                <c:pt idx="2055">
                  <c:v>3.331462202072143</c:v>
                </c:pt>
                <c:pt idx="2056">
                  <c:v>3.328582105636597</c:v>
                </c:pt>
                <c:pt idx="2057">
                  <c:v>3.318938550949097</c:v>
                </c:pt>
                <c:pt idx="2058">
                  <c:v>3.325497446060181</c:v>
                </c:pt>
                <c:pt idx="2059">
                  <c:v>3.333266077041626</c:v>
                </c:pt>
                <c:pt idx="2060">
                  <c:v>3.333514032363892</c:v>
                </c:pt>
                <c:pt idx="2061">
                  <c:v>3.337370691299438</c:v>
                </c:pt>
                <c:pt idx="2062">
                  <c:v>3.344469842910767</c:v>
                </c:pt>
                <c:pt idx="2063">
                  <c:v>3.349337396621704</c:v>
                </c:pt>
                <c:pt idx="2064">
                  <c:v>3.351404962539673</c:v>
                </c:pt>
                <c:pt idx="2065">
                  <c:v>3.349543390274047</c:v>
                </c:pt>
                <c:pt idx="2066">
                  <c:v>3.353762445449826</c:v>
                </c:pt>
                <c:pt idx="2067">
                  <c:v>3.365160760879517</c:v>
                </c:pt>
                <c:pt idx="2068">
                  <c:v>3.358706293106079</c:v>
                </c:pt>
                <c:pt idx="2069">
                  <c:v>3.356764612197876</c:v>
                </c:pt>
                <c:pt idx="2070">
                  <c:v>3.36633568763733</c:v>
                </c:pt>
                <c:pt idx="2071">
                  <c:v>3.355708894729612</c:v>
                </c:pt>
                <c:pt idx="2072">
                  <c:v>3.354924974441528</c:v>
                </c:pt>
                <c:pt idx="2073">
                  <c:v>3.358394441604615</c:v>
                </c:pt>
                <c:pt idx="2074">
                  <c:v>3.366269884109497</c:v>
                </c:pt>
                <c:pt idx="2075">
                  <c:v>3.368689832687378</c:v>
                </c:pt>
                <c:pt idx="2076">
                  <c:v>3.357845602035522</c:v>
                </c:pt>
                <c:pt idx="2077">
                  <c:v>3.366569814682007</c:v>
                </c:pt>
                <c:pt idx="2078">
                  <c:v>3.371685323715207</c:v>
                </c:pt>
                <c:pt idx="2079">
                  <c:v>3.374752340316772</c:v>
                </c:pt>
                <c:pt idx="2080">
                  <c:v>3.372631368637085</c:v>
                </c:pt>
                <c:pt idx="2081">
                  <c:v>3.380644140243528</c:v>
                </c:pt>
                <c:pt idx="2082">
                  <c:v>3.394617376327515</c:v>
                </c:pt>
                <c:pt idx="2083">
                  <c:v>3.386781988143921</c:v>
                </c:pt>
                <c:pt idx="2084">
                  <c:v>3.371904668807984</c:v>
                </c:pt>
                <c:pt idx="2085">
                  <c:v>3.386602697372437</c:v>
                </c:pt>
                <c:pt idx="2086">
                  <c:v>3.4001312828064</c:v>
                </c:pt>
                <c:pt idx="2087">
                  <c:v>3.390945491790769</c:v>
                </c:pt>
                <c:pt idx="2088">
                  <c:v>3.39657169342041</c:v>
                </c:pt>
                <c:pt idx="2089">
                  <c:v>3.401073036193845</c:v>
                </c:pt>
                <c:pt idx="2090">
                  <c:v>3.394996223449707</c:v>
                </c:pt>
                <c:pt idx="2091">
                  <c:v>3.391833839416503</c:v>
                </c:pt>
                <c:pt idx="2092">
                  <c:v>3.399688301086424</c:v>
                </c:pt>
                <c:pt idx="2093">
                  <c:v>3.397101936340332</c:v>
                </c:pt>
                <c:pt idx="2094">
                  <c:v>3.399711189270019</c:v>
                </c:pt>
                <c:pt idx="2095">
                  <c:v>3.397697029113767</c:v>
                </c:pt>
                <c:pt idx="2096">
                  <c:v>3.411552009582519</c:v>
                </c:pt>
                <c:pt idx="2097">
                  <c:v>3.405890998840332</c:v>
                </c:pt>
                <c:pt idx="2098">
                  <c:v>3.412219581604003</c:v>
                </c:pt>
                <c:pt idx="2099">
                  <c:v>3.413449821472168</c:v>
                </c:pt>
                <c:pt idx="2100">
                  <c:v>3.408544120788574</c:v>
                </c:pt>
                <c:pt idx="2101">
                  <c:v>3.40277629852295</c:v>
                </c:pt>
                <c:pt idx="2102">
                  <c:v>3.405698356628418</c:v>
                </c:pt>
                <c:pt idx="2103">
                  <c:v>3.421781120300293</c:v>
                </c:pt>
                <c:pt idx="2104">
                  <c:v>3.430036125183103</c:v>
                </c:pt>
                <c:pt idx="2105">
                  <c:v>3.416257438659665</c:v>
                </c:pt>
                <c:pt idx="2106">
                  <c:v>3.405004081726075</c:v>
                </c:pt>
                <c:pt idx="2107">
                  <c:v>3.413171348571778</c:v>
                </c:pt>
                <c:pt idx="2108">
                  <c:v>3.421777305603027</c:v>
                </c:pt>
                <c:pt idx="2109">
                  <c:v>3.425797996520996</c:v>
                </c:pt>
                <c:pt idx="2110">
                  <c:v>3.428823051452637</c:v>
                </c:pt>
                <c:pt idx="2111">
                  <c:v>3.424922523498535</c:v>
                </c:pt>
                <c:pt idx="2112">
                  <c:v>3.416453895568845</c:v>
                </c:pt>
                <c:pt idx="2113">
                  <c:v>3.41616397857666</c:v>
                </c:pt>
                <c:pt idx="2114">
                  <c:v>3.422317085266114</c:v>
                </c:pt>
                <c:pt idx="2115">
                  <c:v>3.425117073059082</c:v>
                </c:pt>
                <c:pt idx="2116">
                  <c:v>3.431310234069822</c:v>
                </c:pt>
                <c:pt idx="2117">
                  <c:v>3.433080015182495</c:v>
                </c:pt>
                <c:pt idx="2118">
                  <c:v>3.41090899467468</c:v>
                </c:pt>
                <c:pt idx="2119">
                  <c:v>3.40491229057312</c:v>
                </c:pt>
                <c:pt idx="2120">
                  <c:v>3.411229429244992</c:v>
                </c:pt>
                <c:pt idx="2121">
                  <c:v>3.418450651168821</c:v>
                </c:pt>
                <c:pt idx="2122">
                  <c:v>3.432839689254758</c:v>
                </c:pt>
                <c:pt idx="2123">
                  <c:v>3.433337507247925</c:v>
                </c:pt>
                <c:pt idx="2124">
                  <c:v>3.440493879318237</c:v>
                </c:pt>
                <c:pt idx="2125">
                  <c:v>3.436251459121701</c:v>
                </c:pt>
                <c:pt idx="2126">
                  <c:v>3.446261224746704</c:v>
                </c:pt>
                <c:pt idx="2127">
                  <c:v>3.45234185218811</c:v>
                </c:pt>
                <c:pt idx="2128">
                  <c:v>3.452036676406859</c:v>
                </c:pt>
                <c:pt idx="2129">
                  <c:v>3.445710000991821</c:v>
                </c:pt>
                <c:pt idx="2130">
                  <c:v>3.459915933609006</c:v>
                </c:pt>
                <c:pt idx="2131">
                  <c:v>3.457928476333618</c:v>
                </c:pt>
                <c:pt idx="2132">
                  <c:v>3.458836374282837</c:v>
                </c:pt>
                <c:pt idx="2133">
                  <c:v>3.456059274673459</c:v>
                </c:pt>
                <c:pt idx="2134">
                  <c:v>3.460001764297486</c:v>
                </c:pt>
                <c:pt idx="2135">
                  <c:v>3.461573419570923</c:v>
                </c:pt>
                <c:pt idx="2136">
                  <c:v>3.457882699966431</c:v>
                </c:pt>
                <c:pt idx="2137">
                  <c:v>3.449328956604004</c:v>
                </c:pt>
                <c:pt idx="2138">
                  <c:v>3.459346351623535</c:v>
                </c:pt>
                <c:pt idx="2139">
                  <c:v>3.467910346984864</c:v>
                </c:pt>
                <c:pt idx="2140">
                  <c:v>3.470965919494626</c:v>
                </c:pt>
                <c:pt idx="2141">
                  <c:v>3.460884628295898</c:v>
                </c:pt>
                <c:pt idx="2142">
                  <c:v>3.455498275756836</c:v>
                </c:pt>
                <c:pt idx="2143">
                  <c:v>3.467052278518677</c:v>
                </c:pt>
                <c:pt idx="2144">
                  <c:v>3.471729097366333</c:v>
                </c:pt>
                <c:pt idx="2145">
                  <c:v>3.475667772293091</c:v>
                </c:pt>
                <c:pt idx="2146">
                  <c:v>3.463613328933716</c:v>
                </c:pt>
                <c:pt idx="2147">
                  <c:v>3.457456407546997</c:v>
                </c:pt>
                <c:pt idx="2148">
                  <c:v>3.47559910774231</c:v>
                </c:pt>
                <c:pt idx="2149">
                  <c:v>3.475935277938843</c:v>
                </c:pt>
                <c:pt idx="2150">
                  <c:v>3.463052330017089</c:v>
                </c:pt>
                <c:pt idx="2151">
                  <c:v>3.472291526794434</c:v>
                </c:pt>
                <c:pt idx="2152">
                  <c:v>3.489686546325684</c:v>
                </c:pt>
                <c:pt idx="2153">
                  <c:v>3.478152809143066</c:v>
                </c:pt>
                <c:pt idx="2154">
                  <c:v>3.479999122619628</c:v>
                </c:pt>
                <c:pt idx="2155">
                  <c:v>3.482299146652222</c:v>
                </c:pt>
                <c:pt idx="2156">
                  <c:v>3.487707433700561</c:v>
                </c:pt>
                <c:pt idx="2157">
                  <c:v>3.498350439071654</c:v>
                </c:pt>
                <c:pt idx="2158">
                  <c:v>3.500723180770874</c:v>
                </c:pt>
                <c:pt idx="2159">
                  <c:v>3.489782629013059</c:v>
                </c:pt>
                <c:pt idx="2160">
                  <c:v>3.498724279403687</c:v>
                </c:pt>
                <c:pt idx="2161">
                  <c:v>3.4967253780365</c:v>
                </c:pt>
                <c:pt idx="2162">
                  <c:v>3.499243078231811</c:v>
                </c:pt>
                <c:pt idx="2163">
                  <c:v>3.501646337509154</c:v>
                </c:pt>
                <c:pt idx="2164">
                  <c:v>3.50631552696228</c:v>
                </c:pt>
                <c:pt idx="2165">
                  <c:v>3.499216375350952</c:v>
                </c:pt>
                <c:pt idx="2166">
                  <c:v>3.49333411216736</c:v>
                </c:pt>
                <c:pt idx="2167">
                  <c:v>3.479265508651733</c:v>
                </c:pt>
                <c:pt idx="2168">
                  <c:v>3.488702116012574</c:v>
                </c:pt>
                <c:pt idx="2169">
                  <c:v>3.493401823043821</c:v>
                </c:pt>
                <c:pt idx="2170">
                  <c:v>3.494820890426636</c:v>
                </c:pt>
                <c:pt idx="2171">
                  <c:v>3.507088956832886</c:v>
                </c:pt>
                <c:pt idx="2172">
                  <c:v>3.507394132614136</c:v>
                </c:pt>
                <c:pt idx="2173">
                  <c:v>3.502442655563354</c:v>
                </c:pt>
                <c:pt idx="2174">
                  <c:v>3.51366549491882</c:v>
                </c:pt>
                <c:pt idx="2175">
                  <c:v>3.513876733779907</c:v>
                </c:pt>
                <c:pt idx="2176">
                  <c:v>3.521445093154905</c:v>
                </c:pt>
                <c:pt idx="2177">
                  <c:v>3.510222253799439</c:v>
                </c:pt>
                <c:pt idx="2178">
                  <c:v>3.498778162002563</c:v>
                </c:pt>
                <c:pt idx="2179">
                  <c:v>3.4977281665802</c:v>
                </c:pt>
                <c:pt idx="2180">
                  <c:v>3.509335336685181</c:v>
                </c:pt>
                <c:pt idx="2181">
                  <c:v>3.509449777603149</c:v>
                </c:pt>
                <c:pt idx="2182">
                  <c:v>3.509206113815308</c:v>
                </c:pt>
                <c:pt idx="2183">
                  <c:v>3.510783491134643</c:v>
                </c:pt>
                <c:pt idx="2184">
                  <c:v>3.505355176925659</c:v>
                </c:pt>
                <c:pt idx="2185">
                  <c:v>3.521155652999878</c:v>
                </c:pt>
                <c:pt idx="2186">
                  <c:v>3.507899580001831</c:v>
                </c:pt>
                <c:pt idx="2187">
                  <c:v>3.517207441329956</c:v>
                </c:pt>
                <c:pt idx="2188">
                  <c:v>3.535460767745972</c:v>
                </c:pt>
                <c:pt idx="2189">
                  <c:v>3.522971448898316</c:v>
                </c:pt>
                <c:pt idx="2190">
                  <c:v>3.516772565841675</c:v>
                </c:pt>
                <c:pt idx="2191">
                  <c:v>3.521769819259643</c:v>
                </c:pt>
                <c:pt idx="2192">
                  <c:v>3.525111494064331</c:v>
                </c:pt>
                <c:pt idx="2193">
                  <c:v>3.520732221603394</c:v>
                </c:pt>
                <c:pt idx="2194">
                  <c:v>3.517802534103393</c:v>
                </c:pt>
                <c:pt idx="2195">
                  <c:v>3.511023817062378</c:v>
                </c:pt>
                <c:pt idx="2196">
                  <c:v>3.530783948898316</c:v>
                </c:pt>
                <c:pt idx="2197">
                  <c:v>3.531268415451047</c:v>
                </c:pt>
                <c:pt idx="2198">
                  <c:v>3.538630781173706</c:v>
                </c:pt>
                <c:pt idx="2199">
                  <c:v>3.534182844161988</c:v>
                </c:pt>
                <c:pt idx="2200">
                  <c:v>3.532512006759643</c:v>
                </c:pt>
                <c:pt idx="2201">
                  <c:v>3.541194257736206</c:v>
                </c:pt>
                <c:pt idx="2202">
                  <c:v>3.540194807052615</c:v>
                </c:pt>
                <c:pt idx="2203">
                  <c:v>3.533914623260498</c:v>
                </c:pt>
                <c:pt idx="2204">
                  <c:v>3.544229564666748</c:v>
                </c:pt>
                <c:pt idx="2205">
                  <c:v>3.544679698944092</c:v>
                </c:pt>
                <c:pt idx="2206">
                  <c:v>3.550569591522217</c:v>
                </c:pt>
                <c:pt idx="2207">
                  <c:v>3.561677989959717</c:v>
                </c:pt>
                <c:pt idx="2208">
                  <c:v>3.569448528289795</c:v>
                </c:pt>
                <c:pt idx="2209">
                  <c:v>3.560983715057373</c:v>
                </c:pt>
                <c:pt idx="2210">
                  <c:v>3.57301908493042</c:v>
                </c:pt>
                <c:pt idx="2211">
                  <c:v>3.572095928192139</c:v>
                </c:pt>
                <c:pt idx="2212">
                  <c:v>3.553454456329346</c:v>
                </c:pt>
                <c:pt idx="2213">
                  <c:v>3.552142200469971</c:v>
                </c:pt>
                <c:pt idx="2214">
                  <c:v>3.56883150100708</c:v>
                </c:pt>
                <c:pt idx="2215">
                  <c:v>3.566426334381103</c:v>
                </c:pt>
                <c:pt idx="2216">
                  <c:v>3.56316858291626</c:v>
                </c:pt>
                <c:pt idx="2217">
                  <c:v>3.563873348236084</c:v>
                </c:pt>
                <c:pt idx="2218">
                  <c:v>3.568423805236817</c:v>
                </c:pt>
                <c:pt idx="2219">
                  <c:v>3.568419990539551</c:v>
                </c:pt>
                <c:pt idx="2220">
                  <c:v>3.580447731018066</c:v>
                </c:pt>
                <c:pt idx="2221">
                  <c:v>3.569888648986817</c:v>
                </c:pt>
                <c:pt idx="2222">
                  <c:v>3.564448890686035</c:v>
                </c:pt>
                <c:pt idx="2223">
                  <c:v>3.556796607971191</c:v>
                </c:pt>
                <c:pt idx="2224">
                  <c:v>3.56504779815674</c:v>
                </c:pt>
                <c:pt idx="2225">
                  <c:v>3.556861457824707</c:v>
                </c:pt>
                <c:pt idx="2226">
                  <c:v>3.56456714630127</c:v>
                </c:pt>
                <c:pt idx="2227">
                  <c:v>3.56560474395752</c:v>
                </c:pt>
                <c:pt idx="2228">
                  <c:v>3.571349678039551</c:v>
                </c:pt>
                <c:pt idx="2229">
                  <c:v>3.571891365051269</c:v>
                </c:pt>
                <c:pt idx="2230">
                  <c:v>3.572654304504394</c:v>
                </c:pt>
                <c:pt idx="2231">
                  <c:v>3.577495155334473</c:v>
                </c:pt>
                <c:pt idx="2232">
                  <c:v>3.583819923400878</c:v>
                </c:pt>
                <c:pt idx="2233">
                  <c:v>3.592435417175293</c:v>
                </c:pt>
                <c:pt idx="2234">
                  <c:v>3.58816677093506</c:v>
                </c:pt>
                <c:pt idx="2235">
                  <c:v>3.58578639984131</c:v>
                </c:pt>
                <c:pt idx="2236">
                  <c:v>3.593576011657715</c:v>
                </c:pt>
                <c:pt idx="2237">
                  <c:v>3.579306182861328</c:v>
                </c:pt>
                <c:pt idx="2238">
                  <c:v>3.579241333007812</c:v>
                </c:pt>
                <c:pt idx="2239">
                  <c:v>3.600298461914062</c:v>
                </c:pt>
                <c:pt idx="2240">
                  <c:v>3.600603637695313</c:v>
                </c:pt>
                <c:pt idx="2241">
                  <c:v>3.590483245849609</c:v>
                </c:pt>
                <c:pt idx="2242">
                  <c:v>3.598341522216797</c:v>
                </c:pt>
                <c:pt idx="2243">
                  <c:v>3.610502777099609</c:v>
                </c:pt>
                <c:pt idx="2244">
                  <c:v>3.622740325927734</c:v>
                </c:pt>
                <c:pt idx="2245">
                  <c:v>3.609403190612793</c:v>
                </c:pt>
                <c:pt idx="2246">
                  <c:v>3.614463386535644</c:v>
                </c:pt>
                <c:pt idx="2247">
                  <c:v>3.633437690734863</c:v>
                </c:pt>
                <c:pt idx="2248">
                  <c:v>3.643432197570801</c:v>
                </c:pt>
                <c:pt idx="2249">
                  <c:v>3.640910682678223</c:v>
                </c:pt>
                <c:pt idx="2250">
                  <c:v>3.625011024475098</c:v>
                </c:pt>
                <c:pt idx="2251">
                  <c:v>3.610995826721191</c:v>
                </c:pt>
                <c:pt idx="2252">
                  <c:v>3.62313419342041</c:v>
                </c:pt>
                <c:pt idx="2253">
                  <c:v>3.609344062805176</c:v>
                </c:pt>
                <c:pt idx="2254">
                  <c:v>3.608108100891114</c:v>
                </c:pt>
                <c:pt idx="2255">
                  <c:v>3.601714668273926</c:v>
                </c:pt>
                <c:pt idx="2256">
                  <c:v>3.603863296508789</c:v>
                </c:pt>
                <c:pt idx="2257">
                  <c:v>3.617199478149414</c:v>
                </c:pt>
                <c:pt idx="2258">
                  <c:v>3.614780960083008</c:v>
                </c:pt>
                <c:pt idx="2259">
                  <c:v>3.607449111938477</c:v>
                </c:pt>
                <c:pt idx="2260">
                  <c:v>3.60380226135254</c:v>
                </c:pt>
                <c:pt idx="2261">
                  <c:v>3.608751831054687</c:v>
                </c:pt>
                <c:pt idx="2262">
                  <c:v>3.614237365722657</c:v>
                </c:pt>
                <c:pt idx="2263">
                  <c:v>3.613779602050781</c:v>
                </c:pt>
                <c:pt idx="2264">
                  <c:v>3.614351806640625</c:v>
                </c:pt>
                <c:pt idx="2265">
                  <c:v>3.620152053833008</c:v>
                </c:pt>
                <c:pt idx="2266">
                  <c:v>3.62657600402832</c:v>
                </c:pt>
                <c:pt idx="2267">
                  <c:v>3.618984756469727</c:v>
                </c:pt>
                <c:pt idx="2268">
                  <c:v>3.620459136962891</c:v>
                </c:pt>
                <c:pt idx="2269">
                  <c:v>3.638784942626953</c:v>
                </c:pt>
                <c:pt idx="2270">
                  <c:v>3.629995880126953</c:v>
                </c:pt>
                <c:pt idx="2271">
                  <c:v>3.638884124755858</c:v>
                </c:pt>
                <c:pt idx="2272">
                  <c:v>3.643271026611328</c:v>
                </c:pt>
                <c:pt idx="2273">
                  <c:v>3.641695556640625</c:v>
                </c:pt>
                <c:pt idx="2274">
                  <c:v>3.649935302734375</c:v>
                </c:pt>
                <c:pt idx="2275">
                  <c:v>3.653845367431641</c:v>
                </c:pt>
                <c:pt idx="2276">
                  <c:v>3.656295833587646</c:v>
                </c:pt>
                <c:pt idx="2277">
                  <c:v>3.655593929290771</c:v>
                </c:pt>
                <c:pt idx="2278">
                  <c:v>3.679184017181397</c:v>
                </c:pt>
                <c:pt idx="2279">
                  <c:v>3.679358539581297</c:v>
                </c:pt>
                <c:pt idx="2280">
                  <c:v>3.67559534072876</c:v>
                </c:pt>
                <c:pt idx="2281">
                  <c:v>3.668828067779541</c:v>
                </c:pt>
                <c:pt idx="2282">
                  <c:v>3.666234073638916</c:v>
                </c:pt>
                <c:pt idx="2283">
                  <c:v>3.656941471099853</c:v>
                </c:pt>
                <c:pt idx="2284">
                  <c:v>3.652396259307861</c:v>
                </c:pt>
                <c:pt idx="2285">
                  <c:v>3.655757961273193</c:v>
                </c:pt>
                <c:pt idx="2286">
                  <c:v>3.660816249847412</c:v>
                </c:pt>
                <c:pt idx="2287">
                  <c:v>3.662120876312256</c:v>
                </c:pt>
                <c:pt idx="2288">
                  <c:v>3.66111951828003</c:v>
                </c:pt>
                <c:pt idx="2289">
                  <c:v>3.654014644622803</c:v>
                </c:pt>
                <c:pt idx="2290">
                  <c:v>3.662132320404053</c:v>
                </c:pt>
                <c:pt idx="2291">
                  <c:v>3.672065792083738</c:v>
                </c:pt>
                <c:pt idx="2292">
                  <c:v>3.682369289398193</c:v>
                </c:pt>
                <c:pt idx="2293">
                  <c:v>3.6906471824646</c:v>
                </c:pt>
                <c:pt idx="2294">
                  <c:v>3.689273891448975</c:v>
                </c:pt>
                <c:pt idx="2295">
                  <c:v>3.685104427337647</c:v>
                </c:pt>
                <c:pt idx="2296">
                  <c:v>3.68170171737671</c:v>
                </c:pt>
                <c:pt idx="2297">
                  <c:v>3.678756771087647</c:v>
                </c:pt>
                <c:pt idx="2298">
                  <c:v>3.695247707366944</c:v>
                </c:pt>
                <c:pt idx="2299">
                  <c:v>3.684856472015381</c:v>
                </c:pt>
                <c:pt idx="2300">
                  <c:v>3.689067897796631</c:v>
                </c:pt>
                <c:pt idx="2301">
                  <c:v>3.685512599945068</c:v>
                </c:pt>
                <c:pt idx="2302">
                  <c:v>3.695459423065182</c:v>
                </c:pt>
                <c:pt idx="2303">
                  <c:v>3.687257823944092</c:v>
                </c:pt>
                <c:pt idx="2304">
                  <c:v>3.686491069793701</c:v>
                </c:pt>
                <c:pt idx="2305">
                  <c:v>3.68073850631714</c:v>
                </c:pt>
                <c:pt idx="2306">
                  <c:v>3.705205974578857</c:v>
                </c:pt>
                <c:pt idx="2307">
                  <c:v>3.696561870574951</c:v>
                </c:pt>
                <c:pt idx="2308">
                  <c:v>3.687284526824951</c:v>
                </c:pt>
                <c:pt idx="2309">
                  <c:v>3.675649700164794</c:v>
                </c:pt>
                <c:pt idx="2310">
                  <c:v>3.66853147506714</c:v>
                </c:pt>
                <c:pt idx="2311">
                  <c:v>3.664732036590576</c:v>
                </c:pt>
                <c:pt idx="2312">
                  <c:v>3.669632015228271</c:v>
                </c:pt>
                <c:pt idx="2313">
                  <c:v>3.682556209564208</c:v>
                </c:pt>
                <c:pt idx="2314">
                  <c:v>3.687240657806397</c:v>
                </c:pt>
                <c:pt idx="2315">
                  <c:v>3.694076595306397</c:v>
                </c:pt>
                <c:pt idx="2316">
                  <c:v>3.702807483673093</c:v>
                </c:pt>
                <c:pt idx="2317">
                  <c:v>3.694141445159912</c:v>
                </c:pt>
                <c:pt idx="2318">
                  <c:v>3.698261318206787</c:v>
                </c:pt>
                <c:pt idx="2319">
                  <c:v>3.700649318695068</c:v>
                </c:pt>
                <c:pt idx="2320">
                  <c:v>3.69613271713257</c:v>
                </c:pt>
                <c:pt idx="2321">
                  <c:v>3.695697841644287</c:v>
                </c:pt>
                <c:pt idx="2322">
                  <c:v>3.706218776702881</c:v>
                </c:pt>
                <c:pt idx="2323">
                  <c:v>3.696813640594482</c:v>
                </c:pt>
                <c:pt idx="2324">
                  <c:v>3.701040325164794</c:v>
                </c:pt>
                <c:pt idx="2325">
                  <c:v>3.698484477996826</c:v>
                </c:pt>
                <c:pt idx="2326">
                  <c:v>3.705381450653076</c:v>
                </c:pt>
                <c:pt idx="2327">
                  <c:v>3.724262294769287</c:v>
                </c:pt>
                <c:pt idx="2328">
                  <c:v>3.727649745941162</c:v>
                </c:pt>
                <c:pt idx="2329">
                  <c:v>3.721435604095459</c:v>
                </c:pt>
                <c:pt idx="2330">
                  <c:v>3.722646770477295</c:v>
                </c:pt>
                <c:pt idx="2331">
                  <c:v>3.706777629852295</c:v>
                </c:pt>
                <c:pt idx="2332">
                  <c:v>3.71380811691284</c:v>
                </c:pt>
                <c:pt idx="2333">
                  <c:v>3.716188488006592</c:v>
                </c:pt>
                <c:pt idx="2334">
                  <c:v>3.713884410858154</c:v>
                </c:pt>
                <c:pt idx="2335">
                  <c:v>3.708391246795657</c:v>
                </c:pt>
                <c:pt idx="2336">
                  <c:v>3.720495281219483</c:v>
                </c:pt>
                <c:pt idx="2337">
                  <c:v>3.725355205535889</c:v>
                </c:pt>
                <c:pt idx="2338">
                  <c:v>3.73488431930542</c:v>
                </c:pt>
                <c:pt idx="2339">
                  <c:v>3.75307279586792</c:v>
                </c:pt>
                <c:pt idx="2340">
                  <c:v>3.750959453582764</c:v>
                </c:pt>
                <c:pt idx="2341">
                  <c:v>3.74226957321167</c:v>
                </c:pt>
                <c:pt idx="2342">
                  <c:v>3.72591215133667</c:v>
                </c:pt>
                <c:pt idx="2343">
                  <c:v>3.72846799850464</c:v>
                </c:pt>
                <c:pt idx="2344">
                  <c:v>3.725515422821045</c:v>
                </c:pt>
                <c:pt idx="2345">
                  <c:v>3.722533283233643</c:v>
                </c:pt>
                <c:pt idx="2346">
                  <c:v>3.736678180694577</c:v>
                </c:pt>
                <c:pt idx="2347">
                  <c:v>3.725356159210205</c:v>
                </c:pt>
                <c:pt idx="2348">
                  <c:v>3.72499662399292</c:v>
                </c:pt>
                <c:pt idx="2349">
                  <c:v>3.717647609710693</c:v>
                </c:pt>
                <c:pt idx="2350">
                  <c:v>3.726451930999755</c:v>
                </c:pt>
                <c:pt idx="2351">
                  <c:v>3.723459300994873</c:v>
                </c:pt>
                <c:pt idx="2352">
                  <c:v>3.741397914886475</c:v>
                </c:pt>
                <c:pt idx="2353">
                  <c:v>3.753765163421631</c:v>
                </c:pt>
                <c:pt idx="2354">
                  <c:v>3.748636302947998</c:v>
                </c:pt>
                <c:pt idx="2355">
                  <c:v>3.748712596893311</c:v>
                </c:pt>
                <c:pt idx="2356">
                  <c:v>3.743942317962647</c:v>
                </c:pt>
                <c:pt idx="2357">
                  <c:v>3.761821804046631</c:v>
                </c:pt>
                <c:pt idx="2358">
                  <c:v>3.769821224212647</c:v>
                </c:pt>
                <c:pt idx="2359">
                  <c:v>3.762244281768799</c:v>
                </c:pt>
                <c:pt idx="2360">
                  <c:v>3.762709674835205</c:v>
                </c:pt>
                <c:pt idx="2361">
                  <c:v>3.770276126861573</c:v>
                </c:pt>
                <c:pt idx="2362">
                  <c:v>3.773160037994385</c:v>
                </c:pt>
                <c:pt idx="2363">
                  <c:v>3.775662479400633</c:v>
                </c:pt>
                <c:pt idx="2364">
                  <c:v>3.780648288726807</c:v>
                </c:pt>
                <c:pt idx="2365">
                  <c:v>3.779206333160399</c:v>
                </c:pt>
                <c:pt idx="2366">
                  <c:v>3.772454319000241</c:v>
                </c:pt>
                <c:pt idx="2367">
                  <c:v>3.762261447906494</c:v>
                </c:pt>
                <c:pt idx="2368">
                  <c:v>3.75802713394165</c:v>
                </c:pt>
                <c:pt idx="2369">
                  <c:v>3.772233066558838</c:v>
                </c:pt>
                <c:pt idx="2370">
                  <c:v>3.770107803344727</c:v>
                </c:pt>
                <c:pt idx="2371">
                  <c:v>3.778530654907227</c:v>
                </c:pt>
                <c:pt idx="2372">
                  <c:v>3.789501724243164</c:v>
                </c:pt>
                <c:pt idx="2373">
                  <c:v>3.775265274047851</c:v>
                </c:pt>
                <c:pt idx="2374">
                  <c:v>3.781002578735352</c:v>
                </c:pt>
                <c:pt idx="2375">
                  <c:v>3.797766265869141</c:v>
                </c:pt>
                <c:pt idx="2376">
                  <c:v>3.805632171630858</c:v>
                </c:pt>
                <c:pt idx="2377">
                  <c:v>3.795164642333985</c:v>
                </c:pt>
                <c:pt idx="2378">
                  <c:v>3.796442565917969</c:v>
                </c:pt>
                <c:pt idx="2379">
                  <c:v>3.800183353424073</c:v>
                </c:pt>
                <c:pt idx="2380">
                  <c:v>3.804036197662354</c:v>
                </c:pt>
                <c:pt idx="2381">
                  <c:v>3.808003482818603</c:v>
                </c:pt>
                <c:pt idx="2382">
                  <c:v>3.79876428604126</c:v>
                </c:pt>
                <c:pt idx="2383">
                  <c:v>3.787217197418213</c:v>
                </c:pt>
                <c:pt idx="2384">
                  <c:v>3.782380161285401</c:v>
                </c:pt>
                <c:pt idx="2385">
                  <c:v>3.788331089019776</c:v>
                </c:pt>
                <c:pt idx="2386">
                  <c:v>3.785599765777588</c:v>
                </c:pt>
                <c:pt idx="2387">
                  <c:v>3.779020366668701</c:v>
                </c:pt>
                <c:pt idx="2388">
                  <c:v>3.782844600677491</c:v>
                </c:pt>
                <c:pt idx="2389">
                  <c:v>3.796655712127685</c:v>
                </c:pt>
                <c:pt idx="2390">
                  <c:v>3.793790874481201</c:v>
                </c:pt>
                <c:pt idx="2391">
                  <c:v>3.789234218597415</c:v>
                </c:pt>
                <c:pt idx="2392">
                  <c:v>3.808628139495847</c:v>
                </c:pt>
                <c:pt idx="2393">
                  <c:v>3.807361660003662</c:v>
                </c:pt>
                <c:pt idx="2394">
                  <c:v>3.805965480804442</c:v>
                </c:pt>
                <c:pt idx="2395">
                  <c:v>3.818798122406005</c:v>
                </c:pt>
                <c:pt idx="2396">
                  <c:v>3.819065151214597</c:v>
                </c:pt>
                <c:pt idx="2397">
                  <c:v>3.827686367034912</c:v>
                </c:pt>
                <c:pt idx="2398">
                  <c:v>3.8295631980896</c:v>
                </c:pt>
                <c:pt idx="2399">
                  <c:v>3.828476009368896</c:v>
                </c:pt>
                <c:pt idx="2400">
                  <c:v>3.838195858001709</c:v>
                </c:pt>
                <c:pt idx="2401">
                  <c:v>3.836870250701904</c:v>
                </c:pt>
                <c:pt idx="2402">
                  <c:v>3.829271373748778</c:v>
                </c:pt>
                <c:pt idx="2403">
                  <c:v>3.822935161590576</c:v>
                </c:pt>
                <c:pt idx="2404">
                  <c:v>3.821611461639404</c:v>
                </c:pt>
                <c:pt idx="2405">
                  <c:v>3.839452800750732</c:v>
                </c:pt>
                <c:pt idx="2406">
                  <c:v>3.842199382781983</c:v>
                </c:pt>
                <c:pt idx="2407">
                  <c:v>3.841438350677491</c:v>
                </c:pt>
                <c:pt idx="2408">
                  <c:v>3.831275997161862</c:v>
                </c:pt>
                <c:pt idx="2409">
                  <c:v>3.831443843841553</c:v>
                </c:pt>
                <c:pt idx="2410">
                  <c:v>3.834583339691162</c:v>
                </c:pt>
                <c:pt idx="2411">
                  <c:v>3.84027296066284</c:v>
                </c:pt>
                <c:pt idx="2412">
                  <c:v>3.832506237030028</c:v>
                </c:pt>
                <c:pt idx="2413">
                  <c:v>3.846208629608151</c:v>
                </c:pt>
                <c:pt idx="2414">
                  <c:v>3.838083324432373</c:v>
                </c:pt>
                <c:pt idx="2415">
                  <c:v>3.839944896697998</c:v>
                </c:pt>
                <c:pt idx="2416">
                  <c:v>3.846704540252686</c:v>
                </c:pt>
                <c:pt idx="2417">
                  <c:v>3.845331249237061</c:v>
                </c:pt>
                <c:pt idx="2418">
                  <c:v>3.854479846954346</c:v>
                </c:pt>
                <c:pt idx="2419">
                  <c:v>3.860793170928955</c:v>
                </c:pt>
                <c:pt idx="2420">
                  <c:v>3.856062946319577</c:v>
                </c:pt>
                <c:pt idx="2421">
                  <c:v>3.85130983352661</c:v>
                </c:pt>
                <c:pt idx="2422">
                  <c:v>3.848876056671143</c:v>
                </c:pt>
                <c:pt idx="2423">
                  <c:v>3.850722370147705</c:v>
                </c:pt>
                <c:pt idx="2424">
                  <c:v>3.863318500518799</c:v>
                </c:pt>
                <c:pt idx="2425">
                  <c:v>3.858031330108642</c:v>
                </c:pt>
                <c:pt idx="2426">
                  <c:v>3.867819843292237</c:v>
                </c:pt>
                <c:pt idx="2427">
                  <c:v>3.855597553253174</c:v>
                </c:pt>
                <c:pt idx="2428">
                  <c:v>3.852656421661377</c:v>
                </c:pt>
                <c:pt idx="2429">
                  <c:v>3.86500078201294</c:v>
                </c:pt>
                <c:pt idx="2430">
                  <c:v>3.8702707862854</c:v>
                </c:pt>
                <c:pt idx="2431">
                  <c:v>3.861538944244385</c:v>
                </c:pt>
                <c:pt idx="2432">
                  <c:v>3.865727481842041</c:v>
                </c:pt>
                <c:pt idx="2433">
                  <c:v>3.880330142974854</c:v>
                </c:pt>
                <c:pt idx="2434">
                  <c:v>3.878571567535401</c:v>
                </c:pt>
                <c:pt idx="2435">
                  <c:v>3.876450595855712</c:v>
                </c:pt>
                <c:pt idx="2436">
                  <c:v>3.878434238433838</c:v>
                </c:pt>
                <c:pt idx="2437">
                  <c:v>3.889996585845948</c:v>
                </c:pt>
                <c:pt idx="2438">
                  <c:v>3.877492961883544</c:v>
                </c:pt>
                <c:pt idx="2439">
                  <c:v>3.870271739959717</c:v>
                </c:pt>
                <c:pt idx="2440">
                  <c:v>3.873895702362061</c:v>
                </c:pt>
                <c:pt idx="2441">
                  <c:v>3.872318325042722</c:v>
                </c:pt>
                <c:pt idx="2442">
                  <c:v>3.870624599456787</c:v>
                </c:pt>
                <c:pt idx="2443">
                  <c:v>3.886402187347412</c:v>
                </c:pt>
                <c:pt idx="2444">
                  <c:v>3.890983638763428</c:v>
                </c:pt>
                <c:pt idx="2445">
                  <c:v>3.90271001815796</c:v>
                </c:pt>
                <c:pt idx="2446">
                  <c:v>3.903366146087647</c:v>
                </c:pt>
                <c:pt idx="2447">
                  <c:v>3.890716609954834</c:v>
                </c:pt>
                <c:pt idx="2448">
                  <c:v>3.875015316009519</c:v>
                </c:pt>
                <c:pt idx="2449">
                  <c:v>3.87771230697632</c:v>
                </c:pt>
                <c:pt idx="2450">
                  <c:v>3.881740627288817</c:v>
                </c:pt>
                <c:pt idx="2451">
                  <c:v>3.883410034179687</c:v>
                </c:pt>
                <c:pt idx="2452">
                  <c:v>3.886324462890625</c:v>
                </c:pt>
                <c:pt idx="2453">
                  <c:v>3.897677478790283</c:v>
                </c:pt>
                <c:pt idx="2454">
                  <c:v>3.909571704864502</c:v>
                </c:pt>
                <c:pt idx="2455">
                  <c:v>3.913737354278564</c:v>
                </c:pt>
                <c:pt idx="2456">
                  <c:v>3.906184253692627</c:v>
                </c:pt>
                <c:pt idx="2457">
                  <c:v>3.900058803558347</c:v>
                </c:pt>
                <c:pt idx="2458">
                  <c:v>3.904834804534912</c:v>
                </c:pt>
                <c:pt idx="2459">
                  <c:v>3.905208644866943</c:v>
                </c:pt>
                <c:pt idx="2460">
                  <c:v>3.911398944854735</c:v>
                </c:pt>
                <c:pt idx="2461">
                  <c:v>3.908709583282471</c:v>
                </c:pt>
                <c:pt idx="2462">
                  <c:v>3.879264411926267</c:v>
                </c:pt>
                <c:pt idx="2463">
                  <c:v>3.895515022277832</c:v>
                </c:pt>
                <c:pt idx="2464">
                  <c:v>3.912116584777832</c:v>
                </c:pt>
                <c:pt idx="2465">
                  <c:v>3.911117134094237</c:v>
                </c:pt>
                <c:pt idx="2466">
                  <c:v>3.908096370697022</c:v>
                </c:pt>
                <c:pt idx="2467">
                  <c:v>3.917976436614988</c:v>
                </c:pt>
                <c:pt idx="2468">
                  <c:v>3.911705074310303</c:v>
                </c:pt>
                <c:pt idx="2469">
                  <c:v>3.918830928802491</c:v>
                </c:pt>
                <c:pt idx="2470">
                  <c:v>3.934061107635498</c:v>
                </c:pt>
                <c:pt idx="2471">
                  <c:v>3.954195079803467</c:v>
                </c:pt>
                <c:pt idx="2472">
                  <c:v>3.950098094940183</c:v>
                </c:pt>
                <c:pt idx="2473">
                  <c:v>3.946382579803467</c:v>
                </c:pt>
                <c:pt idx="2474">
                  <c:v>3.934579906463623</c:v>
                </c:pt>
                <c:pt idx="2475">
                  <c:v>3.936346111297607</c:v>
                </c:pt>
                <c:pt idx="2476">
                  <c:v>3.931428966522217</c:v>
                </c:pt>
                <c:pt idx="2477">
                  <c:v>3.929597911834717</c:v>
                </c:pt>
                <c:pt idx="2478">
                  <c:v>3.914781627655029</c:v>
                </c:pt>
                <c:pt idx="2479">
                  <c:v>3.913512287139893</c:v>
                </c:pt>
                <c:pt idx="2480">
                  <c:v>3.911513385772705</c:v>
                </c:pt>
                <c:pt idx="2481">
                  <c:v>3.924105701446534</c:v>
                </c:pt>
                <c:pt idx="2482">
                  <c:v>3.92534547805786</c:v>
                </c:pt>
                <c:pt idx="2483">
                  <c:v>3.922956047058105</c:v>
                </c:pt>
                <c:pt idx="2484">
                  <c:v>3.923154411315918</c:v>
                </c:pt>
                <c:pt idx="2485">
                  <c:v>3.936728057861328</c:v>
                </c:pt>
                <c:pt idx="2486">
                  <c:v>3.94275146484375</c:v>
                </c:pt>
                <c:pt idx="2487">
                  <c:v>3.947386322021485</c:v>
                </c:pt>
                <c:pt idx="2488">
                  <c:v>3.956705627441404</c:v>
                </c:pt>
                <c:pt idx="2489">
                  <c:v>3.96598487854004</c:v>
                </c:pt>
                <c:pt idx="2490">
                  <c:v>3.95409065246582</c:v>
                </c:pt>
                <c:pt idx="2491">
                  <c:v>3.94892936706543</c:v>
                </c:pt>
                <c:pt idx="2492">
                  <c:v>3.946960983276367</c:v>
                </c:pt>
                <c:pt idx="2493">
                  <c:v>3.951973495483398</c:v>
                </c:pt>
                <c:pt idx="2494">
                  <c:v>3.957802352905273</c:v>
                </c:pt>
                <c:pt idx="2495">
                  <c:v>3.959724960327148</c:v>
                </c:pt>
                <c:pt idx="2496">
                  <c:v>3.960201797485352</c:v>
                </c:pt>
                <c:pt idx="2497">
                  <c:v>3.952808914184567</c:v>
                </c:pt>
                <c:pt idx="2498">
                  <c:v>3.952670631408689</c:v>
                </c:pt>
                <c:pt idx="2499">
                  <c:v>3.957286415100098</c:v>
                </c:pt>
                <c:pt idx="2500">
                  <c:v>3.948000011444092</c:v>
                </c:pt>
                <c:pt idx="2501">
                  <c:v>3.941354808807373</c:v>
                </c:pt>
                <c:pt idx="2502">
                  <c:v>3.958035049438477</c:v>
                </c:pt>
                <c:pt idx="2503">
                  <c:v>3.958571014404297</c:v>
                </c:pt>
                <c:pt idx="2504">
                  <c:v>3.973690567016602</c:v>
                </c:pt>
                <c:pt idx="2505">
                  <c:v>3.973654327392578</c:v>
                </c:pt>
                <c:pt idx="2506">
                  <c:v>3.972113189697263</c:v>
                </c:pt>
                <c:pt idx="2507">
                  <c:v>3.979795989990234</c:v>
                </c:pt>
                <c:pt idx="2508">
                  <c:v>3.980234680175781</c:v>
                </c:pt>
                <c:pt idx="2509">
                  <c:v>3.973475036621094</c:v>
                </c:pt>
                <c:pt idx="2510">
                  <c:v>3.976893005371094</c:v>
                </c:pt>
                <c:pt idx="2511">
                  <c:v>3.97534423828125</c:v>
                </c:pt>
                <c:pt idx="2512">
                  <c:v>3.976715621948239</c:v>
                </c:pt>
                <c:pt idx="2513">
                  <c:v>3.970688400268552</c:v>
                </c:pt>
                <c:pt idx="2514">
                  <c:v>3.96508270263672</c:v>
                </c:pt>
                <c:pt idx="2515">
                  <c:v>3.964914855957033</c:v>
                </c:pt>
                <c:pt idx="2516">
                  <c:v>3.975542602539062</c:v>
                </c:pt>
                <c:pt idx="2517">
                  <c:v>3.983484802246094</c:v>
                </c:pt>
                <c:pt idx="2518">
                  <c:v>3.992666778564453</c:v>
                </c:pt>
                <c:pt idx="2519">
                  <c:v>3.986158905029296</c:v>
                </c:pt>
                <c:pt idx="2520">
                  <c:v>3.98018985748291</c:v>
                </c:pt>
                <c:pt idx="2521">
                  <c:v>3.976901588439941</c:v>
                </c:pt>
                <c:pt idx="2522">
                  <c:v>3.982854423522947</c:v>
                </c:pt>
                <c:pt idx="2523">
                  <c:v>3.991887626647949</c:v>
                </c:pt>
                <c:pt idx="2524">
                  <c:v>4.004224357604977</c:v>
                </c:pt>
                <c:pt idx="2525">
                  <c:v>4.000175056457515</c:v>
                </c:pt>
                <c:pt idx="2526">
                  <c:v>4.001393852233888</c:v>
                </c:pt>
                <c:pt idx="2527">
                  <c:v>4.004148063659668</c:v>
                </c:pt>
                <c:pt idx="2528">
                  <c:v>4.009648857116699</c:v>
                </c:pt>
                <c:pt idx="2529">
                  <c:v>4.009730873107907</c:v>
                </c:pt>
                <c:pt idx="2530">
                  <c:v>4.01064640045166</c:v>
                </c:pt>
                <c:pt idx="2531">
                  <c:v>4.008113441467285</c:v>
                </c:pt>
                <c:pt idx="2532">
                  <c:v>4.010417518615716</c:v>
                </c:pt>
                <c:pt idx="2533">
                  <c:v>4.017955360412593</c:v>
                </c:pt>
                <c:pt idx="2534">
                  <c:v>4.020061073303222</c:v>
                </c:pt>
                <c:pt idx="2535">
                  <c:v>4.012530860900876</c:v>
                </c:pt>
                <c:pt idx="2536">
                  <c:v>4.006702003479006</c:v>
                </c:pt>
                <c:pt idx="2537">
                  <c:v>4.004798469543457</c:v>
                </c:pt>
                <c:pt idx="2538">
                  <c:v>3.994830665588379</c:v>
                </c:pt>
                <c:pt idx="2539">
                  <c:v>4.002200660705566</c:v>
                </c:pt>
                <c:pt idx="2540">
                  <c:v>4.004134712219235</c:v>
                </c:pt>
                <c:pt idx="2541">
                  <c:v>3.998107490539551</c:v>
                </c:pt>
                <c:pt idx="2542">
                  <c:v>4.015708503723145</c:v>
                </c:pt>
                <c:pt idx="2543">
                  <c:v>4.028907356262204</c:v>
                </c:pt>
                <c:pt idx="2544">
                  <c:v>4.023487148284909</c:v>
                </c:pt>
                <c:pt idx="2545">
                  <c:v>4.021379528045651</c:v>
                </c:pt>
                <c:pt idx="2546">
                  <c:v>4.024423656463623</c:v>
                </c:pt>
                <c:pt idx="2547">
                  <c:v>4.021310863494873</c:v>
                </c:pt>
                <c:pt idx="2548">
                  <c:v>4.02043348312378</c:v>
                </c:pt>
                <c:pt idx="2549">
                  <c:v>4.03406005859375</c:v>
                </c:pt>
                <c:pt idx="2550">
                  <c:v>4.036231098175048</c:v>
                </c:pt>
                <c:pt idx="2551">
                  <c:v>4.029875812530515</c:v>
                </c:pt>
                <c:pt idx="2552">
                  <c:v>4.021266040802002</c:v>
                </c:pt>
                <c:pt idx="2553">
                  <c:v>4.018336353302002</c:v>
                </c:pt>
                <c:pt idx="2554">
                  <c:v>4.028163013458252</c:v>
                </c:pt>
                <c:pt idx="2555">
                  <c:v>4.028906879425042</c:v>
                </c:pt>
                <c:pt idx="2556">
                  <c:v>4.027803478240966</c:v>
                </c:pt>
                <c:pt idx="2557">
                  <c:v>4.021823940277097</c:v>
                </c:pt>
                <c:pt idx="2558">
                  <c:v>4.039547023773193</c:v>
                </c:pt>
                <c:pt idx="2559">
                  <c:v>4.052772579193115</c:v>
                </c:pt>
                <c:pt idx="2560">
                  <c:v>4.05401235580444</c:v>
                </c:pt>
                <c:pt idx="2561">
                  <c:v>4.058155117034909</c:v>
                </c:pt>
                <c:pt idx="2562">
                  <c:v>4.05834585189819</c:v>
                </c:pt>
                <c:pt idx="2563">
                  <c:v>4.062648830413818</c:v>
                </c:pt>
                <c:pt idx="2564">
                  <c:v>4.067481098175045</c:v>
                </c:pt>
                <c:pt idx="2565">
                  <c:v>4.063407001495361</c:v>
                </c:pt>
                <c:pt idx="2566">
                  <c:v>4.066718158721923</c:v>
                </c:pt>
                <c:pt idx="2567">
                  <c:v>4.05673318862915</c:v>
                </c:pt>
                <c:pt idx="2568">
                  <c:v>4.061909732818603</c:v>
                </c:pt>
                <c:pt idx="2569">
                  <c:v>4.06954008102417</c:v>
                </c:pt>
                <c:pt idx="2570">
                  <c:v>4.077035961151123</c:v>
                </c:pt>
                <c:pt idx="2571">
                  <c:v>4.079980907440185</c:v>
                </c:pt>
                <c:pt idx="2572">
                  <c:v>4.078889904022216</c:v>
                </c:pt>
                <c:pt idx="2573">
                  <c:v>4.071634349822998</c:v>
                </c:pt>
                <c:pt idx="2574">
                  <c:v>4.065347728729248</c:v>
                </c:pt>
                <c:pt idx="2575">
                  <c:v>4.065256175994873</c:v>
                </c:pt>
                <c:pt idx="2576">
                  <c:v>4.073770580291748</c:v>
                </c:pt>
                <c:pt idx="2577">
                  <c:v>4.09025770187378</c:v>
                </c:pt>
                <c:pt idx="2578">
                  <c:v>4.079446849822998</c:v>
                </c:pt>
                <c:pt idx="2579">
                  <c:v>4.089155254364011</c:v>
                </c:pt>
                <c:pt idx="2580">
                  <c:v>4.067688045501709</c:v>
                </c:pt>
                <c:pt idx="2581">
                  <c:v>4.055976924896237</c:v>
                </c:pt>
                <c:pt idx="2582">
                  <c:v>4.059805927276608</c:v>
                </c:pt>
                <c:pt idx="2583">
                  <c:v>4.074066219329834</c:v>
                </c:pt>
                <c:pt idx="2584">
                  <c:v>4.079557476043701</c:v>
                </c:pt>
                <c:pt idx="2585">
                  <c:v>4.09380918502808</c:v>
                </c:pt>
                <c:pt idx="2586">
                  <c:v>4.085966167449948</c:v>
                </c:pt>
                <c:pt idx="2587">
                  <c:v>4.081525859832761</c:v>
                </c:pt>
                <c:pt idx="2588">
                  <c:v>4.090910015106198</c:v>
                </c:pt>
                <c:pt idx="2589">
                  <c:v>4.085535106658932</c:v>
                </c:pt>
                <c:pt idx="2590">
                  <c:v>4.07134443283081</c:v>
                </c:pt>
                <c:pt idx="2591">
                  <c:v>4.082292613983155</c:v>
                </c:pt>
                <c:pt idx="2592">
                  <c:v>4.095811901092529</c:v>
                </c:pt>
                <c:pt idx="2593">
                  <c:v>4.099432048797607</c:v>
                </c:pt>
                <c:pt idx="2594">
                  <c:v>4.100644645690918</c:v>
                </c:pt>
                <c:pt idx="2595">
                  <c:v>4.100797233581543</c:v>
                </c:pt>
                <c:pt idx="2596">
                  <c:v>4.099031028747556</c:v>
                </c:pt>
                <c:pt idx="2597">
                  <c:v>4.09342533111572</c:v>
                </c:pt>
                <c:pt idx="2598">
                  <c:v>4.099452552795407</c:v>
                </c:pt>
                <c:pt idx="2599">
                  <c:v>4.109737930297848</c:v>
                </c:pt>
                <c:pt idx="2600">
                  <c:v>4.107815322875971</c:v>
                </c:pt>
                <c:pt idx="2601">
                  <c:v>4.095493850708007</c:v>
                </c:pt>
                <c:pt idx="2602">
                  <c:v>4.087574539184567</c:v>
                </c:pt>
                <c:pt idx="2603">
                  <c:v>4.09579330444336</c:v>
                </c:pt>
                <c:pt idx="2604">
                  <c:v>4.093802032470703</c:v>
                </c:pt>
                <c:pt idx="2605">
                  <c:v>4.105431137084961</c:v>
                </c:pt>
                <c:pt idx="2606">
                  <c:v>4.114407119750973</c:v>
                </c:pt>
                <c:pt idx="2607">
                  <c:v>4.111446914672851</c:v>
                </c:pt>
                <c:pt idx="2608">
                  <c:v>4.109470901489257</c:v>
                </c:pt>
                <c:pt idx="2609">
                  <c:v>4.105572280883789</c:v>
                </c:pt>
                <c:pt idx="2610">
                  <c:v>4.109402236938473</c:v>
                </c:pt>
                <c:pt idx="2611">
                  <c:v>4.128872451782226</c:v>
                </c:pt>
                <c:pt idx="2612">
                  <c:v>4.131199417114257</c:v>
                </c:pt>
                <c:pt idx="2613">
                  <c:v>4.120136795043945</c:v>
                </c:pt>
                <c:pt idx="2614">
                  <c:v>4.133816299438473</c:v>
                </c:pt>
                <c:pt idx="2615">
                  <c:v>4.135937271118161</c:v>
                </c:pt>
                <c:pt idx="2616">
                  <c:v>4.123779830932617</c:v>
                </c:pt>
                <c:pt idx="2617">
                  <c:v>4.129440841674804</c:v>
                </c:pt>
                <c:pt idx="2618">
                  <c:v>4.122761306762695</c:v>
                </c:pt>
                <c:pt idx="2619">
                  <c:v>4.12822395324707</c:v>
                </c:pt>
                <c:pt idx="2620">
                  <c:v>4.127914962768546</c:v>
                </c:pt>
                <c:pt idx="2621">
                  <c:v>4.122028884887695</c:v>
                </c:pt>
                <c:pt idx="2622">
                  <c:v>4.13144546508789</c:v>
                </c:pt>
                <c:pt idx="2623">
                  <c:v>4.135180053710934</c:v>
                </c:pt>
                <c:pt idx="2624">
                  <c:v>4.141054687499997</c:v>
                </c:pt>
                <c:pt idx="2625">
                  <c:v>4.130308685302737</c:v>
                </c:pt>
                <c:pt idx="2626">
                  <c:v>4.124281463623046</c:v>
                </c:pt>
                <c:pt idx="2627">
                  <c:v>4.111540374755856</c:v>
                </c:pt>
                <c:pt idx="2628">
                  <c:v>4.128233489990234</c:v>
                </c:pt>
                <c:pt idx="2629">
                  <c:v>4.13638168334961</c:v>
                </c:pt>
                <c:pt idx="2630">
                  <c:v>4.132826385498047</c:v>
                </c:pt>
                <c:pt idx="2631">
                  <c:v>4.128231582641601</c:v>
                </c:pt>
                <c:pt idx="2632">
                  <c:v>4.123310623168941</c:v>
                </c:pt>
                <c:pt idx="2633">
                  <c:v>4.125401077270504</c:v>
                </c:pt>
                <c:pt idx="2634">
                  <c:v>4.131030616760251</c:v>
                </c:pt>
                <c:pt idx="2635">
                  <c:v>4.137803611755371</c:v>
                </c:pt>
                <c:pt idx="2636">
                  <c:v>4.134558734893798</c:v>
                </c:pt>
                <c:pt idx="2637">
                  <c:v>4.136038837432861</c:v>
                </c:pt>
                <c:pt idx="2638">
                  <c:v>4.143826541900634</c:v>
                </c:pt>
                <c:pt idx="2639">
                  <c:v>4.151639041900637</c:v>
                </c:pt>
                <c:pt idx="2640">
                  <c:v>4.143200931549072</c:v>
                </c:pt>
                <c:pt idx="2641">
                  <c:v>4.133450565338134</c:v>
                </c:pt>
                <c:pt idx="2642">
                  <c:v>4.143986759185785</c:v>
                </c:pt>
                <c:pt idx="2643">
                  <c:v>4.146054325103758</c:v>
                </c:pt>
                <c:pt idx="2644">
                  <c:v>4.148658809661865</c:v>
                </c:pt>
                <c:pt idx="2645">
                  <c:v>4.153530178070065</c:v>
                </c:pt>
                <c:pt idx="2646">
                  <c:v>4.148929653167724</c:v>
                </c:pt>
                <c:pt idx="2647">
                  <c:v>4.14396291732788</c:v>
                </c:pt>
                <c:pt idx="2648">
                  <c:v>4.152198848724365</c:v>
                </c:pt>
                <c:pt idx="2649">
                  <c:v>4.14684682846069</c:v>
                </c:pt>
                <c:pt idx="2650">
                  <c:v>4.15669542312622</c:v>
                </c:pt>
                <c:pt idx="2651">
                  <c:v>4.161440906524658</c:v>
                </c:pt>
                <c:pt idx="2652">
                  <c:v>4.163882312774658</c:v>
                </c:pt>
                <c:pt idx="2653">
                  <c:v>4.18616777420044</c:v>
                </c:pt>
                <c:pt idx="2654">
                  <c:v>4.180689868926999</c:v>
                </c:pt>
                <c:pt idx="2655">
                  <c:v>4.167296466827388</c:v>
                </c:pt>
                <c:pt idx="2656">
                  <c:v>4.159668979644775</c:v>
                </c:pt>
                <c:pt idx="2657">
                  <c:v>4.15901094436645</c:v>
                </c:pt>
                <c:pt idx="2658">
                  <c:v>4.153708515167236</c:v>
                </c:pt>
                <c:pt idx="2659">
                  <c:v>4.157702503204345</c:v>
                </c:pt>
                <c:pt idx="2660">
                  <c:v>4.181134757995602</c:v>
                </c:pt>
                <c:pt idx="2661">
                  <c:v>4.174184379577633</c:v>
                </c:pt>
                <c:pt idx="2662">
                  <c:v>4.175637779235839</c:v>
                </c:pt>
                <c:pt idx="2663">
                  <c:v>4.166265068054199</c:v>
                </c:pt>
                <c:pt idx="2664">
                  <c:v>4.166253623962402</c:v>
                </c:pt>
                <c:pt idx="2665">
                  <c:v>4.175881919860839</c:v>
                </c:pt>
                <c:pt idx="2666">
                  <c:v>4.1776118850708</c:v>
                </c:pt>
                <c:pt idx="2667">
                  <c:v>4.1699214553833</c:v>
                </c:pt>
                <c:pt idx="2668">
                  <c:v>4.174850997924804</c:v>
                </c:pt>
                <c:pt idx="2669">
                  <c:v>4.186646041870117</c:v>
                </c:pt>
                <c:pt idx="2670">
                  <c:v>4.19724708557129</c:v>
                </c:pt>
                <c:pt idx="2671">
                  <c:v>4.19184928894043</c:v>
                </c:pt>
                <c:pt idx="2672">
                  <c:v>4.190722045898437</c:v>
                </c:pt>
                <c:pt idx="2673">
                  <c:v>4.192194519042965</c:v>
                </c:pt>
                <c:pt idx="2674">
                  <c:v>4.196436462402342</c:v>
                </c:pt>
                <c:pt idx="2675">
                  <c:v>4.192575988769528</c:v>
                </c:pt>
                <c:pt idx="2676">
                  <c:v>4.195490417480467</c:v>
                </c:pt>
                <c:pt idx="2677">
                  <c:v>4.189257202148437</c:v>
                </c:pt>
                <c:pt idx="2678">
                  <c:v>4.194948730468747</c:v>
                </c:pt>
                <c:pt idx="2679">
                  <c:v>4.217726287841796</c:v>
                </c:pt>
                <c:pt idx="2680">
                  <c:v>4.214180526733393</c:v>
                </c:pt>
                <c:pt idx="2681">
                  <c:v>4.219564971923828</c:v>
                </c:pt>
                <c:pt idx="2682">
                  <c:v>4.2151399230957</c:v>
                </c:pt>
                <c:pt idx="2683">
                  <c:v>4.218332824707031</c:v>
                </c:pt>
                <c:pt idx="2684">
                  <c:v>4.228556213378903</c:v>
                </c:pt>
                <c:pt idx="2685">
                  <c:v>4.231098709106445</c:v>
                </c:pt>
                <c:pt idx="2686">
                  <c:v>4.214947280883789</c:v>
                </c:pt>
                <c:pt idx="2687">
                  <c:v>4.212578353881836</c:v>
                </c:pt>
                <c:pt idx="2688">
                  <c:v>4.219101486206054</c:v>
                </c:pt>
                <c:pt idx="2689">
                  <c:v>4.23056274414063</c:v>
                </c:pt>
                <c:pt idx="2690">
                  <c:v>4.224520263671875</c:v>
                </c:pt>
                <c:pt idx="2691">
                  <c:v>4.220049438476562</c:v>
                </c:pt>
                <c:pt idx="2692">
                  <c:v>4.22326904296875</c:v>
                </c:pt>
                <c:pt idx="2693">
                  <c:v>4.24121337890625</c:v>
                </c:pt>
                <c:pt idx="2694">
                  <c:v>4.232210693359378</c:v>
                </c:pt>
                <c:pt idx="2695">
                  <c:v>4.239107666015625</c:v>
                </c:pt>
                <c:pt idx="2696">
                  <c:v>4.23857313156128</c:v>
                </c:pt>
                <c:pt idx="2697">
                  <c:v>4.239023265838627</c:v>
                </c:pt>
                <c:pt idx="2698">
                  <c:v>4.243539867401123</c:v>
                </c:pt>
                <c:pt idx="2699">
                  <c:v>4.252447185516357</c:v>
                </c:pt>
                <c:pt idx="2700">
                  <c:v>4.246614513397215</c:v>
                </c:pt>
                <c:pt idx="2701">
                  <c:v>4.236373958587646</c:v>
                </c:pt>
                <c:pt idx="2702">
                  <c:v>4.239994106292725</c:v>
                </c:pt>
                <c:pt idx="2703">
                  <c:v>4.249225673675537</c:v>
                </c:pt>
                <c:pt idx="2704">
                  <c:v>4.24823766708374</c:v>
                </c:pt>
                <c:pt idx="2705">
                  <c:v>4.233041820526123</c:v>
                </c:pt>
                <c:pt idx="2706">
                  <c:v>4.23223310470581</c:v>
                </c:pt>
                <c:pt idx="2707">
                  <c:v>4.235452709197998</c:v>
                </c:pt>
                <c:pt idx="2708">
                  <c:v>4.229012069702148</c:v>
                </c:pt>
                <c:pt idx="2709">
                  <c:v>4.227413711547848</c:v>
                </c:pt>
                <c:pt idx="2710">
                  <c:v>4.2367578125</c:v>
                </c:pt>
                <c:pt idx="2711">
                  <c:v>4.254747924804687</c:v>
                </c:pt>
                <c:pt idx="2712">
                  <c:v>4.267226753234863</c:v>
                </c:pt>
                <c:pt idx="2713">
                  <c:v>4.263881263732907</c:v>
                </c:pt>
                <c:pt idx="2714">
                  <c:v>4.26047378540039</c:v>
                </c:pt>
                <c:pt idx="2715">
                  <c:v>4.244818267822262</c:v>
                </c:pt>
                <c:pt idx="2716">
                  <c:v>4.24112564086914</c:v>
                </c:pt>
                <c:pt idx="2717">
                  <c:v>4.245827255249023</c:v>
                </c:pt>
                <c:pt idx="2718">
                  <c:v>4.255508956909177</c:v>
                </c:pt>
                <c:pt idx="2719">
                  <c:v>4.249908981323242</c:v>
                </c:pt>
                <c:pt idx="2720">
                  <c:v>4.252449569702148</c:v>
                </c:pt>
                <c:pt idx="2721">
                  <c:v>4.260742721557617</c:v>
                </c:pt>
                <c:pt idx="2722">
                  <c:v>4.267921981811523</c:v>
                </c:pt>
                <c:pt idx="2723">
                  <c:v>4.267212448120117</c:v>
                </c:pt>
                <c:pt idx="2724">
                  <c:v>4.265595016479486</c:v>
                </c:pt>
                <c:pt idx="2725">
                  <c:v>4.264450607299801</c:v>
                </c:pt>
                <c:pt idx="2726">
                  <c:v>4.277054367065426</c:v>
                </c:pt>
                <c:pt idx="2727">
                  <c:v>4.28050857543945</c:v>
                </c:pt>
                <c:pt idx="2728">
                  <c:v>4.268950042724609</c:v>
                </c:pt>
                <c:pt idx="2729">
                  <c:v>4.284025726318356</c:v>
                </c:pt>
                <c:pt idx="2730">
                  <c:v>4.293150482177734</c:v>
                </c:pt>
                <c:pt idx="2731">
                  <c:v>4.27932888031006</c:v>
                </c:pt>
                <c:pt idx="2732">
                  <c:v>4.27217632293701</c:v>
                </c:pt>
                <c:pt idx="2733">
                  <c:v>4.265775260925287</c:v>
                </c:pt>
                <c:pt idx="2734">
                  <c:v>4.27362018585205</c:v>
                </c:pt>
                <c:pt idx="2735">
                  <c:v>4.275035438537595</c:v>
                </c:pt>
                <c:pt idx="2736">
                  <c:v>4.266118583679199</c:v>
                </c:pt>
                <c:pt idx="2737">
                  <c:v>4.27725749969483</c:v>
                </c:pt>
                <c:pt idx="2738">
                  <c:v>4.283452568054199</c:v>
                </c:pt>
                <c:pt idx="2739">
                  <c:v>4.287038383483888</c:v>
                </c:pt>
                <c:pt idx="2740">
                  <c:v>4.296245155334475</c:v>
                </c:pt>
                <c:pt idx="2741">
                  <c:v>4.28874927520752</c:v>
                </c:pt>
                <c:pt idx="2742">
                  <c:v>4.283179817199707</c:v>
                </c:pt>
                <c:pt idx="2743">
                  <c:v>4.283896980285645</c:v>
                </c:pt>
                <c:pt idx="2744">
                  <c:v>4.27968173980713</c:v>
                </c:pt>
                <c:pt idx="2745">
                  <c:v>4.281711158752441</c:v>
                </c:pt>
                <c:pt idx="2746">
                  <c:v>4.286190567016598</c:v>
                </c:pt>
                <c:pt idx="2747">
                  <c:v>4.290802536010739</c:v>
                </c:pt>
                <c:pt idx="2748">
                  <c:v>4.294548568725583</c:v>
                </c:pt>
                <c:pt idx="2749">
                  <c:v>4.296425399780273</c:v>
                </c:pt>
                <c:pt idx="2750">
                  <c:v>4.296835479736328</c:v>
                </c:pt>
                <c:pt idx="2751">
                  <c:v>4.281584320068356</c:v>
                </c:pt>
                <c:pt idx="2752">
                  <c:v>4.29423147201538</c:v>
                </c:pt>
                <c:pt idx="2753">
                  <c:v>4.303976116180417</c:v>
                </c:pt>
                <c:pt idx="2754">
                  <c:v>4.30321699142456</c:v>
                </c:pt>
                <c:pt idx="2755">
                  <c:v>4.317102489471435</c:v>
                </c:pt>
                <c:pt idx="2756">
                  <c:v>4.306875286102292</c:v>
                </c:pt>
                <c:pt idx="2757">
                  <c:v>4.304021892547607</c:v>
                </c:pt>
                <c:pt idx="2758">
                  <c:v>4.306745586395261</c:v>
                </c:pt>
                <c:pt idx="2759">
                  <c:v>4.29895215988159</c:v>
                </c:pt>
                <c:pt idx="2760">
                  <c:v>4.302694377899169</c:v>
                </c:pt>
                <c:pt idx="2761">
                  <c:v>4.297590312957761</c:v>
                </c:pt>
                <c:pt idx="2762">
                  <c:v>4.291832027435301</c:v>
                </c:pt>
                <c:pt idx="2763">
                  <c:v>4.293426570892334</c:v>
                </c:pt>
                <c:pt idx="2764">
                  <c:v>4.29853063583374</c:v>
                </c:pt>
                <c:pt idx="2765">
                  <c:v>4.305668888092041</c:v>
                </c:pt>
                <c:pt idx="2766">
                  <c:v>4.320904788970944</c:v>
                </c:pt>
                <c:pt idx="2767">
                  <c:v>4.315930423736569</c:v>
                </c:pt>
                <c:pt idx="2768">
                  <c:v>4.313740787506103</c:v>
                </c:pt>
                <c:pt idx="2769">
                  <c:v>4.307896671295166</c:v>
                </c:pt>
                <c:pt idx="2770">
                  <c:v>4.32442384719848</c:v>
                </c:pt>
                <c:pt idx="2771">
                  <c:v>4.318875370025631</c:v>
                </c:pt>
                <c:pt idx="2772">
                  <c:v>4.319705066680905</c:v>
                </c:pt>
                <c:pt idx="2773">
                  <c:v>4.323412952423092</c:v>
                </c:pt>
                <c:pt idx="2774">
                  <c:v>4.327902851104733</c:v>
                </c:pt>
                <c:pt idx="2775">
                  <c:v>4.324534473419184</c:v>
                </c:pt>
                <c:pt idx="2776">
                  <c:v>4.318648872375485</c:v>
                </c:pt>
                <c:pt idx="2777">
                  <c:v>4.328661975860595</c:v>
                </c:pt>
                <c:pt idx="2778">
                  <c:v>4.323248920440673</c:v>
                </c:pt>
                <c:pt idx="2779">
                  <c:v>4.325220642089842</c:v>
                </c:pt>
                <c:pt idx="2780">
                  <c:v>4.329950866699212</c:v>
                </c:pt>
                <c:pt idx="2781">
                  <c:v>4.336144027709958</c:v>
                </c:pt>
                <c:pt idx="2782">
                  <c:v>4.330922660827636</c:v>
                </c:pt>
                <c:pt idx="2783">
                  <c:v>4.31886058807373</c:v>
                </c:pt>
                <c:pt idx="2784">
                  <c:v>4.306275901794433</c:v>
                </c:pt>
                <c:pt idx="2785">
                  <c:v>4.302682456970212</c:v>
                </c:pt>
                <c:pt idx="2786">
                  <c:v>4.315776882171631</c:v>
                </c:pt>
                <c:pt idx="2787">
                  <c:v>4.307697353363037</c:v>
                </c:pt>
                <c:pt idx="2788">
                  <c:v>4.320751247406003</c:v>
                </c:pt>
                <c:pt idx="2789">
                  <c:v>4.329795894622802</c:v>
                </c:pt>
                <c:pt idx="2790">
                  <c:v>4.33875280380249</c:v>
                </c:pt>
                <c:pt idx="2791">
                  <c:v>4.34027105331421</c:v>
                </c:pt>
                <c:pt idx="2792">
                  <c:v>4.336578426361084</c:v>
                </c:pt>
                <c:pt idx="2793">
                  <c:v>4.34589391708374</c:v>
                </c:pt>
                <c:pt idx="2794">
                  <c:v>4.353508052825926</c:v>
                </c:pt>
                <c:pt idx="2795">
                  <c:v>4.362831172943115</c:v>
                </c:pt>
                <c:pt idx="2796">
                  <c:v>4.360473690032959</c:v>
                </c:pt>
                <c:pt idx="2797">
                  <c:v>4.351438579559326</c:v>
                </c:pt>
                <c:pt idx="2798">
                  <c:v>4.360733089447021</c:v>
                </c:pt>
                <c:pt idx="2799">
                  <c:v>4.363571224212646</c:v>
                </c:pt>
                <c:pt idx="2800">
                  <c:v>4.361923274993896</c:v>
                </c:pt>
                <c:pt idx="2801">
                  <c:v>4.353004512786865</c:v>
                </c:pt>
                <c:pt idx="2802">
                  <c:v>4.360031185150146</c:v>
                </c:pt>
                <c:pt idx="2803">
                  <c:v>4.340362606048584</c:v>
                </c:pt>
                <c:pt idx="2804">
                  <c:v>4.35266119003296</c:v>
                </c:pt>
                <c:pt idx="2805">
                  <c:v>4.358701763153076</c:v>
                </c:pt>
                <c:pt idx="2806">
                  <c:v>4.350132045745846</c:v>
                </c:pt>
                <c:pt idx="2807">
                  <c:v>4.346309719085693</c:v>
                </c:pt>
                <c:pt idx="2808">
                  <c:v>4.357963619232177</c:v>
                </c:pt>
                <c:pt idx="2809">
                  <c:v>4.360380229949945</c:v>
                </c:pt>
                <c:pt idx="2810">
                  <c:v>4.365804729461669</c:v>
                </c:pt>
                <c:pt idx="2811">
                  <c:v>4.373144207000729</c:v>
                </c:pt>
                <c:pt idx="2812">
                  <c:v>4.36638456344604</c:v>
                </c:pt>
                <c:pt idx="2813">
                  <c:v>4.372198162078857</c:v>
                </c:pt>
                <c:pt idx="2814">
                  <c:v>4.378431377410886</c:v>
                </c:pt>
                <c:pt idx="2815">
                  <c:v>4.387128887176509</c:v>
                </c:pt>
                <c:pt idx="2816">
                  <c:v>4.400522289276123</c:v>
                </c:pt>
                <c:pt idx="2817">
                  <c:v>4.40728002548218</c:v>
                </c:pt>
                <c:pt idx="2818">
                  <c:v>4.39838033676147</c:v>
                </c:pt>
                <c:pt idx="2819">
                  <c:v>4.388507900238037</c:v>
                </c:pt>
                <c:pt idx="2820">
                  <c:v>4.3942170715332</c:v>
                </c:pt>
                <c:pt idx="2821">
                  <c:v>4.388861236572265</c:v>
                </c:pt>
                <c:pt idx="2822">
                  <c:v>4.381899890899658</c:v>
                </c:pt>
                <c:pt idx="2823">
                  <c:v>4.387282428741455</c:v>
                </c:pt>
                <c:pt idx="2824">
                  <c:v>4.399484691619873</c:v>
                </c:pt>
                <c:pt idx="2825">
                  <c:v>4.379640636444091</c:v>
                </c:pt>
                <c:pt idx="2826">
                  <c:v>4.375345287322998</c:v>
                </c:pt>
                <c:pt idx="2827">
                  <c:v>4.40562635421753</c:v>
                </c:pt>
                <c:pt idx="2828">
                  <c:v>4.415323314666748</c:v>
                </c:pt>
                <c:pt idx="2829">
                  <c:v>4.423208293914798</c:v>
                </c:pt>
                <c:pt idx="2830">
                  <c:v>4.415002880096435</c:v>
                </c:pt>
                <c:pt idx="2831">
                  <c:v>4.406217632293701</c:v>
                </c:pt>
                <c:pt idx="2832">
                  <c:v>4.399824199676511</c:v>
                </c:pt>
                <c:pt idx="2833">
                  <c:v>4.415105876922604</c:v>
                </c:pt>
                <c:pt idx="2834">
                  <c:v>4.412206707000732</c:v>
                </c:pt>
                <c:pt idx="2835">
                  <c:v>4.406286296844482</c:v>
                </c:pt>
                <c:pt idx="2836">
                  <c:v>4.40614896774292</c:v>
                </c:pt>
                <c:pt idx="2837">
                  <c:v>4.404310283660888</c:v>
                </c:pt>
                <c:pt idx="2838">
                  <c:v>4.40834623336792</c:v>
                </c:pt>
                <c:pt idx="2839">
                  <c:v>4.411989269256588</c:v>
                </c:pt>
                <c:pt idx="2840">
                  <c:v>4.41908079147339</c:v>
                </c:pt>
                <c:pt idx="2841">
                  <c:v>4.418485698699948</c:v>
                </c:pt>
                <c:pt idx="2842">
                  <c:v>4.42904764175415</c:v>
                </c:pt>
                <c:pt idx="2843">
                  <c:v>4.429598865509033</c:v>
                </c:pt>
                <c:pt idx="2844">
                  <c:v>4.41926103591919</c:v>
                </c:pt>
                <c:pt idx="2845">
                  <c:v>4.425288257598877</c:v>
                </c:pt>
                <c:pt idx="2846">
                  <c:v>4.424729404449463</c:v>
                </c:pt>
                <c:pt idx="2847">
                  <c:v>4.42354351043701</c:v>
                </c:pt>
                <c:pt idx="2848">
                  <c:v>4.432527122497558</c:v>
                </c:pt>
                <c:pt idx="2849">
                  <c:v>4.425843772888183</c:v>
                </c:pt>
                <c:pt idx="2850">
                  <c:v>4.424287376403806</c:v>
                </c:pt>
                <c:pt idx="2851">
                  <c:v>4.429757652282715</c:v>
                </c:pt>
                <c:pt idx="2852">
                  <c:v>4.429742393493656</c:v>
                </c:pt>
                <c:pt idx="2853">
                  <c:v>4.423211631774902</c:v>
                </c:pt>
                <c:pt idx="2854">
                  <c:v>4.422624168395993</c:v>
                </c:pt>
                <c:pt idx="2855">
                  <c:v>4.429257926940918</c:v>
                </c:pt>
                <c:pt idx="2856">
                  <c:v>4.437791404724127</c:v>
                </c:pt>
                <c:pt idx="2857">
                  <c:v>4.439050254821777</c:v>
                </c:pt>
                <c:pt idx="2858">
                  <c:v>4.441735801696777</c:v>
                </c:pt>
                <c:pt idx="2859">
                  <c:v>4.460610923767089</c:v>
                </c:pt>
                <c:pt idx="2860">
                  <c:v>4.462430057525631</c:v>
                </c:pt>
                <c:pt idx="2861">
                  <c:v>4.456532535552978</c:v>
                </c:pt>
                <c:pt idx="2862">
                  <c:v>4.458851871490475</c:v>
                </c:pt>
                <c:pt idx="2863">
                  <c:v>4.459660587310791</c:v>
                </c:pt>
                <c:pt idx="2864">
                  <c:v>4.469143924713138</c:v>
                </c:pt>
                <c:pt idx="2865">
                  <c:v>4.456112918853758</c:v>
                </c:pt>
                <c:pt idx="2866">
                  <c:v>4.449727115631108</c:v>
                </c:pt>
                <c:pt idx="2867">
                  <c:v>4.443991718292236</c:v>
                </c:pt>
                <c:pt idx="2868">
                  <c:v>4.460776386260986</c:v>
                </c:pt>
                <c:pt idx="2869">
                  <c:v>4.466582355499267</c:v>
                </c:pt>
                <c:pt idx="2870">
                  <c:v>4.461539325714111</c:v>
                </c:pt>
                <c:pt idx="2871">
                  <c:v>4.479680118560791</c:v>
                </c:pt>
                <c:pt idx="2872">
                  <c:v>4.479100284576416</c:v>
                </c:pt>
                <c:pt idx="2873">
                  <c:v>4.468602237701416</c:v>
                </c:pt>
                <c:pt idx="2874">
                  <c:v>4.46996503829956</c:v>
                </c:pt>
                <c:pt idx="2875">
                  <c:v>4.468454418182373</c:v>
                </c:pt>
                <c:pt idx="2876">
                  <c:v>4.468953189849853</c:v>
                </c:pt>
                <c:pt idx="2877">
                  <c:v>4.462742862701416</c:v>
                </c:pt>
                <c:pt idx="2878">
                  <c:v>4.464301166534423</c:v>
                </c:pt>
                <c:pt idx="2879">
                  <c:v>4.46552186965942</c:v>
                </c:pt>
                <c:pt idx="2880">
                  <c:v>4.472868976593017</c:v>
                </c:pt>
                <c:pt idx="2881">
                  <c:v>4.477927265167236</c:v>
                </c:pt>
                <c:pt idx="2882">
                  <c:v>4.471427021026611</c:v>
                </c:pt>
                <c:pt idx="2883">
                  <c:v>4.475516376495357</c:v>
                </c:pt>
                <c:pt idx="2884">
                  <c:v>4.469962177276611</c:v>
                </c:pt>
                <c:pt idx="2885">
                  <c:v>4.467974720001217</c:v>
                </c:pt>
                <c:pt idx="2886">
                  <c:v>4.451026020050048</c:v>
                </c:pt>
                <c:pt idx="2887">
                  <c:v>4.456315097808838</c:v>
                </c:pt>
                <c:pt idx="2888">
                  <c:v>4.480040607452392</c:v>
                </c:pt>
                <c:pt idx="2889">
                  <c:v>4.494223651885986</c:v>
                </c:pt>
                <c:pt idx="2890">
                  <c:v>4.489373264312745</c:v>
                </c:pt>
                <c:pt idx="2891">
                  <c:v>4.480103549957275</c:v>
                </c:pt>
                <c:pt idx="2892">
                  <c:v>4.476185855865475</c:v>
                </c:pt>
                <c:pt idx="2893">
                  <c:v>4.472802696228027</c:v>
                </c:pt>
                <c:pt idx="2894">
                  <c:v>4.491830406188965</c:v>
                </c:pt>
                <c:pt idx="2895">
                  <c:v>4.512506065368649</c:v>
                </c:pt>
                <c:pt idx="2896">
                  <c:v>4.508355674743652</c:v>
                </c:pt>
                <c:pt idx="2897">
                  <c:v>4.504869995117187</c:v>
                </c:pt>
                <c:pt idx="2898">
                  <c:v>4.495832977294921</c:v>
                </c:pt>
                <c:pt idx="2899">
                  <c:v>4.496092376708984</c:v>
                </c:pt>
                <c:pt idx="2900">
                  <c:v>4.48832374572754</c:v>
                </c:pt>
                <c:pt idx="2901">
                  <c:v>4.488422927856445</c:v>
                </c:pt>
                <c:pt idx="2902">
                  <c:v>4.475372848510742</c:v>
                </c:pt>
                <c:pt idx="2903">
                  <c:v>4.486005363464355</c:v>
                </c:pt>
                <c:pt idx="2904">
                  <c:v>4.492379722595215</c:v>
                </c:pt>
                <c:pt idx="2905">
                  <c:v>4.496057090759277</c:v>
                </c:pt>
                <c:pt idx="2906">
                  <c:v>4.493962821960449</c:v>
                </c:pt>
                <c:pt idx="2907">
                  <c:v>4.490041313171388</c:v>
                </c:pt>
                <c:pt idx="2908">
                  <c:v>4.490949211120605</c:v>
                </c:pt>
                <c:pt idx="2909">
                  <c:v>4.495343742370608</c:v>
                </c:pt>
                <c:pt idx="2910">
                  <c:v>4.504766044616699</c:v>
                </c:pt>
                <c:pt idx="2911">
                  <c:v>4.504262504577638</c:v>
                </c:pt>
                <c:pt idx="2912">
                  <c:v>4.500066337585446</c:v>
                </c:pt>
                <c:pt idx="2913">
                  <c:v>4.49318462371826</c:v>
                </c:pt>
                <c:pt idx="2914">
                  <c:v>4.49614768981934</c:v>
                </c:pt>
                <c:pt idx="2915">
                  <c:v>4.497040328979489</c:v>
                </c:pt>
                <c:pt idx="2916">
                  <c:v>4.50637393951416</c:v>
                </c:pt>
                <c:pt idx="2917">
                  <c:v>4.516917762756345</c:v>
                </c:pt>
                <c:pt idx="2918">
                  <c:v>4.521865425109863</c:v>
                </c:pt>
                <c:pt idx="2919">
                  <c:v>4.510650215148925</c:v>
                </c:pt>
                <c:pt idx="2920">
                  <c:v>4.514838752746579</c:v>
                </c:pt>
                <c:pt idx="2921">
                  <c:v>4.530494270324707</c:v>
                </c:pt>
                <c:pt idx="2922">
                  <c:v>4.524415550231927</c:v>
                </c:pt>
                <c:pt idx="2923">
                  <c:v>4.524934349060052</c:v>
                </c:pt>
                <c:pt idx="2924">
                  <c:v>4.53079372406006</c:v>
                </c:pt>
                <c:pt idx="2925">
                  <c:v>4.524907646179193</c:v>
                </c:pt>
                <c:pt idx="2926">
                  <c:v>4.524549064636227</c:v>
                </c:pt>
                <c:pt idx="2927">
                  <c:v>4.514501152038571</c:v>
                </c:pt>
                <c:pt idx="2928">
                  <c:v>4.506547508239746</c:v>
                </c:pt>
                <c:pt idx="2929">
                  <c:v>4.513513145446777</c:v>
                </c:pt>
                <c:pt idx="2930">
                  <c:v>4.520623741149902</c:v>
                </c:pt>
                <c:pt idx="2931">
                  <c:v>4.529647407531738</c:v>
                </c:pt>
                <c:pt idx="2932">
                  <c:v>4.531631050109863</c:v>
                </c:pt>
                <c:pt idx="2933">
                  <c:v>4.526710090637207</c:v>
                </c:pt>
                <c:pt idx="2934">
                  <c:v>4.533616600036621</c:v>
                </c:pt>
                <c:pt idx="2935">
                  <c:v>4.548444328308105</c:v>
                </c:pt>
                <c:pt idx="2936">
                  <c:v>4.55196720123291</c:v>
                </c:pt>
                <c:pt idx="2937">
                  <c:v>4.54210000991821</c:v>
                </c:pt>
                <c:pt idx="2938">
                  <c:v>4.539989528656005</c:v>
                </c:pt>
                <c:pt idx="2939">
                  <c:v>4.53887563705444</c:v>
                </c:pt>
                <c:pt idx="2940">
                  <c:v>4.549674091339111</c:v>
                </c:pt>
                <c:pt idx="2941">
                  <c:v>4.553088245391845</c:v>
                </c:pt>
                <c:pt idx="2942">
                  <c:v>4.54860502243042</c:v>
                </c:pt>
                <c:pt idx="2943">
                  <c:v>4.543005046844479</c:v>
                </c:pt>
                <c:pt idx="2944">
                  <c:v>4.53021818161011</c:v>
                </c:pt>
                <c:pt idx="2945">
                  <c:v>4.527277050018307</c:v>
                </c:pt>
                <c:pt idx="2946">
                  <c:v>4.53887372970581</c:v>
                </c:pt>
                <c:pt idx="2947">
                  <c:v>4.557199535369873</c:v>
                </c:pt>
                <c:pt idx="2948">
                  <c:v>4.574235973358151</c:v>
                </c:pt>
                <c:pt idx="2949">
                  <c:v>4.563280162811279</c:v>
                </c:pt>
                <c:pt idx="2950">
                  <c:v>4.569829998016357</c:v>
                </c:pt>
                <c:pt idx="2951">
                  <c:v>4.579466876983642</c:v>
                </c:pt>
                <c:pt idx="2952">
                  <c:v>4.566409168243408</c:v>
                </c:pt>
                <c:pt idx="2953">
                  <c:v>4.55812364578247</c:v>
                </c:pt>
                <c:pt idx="2954">
                  <c:v>4.564862308502197</c:v>
                </c:pt>
                <c:pt idx="2955">
                  <c:v>4.559689579010008</c:v>
                </c:pt>
                <c:pt idx="2956">
                  <c:v>4.564202365875241</c:v>
                </c:pt>
                <c:pt idx="2957">
                  <c:v>4.574179706573486</c:v>
                </c:pt>
                <c:pt idx="2958">
                  <c:v>4.56462532043457</c:v>
                </c:pt>
                <c:pt idx="2959">
                  <c:v>4.546909866333007</c:v>
                </c:pt>
                <c:pt idx="2960">
                  <c:v>4.557240066528317</c:v>
                </c:pt>
                <c:pt idx="2961">
                  <c:v>4.550875244140625</c:v>
                </c:pt>
                <c:pt idx="2962">
                  <c:v>4.542955932617184</c:v>
                </c:pt>
                <c:pt idx="2963">
                  <c:v>4.556633529663086</c:v>
                </c:pt>
                <c:pt idx="2964">
                  <c:v>4.566537914276123</c:v>
                </c:pt>
                <c:pt idx="2965">
                  <c:v>4.564546642303466</c:v>
                </c:pt>
                <c:pt idx="2966">
                  <c:v>4.569963512420654</c:v>
                </c:pt>
                <c:pt idx="2967">
                  <c:v>4.571439800262451</c:v>
                </c:pt>
                <c:pt idx="2968">
                  <c:v>4.569521007537841</c:v>
                </c:pt>
                <c:pt idx="2969">
                  <c:v>4.573347148895263</c:v>
                </c:pt>
                <c:pt idx="2970">
                  <c:v>4.589162883758548</c:v>
                </c:pt>
                <c:pt idx="2971">
                  <c:v>4.596828517913818</c:v>
                </c:pt>
                <c:pt idx="2972">
                  <c:v>4.586628017425537</c:v>
                </c:pt>
                <c:pt idx="2973">
                  <c:v>4.592624721527097</c:v>
                </c:pt>
                <c:pt idx="2974">
                  <c:v>4.60921007156372</c:v>
                </c:pt>
                <c:pt idx="2975">
                  <c:v>4.598425922393798</c:v>
                </c:pt>
                <c:pt idx="2976">
                  <c:v>4.58878999710083</c:v>
                </c:pt>
                <c:pt idx="2977">
                  <c:v>4.58262544631958</c:v>
                </c:pt>
                <c:pt idx="2978">
                  <c:v>4.5877886390686</c:v>
                </c:pt>
                <c:pt idx="2979">
                  <c:v>4.578251895904544</c:v>
                </c:pt>
                <c:pt idx="2980">
                  <c:v>4.592434940338131</c:v>
                </c:pt>
                <c:pt idx="2981">
                  <c:v>4.604626712799072</c:v>
                </c:pt>
                <c:pt idx="2982">
                  <c:v>4.593426761627197</c:v>
                </c:pt>
                <c:pt idx="2983">
                  <c:v>4.599270877838134</c:v>
                </c:pt>
                <c:pt idx="2984">
                  <c:v>4.593617496490478</c:v>
                </c:pt>
                <c:pt idx="2985">
                  <c:v>4.590331134796142</c:v>
                </c:pt>
                <c:pt idx="2986">
                  <c:v>4.591508922576901</c:v>
                </c:pt>
                <c:pt idx="2987">
                  <c:v>4.587446269989009</c:v>
                </c:pt>
                <c:pt idx="2988">
                  <c:v>4.596735057830807</c:v>
                </c:pt>
                <c:pt idx="2989">
                  <c:v>4.610891876220697</c:v>
                </c:pt>
                <c:pt idx="2990">
                  <c:v>4.625807342529294</c:v>
                </c:pt>
                <c:pt idx="2991">
                  <c:v>4.607042846679684</c:v>
                </c:pt>
                <c:pt idx="2992">
                  <c:v>4.624002990722656</c:v>
                </c:pt>
                <c:pt idx="2993">
                  <c:v>4.636713562011716</c:v>
                </c:pt>
                <c:pt idx="2994">
                  <c:v>4.620829162597656</c:v>
                </c:pt>
                <c:pt idx="2995">
                  <c:v>4.617858467102047</c:v>
                </c:pt>
                <c:pt idx="2996">
                  <c:v>4.619361457824707</c:v>
                </c:pt>
                <c:pt idx="2997">
                  <c:v>4.608619270324707</c:v>
                </c:pt>
                <c:pt idx="2998">
                  <c:v>4.631270942687988</c:v>
                </c:pt>
                <c:pt idx="2999">
                  <c:v>4.624877510070795</c:v>
                </c:pt>
                <c:pt idx="3000">
                  <c:v>4.613441047668454</c:v>
                </c:pt>
                <c:pt idx="3001">
                  <c:v>4.60573154449463</c:v>
                </c:pt>
                <c:pt idx="3002">
                  <c:v>4.601733741760253</c:v>
                </c:pt>
                <c:pt idx="3003">
                  <c:v>4.618701515197751</c:v>
                </c:pt>
                <c:pt idx="3004">
                  <c:v>4.61543231964111</c:v>
                </c:pt>
                <c:pt idx="3005">
                  <c:v>4.597388801574707</c:v>
                </c:pt>
                <c:pt idx="3006">
                  <c:v>4.605887947082514</c:v>
                </c:pt>
                <c:pt idx="3007">
                  <c:v>4.610059318542477</c:v>
                </c:pt>
                <c:pt idx="3008">
                  <c:v>4.606999931335446</c:v>
                </c:pt>
                <c:pt idx="3009">
                  <c:v>4.607907829284667</c:v>
                </c:pt>
                <c:pt idx="3010">
                  <c:v>4.612437782287595</c:v>
                </c:pt>
                <c:pt idx="3011">
                  <c:v>4.622394142150878</c:v>
                </c:pt>
                <c:pt idx="3012">
                  <c:v>4.615405616760248</c:v>
                </c:pt>
                <c:pt idx="3013">
                  <c:v>4.603747901916503</c:v>
                </c:pt>
                <c:pt idx="3014">
                  <c:v>4.621631202697751</c:v>
                </c:pt>
                <c:pt idx="3015">
                  <c:v>4.63246494293213</c:v>
                </c:pt>
                <c:pt idx="3016">
                  <c:v>4.63533359527588</c:v>
                </c:pt>
                <c:pt idx="3017">
                  <c:v>4.616656837463378</c:v>
                </c:pt>
                <c:pt idx="3018">
                  <c:v>4.62810855865478</c:v>
                </c:pt>
                <c:pt idx="3019">
                  <c:v>4.630061683654788</c:v>
                </c:pt>
                <c:pt idx="3020">
                  <c:v>4.628516731262204</c:v>
                </c:pt>
                <c:pt idx="3021">
                  <c:v>4.600028572082516</c:v>
                </c:pt>
                <c:pt idx="3022">
                  <c:v>4.632583198547363</c:v>
                </c:pt>
                <c:pt idx="3023">
                  <c:v>4.640365180969238</c:v>
                </c:pt>
                <c:pt idx="3024">
                  <c:v>4.655517158508295</c:v>
                </c:pt>
                <c:pt idx="3025">
                  <c:v>4.648467597961425</c:v>
                </c:pt>
                <c:pt idx="3026">
                  <c:v>4.64161449432373</c:v>
                </c:pt>
                <c:pt idx="3027">
                  <c:v>4.636413631439208</c:v>
                </c:pt>
                <c:pt idx="3028">
                  <c:v>4.646621761322021</c:v>
                </c:pt>
                <c:pt idx="3029">
                  <c:v>4.660379467010495</c:v>
                </c:pt>
                <c:pt idx="3030">
                  <c:v>4.660768566131588</c:v>
                </c:pt>
                <c:pt idx="3031">
                  <c:v>4.654040393829345</c:v>
                </c:pt>
                <c:pt idx="3032">
                  <c:v>4.660376605987547</c:v>
                </c:pt>
                <c:pt idx="3033">
                  <c:v>4.662238178253172</c:v>
                </c:pt>
                <c:pt idx="3034">
                  <c:v>4.663138446807857</c:v>
                </c:pt>
                <c:pt idx="3035">
                  <c:v>4.644171772003172</c:v>
                </c:pt>
                <c:pt idx="3036">
                  <c:v>4.648108539581295</c:v>
                </c:pt>
                <c:pt idx="3037">
                  <c:v>4.672362384796142</c:v>
                </c:pt>
                <c:pt idx="3038">
                  <c:v>4.690306720733642</c:v>
                </c:pt>
                <c:pt idx="3039">
                  <c:v>4.684546527862545</c:v>
                </c:pt>
                <c:pt idx="3040">
                  <c:v>4.663912830352777</c:v>
                </c:pt>
                <c:pt idx="3041">
                  <c:v>4.675971088409422</c:v>
                </c:pt>
                <c:pt idx="3042">
                  <c:v>4.671307621002197</c:v>
                </c:pt>
                <c:pt idx="3043">
                  <c:v>4.658261356353757</c:v>
                </c:pt>
                <c:pt idx="3044">
                  <c:v>4.664294300079342</c:v>
                </c:pt>
                <c:pt idx="3045">
                  <c:v>4.669444141387936</c:v>
                </c:pt>
                <c:pt idx="3046">
                  <c:v>4.66865831375122</c:v>
                </c:pt>
                <c:pt idx="3047">
                  <c:v>4.686282215118408</c:v>
                </c:pt>
                <c:pt idx="3048">
                  <c:v>4.693560657501217</c:v>
                </c:pt>
                <c:pt idx="3049">
                  <c:v>4.672701892852783</c:v>
                </c:pt>
                <c:pt idx="3050">
                  <c:v>4.663081226348874</c:v>
                </c:pt>
                <c:pt idx="3051">
                  <c:v>4.676664409637451</c:v>
                </c:pt>
                <c:pt idx="3052">
                  <c:v>4.683210430145261</c:v>
                </c:pt>
                <c:pt idx="3053">
                  <c:v>4.678190288543701</c:v>
                </c:pt>
                <c:pt idx="3054">
                  <c:v>4.68475538253784</c:v>
                </c:pt>
                <c:pt idx="3055">
                  <c:v>4.697145519256585</c:v>
                </c:pt>
                <c:pt idx="3056">
                  <c:v>4.697057781219479</c:v>
                </c:pt>
                <c:pt idx="3057">
                  <c:v>4.68969160079956</c:v>
                </c:pt>
                <c:pt idx="3058">
                  <c:v>4.691827831268307</c:v>
                </c:pt>
                <c:pt idx="3059">
                  <c:v>4.690511760711669</c:v>
                </c:pt>
                <c:pt idx="3060">
                  <c:v>4.6878748512268</c:v>
                </c:pt>
                <c:pt idx="3061">
                  <c:v>4.688309726715087</c:v>
                </c:pt>
                <c:pt idx="3062">
                  <c:v>4.68975358963013</c:v>
                </c:pt>
                <c:pt idx="3063">
                  <c:v>4.681268272399902</c:v>
                </c:pt>
                <c:pt idx="3064">
                  <c:v>4.70369869232178</c:v>
                </c:pt>
                <c:pt idx="3065">
                  <c:v>4.719110069274899</c:v>
                </c:pt>
                <c:pt idx="3066">
                  <c:v>4.72113424301147</c:v>
                </c:pt>
                <c:pt idx="3067">
                  <c:v>4.718166408538818</c:v>
                </c:pt>
                <c:pt idx="3068">
                  <c:v>4.706089076995846</c:v>
                </c:pt>
                <c:pt idx="3069">
                  <c:v>4.710960445404052</c:v>
                </c:pt>
                <c:pt idx="3070">
                  <c:v>4.715258178710937</c:v>
                </c:pt>
                <c:pt idx="3071">
                  <c:v>4.712168273925778</c:v>
                </c:pt>
                <c:pt idx="3072">
                  <c:v>4.70737319946289</c:v>
                </c:pt>
                <c:pt idx="3073">
                  <c:v>4.712313232421875</c:v>
                </c:pt>
                <c:pt idx="3074">
                  <c:v>4.71985107421875</c:v>
                </c:pt>
                <c:pt idx="3075">
                  <c:v>4.728291091918945</c:v>
                </c:pt>
                <c:pt idx="3076">
                  <c:v>4.734613952636717</c:v>
                </c:pt>
                <c:pt idx="3077">
                  <c:v>4.731646118164066</c:v>
                </c:pt>
                <c:pt idx="3078">
                  <c:v>4.720331726074217</c:v>
                </c:pt>
                <c:pt idx="3079">
                  <c:v>4.718626556396479</c:v>
                </c:pt>
                <c:pt idx="3080">
                  <c:v>4.723936614990234</c:v>
                </c:pt>
                <c:pt idx="3081">
                  <c:v>4.727429447174072</c:v>
                </c:pt>
                <c:pt idx="3082">
                  <c:v>4.72385746002197</c:v>
                </c:pt>
                <c:pt idx="3083">
                  <c:v>4.724404869079584</c:v>
                </c:pt>
                <c:pt idx="3084">
                  <c:v>4.724114952087395</c:v>
                </c:pt>
                <c:pt idx="3085">
                  <c:v>4.721322593688967</c:v>
                </c:pt>
                <c:pt idx="3086">
                  <c:v>4.725190696716305</c:v>
                </c:pt>
                <c:pt idx="3087">
                  <c:v>4.721734580993652</c:v>
                </c:pt>
                <c:pt idx="3088">
                  <c:v>4.73246150970459</c:v>
                </c:pt>
                <c:pt idx="3089">
                  <c:v>4.731439170837402</c:v>
                </c:pt>
                <c:pt idx="3090">
                  <c:v>4.73185926437378</c:v>
                </c:pt>
                <c:pt idx="3091">
                  <c:v>4.73503309249878</c:v>
                </c:pt>
                <c:pt idx="3092">
                  <c:v>4.739276943206787</c:v>
                </c:pt>
                <c:pt idx="3093">
                  <c:v>4.753788051605224</c:v>
                </c:pt>
                <c:pt idx="3094">
                  <c:v>4.759281215667725</c:v>
                </c:pt>
                <c:pt idx="3095">
                  <c:v>4.749492702484136</c:v>
                </c:pt>
                <c:pt idx="3096">
                  <c:v>4.744167385101318</c:v>
                </c:pt>
                <c:pt idx="3097">
                  <c:v>4.74466329574585</c:v>
                </c:pt>
                <c:pt idx="3098">
                  <c:v>4.740612087249756</c:v>
                </c:pt>
                <c:pt idx="3099">
                  <c:v>4.747344074249267</c:v>
                </c:pt>
                <c:pt idx="3100">
                  <c:v>4.74804979324341</c:v>
                </c:pt>
                <c:pt idx="3101">
                  <c:v>4.742322978973388</c:v>
                </c:pt>
                <c:pt idx="3102">
                  <c:v>4.739984569549556</c:v>
                </c:pt>
                <c:pt idx="3103">
                  <c:v>4.736047801971435</c:v>
                </c:pt>
                <c:pt idx="3104">
                  <c:v>4.736615238189697</c:v>
                </c:pt>
                <c:pt idx="3105">
                  <c:v>4.760281620025634</c:v>
                </c:pt>
                <c:pt idx="3106">
                  <c:v>4.765908298492429</c:v>
                </c:pt>
                <c:pt idx="3107">
                  <c:v>4.759821949005127</c:v>
                </c:pt>
                <c:pt idx="3108">
                  <c:v>4.751429615020752</c:v>
                </c:pt>
                <c:pt idx="3109">
                  <c:v>4.751761493682867</c:v>
                </c:pt>
                <c:pt idx="3110">
                  <c:v>4.746668872833252</c:v>
                </c:pt>
                <c:pt idx="3111">
                  <c:v>4.745142993927002</c:v>
                </c:pt>
                <c:pt idx="3112">
                  <c:v>4.746619281768798</c:v>
                </c:pt>
                <c:pt idx="3113">
                  <c:v>4.755297718048095</c:v>
                </c:pt>
                <c:pt idx="3114">
                  <c:v>4.754933414459228</c:v>
                </c:pt>
                <c:pt idx="3115">
                  <c:v>4.75801568984985</c:v>
                </c:pt>
                <c:pt idx="3116">
                  <c:v>4.756207523345947</c:v>
                </c:pt>
                <c:pt idx="3117">
                  <c:v>4.753496704101562</c:v>
                </c:pt>
                <c:pt idx="3118">
                  <c:v>4.741655883789062</c:v>
                </c:pt>
                <c:pt idx="3119">
                  <c:v>4.74768310546875</c:v>
                </c:pt>
                <c:pt idx="3120">
                  <c:v>4.751314697265625</c:v>
                </c:pt>
                <c:pt idx="3121">
                  <c:v>4.76974731445313</c:v>
                </c:pt>
                <c:pt idx="3122">
                  <c:v>4.768423614501953</c:v>
                </c:pt>
                <c:pt idx="3123">
                  <c:v>4.768698272705078</c:v>
                </c:pt>
                <c:pt idx="3124">
                  <c:v>4.77929740905762</c:v>
                </c:pt>
                <c:pt idx="3125">
                  <c:v>4.776169357299805</c:v>
                </c:pt>
                <c:pt idx="3126">
                  <c:v>4.766686019897458</c:v>
                </c:pt>
                <c:pt idx="3127">
                  <c:v>4.778069076538086</c:v>
                </c:pt>
                <c:pt idx="3128">
                  <c:v>4.78347068786621</c:v>
                </c:pt>
                <c:pt idx="3129">
                  <c:v>4.775848922729492</c:v>
                </c:pt>
                <c:pt idx="3130">
                  <c:v>4.777035770416256</c:v>
                </c:pt>
                <c:pt idx="3131">
                  <c:v>4.800091800689697</c:v>
                </c:pt>
                <c:pt idx="3132">
                  <c:v>4.808781681060791</c:v>
                </c:pt>
                <c:pt idx="3133">
                  <c:v>4.810481128692627</c:v>
                </c:pt>
                <c:pt idx="3134">
                  <c:v>4.797534046173089</c:v>
                </c:pt>
                <c:pt idx="3135">
                  <c:v>4.787997303009033</c:v>
                </c:pt>
                <c:pt idx="3136">
                  <c:v>4.787100849151608</c:v>
                </c:pt>
                <c:pt idx="3137">
                  <c:v>4.804862079620361</c:v>
                </c:pt>
                <c:pt idx="3138">
                  <c:v>4.811560688018798</c:v>
                </c:pt>
                <c:pt idx="3139">
                  <c:v>4.796011981964111</c:v>
                </c:pt>
                <c:pt idx="3140">
                  <c:v>4.794886646270746</c:v>
                </c:pt>
                <c:pt idx="3141">
                  <c:v>4.80612474441528</c:v>
                </c:pt>
                <c:pt idx="3142">
                  <c:v>4.803149280548095</c:v>
                </c:pt>
                <c:pt idx="3143">
                  <c:v>4.803458271026608</c:v>
                </c:pt>
                <c:pt idx="3144">
                  <c:v>4.802950916290277</c:v>
                </c:pt>
                <c:pt idx="3145">
                  <c:v>4.802233753204347</c:v>
                </c:pt>
                <c:pt idx="3146">
                  <c:v>4.815066394805908</c:v>
                </c:pt>
                <c:pt idx="3147">
                  <c:v>4.822437343597406</c:v>
                </c:pt>
                <c:pt idx="3148">
                  <c:v>4.805799541473388</c:v>
                </c:pt>
                <c:pt idx="3149">
                  <c:v>4.802887020111081</c:v>
                </c:pt>
                <c:pt idx="3150">
                  <c:v>4.801227626800537</c:v>
                </c:pt>
                <c:pt idx="3151">
                  <c:v>4.784854946136468</c:v>
                </c:pt>
                <c:pt idx="3152">
                  <c:v>4.783985195159912</c:v>
                </c:pt>
                <c:pt idx="3153">
                  <c:v>4.811557826995845</c:v>
                </c:pt>
                <c:pt idx="3154">
                  <c:v>4.829037723541258</c:v>
                </c:pt>
                <c:pt idx="3155">
                  <c:v>4.82481866836547</c:v>
                </c:pt>
                <c:pt idx="3156">
                  <c:v>4.83151346206665</c:v>
                </c:pt>
                <c:pt idx="3157">
                  <c:v>4.818497714996338</c:v>
                </c:pt>
                <c:pt idx="3158">
                  <c:v>4.824145374298089</c:v>
                </c:pt>
                <c:pt idx="3159">
                  <c:v>4.83076005935669</c:v>
                </c:pt>
                <c:pt idx="3160">
                  <c:v>4.827872333526608</c:v>
                </c:pt>
                <c:pt idx="3161">
                  <c:v>4.815375385284423</c:v>
                </c:pt>
                <c:pt idx="3162">
                  <c:v>4.81528764724731</c:v>
                </c:pt>
                <c:pt idx="3163">
                  <c:v>4.826350269317627</c:v>
                </c:pt>
                <c:pt idx="3164">
                  <c:v>4.845103321075436</c:v>
                </c:pt>
                <c:pt idx="3165">
                  <c:v>4.844901142120361</c:v>
                </c:pt>
                <c:pt idx="3166">
                  <c:v>4.83428913116455</c:v>
                </c:pt>
                <c:pt idx="3167">
                  <c:v>4.841120300292968</c:v>
                </c:pt>
                <c:pt idx="3168">
                  <c:v>4.853257713317871</c:v>
                </c:pt>
                <c:pt idx="3169">
                  <c:v>4.853635368347168</c:v>
                </c:pt>
                <c:pt idx="3170">
                  <c:v>4.844296989440918</c:v>
                </c:pt>
                <c:pt idx="3171">
                  <c:v>4.829801139831543</c:v>
                </c:pt>
                <c:pt idx="3172">
                  <c:v>4.841542778015136</c:v>
                </c:pt>
                <c:pt idx="3173">
                  <c:v>4.8562064743042</c:v>
                </c:pt>
                <c:pt idx="3174">
                  <c:v>4.854344902038571</c:v>
                </c:pt>
                <c:pt idx="3175">
                  <c:v>4.851165351867675</c:v>
                </c:pt>
                <c:pt idx="3176">
                  <c:v>4.860213813781738</c:v>
                </c:pt>
                <c:pt idx="3177">
                  <c:v>4.867785987854001</c:v>
                </c:pt>
                <c:pt idx="3178">
                  <c:v>4.866831359863278</c:v>
                </c:pt>
                <c:pt idx="3179">
                  <c:v>4.859454212188717</c:v>
                </c:pt>
                <c:pt idx="3180">
                  <c:v>4.856549320220947</c:v>
                </c:pt>
                <c:pt idx="3181">
                  <c:v>4.864916858673087</c:v>
                </c:pt>
                <c:pt idx="3182">
                  <c:v>4.85505968093872</c:v>
                </c:pt>
                <c:pt idx="3183">
                  <c:v>4.860691127777096</c:v>
                </c:pt>
                <c:pt idx="3184">
                  <c:v>4.877220211029051</c:v>
                </c:pt>
                <c:pt idx="3185">
                  <c:v>4.875121173858642</c:v>
                </c:pt>
                <c:pt idx="3186">
                  <c:v>4.8651266670227</c:v>
                </c:pt>
                <c:pt idx="3187">
                  <c:v>4.871291217803955</c:v>
                </c:pt>
                <c:pt idx="3188">
                  <c:v>4.867781696319577</c:v>
                </c:pt>
                <c:pt idx="3189">
                  <c:v>4.878020343780517</c:v>
                </c:pt>
                <c:pt idx="3190">
                  <c:v>4.880862770080566</c:v>
                </c:pt>
                <c:pt idx="3191">
                  <c:v>4.871930179595944</c:v>
                </c:pt>
                <c:pt idx="3192">
                  <c:v>4.865792331695554</c:v>
                </c:pt>
                <c:pt idx="3193">
                  <c:v>4.870553073883056</c:v>
                </c:pt>
                <c:pt idx="3194">
                  <c:v>4.878456172943115</c:v>
                </c:pt>
                <c:pt idx="3195">
                  <c:v>4.865696010589596</c:v>
                </c:pt>
                <c:pt idx="3196">
                  <c:v>4.873645839691162</c:v>
                </c:pt>
                <c:pt idx="3197">
                  <c:v>4.878528652191162</c:v>
                </c:pt>
                <c:pt idx="3198">
                  <c:v>4.878402767181396</c:v>
                </c:pt>
                <c:pt idx="3199">
                  <c:v>4.883834896087643</c:v>
                </c:pt>
                <c:pt idx="3200">
                  <c:v>4.88764196395874</c:v>
                </c:pt>
                <c:pt idx="3201">
                  <c:v>4.887362537384033</c:v>
                </c:pt>
                <c:pt idx="3202">
                  <c:v>4.880277690887451</c:v>
                </c:pt>
                <c:pt idx="3203">
                  <c:v>4.887015399932861</c:v>
                </c:pt>
                <c:pt idx="3204">
                  <c:v>4.896696147918701</c:v>
                </c:pt>
                <c:pt idx="3205">
                  <c:v>4.890745220184326</c:v>
                </c:pt>
                <c:pt idx="3206">
                  <c:v>4.884086666107174</c:v>
                </c:pt>
                <c:pt idx="3207">
                  <c:v>4.892387447357175</c:v>
                </c:pt>
                <c:pt idx="3208">
                  <c:v>4.892181453704834</c:v>
                </c:pt>
                <c:pt idx="3209">
                  <c:v>4.888444957733151</c:v>
                </c:pt>
                <c:pt idx="3210">
                  <c:v>4.893604335784912</c:v>
                </c:pt>
                <c:pt idx="3211">
                  <c:v>4.90323263168335</c:v>
                </c:pt>
                <c:pt idx="3212">
                  <c:v>4.897285518646234</c:v>
                </c:pt>
                <c:pt idx="3213">
                  <c:v>4.90445333480835</c:v>
                </c:pt>
                <c:pt idx="3214">
                  <c:v>4.908535060882568</c:v>
                </c:pt>
                <c:pt idx="3215">
                  <c:v>4.91674238204956</c:v>
                </c:pt>
                <c:pt idx="3216">
                  <c:v>4.907861766815185</c:v>
                </c:pt>
                <c:pt idx="3217">
                  <c:v>4.901590404510498</c:v>
                </c:pt>
                <c:pt idx="3218">
                  <c:v>4.90976148605347</c:v>
                </c:pt>
                <c:pt idx="3219">
                  <c:v>4.919818935394287</c:v>
                </c:pt>
                <c:pt idx="3220">
                  <c:v>4.902080593109131</c:v>
                </c:pt>
                <c:pt idx="3221">
                  <c:v>4.885917720794677</c:v>
                </c:pt>
                <c:pt idx="3222">
                  <c:v>4.896431026458737</c:v>
                </c:pt>
                <c:pt idx="3223">
                  <c:v>4.902591762542725</c:v>
                </c:pt>
                <c:pt idx="3224">
                  <c:v>4.902635631561279</c:v>
                </c:pt>
                <c:pt idx="3225">
                  <c:v>4.901796398162844</c:v>
                </c:pt>
                <c:pt idx="3226">
                  <c:v>4.890581188201901</c:v>
                </c:pt>
                <c:pt idx="3227">
                  <c:v>4.893159923553466</c:v>
                </c:pt>
                <c:pt idx="3228">
                  <c:v>4.897607860565182</c:v>
                </c:pt>
                <c:pt idx="3229">
                  <c:v>4.897962627410886</c:v>
                </c:pt>
                <c:pt idx="3230">
                  <c:v>4.899492797851562</c:v>
                </c:pt>
                <c:pt idx="3231">
                  <c:v>4.887999114990234</c:v>
                </c:pt>
                <c:pt idx="3232">
                  <c:v>4.900705871582031</c:v>
                </c:pt>
                <c:pt idx="3233">
                  <c:v>4.90966278076172</c:v>
                </c:pt>
                <c:pt idx="3234">
                  <c:v>4.908830223083496</c:v>
                </c:pt>
                <c:pt idx="3235">
                  <c:v>4.91200309753418</c:v>
                </c:pt>
                <c:pt idx="3236">
                  <c:v>4.916595993041992</c:v>
                </c:pt>
                <c:pt idx="3237">
                  <c:v>4.916352806091308</c:v>
                </c:pt>
                <c:pt idx="3238">
                  <c:v>4.910707054138183</c:v>
                </c:pt>
                <c:pt idx="3239">
                  <c:v>4.917909202575681</c:v>
                </c:pt>
                <c:pt idx="3240">
                  <c:v>4.9191947555542</c:v>
                </c:pt>
                <c:pt idx="3241">
                  <c:v>4.923863945007325</c:v>
                </c:pt>
                <c:pt idx="3242">
                  <c:v>4.922578392028808</c:v>
                </c:pt>
                <c:pt idx="3243">
                  <c:v>4.911416587829589</c:v>
                </c:pt>
                <c:pt idx="3244">
                  <c:v>4.911363182067877</c:v>
                </c:pt>
                <c:pt idx="3245">
                  <c:v>4.912759361267089</c:v>
                </c:pt>
                <c:pt idx="3246">
                  <c:v>4.913274345397949</c:v>
                </c:pt>
                <c:pt idx="3247">
                  <c:v>4.928731498718261</c:v>
                </c:pt>
                <c:pt idx="3248">
                  <c:v>4.937001762390138</c:v>
                </c:pt>
                <c:pt idx="3249">
                  <c:v>4.936757621765138</c:v>
                </c:pt>
                <c:pt idx="3250">
                  <c:v>4.941974220275878</c:v>
                </c:pt>
                <c:pt idx="3251">
                  <c:v>4.93320232391358</c:v>
                </c:pt>
                <c:pt idx="3252">
                  <c:v>4.93427806854248</c:v>
                </c:pt>
                <c:pt idx="3253">
                  <c:v>4.94093090057373</c:v>
                </c:pt>
                <c:pt idx="3254">
                  <c:v>4.93827968597413</c:v>
                </c:pt>
                <c:pt idx="3255">
                  <c:v>4.9312911605835</c:v>
                </c:pt>
                <c:pt idx="3256">
                  <c:v>4.952577171325681</c:v>
                </c:pt>
                <c:pt idx="3257">
                  <c:v>4.959298667907715</c:v>
                </c:pt>
                <c:pt idx="3258">
                  <c:v>4.94193416595459</c:v>
                </c:pt>
                <c:pt idx="3259">
                  <c:v>4.934785423278808</c:v>
                </c:pt>
                <c:pt idx="3260">
                  <c:v>4.94675594329834</c:v>
                </c:pt>
                <c:pt idx="3261">
                  <c:v>4.958795127868652</c:v>
                </c:pt>
                <c:pt idx="3262">
                  <c:v>4.967645225524902</c:v>
                </c:pt>
                <c:pt idx="3263">
                  <c:v>4.93924861907959</c:v>
                </c:pt>
                <c:pt idx="3264">
                  <c:v>4.94586139678955</c:v>
                </c:pt>
                <c:pt idx="3265">
                  <c:v>4.945157585144043</c:v>
                </c:pt>
                <c:pt idx="3266">
                  <c:v>4.95466381072998</c:v>
                </c:pt>
                <c:pt idx="3267">
                  <c:v>4.95820384979248</c:v>
                </c:pt>
                <c:pt idx="3268">
                  <c:v>4.961633262634277</c:v>
                </c:pt>
                <c:pt idx="3269">
                  <c:v>4.96547466278076</c:v>
                </c:pt>
                <c:pt idx="3270">
                  <c:v>4.962689933776855</c:v>
                </c:pt>
                <c:pt idx="3271">
                  <c:v>4.96797710418701</c:v>
                </c:pt>
                <c:pt idx="3272">
                  <c:v>4.966298160552978</c:v>
                </c:pt>
                <c:pt idx="3273">
                  <c:v>4.96579080581665</c:v>
                </c:pt>
                <c:pt idx="3274">
                  <c:v>4.952477512359619</c:v>
                </c:pt>
                <c:pt idx="3275">
                  <c:v>4.955729541778564</c:v>
                </c:pt>
                <c:pt idx="3276">
                  <c:v>4.96515947341919</c:v>
                </c:pt>
                <c:pt idx="3277">
                  <c:v>4.97590929031372</c:v>
                </c:pt>
                <c:pt idx="3278">
                  <c:v>4.966480312347409</c:v>
                </c:pt>
                <c:pt idx="3279">
                  <c:v>4.953499374389648</c:v>
                </c:pt>
                <c:pt idx="3280">
                  <c:v>4.960556564331051</c:v>
                </c:pt>
                <c:pt idx="3281">
                  <c:v>4.954332885742187</c:v>
                </c:pt>
                <c:pt idx="3282">
                  <c:v>4.964693603515628</c:v>
                </c:pt>
                <c:pt idx="3283">
                  <c:v>4.974749145507812</c:v>
                </c:pt>
                <c:pt idx="3284">
                  <c:v>4.979818878173828</c:v>
                </c:pt>
                <c:pt idx="3285">
                  <c:v>4.98462158203125</c:v>
                </c:pt>
                <c:pt idx="3286">
                  <c:v>4.98321014404297</c:v>
                </c:pt>
                <c:pt idx="3287">
                  <c:v>4.980127868652342</c:v>
                </c:pt>
                <c:pt idx="3288">
                  <c:v>4.979819831848144</c:v>
                </c:pt>
                <c:pt idx="3289">
                  <c:v>4.979148445129397</c:v>
                </c:pt>
                <c:pt idx="3290">
                  <c:v>4.991012153625488</c:v>
                </c:pt>
                <c:pt idx="3291">
                  <c:v>4.99325138092041</c:v>
                </c:pt>
                <c:pt idx="3292">
                  <c:v>4.985000190734867</c:v>
                </c:pt>
                <c:pt idx="3293">
                  <c:v>4.981877861022949</c:v>
                </c:pt>
                <c:pt idx="3294">
                  <c:v>4.989762840270996</c:v>
                </c:pt>
                <c:pt idx="3295">
                  <c:v>4.986599502563477</c:v>
                </c:pt>
                <c:pt idx="3296">
                  <c:v>4.989769515991214</c:v>
                </c:pt>
                <c:pt idx="3297">
                  <c:v>4.993406829833984</c:v>
                </c:pt>
                <c:pt idx="3298">
                  <c:v>4.997091827392578</c:v>
                </c:pt>
                <c:pt idx="3299">
                  <c:v>5.01153427124023</c:v>
                </c:pt>
                <c:pt idx="3300">
                  <c:v>5.01293807983398</c:v>
                </c:pt>
                <c:pt idx="3301">
                  <c:v>5.01016860961914</c:v>
                </c:pt>
                <c:pt idx="3302">
                  <c:v>5.007673797607422</c:v>
                </c:pt>
                <c:pt idx="3303">
                  <c:v>5.01410823822021</c:v>
                </c:pt>
                <c:pt idx="3304">
                  <c:v>5.010379371643066</c:v>
                </c:pt>
                <c:pt idx="3305">
                  <c:v>4.998164710998535</c:v>
                </c:pt>
                <c:pt idx="3306">
                  <c:v>4.998996315002441</c:v>
                </c:pt>
                <c:pt idx="3307">
                  <c:v>5.011476097106931</c:v>
                </c:pt>
                <c:pt idx="3308">
                  <c:v>5.024323997497556</c:v>
                </c:pt>
                <c:pt idx="3309">
                  <c:v>5.015931663513181</c:v>
                </c:pt>
                <c:pt idx="3310">
                  <c:v>5.002740440368652</c:v>
                </c:pt>
                <c:pt idx="3311">
                  <c:v>5.009812889099121</c:v>
                </c:pt>
                <c:pt idx="3312">
                  <c:v>5.011994895935056</c:v>
                </c:pt>
                <c:pt idx="3313">
                  <c:v>5.017947731018066</c:v>
                </c:pt>
                <c:pt idx="3314">
                  <c:v>5.016986427307129</c:v>
                </c:pt>
                <c:pt idx="3315">
                  <c:v>5.012759742736816</c:v>
                </c:pt>
                <c:pt idx="3316">
                  <c:v>5.019246635437011</c:v>
                </c:pt>
                <c:pt idx="3317">
                  <c:v>5.027658042907712</c:v>
                </c:pt>
                <c:pt idx="3318">
                  <c:v>5.02024227142334</c:v>
                </c:pt>
                <c:pt idx="3319">
                  <c:v>5.021375236511227</c:v>
                </c:pt>
                <c:pt idx="3320">
                  <c:v>5.006934700012207</c:v>
                </c:pt>
                <c:pt idx="3321">
                  <c:v>5.01910358428955</c:v>
                </c:pt>
                <c:pt idx="3322">
                  <c:v>5.014384803771968</c:v>
                </c:pt>
                <c:pt idx="3323">
                  <c:v>5.00905948638916</c:v>
                </c:pt>
                <c:pt idx="3324">
                  <c:v>5.010522422790527</c:v>
                </c:pt>
                <c:pt idx="3325">
                  <c:v>5.016879615783691</c:v>
                </c:pt>
                <c:pt idx="3326">
                  <c:v>5.042804298400879</c:v>
                </c:pt>
                <c:pt idx="3327">
                  <c:v>5.046508369445797</c:v>
                </c:pt>
                <c:pt idx="3328">
                  <c:v>5.034453926086422</c:v>
                </c:pt>
                <c:pt idx="3329">
                  <c:v>5.043696937561035</c:v>
                </c:pt>
                <c:pt idx="3330">
                  <c:v>5.040549812316894</c:v>
                </c:pt>
                <c:pt idx="3331">
                  <c:v>5.032558021545407</c:v>
                </c:pt>
                <c:pt idx="3332">
                  <c:v>5.03341251373291</c:v>
                </c:pt>
                <c:pt idx="3333">
                  <c:v>5.028071937561035</c:v>
                </c:pt>
                <c:pt idx="3334">
                  <c:v>5.031283912658691</c:v>
                </c:pt>
                <c:pt idx="3335">
                  <c:v>5.025577125549316</c:v>
                </c:pt>
                <c:pt idx="3336">
                  <c:v>5.034432945251465</c:v>
                </c:pt>
                <c:pt idx="3337">
                  <c:v>5.04154354095459</c:v>
                </c:pt>
                <c:pt idx="3338">
                  <c:v>5.03645854949951</c:v>
                </c:pt>
                <c:pt idx="3339">
                  <c:v>5.0427880859375</c:v>
                </c:pt>
                <c:pt idx="3340">
                  <c:v>5.050635871887204</c:v>
                </c:pt>
                <c:pt idx="3341">
                  <c:v>5.048435268402095</c:v>
                </c:pt>
                <c:pt idx="3342">
                  <c:v>5.045608577728268</c:v>
                </c:pt>
                <c:pt idx="3343">
                  <c:v>5.045471248626706</c:v>
                </c:pt>
                <c:pt idx="3344">
                  <c:v>5.046506462097168</c:v>
                </c:pt>
                <c:pt idx="3345">
                  <c:v>5.055532035827636</c:v>
                </c:pt>
                <c:pt idx="3346">
                  <c:v>5.056233940124511</c:v>
                </c:pt>
                <c:pt idx="3347">
                  <c:v>5.051580009460446</c:v>
                </c:pt>
                <c:pt idx="3348">
                  <c:v>5.055639801025388</c:v>
                </c:pt>
                <c:pt idx="3349">
                  <c:v>5.051281509399411</c:v>
                </c:pt>
                <c:pt idx="3350">
                  <c:v>5.04924446105957</c:v>
                </c:pt>
                <c:pt idx="3351">
                  <c:v>5.048801956176754</c:v>
                </c:pt>
                <c:pt idx="3352">
                  <c:v>5.056454238891598</c:v>
                </c:pt>
                <c:pt idx="3353">
                  <c:v>5.066681442260742</c:v>
                </c:pt>
                <c:pt idx="3354">
                  <c:v>5.066364822387695</c:v>
                </c:pt>
                <c:pt idx="3355">
                  <c:v>5.080097732543945</c:v>
                </c:pt>
                <c:pt idx="3356">
                  <c:v>5.078205642700195</c:v>
                </c:pt>
                <c:pt idx="3357">
                  <c:v>5.064941940307614</c:v>
                </c:pt>
                <c:pt idx="3358">
                  <c:v>5.064507064819336</c:v>
                </c:pt>
                <c:pt idx="3359">
                  <c:v>5.06284385681152</c:v>
                </c:pt>
                <c:pt idx="3360">
                  <c:v>5.071167526245117</c:v>
                </c:pt>
                <c:pt idx="3361">
                  <c:v>5.07742935180664</c:v>
                </c:pt>
                <c:pt idx="3362">
                  <c:v>5.067946014404296</c:v>
                </c:pt>
                <c:pt idx="3363">
                  <c:v>5.061789093017578</c:v>
                </c:pt>
                <c:pt idx="3364">
                  <c:v>5.063078460693359</c:v>
                </c:pt>
                <c:pt idx="3365">
                  <c:v>5.072528896331787</c:v>
                </c:pt>
                <c:pt idx="3366">
                  <c:v>5.078266201019287</c:v>
                </c:pt>
                <c:pt idx="3367">
                  <c:v>5.081008968353271</c:v>
                </c:pt>
                <c:pt idx="3368">
                  <c:v>5.076326904296878</c:v>
                </c:pt>
                <c:pt idx="3369">
                  <c:v>5.06844573974609</c:v>
                </c:pt>
                <c:pt idx="3370">
                  <c:v>5.07029205322266</c:v>
                </c:pt>
                <c:pt idx="3371">
                  <c:v>5.068438110351562</c:v>
                </c:pt>
                <c:pt idx="3372">
                  <c:v>5.0730615234375</c:v>
                </c:pt>
                <c:pt idx="3373">
                  <c:v>5.066881713867187</c:v>
                </c:pt>
                <c:pt idx="3374">
                  <c:v>5.07097345352173</c:v>
                </c:pt>
                <c:pt idx="3375">
                  <c:v>5.08073001861572</c:v>
                </c:pt>
                <c:pt idx="3376">
                  <c:v>5.080411491394043</c:v>
                </c:pt>
                <c:pt idx="3377">
                  <c:v>5.083375511169431</c:v>
                </c:pt>
                <c:pt idx="3378">
                  <c:v>5.080209312438967</c:v>
                </c:pt>
                <c:pt idx="3379">
                  <c:v>5.087258872985839</c:v>
                </c:pt>
                <c:pt idx="3380">
                  <c:v>5.082475242614746</c:v>
                </c:pt>
                <c:pt idx="3381">
                  <c:v>5.07996946334839</c:v>
                </c:pt>
                <c:pt idx="3382">
                  <c:v>5.088529644012451</c:v>
                </c:pt>
                <c:pt idx="3383">
                  <c:v>5.087987957000727</c:v>
                </c:pt>
                <c:pt idx="3384">
                  <c:v>5.078044471740722</c:v>
                </c:pt>
                <c:pt idx="3385">
                  <c:v>5.091310558319088</c:v>
                </c:pt>
                <c:pt idx="3386">
                  <c:v>5.093116817474365</c:v>
                </c:pt>
                <c:pt idx="3387">
                  <c:v>5.088340816497801</c:v>
                </c:pt>
                <c:pt idx="3388">
                  <c:v>5.097557125091551</c:v>
                </c:pt>
                <c:pt idx="3389">
                  <c:v>5.091529903411868</c:v>
                </c:pt>
                <c:pt idx="3390">
                  <c:v>5.08575063705444</c:v>
                </c:pt>
                <c:pt idx="3391">
                  <c:v>5.088260707855225</c:v>
                </c:pt>
                <c:pt idx="3392">
                  <c:v>5.078907070159909</c:v>
                </c:pt>
                <c:pt idx="3393">
                  <c:v>5.08502107620239</c:v>
                </c:pt>
                <c:pt idx="3394">
                  <c:v>5.08259111404419</c:v>
                </c:pt>
                <c:pt idx="3395">
                  <c:v>5.078396854400637</c:v>
                </c:pt>
                <c:pt idx="3396">
                  <c:v>5.10092264175415</c:v>
                </c:pt>
                <c:pt idx="3397">
                  <c:v>5.10732370376587</c:v>
                </c:pt>
                <c:pt idx="3398">
                  <c:v>5.105772075653076</c:v>
                </c:pt>
                <c:pt idx="3399">
                  <c:v>5.109037456512448</c:v>
                </c:pt>
                <c:pt idx="3400">
                  <c:v>5.110644397735594</c:v>
                </c:pt>
                <c:pt idx="3401">
                  <c:v>5.114292201995847</c:v>
                </c:pt>
                <c:pt idx="3402">
                  <c:v>5.115171489715576</c:v>
                </c:pt>
                <c:pt idx="3403">
                  <c:v>5.112695751190185</c:v>
                </c:pt>
                <c:pt idx="3404">
                  <c:v>5.109714565277095</c:v>
                </c:pt>
                <c:pt idx="3405">
                  <c:v>5.12566762924194</c:v>
                </c:pt>
                <c:pt idx="3406">
                  <c:v>5.127555904388424</c:v>
                </c:pt>
                <c:pt idx="3407">
                  <c:v>5.112261352539062</c:v>
                </c:pt>
                <c:pt idx="3408">
                  <c:v>5.107019481658935</c:v>
                </c:pt>
                <c:pt idx="3409">
                  <c:v>5.106545505523681</c:v>
                </c:pt>
                <c:pt idx="3410">
                  <c:v>5.114262638092041</c:v>
                </c:pt>
                <c:pt idx="3411">
                  <c:v>5.116307315826416</c:v>
                </c:pt>
                <c:pt idx="3412">
                  <c:v>5.1240435218811</c:v>
                </c:pt>
                <c:pt idx="3413">
                  <c:v>5.133328495025638</c:v>
                </c:pt>
                <c:pt idx="3414">
                  <c:v>5.133641300201416</c:v>
                </c:pt>
                <c:pt idx="3415">
                  <c:v>5.139271793365478</c:v>
                </c:pt>
                <c:pt idx="3416">
                  <c:v>5.134746608734131</c:v>
                </c:pt>
                <c:pt idx="3417">
                  <c:v>5.126598415374756</c:v>
                </c:pt>
                <c:pt idx="3418">
                  <c:v>5.128017482757568</c:v>
                </c:pt>
                <c:pt idx="3419">
                  <c:v>5.142665920257568</c:v>
                </c:pt>
                <c:pt idx="3420">
                  <c:v>5.142963466644287</c:v>
                </c:pt>
                <c:pt idx="3421">
                  <c:v>5.137950954437253</c:v>
                </c:pt>
                <c:pt idx="3422">
                  <c:v>5.140129146575926</c:v>
                </c:pt>
                <c:pt idx="3423">
                  <c:v>5.129909572601315</c:v>
                </c:pt>
                <c:pt idx="3424">
                  <c:v>5.13226324081421</c:v>
                </c:pt>
                <c:pt idx="3425">
                  <c:v>5.141244945526123</c:v>
                </c:pt>
                <c:pt idx="3426">
                  <c:v>5.137908992767334</c:v>
                </c:pt>
                <c:pt idx="3427">
                  <c:v>5.141990718841551</c:v>
                </c:pt>
                <c:pt idx="3428">
                  <c:v>5.159839687347409</c:v>
                </c:pt>
                <c:pt idx="3429">
                  <c:v>5.152826843261715</c:v>
                </c:pt>
                <c:pt idx="3430">
                  <c:v>5.137873229980467</c:v>
                </c:pt>
                <c:pt idx="3431">
                  <c:v>5.136629638671878</c:v>
                </c:pt>
                <c:pt idx="3432">
                  <c:v>5.148119506835933</c:v>
                </c:pt>
                <c:pt idx="3433">
                  <c:v>5.139326629638672</c:v>
                </c:pt>
                <c:pt idx="3434">
                  <c:v>5.15753036499023</c:v>
                </c:pt>
                <c:pt idx="3435">
                  <c:v>5.163878021240234</c:v>
                </c:pt>
                <c:pt idx="3436">
                  <c:v>5.154907760620114</c:v>
                </c:pt>
                <c:pt idx="3437">
                  <c:v>5.159902153015136</c:v>
                </c:pt>
                <c:pt idx="3438">
                  <c:v>5.164041099548339</c:v>
                </c:pt>
                <c:pt idx="3439">
                  <c:v>5.15966564178467</c:v>
                </c:pt>
                <c:pt idx="3440">
                  <c:v>5.143682060241699</c:v>
                </c:pt>
                <c:pt idx="3441">
                  <c:v>5.140508232116696</c:v>
                </c:pt>
                <c:pt idx="3442">
                  <c:v>5.144521293640136</c:v>
                </c:pt>
                <c:pt idx="3443">
                  <c:v>5.15437847137451</c:v>
                </c:pt>
                <c:pt idx="3444">
                  <c:v>5.15810161590576</c:v>
                </c:pt>
                <c:pt idx="3445">
                  <c:v>5.156954345703125</c:v>
                </c:pt>
                <c:pt idx="3446">
                  <c:v>5.165731010437008</c:v>
                </c:pt>
                <c:pt idx="3447">
                  <c:v>5.170186576843257</c:v>
                </c:pt>
                <c:pt idx="3448">
                  <c:v>5.177831230163571</c:v>
                </c:pt>
                <c:pt idx="3449">
                  <c:v>5.164632377624508</c:v>
                </c:pt>
                <c:pt idx="3450">
                  <c:v>5.185323295593263</c:v>
                </c:pt>
                <c:pt idx="3451">
                  <c:v>5.176830825805664</c:v>
                </c:pt>
                <c:pt idx="3452">
                  <c:v>5.170522270202636</c:v>
                </c:pt>
                <c:pt idx="3453">
                  <c:v>5.179921684265138</c:v>
                </c:pt>
                <c:pt idx="3454">
                  <c:v>5.184548912048339</c:v>
                </c:pt>
                <c:pt idx="3455">
                  <c:v>5.17061382293701</c:v>
                </c:pt>
                <c:pt idx="3456">
                  <c:v>5.176936683654785</c:v>
                </c:pt>
                <c:pt idx="3457">
                  <c:v>5.180364189147949</c:v>
                </c:pt>
                <c:pt idx="3458">
                  <c:v>5.17946773529053</c:v>
                </c:pt>
                <c:pt idx="3459">
                  <c:v>5.160211143493652</c:v>
                </c:pt>
                <c:pt idx="3460">
                  <c:v>5.171244678497314</c:v>
                </c:pt>
                <c:pt idx="3461">
                  <c:v>5.184113559722895</c:v>
                </c:pt>
                <c:pt idx="3462">
                  <c:v>5.198786315917967</c:v>
                </c:pt>
                <c:pt idx="3463">
                  <c:v>5.198671874999997</c:v>
                </c:pt>
                <c:pt idx="3464">
                  <c:v>5.189066467285156</c:v>
                </c:pt>
                <c:pt idx="3465">
                  <c:v>5.202227172851562</c:v>
                </c:pt>
                <c:pt idx="3466">
                  <c:v>5.203598556518551</c:v>
                </c:pt>
                <c:pt idx="3467">
                  <c:v>5.20232063293457</c:v>
                </c:pt>
                <c:pt idx="3468">
                  <c:v>5.213978347778317</c:v>
                </c:pt>
                <c:pt idx="3469">
                  <c:v>5.21513801574707</c:v>
                </c:pt>
                <c:pt idx="3470">
                  <c:v>5.204950866699212</c:v>
                </c:pt>
                <c:pt idx="3471">
                  <c:v>5.187006530761715</c:v>
                </c:pt>
                <c:pt idx="3472">
                  <c:v>5.181299743652347</c:v>
                </c:pt>
                <c:pt idx="3473">
                  <c:v>5.191450653076171</c:v>
                </c:pt>
                <c:pt idx="3474">
                  <c:v>5.193449554443359</c:v>
                </c:pt>
                <c:pt idx="3475">
                  <c:v>5.179071960449217</c:v>
                </c:pt>
                <c:pt idx="3476">
                  <c:v>5.176264343261718</c:v>
                </c:pt>
                <c:pt idx="3477">
                  <c:v>5.178966102600097</c:v>
                </c:pt>
                <c:pt idx="3478">
                  <c:v>5.181090888977049</c:v>
                </c:pt>
                <c:pt idx="3479">
                  <c:v>5.197555122375483</c:v>
                </c:pt>
                <c:pt idx="3480">
                  <c:v>5.204284248352047</c:v>
                </c:pt>
                <c:pt idx="3481">
                  <c:v>5.213454780578613</c:v>
                </c:pt>
                <c:pt idx="3482">
                  <c:v>5.212615547180172</c:v>
                </c:pt>
                <c:pt idx="3483">
                  <c:v>5.201816139221191</c:v>
                </c:pt>
                <c:pt idx="3484">
                  <c:v>5.211578903198242</c:v>
                </c:pt>
                <c:pt idx="3485">
                  <c:v>5.213669357299806</c:v>
                </c:pt>
                <c:pt idx="3486">
                  <c:v>5.211910781860351</c:v>
                </c:pt>
                <c:pt idx="3487">
                  <c:v>5.222691116333007</c:v>
                </c:pt>
                <c:pt idx="3488">
                  <c:v>5.227488098144531</c:v>
                </c:pt>
                <c:pt idx="3489">
                  <c:v>5.21683364868164</c:v>
                </c:pt>
                <c:pt idx="3490">
                  <c:v>5.214210090637207</c:v>
                </c:pt>
                <c:pt idx="3491">
                  <c:v>5.210990486145016</c:v>
                </c:pt>
                <c:pt idx="3492">
                  <c:v>5.223937568664547</c:v>
                </c:pt>
                <c:pt idx="3493">
                  <c:v>5.231231269836425</c:v>
                </c:pt>
                <c:pt idx="3494">
                  <c:v>5.217025337219235</c:v>
                </c:pt>
                <c:pt idx="3495">
                  <c:v>5.219771919250488</c:v>
                </c:pt>
                <c:pt idx="3496">
                  <c:v>5.221892890930178</c:v>
                </c:pt>
                <c:pt idx="3497">
                  <c:v>5.22895771026611</c:v>
                </c:pt>
                <c:pt idx="3498">
                  <c:v>5.228736457824707</c:v>
                </c:pt>
                <c:pt idx="3499">
                  <c:v>5.217856941223144</c:v>
                </c:pt>
                <c:pt idx="3500">
                  <c:v>5.21437793731689</c:v>
                </c:pt>
                <c:pt idx="3501">
                  <c:v>5.225242195129397</c:v>
                </c:pt>
                <c:pt idx="3502">
                  <c:v>5.223838386535644</c:v>
                </c:pt>
                <c:pt idx="3503">
                  <c:v>5.231956062316894</c:v>
                </c:pt>
                <c:pt idx="3504">
                  <c:v>5.231383857727049</c:v>
                </c:pt>
                <c:pt idx="3505">
                  <c:v>5.235835609436035</c:v>
                </c:pt>
                <c:pt idx="3506">
                  <c:v>5.22887807846069</c:v>
                </c:pt>
                <c:pt idx="3507">
                  <c:v>5.239723262786868</c:v>
                </c:pt>
                <c:pt idx="3508">
                  <c:v>5.24828344345093</c:v>
                </c:pt>
                <c:pt idx="3509">
                  <c:v>5.260965404510498</c:v>
                </c:pt>
                <c:pt idx="3510">
                  <c:v>5.254140911102295</c:v>
                </c:pt>
                <c:pt idx="3511">
                  <c:v>5.255765972137448</c:v>
                </c:pt>
                <c:pt idx="3512">
                  <c:v>5.261033115386963</c:v>
                </c:pt>
                <c:pt idx="3513">
                  <c:v>5.25404697418213</c:v>
                </c:pt>
                <c:pt idx="3514">
                  <c:v>5.242747840881347</c:v>
                </c:pt>
                <c:pt idx="3515">
                  <c:v>5.236762580871586</c:v>
                </c:pt>
                <c:pt idx="3516">
                  <c:v>5.24269443511963</c:v>
                </c:pt>
                <c:pt idx="3517">
                  <c:v>5.265609321594238</c:v>
                </c:pt>
                <c:pt idx="3518">
                  <c:v>5.272878227233886</c:v>
                </c:pt>
                <c:pt idx="3519">
                  <c:v>5.276755867004394</c:v>
                </c:pt>
                <c:pt idx="3520">
                  <c:v>5.276641426086428</c:v>
                </c:pt>
                <c:pt idx="3521">
                  <c:v>5.272346076965332</c:v>
                </c:pt>
                <c:pt idx="3522">
                  <c:v>5.262912330627436</c:v>
                </c:pt>
                <c:pt idx="3523">
                  <c:v>5.25484043121338</c:v>
                </c:pt>
                <c:pt idx="3524">
                  <c:v>5.259212074279785</c:v>
                </c:pt>
                <c:pt idx="3525">
                  <c:v>5.261857566833493</c:v>
                </c:pt>
                <c:pt idx="3526">
                  <c:v>5.268205223083496</c:v>
                </c:pt>
                <c:pt idx="3527">
                  <c:v>5.270006713867187</c:v>
                </c:pt>
                <c:pt idx="3528">
                  <c:v>5.261519012451172</c:v>
                </c:pt>
                <c:pt idx="3529">
                  <c:v>5.263685760498046</c:v>
                </c:pt>
                <c:pt idx="3530">
                  <c:v>5.265232620239257</c:v>
                </c:pt>
                <c:pt idx="3531">
                  <c:v>5.256657180786135</c:v>
                </c:pt>
                <c:pt idx="3532">
                  <c:v>5.251896438598632</c:v>
                </c:pt>
                <c:pt idx="3533">
                  <c:v>5.237976608276367</c:v>
                </c:pt>
                <c:pt idx="3534">
                  <c:v>5.239363250732425</c:v>
                </c:pt>
                <c:pt idx="3535">
                  <c:v>5.255899963378906</c:v>
                </c:pt>
                <c:pt idx="3536">
                  <c:v>5.269922790527343</c:v>
                </c:pt>
                <c:pt idx="3537">
                  <c:v>5.254925308227536</c:v>
                </c:pt>
                <c:pt idx="3538">
                  <c:v>5.23430591583252</c:v>
                </c:pt>
                <c:pt idx="3539">
                  <c:v>5.247989234924316</c:v>
                </c:pt>
                <c:pt idx="3540">
                  <c:v>5.255111274719235</c:v>
                </c:pt>
                <c:pt idx="3541">
                  <c:v>5.257167396545407</c:v>
                </c:pt>
                <c:pt idx="3542">
                  <c:v>5.261439857482907</c:v>
                </c:pt>
                <c:pt idx="3543">
                  <c:v>5.272922096252441</c:v>
                </c:pt>
                <c:pt idx="3544">
                  <c:v>5.27215009689331</c:v>
                </c:pt>
                <c:pt idx="3545">
                  <c:v>5.260553417205807</c:v>
                </c:pt>
                <c:pt idx="3546">
                  <c:v>5.257310924530029</c:v>
                </c:pt>
                <c:pt idx="3547">
                  <c:v>5.276125011444091</c:v>
                </c:pt>
                <c:pt idx="3548">
                  <c:v>5.294939098358151</c:v>
                </c:pt>
                <c:pt idx="3549">
                  <c:v>5.305204448699948</c:v>
                </c:pt>
                <c:pt idx="3550">
                  <c:v>5.316040096282959</c:v>
                </c:pt>
                <c:pt idx="3551">
                  <c:v>5.297538814544677</c:v>
                </c:pt>
                <c:pt idx="3552">
                  <c:v>5.292305049896237</c:v>
                </c:pt>
                <c:pt idx="3553">
                  <c:v>5.289325771331787</c:v>
                </c:pt>
                <c:pt idx="3554">
                  <c:v>5.29683309555054</c:v>
                </c:pt>
                <c:pt idx="3555">
                  <c:v>5.292987880706784</c:v>
                </c:pt>
                <c:pt idx="3556">
                  <c:v>5.303854045867917</c:v>
                </c:pt>
                <c:pt idx="3557">
                  <c:v>5.297422466278076</c:v>
                </c:pt>
                <c:pt idx="3558">
                  <c:v>5.302872714996338</c:v>
                </c:pt>
                <c:pt idx="3559">
                  <c:v>5.311360416412353</c:v>
                </c:pt>
                <c:pt idx="3560">
                  <c:v>5.308404026031488</c:v>
                </c:pt>
                <c:pt idx="3561">
                  <c:v>5.308117923736569</c:v>
                </c:pt>
                <c:pt idx="3562">
                  <c:v>5.31437784194946</c:v>
                </c:pt>
                <c:pt idx="3563">
                  <c:v>5.313763675689697</c:v>
                </c:pt>
                <c:pt idx="3564">
                  <c:v>5.310772953033447</c:v>
                </c:pt>
                <c:pt idx="3565">
                  <c:v>5.31991678237915</c:v>
                </c:pt>
                <c:pt idx="3566">
                  <c:v>5.333806095123291</c:v>
                </c:pt>
                <c:pt idx="3567">
                  <c:v>5.333073673248291</c:v>
                </c:pt>
                <c:pt idx="3568">
                  <c:v>5.33470254898071</c:v>
                </c:pt>
                <c:pt idx="3569">
                  <c:v>5.315323886871338</c:v>
                </c:pt>
                <c:pt idx="3570">
                  <c:v>5.302916584014889</c:v>
                </c:pt>
                <c:pt idx="3571">
                  <c:v>5.302092609405514</c:v>
                </c:pt>
                <c:pt idx="3572">
                  <c:v>5.311606464385986</c:v>
                </c:pt>
                <c:pt idx="3573">
                  <c:v>5.324355182647705</c:v>
                </c:pt>
                <c:pt idx="3574">
                  <c:v>5.322998104095456</c:v>
                </c:pt>
                <c:pt idx="3575">
                  <c:v>5.311981258392331</c:v>
                </c:pt>
                <c:pt idx="3576">
                  <c:v>5.31431203842163</c:v>
                </c:pt>
                <c:pt idx="3577">
                  <c:v>5.320099887847897</c:v>
                </c:pt>
                <c:pt idx="3578">
                  <c:v>5.312378940582275</c:v>
                </c:pt>
                <c:pt idx="3579">
                  <c:v>5.3148394203186</c:v>
                </c:pt>
                <c:pt idx="3580">
                  <c:v>5.313061771392822</c:v>
                </c:pt>
                <c:pt idx="3581">
                  <c:v>5.31886392593384</c:v>
                </c:pt>
                <c:pt idx="3582">
                  <c:v>5.334580478668207</c:v>
                </c:pt>
                <c:pt idx="3583">
                  <c:v>5.338242588043213</c:v>
                </c:pt>
                <c:pt idx="3584">
                  <c:v>5.348641452789307</c:v>
                </c:pt>
                <c:pt idx="3585">
                  <c:v>5.359574375152587</c:v>
                </c:pt>
                <c:pt idx="3586">
                  <c:v>5.365555820465082</c:v>
                </c:pt>
                <c:pt idx="3587">
                  <c:v>5.362419185638427</c:v>
                </c:pt>
                <c:pt idx="3588">
                  <c:v>5.353996334075926</c:v>
                </c:pt>
                <c:pt idx="3589">
                  <c:v>5.354972896575924</c:v>
                </c:pt>
                <c:pt idx="3590">
                  <c:v>5.341367778778076</c:v>
                </c:pt>
                <c:pt idx="3591">
                  <c:v>5.335126934051511</c:v>
                </c:pt>
                <c:pt idx="3592">
                  <c:v>5.332566318511962</c:v>
                </c:pt>
                <c:pt idx="3593">
                  <c:v>5.335846958160397</c:v>
                </c:pt>
                <c:pt idx="3594">
                  <c:v>5.342038211822508</c:v>
                </c:pt>
                <c:pt idx="3595">
                  <c:v>5.347079334259033</c:v>
                </c:pt>
                <c:pt idx="3596">
                  <c:v>5.358096179962158</c:v>
                </c:pt>
                <c:pt idx="3597">
                  <c:v>5.345629749298095</c:v>
                </c:pt>
                <c:pt idx="3598">
                  <c:v>5.338624057769775</c:v>
                </c:pt>
                <c:pt idx="3599">
                  <c:v>5.342507419586179</c:v>
                </c:pt>
                <c:pt idx="3600">
                  <c:v>5.346413669586179</c:v>
                </c:pt>
                <c:pt idx="3601">
                  <c:v>5.350115833282466</c:v>
                </c:pt>
                <c:pt idx="3602">
                  <c:v>5.347064075469968</c:v>
                </c:pt>
                <c:pt idx="3603">
                  <c:v>5.352561054229736</c:v>
                </c:pt>
                <c:pt idx="3604">
                  <c:v>5.358581600189206</c:v>
                </c:pt>
                <c:pt idx="3605">
                  <c:v>5.366096553802487</c:v>
                </c:pt>
                <c:pt idx="3606">
                  <c:v>5.361368236541748</c:v>
                </c:pt>
                <c:pt idx="3607">
                  <c:v>5.361902294158935</c:v>
                </c:pt>
                <c:pt idx="3608">
                  <c:v>5.358293590545654</c:v>
                </c:pt>
                <c:pt idx="3609">
                  <c:v>5.342599925994873</c:v>
                </c:pt>
                <c:pt idx="3610">
                  <c:v>5.355188426971432</c:v>
                </c:pt>
                <c:pt idx="3611">
                  <c:v>5.354944286346429</c:v>
                </c:pt>
                <c:pt idx="3612">
                  <c:v>5.357912120819088</c:v>
                </c:pt>
                <c:pt idx="3613">
                  <c:v>5.365751323699948</c:v>
                </c:pt>
                <c:pt idx="3614">
                  <c:v>5.362504062652585</c:v>
                </c:pt>
                <c:pt idx="3615">
                  <c:v>5.366974887847895</c:v>
                </c:pt>
                <c:pt idx="3616">
                  <c:v>5.371781406402588</c:v>
                </c:pt>
                <c:pt idx="3617">
                  <c:v>5.37661081314087</c:v>
                </c:pt>
                <c:pt idx="3618">
                  <c:v>5.379921970367429</c:v>
                </c:pt>
                <c:pt idx="3619">
                  <c:v>5.38594919204712</c:v>
                </c:pt>
                <c:pt idx="3620">
                  <c:v>5.391823825836181</c:v>
                </c:pt>
                <c:pt idx="3621">
                  <c:v>5.378881511688229</c:v>
                </c:pt>
                <c:pt idx="3622">
                  <c:v>5.383924541473386</c:v>
                </c:pt>
                <c:pt idx="3623">
                  <c:v>5.406385478973388</c:v>
                </c:pt>
                <c:pt idx="3624">
                  <c:v>5.399114665985104</c:v>
                </c:pt>
                <c:pt idx="3625">
                  <c:v>5.382070598602292</c:v>
                </c:pt>
                <c:pt idx="3626">
                  <c:v>5.376458225250244</c:v>
                </c:pt>
                <c:pt idx="3627">
                  <c:v>5.397606906890869</c:v>
                </c:pt>
                <c:pt idx="3628">
                  <c:v>5.406350193023686</c:v>
                </c:pt>
                <c:pt idx="3629">
                  <c:v>5.409066257476806</c:v>
                </c:pt>
                <c:pt idx="3630">
                  <c:v>5.40539270401001</c:v>
                </c:pt>
                <c:pt idx="3631">
                  <c:v>5.40911394119263</c:v>
                </c:pt>
                <c:pt idx="3632">
                  <c:v>5.401723918914798</c:v>
                </c:pt>
                <c:pt idx="3633">
                  <c:v>5.394270000457761</c:v>
                </c:pt>
                <c:pt idx="3634">
                  <c:v>5.40167242050171</c:v>
                </c:pt>
                <c:pt idx="3635">
                  <c:v>5.393683967590332</c:v>
                </c:pt>
                <c:pt idx="3636">
                  <c:v>5.385402259826657</c:v>
                </c:pt>
                <c:pt idx="3637">
                  <c:v>5.388011512756345</c:v>
                </c:pt>
                <c:pt idx="3638">
                  <c:v>5.38722568511963</c:v>
                </c:pt>
                <c:pt idx="3639">
                  <c:v>5.401462135314944</c:v>
                </c:pt>
                <c:pt idx="3640">
                  <c:v>5.39960819244385</c:v>
                </c:pt>
                <c:pt idx="3641">
                  <c:v>5.390872535705566</c:v>
                </c:pt>
                <c:pt idx="3642">
                  <c:v>5.390172538757321</c:v>
                </c:pt>
                <c:pt idx="3643">
                  <c:v>5.402150688171386</c:v>
                </c:pt>
                <c:pt idx="3644">
                  <c:v>5.402112541198727</c:v>
                </c:pt>
                <c:pt idx="3645">
                  <c:v>5.399238166809082</c:v>
                </c:pt>
                <c:pt idx="3646">
                  <c:v>5.39790302276611</c:v>
                </c:pt>
                <c:pt idx="3647">
                  <c:v>5.4110103225708</c:v>
                </c:pt>
                <c:pt idx="3648">
                  <c:v>5.419044075012207</c:v>
                </c:pt>
                <c:pt idx="3649">
                  <c:v>5.40067058563233</c:v>
                </c:pt>
                <c:pt idx="3650">
                  <c:v>5.403707084655763</c:v>
                </c:pt>
                <c:pt idx="3651">
                  <c:v>5.410802421569825</c:v>
                </c:pt>
                <c:pt idx="3652">
                  <c:v>5.402638969421386</c:v>
                </c:pt>
                <c:pt idx="3653">
                  <c:v>5.404099998474124</c:v>
                </c:pt>
                <c:pt idx="3654">
                  <c:v>5.400926170349121</c:v>
                </c:pt>
                <c:pt idx="3655">
                  <c:v>5.397453842163085</c:v>
                </c:pt>
                <c:pt idx="3656">
                  <c:v>5.393149909973144</c:v>
                </c:pt>
                <c:pt idx="3657">
                  <c:v>5.404191074371338</c:v>
                </c:pt>
                <c:pt idx="3658">
                  <c:v>5.408888874053955</c:v>
                </c:pt>
                <c:pt idx="3659">
                  <c:v>5.42194658279419</c:v>
                </c:pt>
                <c:pt idx="3660">
                  <c:v>5.424769458770752</c:v>
                </c:pt>
                <c:pt idx="3661">
                  <c:v>5.445136127471923</c:v>
                </c:pt>
                <c:pt idx="3662">
                  <c:v>5.43717056274414</c:v>
                </c:pt>
                <c:pt idx="3663">
                  <c:v>5.44265609741211</c:v>
                </c:pt>
                <c:pt idx="3664">
                  <c:v>5.438825664520263</c:v>
                </c:pt>
                <c:pt idx="3665">
                  <c:v>5.433626232147216</c:v>
                </c:pt>
                <c:pt idx="3666">
                  <c:v>5.434186992645261</c:v>
                </c:pt>
                <c:pt idx="3667">
                  <c:v>5.42866331100464</c:v>
                </c:pt>
                <c:pt idx="3668">
                  <c:v>5.429392395019534</c:v>
                </c:pt>
                <c:pt idx="3669">
                  <c:v>5.435526428222656</c:v>
                </c:pt>
                <c:pt idx="3670">
                  <c:v>5.425627288818359</c:v>
                </c:pt>
                <c:pt idx="3671">
                  <c:v>5.428587493896484</c:v>
                </c:pt>
                <c:pt idx="3672">
                  <c:v>5.44161849975586</c:v>
                </c:pt>
                <c:pt idx="3673">
                  <c:v>5.430372772216797</c:v>
                </c:pt>
                <c:pt idx="3674">
                  <c:v>5.427977142333984</c:v>
                </c:pt>
                <c:pt idx="3675">
                  <c:v>5.43594223022461</c:v>
                </c:pt>
                <c:pt idx="3676">
                  <c:v>5.445395050048828</c:v>
                </c:pt>
                <c:pt idx="3677">
                  <c:v>5.44378715515137</c:v>
                </c:pt>
                <c:pt idx="3678">
                  <c:v>5.451691207885742</c:v>
                </c:pt>
                <c:pt idx="3679">
                  <c:v>5.441428241729736</c:v>
                </c:pt>
                <c:pt idx="3680">
                  <c:v>5.44420295715332</c:v>
                </c:pt>
                <c:pt idx="3681">
                  <c:v>5.44107442855835</c:v>
                </c:pt>
                <c:pt idx="3682">
                  <c:v>5.443641242980957</c:v>
                </c:pt>
                <c:pt idx="3683">
                  <c:v>5.452064094543457</c:v>
                </c:pt>
                <c:pt idx="3684">
                  <c:v>5.449534950256345</c:v>
                </c:pt>
                <c:pt idx="3685">
                  <c:v>5.45846134185791</c:v>
                </c:pt>
                <c:pt idx="3686">
                  <c:v>5.464217720031738</c:v>
                </c:pt>
                <c:pt idx="3687">
                  <c:v>5.46058994293213</c:v>
                </c:pt>
                <c:pt idx="3688">
                  <c:v>5.44480472564697</c:v>
                </c:pt>
                <c:pt idx="3689">
                  <c:v>5.44807201385498</c:v>
                </c:pt>
                <c:pt idx="3690">
                  <c:v>5.485440788269043</c:v>
                </c:pt>
                <c:pt idx="3691">
                  <c:v>5.477365074157715</c:v>
                </c:pt>
                <c:pt idx="3692">
                  <c:v>5.469335136413574</c:v>
                </c:pt>
                <c:pt idx="3693">
                  <c:v>5.460527000427246</c:v>
                </c:pt>
                <c:pt idx="3694">
                  <c:v>5.472276268005371</c:v>
                </c:pt>
                <c:pt idx="3695">
                  <c:v>5.475297508239746</c:v>
                </c:pt>
                <c:pt idx="3696">
                  <c:v>5.474498329162597</c:v>
                </c:pt>
                <c:pt idx="3697">
                  <c:v>5.489757118225097</c:v>
                </c:pt>
                <c:pt idx="3698">
                  <c:v>5.48882776260376</c:v>
                </c:pt>
                <c:pt idx="3699">
                  <c:v>5.491604862213136</c:v>
                </c:pt>
                <c:pt idx="3700">
                  <c:v>5.480694828033447</c:v>
                </c:pt>
                <c:pt idx="3701">
                  <c:v>5.474400577545166</c:v>
                </c:pt>
                <c:pt idx="3702">
                  <c:v>5.477908191680908</c:v>
                </c:pt>
                <c:pt idx="3703">
                  <c:v>5.489531574249267</c:v>
                </c:pt>
                <c:pt idx="3704">
                  <c:v>5.495192584991455</c:v>
                </c:pt>
                <c:pt idx="3705">
                  <c:v>5.50788789749145</c:v>
                </c:pt>
                <c:pt idx="3706">
                  <c:v>5.496336994171143</c:v>
                </c:pt>
                <c:pt idx="3707">
                  <c:v>5.504721698760986</c:v>
                </c:pt>
                <c:pt idx="3708">
                  <c:v>5.49967866897583</c:v>
                </c:pt>
                <c:pt idx="3709">
                  <c:v>5.490851459503173</c:v>
                </c:pt>
                <c:pt idx="3710">
                  <c:v>5.477418479919431</c:v>
                </c:pt>
                <c:pt idx="3711">
                  <c:v>5.48805004119873</c:v>
                </c:pt>
                <c:pt idx="3712">
                  <c:v>5.49529987335205</c:v>
                </c:pt>
                <c:pt idx="3713">
                  <c:v>5.486981925964355</c:v>
                </c:pt>
                <c:pt idx="3714">
                  <c:v>5.47962718963623</c:v>
                </c:pt>
                <c:pt idx="3715">
                  <c:v>5.4868159866333</c:v>
                </c:pt>
                <c:pt idx="3716">
                  <c:v>5.497531471252438</c:v>
                </c:pt>
                <c:pt idx="3717">
                  <c:v>5.50297122955322</c:v>
                </c:pt>
                <c:pt idx="3718">
                  <c:v>5.48918872833252</c:v>
                </c:pt>
                <c:pt idx="3719">
                  <c:v>5.4881587600708</c:v>
                </c:pt>
                <c:pt idx="3720">
                  <c:v>5.4906640625</c:v>
                </c:pt>
                <c:pt idx="3721">
                  <c:v>5.491241989135742</c:v>
                </c:pt>
                <c:pt idx="3722">
                  <c:v>5.505005416870117</c:v>
                </c:pt>
                <c:pt idx="3723">
                  <c:v>5.50169807434082</c:v>
                </c:pt>
                <c:pt idx="3724">
                  <c:v>5.497679290771484</c:v>
                </c:pt>
                <c:pt idx="3725">
                  <c:v>5.500898895263675</c:v>
                </c:pt>
                <c:pt idx="3726">
                  <c:v>5.504530487060546</c:v>
                </c:pt>
                <c:pt idx="3727">
                  <c:v>5.496580657958979</c:v>
                </c:pt>
                <c:pt idx="3728">
                  <c:v>5.50669008255005</c:v>
                </c:pt>
                <c:pt idx="3729">
                  <c:v>5.516676959991455</c:v>
                </c:pt>
                <c:pt idx="3730">
                  <c:v>5.516203937530517</c:v>
                </c:pt>
                <c:pt idx="3731">
                  <c:v>5.509764728546142</c:v>
                </c:pt>
                <c:pt idx="3732">
                  <c:v>5.508994159698483</c:v>
                </c:pt>
                <c:pt idx="3733">
                  <c:v>5.515436229705806</c:v>
                </c:pt>
                <c:pt idx="3734">
                  <c:v>5.542097148895261</c:v>
                </c:pt>
                <c:pt idx="3735">
                  <c:v>5.53641897201538</c:v>
                </c:pt>
                <c:pt idx="3736">
                  <c:v>5.518518981933592</c:v>
                </c:pt>
                <c:pt idx="3737">
                  <c:v>5.525262413024902</c:v>
                </c:pt>
                <c:pt idx="3738">
                  <c:v>5.528306541442871</c:v>
                </c:pt>
                <c:pt idx="3739">
                  <c:v>5.529572544097897</c:v>
                </c:pt>
                <c:pt idx="3740">
                  <c:v>5.528027591705322</c:v>
                </c:pt>
                <c:pt idx="3741">
                  <c:v>5.52840143203735</c:v>
                </c:pt>
                <c:pt idx="3742">
                  <c:v>5.535576877593988</c:v>
                </c:pt>
                <c:pt idx="3743">
                  <c:v>5.529421863555905</c:v>
                </c:pt>
                <c:pt idx="3744">
                  <c:v>5.522086200714108</c:v>
                </c:pt>
                <c:pt idx="3745">
                  <c:v>5.539250431060791</c:v>
                </c:pt>
                <c:pt idx="3746">
                  <c:v>5.54362970352173</c:v>
                </c:pt>
                <c:pt idx="3747">
                  <c:v>5.537724552154541</c:v>
                </c:pt>
                <c:pt idx="3748">
                  <c:v>5.534558353424072</c:v>
                </c:pt>
                <c:pt idx="3749">
                  <c:v>5.540844974517822</c:v>
                </c:pt>
                <c:pt idx="3750">
                  <c:v>5.54232889175415</c:v>
                </c:pt>
                <c:pt idx="3751">
                  <c:v>5.53675943374634</c:v>
                </c:pt>
                <c:pt idx="3752">
                  <c:v>5.541668949127197</c:v>
                </c:pt>
                <c:pt idx="3753">
                  <c:v>5.53130823135376</c:v>
                </c:pt>
                <c:pt idx="3754">
                  <c:v>5.529149112701416</c:v>
                </c:pt>
                <c:pt idx="3755">
                  <c:v>5.546086368560788</c:v>
                </c:pt>
                <c:pt idx="3756">
                  <c:v>5.548104343414306</c:v>
                </c:pt>
                <c:pt idx="3757">
                  <c:v>5.56325345993042</c:v>
                </c:pt>
                <c:pt idx="3758">
                  <c:v>5.55963140487671</c:v>
                </c:pt>
                <c:pt idx="3759">
                  <c:v>5.542800960540768</c:v>
                </c:pt>
                <c:pt idx="3760">
                  <c:v>5.53938871383667</c:v>
                </c:pt>
                <c:pt idx="3761">
                  <c:v>5.545896587371826</c:v>
                </c:pt>
                <c:pt idx="3762">
                  <c:v>5.546567974090576</c:v>
                </c:pt>
                <c:pt idx="3763">
                  <c:v>5.546711025238037</c:v>
                </c:pt>
                <c:pt idx="3764">
                  <c:v>5.55749135971069</c:v>
                </c:pt>
                <c:pt idx="3765">
                  <c:v>5.56005292892456</c:v>
                </c:pt>
                <c:pt idx="3766">
                  <c:v>5.569757518768307</c:v>
                </c:pt>
                <c:pt idx="3767">
                  <c:v>5.570344982147216</c:v>
                </c:pt>
                <c:pt idx="3768">
                  <c:v>5.55974298477173</c:v>
                </c:pt>
                <c:pt idx="3769">
                  <c:v>5.567769107818603</c:v>
                </c:pt>
                <c:pt idx="3770">
                  <c:v>5.561863956451416</c:v>
                </c:pt>
                <c:pt idx="3771">
                  <c:v>5.559697208404541</c:v>
                </c:pt>
                <c:pt idx="3772">
                  <c:v>5.571293888092044</c:v>
                </c:pt>
                <c:pt idx="3773">
                  <c:v>5.571789798736572</c:v>
                </c:pt>
                <c:pt idx="3774">
                  <c:v>5.581341800689697</c:v>
                </c:pt>
                <c:pt idx="3775">
                  <c:v>5.5796213722229</c:v>
                </c:pt>
                <c:pt idx="3776">
                  <c:v>5.573838291168212</c:v>
                </c:pt>
                <c:pt idx="3777">
                  <c:v>5.56429058074951</c:v>
                </c:pt>
                <c:pt idx="3778">
                  <c:v>5.56538921356201</c:v>
                </c:pt>
                <c:pt idx="3779">
                  <c:v>5.57130199432373</c:v>
                </c:pt>
                <c:pt idx="3780">
                  <c:v>5.56336742401123</c:v>
                </c:pt>
                <c:pt idx="3781">
                  <c:v>5.558484611511227</c:v>
                </c:pt>
                <c:pt idx="3782">
                  <c:v>5.568646965026855</c:v>
                </c:pt>
                <c:pt idx="3783">
                  <c:v>5.57124095916748</c:v>
                </c:pt>
                <c:pt idx="3784">
                  <c:v>5.54891735076904</c:v>
                </c:pt>
                <c:pt idx="3785">
                  <c:v>5.57241588592529</c:v>
                </c:pt>
                <c:pt idx="3786">
                  <c:v>5.583480415344238</c:v>
                </c:pt>
                <c:pt idx="3787">
                  <c:v>5.571067390441897</c:v>
                </c:pt>
                <c:pt idx="3788">
                  <c:v>5.579146919250488</c:v>
                </c:pt>
                <c:pt idx="3789">
                  <c:v>5.584411201477047</c:v>
                </c:pt>
                <c:pt idx="3790">
                  <c:v>5.593673286437988</c:v>
                </c:pt>
                <c:pt idx="3791">
                  <c:v>5.585479316711425</c:v>
                </c:pt>
                <c:pt idx="3792">
                  <c:v>5.58772617340088</c:v>
                </c:pt>
                <c:pt idx="3793">
                  <c:v>5.594272193908691</c:v>
                </c:pt>
                <c:pt idx="3794">
                  <c:v>5.580909309387207</c:v>
                </c:pt>
                <c:pt idx="3795">
                  <c:v>5.587653694152836</c:v>
                </c:pt>
                <c:pt idx="3796">
                  <c:v>5.605598030090332</c:v>
                </c:pt>
                <c:pt idx="3797">
                  <c:v>5.589637336730957</c:v>
                </c:pt>
                <c:pt idx="3798">
                  <c:v>5.582435188293457</c:v>
                </c:pt>
                <c:pt idx="3799">
                  <c:v>5.594556865692136</c:v>
                </c:pt>
                <c:pt idx="3800">
                  <c:v>5.590444622039795</c:v>
                </c:pt>
                <c:pt idx="3801">
                  <c:v>5.591774044036865</c:v>
                </c:pt>
                <c:pt idx="3802">
                  <c:v>5.599838314056396</c:v>
                </c:pt>
                <c:pt idx="3803">
                  <c:v>5.609291133880618</c:v>
                </c:pt>
                <c:pt idx="3804">
                  <c:v>5.616649684906008</c:v>
                </c:pt>
                <c:pt idx="3805">
                  <c:v>5.634882030487056</c:v>
                </c:pt>
                <c:pt idx="3806">
                  <c:v>5.615457592010495</c:v>
                </c:pt>
                <c:pt idx="3807">
                  <c:v>5.607561168670651</c:v>
                </c:pt>
                <c:pt idx="3808">
                  <c:v>5.609964427947995</c:v>
                </c:pt>
                <c:pt idx="3809">
                  <c:v>5.602388439178465</c:v>
                </c:pt>
                <c:pt idx="3810">
                  <c:v>5.600465831756588</c:v>
                </c:pt>
                <c:pt idx="3811">
                  <c:v>5.600793895721435</c:v>
                </c:pt>
                <c:pt idx="3812">
                  <c:v>5.605081615447995</c:v>
                </c:pt>
                <c:pt idx="3813">
                  <c:v>5.612176952362056</c:v>
                </c:pt>
                <c:pt idx="3814">
                  <c:v>5.615060863494873</c:v>
                </c:pt>
                <c:pt idx="3815">
                  <c:v>5.617456493377685</c:v>
                </c:pt>
                <c:pt idx="3816">
                  <c:v>5.607358989715576</c:v>
                </c:pt>
                <c:pt idx="3817">
                  <c:v>5.624270019531247</c:v>
                </c:pt>
                <c:pt idx="3818">
                  <c:v>5.637445983886716</c:v>
                </c:pt>
                <c:pt idx="3819">
                  <c:v>5.63602310180664</c:v>
                </c:pt>
                <c:pt idx="3820">
                  <c:v>5.629583892822265</c:v>
                </c:pt>
                <c:pt idx="3821">
                  <c:v>5.63819938659668</c:v>
                </c:pt>
                <c:pt idx="3822">
                  <c:v>5.624725875854486</c:v>
                </c:pt>
                <c:pt idx="3823">
                  <c:v>5.614327011108395</c:v>
                </c:pt>
                <c:pt idx="3824">
                  <c:v>5.622189102172848</c:v>
                </c:pt>
                <c:pt idx="3825">
                  <c:v>5.624708709716794</c:v>
                </c:pt>
                <c:pt idx="3826">
                  <c:v>5.622656402587887</c:v>
                </c:pt>
                <c:pt idx="3827">
                  <c:v>5.619856414794922</c:v>
                </c:pt>
                <c:pt idx="3828">
                  <c:v>5.622191009521479</c:v>
                </c:pt>
                <c:pt idx="3829">
                  <c:v>5.612181243896477</c:v>
                </c:pt>
                <c:pt idx="3830">
                  <c:v>5.629530487060546</c:v>
                </c:pt>
                <c:pt idx="3831">
                  <c:v>5.6376252746582</c:v>
                </c:pt>
                <c:pt idx="3832">
                  <c:v>5.633886871337886</c:v>
                </c:pt>
                <c:pt idx="3833">
                  <c:v>5.635704574584958</c:v>
                </c:pt>
                <c:pt idx="3834">
                  <c:v>5.646935043334958</c:v>
                </c:pt>
                <c:pt idx="3835">
                  <c:v>5.642021713256836</c:v>
                </c:pt>
                <c:pt idx="3836">
                  <c:v>5.65238243103027</c:v>
                </c:pt>
                <c:pt idx="3837">
                  <c:v>5.641996917724609</c:v>
                </c:pt>
                <c:pt idx="3838">
                  <c:v>5.647551116943356</c:v>
                </c:pt>
                <c:pt idx="3839">
                  <c:v>5.640718040466305</c:v>
                </c:pt>
                <c:pt idx="3840">
                  <c:v>5.654737052917475</c:v>
                </c:pt>
                <c:pt idx="3841">
                  <c:v>5.650027809143066</c:v>
                </c:pt>
                <c:pt idx="3842">
                  <c:v>5.656589088439938</c:v>
                </c:pt>
                <c:pt idx="3843">
                  <c:v>5.673816261291501</c:v>
                </c:pt>
                <c:pt idx="3844">
                  <c:v>5.684878883361816</c:v>
                </c:pt>
                <c:pt idx="3845">
                  <c:v>5.671176490783691</c:v>
                </c:pt>
                <c:pt idx="3846">
                  <c:v>5.673621711730957</c:v>
                </c:pt>
                <c:pt idx="3847">
                  <c:v>5.666646537780758</c:v>
                </c:pt>
                <c:pt idx="3848">
                  <c:v>5.667501029968255</c:v>
                </c:pt>
                <c:pt idx="3849">
                  <c:v>5.666600761413574</c:v>
                </c:pt>
                <c:pt idx="3850">
                  <c:v>5.671865043640138</c:v>
                </c:pt>
                <c:pt idx="3851">
                  <c:v>5.681684074401855</c:v>
                </c:pt>
                <c:pt idx="3852">
                  <c:v>5.676887569427484</c:v>
                </c:pt>
                <c:pt idx="3853">
                  <c:v>5.668500957489007</c:v>
                </c:pt>
                <c:pt idx="3854">
                  <c:v>5.647199687957761</c:v>
                </c:pt>
                <c:pt idx="3855">
                  <c:v>5.665174541473384</c:v>
                </c:pt>
                <c:pt idx="3856">
                  <c:v>5.667776165008542</c:v>
                </c:pt>
                <c:pt idx="3857">
                  <c:v>5.679575023651123</c:v>
                </c:pt>
                <c:pt idx="3858">
                  <c:v>5.68282133102417</c:v>
                </c:pt>
                <c:pt idx="3859">
                  <c:v>5.693212566375727</c:v>
                </c:pt>
                <c:pt idx="3860">
                  <c:v>5.698461589813232</c:v>
                </c:pt>
                <c:pt idx="3861">
                  <c:v>5.704790172576901</c:v>
                </c:pt>
                <c:pt idx="3862">
                  <c:v>5.693826732635495</c:v>
                </c:pt>
                <c:pt idx="3863">
                  <c:v>5.684795436859129</c:v>
                </c:pt>
                <c:pt idx="3864">
                  <c:v>5.689348278045651</c:v>
                </c:pt>
                <c:pt idx="3865">
                  <c:v>5.692007122039792</c:v>
                </c:pt>
                <c:pt idx="3866">
                  <c:v>5.69405179977417</c:v>
                </c:pt>
                <c:pt idx="3867">
                  <c:v>5.687212047576898</c:v>
                </c:pt>
                <c:pt idx="3868">
                  <c:v>5.69561964035034</c:v>
                </c:pt>
                <c:pt idx="3869">
                  <c:v>5.694311199188229</c:v>
                </c:pt>
                <c:pt idx="3870">
                  <c:v>5.709264812469482</c:v>
                </c:pt>
                <c:pt idx="3871">
                  <c:v>5.698507366180414</c:v>
                </c:pt>
                <c:pt idx="3872">
                  <c:v>5.707876262664792</c:v>
                </c:pt>
                <c:pt idx="3873">
                  <c:v>5.696053562164306</c:v>
                </c:pt>
                <c:pt idx="3874">
                  <c:v>5.69318490982055</c:v>
                </c:pt>
                <c:pt idx="3875">
                  <c:v>5.697362003326416</c:v>
                </c:pt>
                <c:pt idx="3876">
                  <c:v>5.711987552642822</c:v>
                </c:pt>
                <c:pt idx="3877">
                  <c:v>5.708193836212158</c:v>
                </c:pt>
                <c:pt idx="3878">
                  <c:v>5.713610706329345</c:v>
                </c:pt>
                <c:pt idx="3879">
                  <c:v>5.719134387969968</c:v>
                </c:pt>
                <c:pt idx="3880">
                  <c:v>5.723040637969968</c:v>
                </c:pt>
                <c:pt idx="3881">
                  <c:v>5.719615039825436</c:v>
                </c:pt>
                <c:pt idx="3882">
                  <c:v>5.73915391921997</c:v>
                </c:pt>
                <c:pt idx="3883">
                  <c:v>5.736254749298095</c:v>
                </c:pt>
                <c:pt idx="3884">
                  <c:v>5.726244983673097</c:v>
                </c:pt>
                <c:pt idx="3885">
                  <c:v>5.726388511657712</c:v>
                </c:pt>
                <c:pt idx="3886">
                  <c:v>5.72843318939209</c:v>
                </c:pt>
                <c:pt idx="3887">
                  <c:v>5.730096397399902</c:v>
                </c:pt>
                <c:pt idx="3888">
                  <c:v>5.75602108001709</c:v>
                </c:pt>
                <c:pt idx="3889">
                  <c:v>5.752801475524902</c:v>
                </c:pt>
                <c:pt idx="3890">
                  <c:v>5.744134483337399</c:v>
                </c:pt>
                <c:pt idx="3891">
                  <c:v>5.74086910247803</c:v>
                </c:pt>
                <c:pt idx="3892">
                  <c:v>5.741685447692871</c:v>
                </c:pt>
                <c:pt idx="3893">
                  <c:v>5.740563926696777</c:v>
                </c:pt>
                <c:pt idx="3894">
                  <c:v>5.739589271545407</c:v>
                </c:pt>
                <c:pt idx="3895">
                  <c:v>5.738897857666012</c:v>
                </c:pt>
                <c:pt idx="3896">
                  <c:v>5.738018569946286</c:v>
                </c:pt>
                <c:pt idx="3897">
                  <c:v>5.73569160461426</c:v>
                </c:pt>
                <c:pt idx="3898">
                  <c:v>5.735241470336914</c:v>
                </c:pt>
                <c:pt idx="3899">
                  <c:v>5.729191360473632</c:v>
                </c:pt>
                <c:pt idx="3900">
                  <c:v>5.728306350708006</c:v>
                </c:pt>
                <c:pt idx="3901">
                  <c:v>5.728909072875973</c:v>
                </c:pt>
                <c:pt idx="3902">
                  <c:v>5.738146362304687</c:v>
                </c:pt>
                <c:pt idx="3903">
                  <c:v>5.742243347167968</c:v>
                </c:pt>
                <c:pt idx="3904">
                  <c:v>5.748140869140625</c:v>
                </c:pt>
                <c:pt idx="3905">
                  <c:v>5.751955566406244</c:v>
                </c:pt>
                <c:pt idx="3906">
                  <c:v>5.752096710205078</c:v>
                </c:pt>
                <c:pt idx="3907">
                  <c:v>5.745352325439453</c:v>
                </c:pt>
                <c:pt idx="3908">
                  <c:v>5.739607391357425</c:v>
                </c:pt>
                <c:pt idx="3909">
                  <c:v>5.736055908203128</c:v>
                </c:pt>
                <c:pt idx="3910">
                  <c:v>5.741343078613281</c:v>
                </c:pt>
                <c:pt idx="3911">
                  <c:v>5.737589416503906</c:v>
                </c:pt>
                <c:pt idx="3912">
                  <c:v>5.74035888671875</c:v>
                </c:pt>
                <c:pt idx="3913">
                  <c:v>5.740427551269531</c:v>
                </c:pt>
                <c:pt idx="3914">
                  <c:v>5.733797607421878</c:v>
                </c:pt>
                <c:pt idx="3915">
                  <c:v>5.737155494689941</c:v>
                </c:pt>
                <c:pt idx="3916">
                  <c:v>5.752154884338378</c:v>
                </c:pt>
                <c:pt idx="3917">
                  <c:v>5.756017265319824</c:v>
                </c:pt>
                <c:pt idx="3918">
                  <c:v>5.742284355163574</c:v>
                </c:pt>
                <c:pt idx="3919">
                  <c:v>5.740987358093258</c:v>
                </c:pt>
                <c:pt idx="3920">
                  <c:v>5.742719230651855</c:v>
                </c:pt>
                <c:pt idx="3921">
                  <c:v>5.74963146209717</c:v>
                </c:pt>
                <c:pt idx="3922">
                  <c:v>5.747541007995605</c:v>
                </c:pt>
                <c:pt idx="3923">
                  <c:v>5.752191123962402</c:v>
                </c:pt>
                <c:pt idx="3924">
                  <c:v>5.759282646179199</c:v>
                </c:pt>
                <c:pt idx="3925">
                  <c:v>5.753926811218258</c:v>
                </c:pt>
                <c:pt idx="3926">
                  <c:v>5.751424369812009</c:v>
                </c:pt>
                <c:pt idx="3927">
                  <c:v>5.75562816619873</c:v>
                </c:pt>
                <c:pt idx="3928">
                  <c:v>5.749696311950686</c:v>
                </c:pt>
                <c:pt idx="3929">
                  <c:v>5.758980331420895</c:v>
                </c:pt>
                <c:pt idx="3930">
                  <c:v>5.775215682983398</c:v>
                </c:pt>
                <c:pt idx="3931">
                  <c:v>5.780357894897461</c:v>
                </c:pt>
                <c:pt idx="3932">
                  <c:v>5.777962265014648</c:v>
                </c:pt>
                <c:pt idx="3933">
                  <c:v>5.777428207397458</c:v>
                </c:pt>
                <c:pt idx="3934">
                  <c:v>5.782810745239256</c:v>
                </c:pt>
                <c:pt idx="3935">
                  <c:v>5.787876663208006</c:v>
                </c:pt>
                <c:pt idx="3936">
                  <c:v>5.789204654693603</c:v>
                </c:pt>
                <c:pt idx="3937">
                  <c:v>5.777508792877197</c:v>
                </c:pt>
                <c:pt idx="3938">
                  <c:v>5.785931644439697</c:v>
                </c:pt>
                <c:pt idx="3939">
                  <c:v>5.768356857299801</c:v>
                </c:pt>
                <c:pt idx="3940">
                  <c:v>5.763283309936523</c:v>
                </c:pt>
                <c:pt idx="3941">
                  <c:v>5.77619987487793</c:v>
                </c:pt>
                <c:pt idx="3942">
                  <c:v>5.76708560943603</c:v>
                </c:pt>
                <c:pt idx="3943">
                  <c:v>5.773415622711181</c:v>
                </c:pt>
                <c:pt idx="3944">
                  <c:v>5.78341775894165</c:v>
                </c:pt>
                <c:pt idx="3945">
                  <c:v>5.776392993927005</c:v>
                </c:pt>
                <c:pt idx="3946">
                  <c:v>5.774333057403564</c:v>
                </c:pt>
                <c:pt idx="3947">
                  <c:v>5.783331928253173</c:v>
                </c:pt>
                <c:pt idx="3948">
                  <c:v>5.776516971588134</c:v>
                </c:pt>
                <c:pt idx="3949">
                  <c:v>5.792782840728756</c:v>
                </c:pt>
                <c:pt idx="3950">
                  <c:v>5.794381198883056</c:v>
                </c:pt>
                <c:pt idx="3951">
                  <c:v>5.805745182037353</c:v>
                </c:pt>
                <c:pt idx="3952">
                  <c:v>5.785992679595944</c:v>
                </c:pt>
                <c:pt idx="3953">
                  <c:v>5.789357242584228</c:v>
                </c:pt>
                <c:pt idx="3954">
                  <c:v>5.794423160552978</c:v>
                </c:pt>
                <c:pt idx="3955">
                  <c:v>5.796925601959228</c:v>
                </c:pt>
                <c:pt idx="3956">
                  <c:v>5.78716665267944</c:v>
                </c:pt>
                <c:pt idx="3957">
                  <c:v>5.786542949676511</c:v>
                </c:pt>
                <c:pt idx="3958">
                  <c:v>5.78535276412964</c:v>
                </c:pt>
                <c:pt idx="3959">
                  <c:v>5.795393047332763</c:v>
                </c:pt>
                <c:pt idx="3960">
                  <c:v>5.789655265808105</c:v>
                </c:pt>
                <c:pt idx="3961">
                  <c:v>5.793614921569824</c:v>
                </c:pt>
                <c:pt idx="3962">
                  <c:v>5.79818492889404</c:v>
                </c:pt>
                <c:pt idx="3963">
                  <c:v>5.808990058898922</c:v>
                </c:pt>
                <c:pt idx="3964">
                  <c:v>5.808021125793457</c:v>
                </c:pt>
                <c:pt idx="3965">
                  <c:v>5.805678901672363</c:v>
                </c:pt>
                <c:pt idx="3966">
                  <c:v>5.815169868469235</c:v>
                </c:pt>
                <c:pt idx="3967">
                  <c:v>5.830421028137207</c:v>
                </c:pt>
                <c:pt idx="3968">
                  <c:v>5.82824951171875</c:v>
                </c:pt>
                <c:pt idx="3969">
                  <c:v>5.828451690673828</c:v>
                </c:pt>
                <c:pt idx="3970">
                  <c:v>5.820150909423828</c:v>
                </c:pt>
                <c:pt idx="3971">
                  <c:v>5.809446868896479</c:v>
                </c:pt>
                <c:pt idx="3972">
                  <c:v>5.805272159576416</c:v>
                </c:pt>
                <c:pt idx="3973">
                  <c:v>5.792809543609619</c:v>
                </c:pt>
                <c:pt idx="3974">
                  <c:v>5.791192111968994</c:v>
                </c:pt>
                <c:pt idx="3975">
                  <c:v>5.784600315093994</c:v>
                </c:pt>
                <c:pt idx="3976">
                  <c:v>5.791834888458249</c:v>
                </c:pt>
                <c:pt idx="3977">
                  <c:v>5.807620105743408</c:v>
                </c:pt>
                <c:pt idx="3978">
                  <c:v>5.817797718048092</c:v>
                </c:pt>
                <c:pt idx="3979">
                  <c:v>5.802858886718747</c:v>
                </c:pt>
                <c:pt idx="3980">
                  <c:v>5.797602233886716</c:v>
                </c:pt>
                <c:pt idx="3981">
                  <c:v>5.794115600585931</c:v>
                </c:pt>
                <c:pt idx="3982">
                  <c:v>5.799341735839846</c:v>
                </c:pt>
                <c:pt idx="3983">
                  <c:v>5.798052368164062</c:v>
                </c:pt>
                <c:pt idx="3984">
                  <c:v>5.810244140625</c:v>
                </c:pt>
                <c:pt idx="3985">
                  <c:v>5.80307632446289</c:v>
                </c:pt>
                <c:pt idx="3986">
                  <c:v>5.800533828735347</c:v>
                </c:pt>
                <c:pt idx="3987">
                  <c:v>5.804531631469723</c:v>
                </c:pt>
                <c:pt idx="3988">
                  <c:v>5.815029678344726</c:v>
                </c:pt>
                <c:pt idx="3989">
                  <c:v>5.816560325622558</c:v>
                </c:pt>
                <c:pt idx="3990">
                  <c:v>5.830613670349121</c:v>
                </c:pt>
                <c:pt idx="3991">
                  <c:v>5.82981258392334</c:v>
                </c:pt>
                <c:pt idx="3992">
                  <c:v>5.83225399017334</c:v>
                </c:pt>
                <c:pt idx="3993">
                  <c:v>5.831246910095215</c:v>
                </c:pt>
                <c:pt idx="3994">
                  <c:v>5.834023532867429</c:v>
                </c:pt>
                <c:pt idx="3995">
                  <c:v>5.832095203399658</c:v>
                </c:pt>
                <c:pt idx="3996">
                  <c:v>5.814029750823974</c:v>
                </c:pt>
                <c:pt idx="3997">
                  <c:v>5.816059169769287</c:v>
                </c:pt>
                <c:pt idx="3998">
                  <c:v>5.811370906829834</c:v>
                </c:pt>
                <c:pt idx="3999">
                  <c:v>5.792951641082761</c:v>
                </c:pt>
                <c:pt idx="4000">
                  <c:v>5.814619121551511</c:v>
                </c:pt>
                <c:pt idx="4001">
                  <c:v>5.823041973114011</c:v>
                </c:pt>
                <c:pt idx="4002">
                  <c:v>5.814893779754638</c:v>
                </c:pt>
                <c:pt idx="4003">
                  <c:v>5.823547420501709</c:v>
                </c:pt>
                <c:pt idx="4004">
                  <c:v>5.820236263275143</c:v>
                </c:pt>
                <c:pt idx="4005">
                  <c:v>5.821731624603271</c:v>
                </c:pt>
                <c:pt idx="4006">
                  <c:v>5.826280651092529</c:v>
                </c:pt>
                <c:pt idx="4007">
                  <c:v>5.82735258102417</c:v>
                </c:pt>
                <c:pt idx="4008">
                  <c:v>5.818174419403076</c:v>
                </c:pt>
                <c:pt idx="4009">
                  <c:v>5.824346599578854</c:v>
                </c:pt>
                <c:pt idx="4010">
                  <c:v>5.832685527801509</c:v>
                </c:pt>
                <c:pt idx="4011">
                  <c:v>5.837194499969479</c:v>
                </c:pt>
                <c:pt idx="4012">
                  <c:v>5.841299114227298</c:v>
                </c:pt>
                <c:pt idx="4013">
                  <c:v>5.848653850555417</c:v>
                </c:pt>
                <c:pt idx="4014">
                  <c:v>5.836782512664795</c:v>
                </c:pt>
                <c:pt idx="4015">
                  <c:v>5.84948354721069</c:v>
                </c:pt>
                <c:pt idx="4016">
                  <c:v>5.850764331817627</c:v>
                </c:pt>
                <c:pt idx="4017">
                  <c:v>5.861048755645752</c:v>
                </c:pt>
                <c:pt idx="4018">
                  <c:v>5.856379566192627</c:v>
                </c:pt>
                <c:pt idx="4019">
                  <c:v>5.874293384552005</c:v>
                </c:pt>
                <c:pt idx="4020">
                  <c:v>5.850977954864502</c:v>
                </c:pt>
                <c:pt idx="4021">
                  <c:v>5.873637256622314</c:v>
                </c:pt>
                <c:pt idx="4022">
                  <c:v>5.834757862091064</c:v>
                </c:pt>
                <c:pt idx="4023">
                  <c:v>5.844851551055902</c:v>
                </c:pt>
                <c:pt idx="4024">
                  <c:v>5.869998035430908</c:v>
                </c:pt>
                <c:pt idx="4025">
                  <c:v>5.853911457061764</c:v>
                </c:pt>
                <c:pt idx="4026">
                  <c:v>5.868041095733643</c:v>
                </c:pt>
                <c:pt idx="4027">
                  <c:v>5.855284748077388</c:v>
                </c:pt>
                <c:pt idx="4028">
                  <c:v>5.848517475128172</c:v>
                </c:pt>
                <c:pt idx="4029">
                  <c:v>5.850367603302002</c:v>
                </c:pt>
                <c:pt idx="4030">
                  <c:v>5.85004716873169</c:v>
                </c:pt>
                <c:pt idx="4031">
                  <c:v>5.865473804473877</c:v>
                </c:pt>
                <c:pt idx="4032">
                  <c:v>5.872859058380127</c:v>
                </c:pt>
                <c:pt idx="4033">
                  <c:v>5.889414844512936</c:v>
                </c:pt>
                <c:pt idx="4034">
                  <c:v>5.864405689239499</c:v>
                </c:pt>
                <c:pt idx="4035">
                  <c:v>5.87432390213013</c:v>
                </c:pt>
                <c:pt idx="4036">
                  <c:v>5.871481952667236</c:v>
                </c:pt>
                <c:pt idx="4037">
                  <c:v>5.864939746856684</c:v>
                </c:pt>
                <c:pt idx="4038">
                  <c:v>5.894301471710205</c:v>
                </c:pt>
                <c:pt idx="4039">
                  <c:v>5.865813312530514</c:v>
                </c:pt>
                <c:pt idx="4040">
                  <c:v>5.897555408477777</c:v>
                </c:pt>
                <c:pt idx="4041">
                  <c:v>5.89084154129028</c:v>
                </c:pt>
                <c:pt idx="4042">
                  <c:v>5.873583850860592</c:v>
                </c:pt>
                <c:pt idx="4043">
                  <c:v>5.88949209213257</c:v>
                </c:pt>
                <c:pt idx="4044">
                  <c:v>5.901390132904055</c:v>
                </c:pt>
                <c:pt idx="4045">
                  <c:v>5.889476833343506</c:v>
                </c:pt>
                <c:pt idx="4046">
                  <c:v>5.893798885345459</c:v>
                </c:pt>
                <c:pt idx="4047">
                  <c:v>5.876785335540771</c:v>
                </c:pt>
                <c:pt idx="4048">
                  <c:v>5.881879863739011</c:v>
                </c:pt>
                <c:pt idx="4049">
                  <c:v>5.89482694625854</c:v>
                </c:pt>
                <c:pt idx="4050">
                  <c:v>5.900098857879638</c:v>
                </c:pt>
                <c:pt idx="4051">
                  <c:v>5.897802410125729</c:v>
                </c:pt>
                <c:pt idx="4052">
                  <c:v>5.886907634735107</c:v>
                </c:pt>
                <c:pt idx="4053">
                  <c:v>5.869266567230224</c:v>
                </c:pt>
                <c:pt idx="4054">
                  <c:v>5.884853420257568</c:v>
                </c:pt>
                <c:pt idx="4055">
                  <c:v>5.899288234710693</c:v>
                </c:pt>
                <c:pt idx="4056">
                  <c:v>5.915108737945554</c:v>
                </c:pt>
                <c:pt idx="4057">
                  <c:v>5.911530551910397</c:v>
                </c:pt>
                <c:pt idx="4058">
                  <c:v>5.897217807769771</c:v>
                </c:pt>
                <c:pt idx="4059">
                  <c:v>5.892949161529541</c:v>
                </c:pt>
                <c:pt idx="4060">
                  <c:v>5.896939334869384</c:v>
                </c:pt>
                <c:pt idx="4061">
                  <c:v>5.899457035064697</c:v>
                </c:pt>
                <c:pt idx="4062">
                  <c:v>5.911419925689697</c:v>
                </c:pt>
                <c:pt idx="4063">
                  <c:v>5.905125675201416</c:v>
                </c:pt>
                <c:pt idx="4064">
                  <c:v>5.899239597320556</c:v>
                </c:pt>
                <c:pt idx="4065">
                  <c:v>5.898581085205078</c:v>
                </c:pt>
                <c:pt idx="4066">
                  <c:v>5.904387054443359</c:v>
                </c:pt>
                <c:pt idx="4067">
                  <c:v>5.894077835083006</c:v>
                </c:pt>
                <c:pt idx="4068">
                  <c:v>5.889474449157712</c:v>
                </c:pt>
                <c:pt idx="4069">
                  <c:v>5.890817222595209</c:v>
                </c:pt>
                <c:pt idx="4070">
                  <c:v>5.89722972869873</c:v>
                </c:pt>
                <c:pt idx="4071">
                  <c:v>5.890706596374509</c:v>
                </c:pt>
                <c:pt idx="4072">
                  <c:v>5.904756126403808</c:v>
                </c:pt>
                <c:pt idx="4073">
                  <c:v>5.907140312194825</c:v>
                </c:pt>
                <c:pt idx="4074">
                  <c:v>5.914392528533935</c:v>
                </c:pt>
                <c:pt idx="4075">
                  <c:v>5.907861766815185</c:v>
                </c:pt>
                <c:pt idx="4076">
                  <c:v>5.90562635421753</c:v>
                </c:pt>
                <c:pt idx="4077">
                  <c:v>5.897531566619867</c:v>
                </c:pt>
                <c:pt idx="4078">
                  <c:v>5.920618114471436</c:v>
                </c:pt>
                <c:pt idx="4079">
                  <c:v>5.914209423065186</c:v>
                </c:pt>
                <c:pt idx="4080">
                  <c:v>5.918623027801513</c:v>
                </c:pt>
                <c:pt idx="4081">
                  <c:v>5.929609355926513</c:v>
                </c:pt>
                <c:pt idx="4082">
                  <c:v>5.917871532440185</c:v>
                </c:pt>
                <c:pt idx="4083">
                  <c:v>5.91069990158081</c:v>
                </c:pt>
                <c:pt idx="4084">
                  <c:v>5.909895000457763</c:v>
                </c:pt>
                <c:pt idx="4085">
                  <c:v>5.91305643081665</c:v>
                </c:pt>
                <c:pt idx="4086">
                  <c:v>5.920472202301025</c:v>
                </c:pt>
                <c:pt idx="4087">
                  <c:v>5.92282205581665</c:v>
                </c:pt>
                <c:pt idx="4088">
                  <c:v>5.920273838043212</c:v>
                </c:pt>
                <c:pt idx="4089">
                  <c:v>5.917222080230713</c:v>
                </c:pt>
                <c:pt idx="4090">
                  <c:v>5.918122348785397</c:v>
                </c:pt>
                <c:pt idx="4091">
                  <c:v>5.919556674957275</c:v>
                </c:pt>
                <c:pt idx="4092">
                  <c:v>5.90133768081665</c:v>
                </c:pt>
                <c:pt idx="4093">
                  <c:v>5.924286899566647</c:v>
                </c:pt>
                <c:pt idx="4094">
                  <c:v>5.931634006500244</c:v>
                </c:pt>
                <c:pt idx="4095">
                  <c:v>5.949757633209228</c:v>
                </c:pt>
                <c:pt idx="4096">
                  <c:v>5.954381046295166</c:v>
                </c:pt>
                <c:pt idx="4097">
                  <c:v>5.940823612213138</c:v>
                </c:pt>
                <c:pt idx="4098">
                  <c:v>5.93314081192017</c:v>
                </c:pt>
                <c:pt idx="4099">
                  <c:v>5.928204593658447</c:v>
                </c:pt>
                <c:pt idx="4100">
                  <c:v>5.928244647979736</c:v>
                </c:pt>
                <c:pt idx="4101">
                  <c:v>5.925814685821533</c:v>
                </c:pt>
                <c:pt idx="4102">
                  <c:v>5.942083892822266</c:v>
                </c:pt>
                <c:pt idx="4103">
                  <c:v>5.954573211669921</c:v>
                </c:pt>
                <c:pt idx="4104">
                  <c:v>5.939405975341797</c:v>
                </c:pt>
                <c:pt idx="4105">
                  <c:v>5.935980854034423</c:v>
                </c:pt>
                <c:pt idx="4106">
                  <c:v>5.939971027374268</c:v>
                </c:pt>
                <c:pt idx="4107">
                  <c:v>5.936713275909423</c:v>
                </c:pt>
                <c:pt idx="4108">
                  <c:v>5.933608112335208</c:v>
                </c:pt>
                <c:pt idx="4109">
                  <c:v>5.94180208206177</c:v>
                </c:pt>
                <c:pt idx="4110">
                  <c:v>5.939749774932868</c:v>
                </c:pt>
                <c:pt idx="4111">
                  <c:v>5.94894510269165</c:v>
                </c:pt>
                <c:pt idx="4112">
                  <c:v>5.93618112564087</c:v>
                </c:pt>
                <c:pt idx="4113">
                  <c:v>5.940327701568603</c:v>
                </c:pt>
                <c:pt idx="4114">
                  <c:v>5.948041019439697</c:v>
                </c:pt>
                <c:pt idx="4115">
                  <c:v>5.947400150299072</c:v>
                </c:pt>
                <c:pt idx="4116">
                  <c:v>5.951306400299072</c:v>
                </c:pt>
                <c:pt idx="4117">
                  <c:v>5.952176151275634</c:v>
                </c:pt>
                <c:pt idx="4118">
                  <c:v>5.94604211807251</c:v>
                </c:pt>
                <c:pt idx="4119">
                  <c:v>5.945820865631103</c:v>
                </c:pt>
                <c:pt idx="4120">
                  <c:v>5.9416990852356</c:v>
                </c:pt>
                <c:pt idx="4121">
                  <c:v>5.95280557632446</c:v>
                </c:pt>
                <c:pt idx="4122">
                  <c:v>5.965287265777587</c:v>
                </c:pt>
                <c:pt idx="4123">
                  <c:v>5.962403354644775</c:v>
                </c:pt>
                <c:pt idx="4124">
                  <c:v>5.95713907241821</c:v>
                </c:pt>
                <c:pt idx="4125">
                  <c:v>5.960038242340087</c:v>
                </c:pt>
                <c:pt idx="4126">
                  <c:v>5.959839878082275</c:v>
                </c:pt>
                <c:pt idx="4127">
                  <c:v>5.977189121246338</c:v>
                </c:pt>
                <c:pt idx="4128">
                  <c:v>6.000779209136962</c:v>
                </c:pt>
                <c:pt idx="4129">
                  <c:v>5.99559980392456</c:v>
                </c:pt>
                <c:pt idx="4130">
                  <c:v>5.982765254974368</c:v>
                </c:pt>
                <c:pt idx="4131">
                  <c:v>5.9731178855896</c:v>
                </c:pt>
                <c:pt idx="4132">
                  <c:v>5.975849208831787</c:v>
                </c:pt>
                <c:pt idx="4133">
                  <c:v>5.97339635848999</c:v>
                </c:pt>
                <c:pt idx="4134">
                  <c:v>5.974920330047607</c:v>
                </c:pt>
                <c:pt idx="4135">
                  <c:v>5.966589508056638</c:v>
                </c:pt>
                <c:pt idx="4136">
                  <c:v>5.956659851074218</c:v>
                </c:pt>
                <c:pt idx="4137">
                  <c:v>5.961996612548828</c:v>
                </c:pt>
                <c:pt idx="4138">
                  <c:v>5.982843933105468</c:v>
                </c:pt>
                <c:pt idx="4139">
                  <c:v>5.983851013183593</c:v>
                </c:pt>
                <c:pt idx="4140">
                  <c:v>5.976425704956056</c:v>
                </c:pt>
                <c:pt idx="4141">
                  <c:v>5.968796310424806</c:v>
                </c:pt>
                <c:pt idx="4142">
                  <c:v>5.984093246459961</c:v>
                </c:pt>
                <c:pt idx="4143">
                  <c:v>5.991150436401367</c:v>
                </c:pt>
                <c:pt idx="4144">
                  <c:v>5.994053421020507</c:v>
                </c:pt>
                <c:pt idx="4145">
                  <c:v>5.986637649536132</c:v>
                </c:pt>
                <c:pt idx="4146">
                  <c:v>5.98203712463379</c:v>
                </c:pt>
                <c:pt idx="4147">
                  <c:v>5.973412094116211</c:v>
                </c:pt>
                <c:pt idx="4148">
                  <c:v>5.98899227142334</c:v>
                </c:pt>
                <c:pt idx="4149">
                  <c:v>5.99851375579834</c:v>
                </c:pt>
                <c:pt idx="4150">
                  <c:v>6.011645851135251</c:v>
                </c:pt>
                <c:pt idx="4151">
                  <c:v>6.012366828918454</c:v>
                </c:pt>
                <c:pt idx="4152">
                  <c:v>6.025176582336422</c:v>
                </c:pt>
                <c:pt idx="4153">
                  <c:v>6.021636543273925</c:v>
                </c:pt>
                <c:pt idx="4154">
                  <c:v>6.013328132629395</c:v>
                </c:pt>
                <c:pt idx="4155">
                  <c:v>6.006614265441894</c:v>
                </c:pt>
                <c:pt idx="4156">
                  <c:v>6.00532489776611</c:v>
                </c:pt>
                <c:pt idx="4157">
                  <c:v>6.013366279602049</c:v>
                </c:pt>
                <c:pt idx="4158">
                  <c:v>6.004409370422363</c:v>
                </c:pt>
                <c:pt idx="4159">
                  <c:v>5.998715934753418</c:v>
                </c:pt>
                <c:pt idx="4160">
                  <c:v>5.991563377380371</c:v>
                </c:pt>
                <c:pt idx="4161">
                  <c:v>5.998835144042968</c:v>
                </c:pt>
                <c:pt idx="4162">
                  <c:v>6.00110107421875</c:v>
                </c:pt>
                <c:pt idx="4163">
                  <c:v>6.008280334472656</c:v>
                </c:pt>
                <c:pt idx="4164">
                  <c:v>6.003126678466794</c:v>
                </c:pt>
                <c:pt idx="4165">
                  <c:v>6.005304870605465</c:v>
                </c:pt>
                <c:pt idx="4166">
                  <c:v>6.011629638671878</c:v>
                </c:pt>
                <c:pt idx="4167">
                  <c:v>5.999178466796875</c:v>
                </c:pt>
                <c:pt idx="4168">
                  <c:v>5.996218738555908</c:v>
                </c:pt>
                <c:pt idx="4169">
                  <c:v>5.993384418487548</c:v>
                </c:pt>
                <c:pt idx="4170">
                  <c:v>6.004508075714111</c:v>
                </c:pt>
                <c:pt idx="4171">
                  <c:v>6.018996295928955</c:v>
                </c:pt>
                <c:pt idx="4172">
                  <c:v>6.022061405181887</c:v>
                </c:pt>
                <c:pt idx="4173">
                  <c:v>6.005169925689697</c:v>
                </c:pt>
                <c:pt idx="4174">
                  <c:v>6.003927288055417</c:v>
                </c:pt>
                <c:pt idx="4175">
                  <c:v>6.006338176727295</c:v>
                </c:pt>
                <c:pt idx="4176">
                  <c:v>6.012758312225341</c:v>
                </c:pt>
                <c:pt idx="4177">
                  <c:v>6.010428485870364</c:v>
                </c:pt>
                <c:pt idx="4178">
                  <c:v>6.017966327667233</c:v>
                </c:pt>
                <c:pt idx="4179">
                  <c:v>6.013188419342041</c:v>
                </c:pt>
                <c:pt idx="4180">
                  <c:v>6.01643854141235</c:v>
                </c:pt>
                <c:pt idx="4181">
                  <c:v>6.028084812164304</c:v>
                </c:pt>
                <c:pt idx="4182">
                  <c:v>6.042618808746337</c:v>
                </c:pt>
                <c:pt idx="4183">
                  <c:v>6.023530063629147</c:v>
                </c:pt>
                <c:pt idx="4184">
                  <c:v>6.024642524719238</c:v>
                </c:pt>
                <c:pt idx="4185">
                  <c:v>6.048198280334472</c:v>
                </c:pt>
                <c:pt idx="4186">
                  <c:v>6.05642276763916</c:v>
                </c:pt>
                <c:pt idx="4187">
                  <c:v>6.039683876037595</c:v>
                </c:pt>
                <c:pt idx="4188">
                  <c:v>6.040292797088627</c:v>
                </c:pt>
                <c:pt idx="4189">
                  <c:v>6.04512601852417</c:v>
                </c:pt>
                <c:pt idx="4190">
                  <c:v>6.057478008270261</c:v>
                </c:pt>
                <c:pt idx="4191">
                  <c:v>6.051572856903076</c:v>
                </c:pt>
                <c:pt idx="4192">
                  <c:v>6.04973798751831</c:v>
                </c:pt>
                <c:pt idx="4193">
                  <c:v>6.05024534225464</c:v>
                </c:pt>
                <c:pt idx="4194">
                  <c:v>6.042566356658932</c:v>
                </c:pt>
                <c:pt idx="4195">
                  <c:v>6.041887340545651</c:v>
                </c:pt>
                <c:pt idx="4196">
                  <c:v>6.051145610809326</c:v>
                </c:pt>
                <c:pt idx="4197">
                  <c:v>6.042844829559326</c:v>
                </c:pt>
                <c:pt idx="4198">
                  <c:v>6.050756511688229</c:v>
                </c:pt>
                <c:pt idx="4199">
                  <c:v>6.041791973114013</c:v>
                </c:pt>
                <c:pt idx="4200">
                  <c:v>6.04688268661499</c:v>
                </c:pt>
                <c:pt idx="4201">
                  <c:v>6.054995594024658</c:v>
                </c:pt>
                <c:pt idx="4202">
                  <c:v>6.063540515899658</c:v>
                </c:pt>
                <c:pt idx="4203">
                  <c:v>6.054434833526606</c:v>
                </c:pt>
                <c:pt idx="4204">
                  <c:v>6.0576487159729</c:v>
                </c:pt>
                <c:pt idx="4205">
                  <c:v>6.069546756744384</c:v>
                </c:pt>
                <c:pt idx="4206">
                  <c:v>6.0643511390686</c:v>
                </c:pt>
                <c:pt idx="4207">
                  <c:v>6.064137516021724</c:v>
                </c:pt>
                <c:pt idx="4208">
                  <c:v>6.090443668365475</c:v>
                </c:pt>
                <c:pt idx="4209">
                  <c:v>6.098050174713137</c:v>
                </c:pt>
                <c:pt idx="4210">
                  <c:v>6.083951053619384</c:v>
                </c:pt>
                <c:pt idx="4211">
                  <c:v>6.085610923767089</c:v>
                </c:pt>
                <c:pt idx="4212">
                  <c:v>6.086045799255371</c:v>
                </c:pt>
                <c:pt idx="4213">
                  <c:v>6.091844139099121</c:v>
                </c:pt>
                <c:pt idx="4214">
                  <c:v>6.088212547302246</c:v>
                </c:pt>
                <c:pt idx="4215">
                  <c:v>6.085633811950683</c:v>
                </c:pt>
                <c:pt idx="4216">
                  <c:v>6.08554988861084</c:v>
                </c:pt>
                <c:pt idx="4217">
                  <c:v>6.07030445098877</c:v>
                </c:pt>
                <c:pt idx="4218">
                  <c:v>6.064025459289547</c:v>
                </c:pt>
                <c:pt idx="4219">
                  <c:v>6.072355804443359</c:v>
                </c:pt>
                <c:pt idx="4220">
                  <c:v>6.075087127685546</c:v>
                </c:pt>
                <c:pt idx="4221">
                  <c:v>6.057669219970703</c:v>
                </c:pt>
                <c:pt idx="4222">
                  <c:v>6.068090972900388</c:v>
                </c:pt>
                <c:pt idx="4223">
                  <c:v>6.07798343658447</c:v>
                </c:pt>
                <c:pt idx="4224">
                  <c:v>6.10435062408447</c:v>
                </c:pt>
                <c:pt idx="4225">
                  <c:v>6.091151771545407</c:v>
                </c:pt>
                <c:pt idx="4226">
                  <c:v>6.082555351257321</c:v>
                </c:pt>
                <c:pt idx="4227">
                  <c:v>6.087018547058102</c:v>
                </c:pt>
                <c:pt idx="4228">
                  <c:v>6.096147117614746</c:v>
                </c:pt>
                <c:pt idx="4229">
                  <c:v>6.094239768981931</c:v>
                </c:pt>
                <c:pt idx="4230">
                  <c:v>6.103654441833496</c:v>
                </c:pt>
                <c:pt idx="4231">
                  <c:v>6.085546073913574</c:v>
                </c:pt>
                <c:pt idx="4232">
                  <c:v>6.085187492370605</c:v>
                </c:pt>
                <c:pt idx="4233">
                  <c:v>6.094235954284668</c:v>
                </c:pt>
                <c:pt idx="4234">
                  <c:v>6.088803825378418</c:v>
                </c:pt>
                <c:pt idx="4235">
                  <c:v>6.091434059143066</c:v>
                </c:pt>
                <c:pt idx="4236">
                  <c:v>6.114322242736813</c:v>
                </c:pt>
                <c:pt idx="4237">
                  <c:v>6.121402320861816</c:v>
                </c:pt>
                <c:pt idx="4238">
                  <c:v>6.133578834533691</c:v>
                </c:pt>
                <c:pt idx="4239">
                  <c:v>6.121470985412597</c:v>
                </c:pt>
                <c:pt idx="4240">
                  <c:v>6.136954841613766</c:v>
                </c:pt>
                <c:pt idx="4241">
                  <c:v>6.135863838195797</c:v>
                </c:pt>
                <c:pt idx="4242">
                  <c:v>6.131102142333984</c:v>
                </c:pt>
                <c:pt idx="4243">
                  <c:v>6.135846672058105</c:v>
                </c:pt>
                <c:pt idx="4244">
                  <c:v>6.129405555725093</c:v>
                </c:pt>
                <c:pt idx="4245">
                  <c:v>6.116033134460449</c:v>
                </c:pt>
                <c:pt idx="4246">
                  <c:v>6.112828788757324</c:v>
                </c:pt>
                <c:pt idx="4247">
                  <c:v>6.116567192077638</c:v>
                </c:pt>
                <c:pt idx="4248">
                  <c:v>6.127133903503415</c:v>
                </c:pt>
                <c:pt idx="4249">
                  <c:v>6.131498394012451</c:v>
                </c:pt>
                <c:pt idx="4250">
                  <c:v>6.13629728317261</c:v>
                </c:pt>
                <c:pt idx="4251">
                  <c:v>6.145254192352295</c:v>
                </c:pt>
                <c:pt idx="4252">
                  <c:v>6.157461223602295</c:v>
                </c:pt>
                <c:pt idx="4253">
                  <c:v>6.143255290985107</c:v>
                </c:pt>
                <c:pt idx="4254">
                  <c:v>6.13360029220581</c:v>
                </c:pt>
                <c:pt idx="4255">
                  <c:v>6.13964658737183</c:v>
                </c:pt>
                <c:pt idx="4256">
                  <c:v>6.136300621032715</c:v>
                </c:pt>
                <c:pt idx="4257">
                  <c:v>6.157464561462397</c:v>
                </c:pt>
                <c:pt idx="4258">
                  <c:v>6.141183433532715</c:v>
                </c:pt>
                <c:pt idx="4259">
                  <c:v>6.132897911071777</c:v>
                </c:pt>
                <c:pt idx="4260">
                  <c:v>6.151540336608885</c:v>
                </c:pt>
                <c:pt idx="4261">
                  <c:v>6.159978446960446</c:v>
                </c:pt>
                <c:pt idx="4262">
                  <c:v>6.138856468200681</c:v>
                </c:pt>
                <c:pt idx="4263">
                  <c:v>6.146195945739746</c:v>
                </c:pt>
                <c:pt idx="4264">
                  <c:v>6.144646224975586</c:v>
                </c:pt>
                <c:pt idx="4265">
                  <c:v>6.15246444702148</c:v>
                </c:pt>
                <c:pt idx="4266">
                  <c:v>6.146086273193356</c:v>
                </c:pt>
                <c:pt idx="4267">
                  <c:v>6.150236663818356</c:v>
                </c:pt>
                <c:pt idx="4268">
                  <c:v>6.13586669921875</c:v>
                </c:pt>
                <c:pt idx="4269">
                  <c:v>6.143282470703128</c:v>
                </c:pt>
                <c:pt idx="4270">
                  <c:v>6.148893890380859</c:v>
                </c:pt>
                <c:pt idx="4271">
                  <c:v>6.164290008544921</c:v>
                </c:pt>
                <c:pt idx="4272">
                  <c:v>6.15801864624023</c:v>
                </c:pt>
                <c:pt idx="4273">
                  <c:v>6.148069915771484</c:v>
                </c:pt>
                <c:pt idx="4274">
                  <c:v>6.14208847045898</c:v>
                </c:pt>
                <c:pt idx="4275">
                  <c:v>6.141104278564447</c:v>
                </c:pt>
                <c:pt idx="4276">
                  <c:v>6.142481384277342</c:v>
                </c:pt>
                <c:pt idx="4277">
                  <c:v>6.15624290466309</c:v>
                </c:pt>
                <c:pt idx="4278">
                  <c:v>6.15673118591309</c:v>
                </c:pt>
                <c:pt idx="4279">
                  <c:v>6.151024398803711</c:v>
                </c:pt>
                <c:pt idx="4280">
                  <c:v>6.17009788513184</c:v>
                </c:pt>
                <c:pt idx="4281">
                  <c:v>6.163494644165036</c:v>
                </c:pt>
                <c:pt idx="4282">
                  <c:v>6.151318130493165</c:v>
                </c:pt>
                <c:pt idx="4283">
                  <c:v>6.160214004516598</c:v>
                </c:pt>
                <c:pt idx="4284">
                  <c:v>6.152203140258789</c:v>
                </c:pt>
                <c:pt idx="4285">
                  <c:v>6.157030639648433</c:v>
                </c:pt>
                <c:pt idx="4286">
                  <c:v>6.154596862792965</c:v>
                </c:pt>
                <c:pt idx="4287">
                  <c:v>6.149569091796878</c:v>
                </c:pt>
                <c:pt idx="4288">
                  <c:v>6.158725318908688</c:v>
                </c:pt>
                <c:pt idx="4289">
                  <c:v>6.166655120849609</c:v>
                </c:pt>
                <c:pt idx="4290">
                  <c:v>6.177061614990234</c:v>
                </c:pt>
                <c:pt idx="4291">
                  <c:v>6.189909515380859</c:v>
                </c:pt>
                <c:pt idx="4292">
                  <c:v>6.184042510986328</c:v>
                </c:pt>
                <c:pt idx="4293">
                  <c:v>6.16524368286133</c:v>
                </c:pt>
                <c:pt idx="4294">
                  <c:v>6.169512329101559</c:v>
                </c:pt>
                <c:pt idx="4295">
                  <c:v>6.165026245117184</c:v>
                </c:pt>
                <c:pt idx="4296">
                  <c:v>6.175562438964843</c:v>
                </c:pt>
                <c:pt idx="4297">
                  <c:v>6.185953674316403</c:v>
                </c:pt>
                <c:pt idx="4298">
                  <c:v>6.204899368286132</c:v>
                </c:pt>
                <c:pt idx="4299">
                  <c:v>6.198689041137695</c:v>
                </c:pt>
                <c:pt idx="4300">
                  <c:v>6.20433479309082</c:v>
                </c:pt>
                <c:pt idx="4301">
                  <c:v>6.19779592514038</c:v>
                </c:pt>
                <c:pt idx="4302">
                  <c:v>6.205623683929443</c:v>
                </c:pt>
                <c:pt idx="4303">
                  <c:v>6.205137310028076</c:v>
                </c:pt>
                <c:pt idx="4304">
                  <c:v>6.204504070281977</c:v>
                </c:pt>
                <c:pt idx="4305">
                  <c:v>6.18465238571167</c:v>
                </c:pt>
                <c:pt idx="4306">
                  <c:v>6.185884532928463</c:v>
                </c:pt>
                <c:pt idx="4307">
                  <c:v>6.187959728240965</c:v>
                </c:pt>
                <c:pt idx="4308">
                  <c:v>6.181451854705807</c:v>
                </c:pt>
                <c:pt idx="4309">
                  <c:v>6.192644176483151</c:v>
                </c:pt>
                <c:pt idx="4310">
                  <c:v>6.201416072845456</c:v>
                </c:pt>
                <c:pt idx="4311">
                  <c:v>6.172210750579834</c:v>
                </c:pt>
                <c:pt idx="4312">
                  <c:v>6.201137599945068</c:v>
                </c:pt>
                <c:pt idx="4313">
                  <c:v>6.212001857757565</c:v>
                </c:pt>
                <c:pt idx="4314">
                  <c:v>6.203472194671636</c:v>
                </c:pt>
                <c:pt idx="4315">
                  <c:v>6.199657497406006</c:v>
                </c:pt>
                <c:pt idx="4316">
                  <c:v>6.197757778167721</c:v>
                </c:pt>
                <c:pt idx="4317">
                  <c:v>6.202771244049072</c:v>
                </c:pt>
                <c:pt idx="4318">
                  <c:v>6.218266544342041</c:v>
                </c:pt>
                <c:pt idx="4319">
                  <c:v>6.219681797027588</c:v>
                </c:pt>
                <c:pt idx="4320">
                  <c:v>6.223023471832275</c:v>
                </c:pt>
                <c:pt idx="4321">
                  <c:v>6.208820400238037</c:v>
                </c:pt>
                <c:pt idx="4322">
                  <c:v>6.199939785003666</c:v>
                </c:pt>
                <c:pt idx="4323">
                  <c:v>6.205528316497801</c:v>
                </c:pt>
                <c:pt idx="4324">
                  <c:v>6.211654720306396</c:v>
                </c:pt>
                <c:pt idx="4325">
                  <c:v>6.210510311126706</c:v>
                </c:pt>
                <c:pt idx="4326">
                  <c:v>6.20868688583374</c:v>
                </c:pt>
                <c:pt idx="4327">
                  <c:v>6.213584957122799</c:v>
                </c:pt>
                <c:pt idx="4328">
                  <c:v>6.214614925384521</c:v>
                </c:pt>
                <c:pt idx="4329">
                  <c:v>6.214050350189206</c:v>
                </c:pt>
                <c:pt idx="4330">
                  <c:v>6.220436153411865</c:v>
                </c:pt>
                <c:pt idx="4331">
                  <c:v>6.20532995223999</c:v>
                </c:pt>
                <c:pt idx="4332">
                  <c:v>6.21208959579468</c:v>
                </c:pt>
                <c:pt idx="4333">
                  <c:v>6.22624975204468</c:v>
                </c:pt>
                <c:pt idx="4334">
                  <c:v>6.234272060394287</c:v>
                </c:pt>
                <c:pt idx="4335">
                  <c:v>6.231060085296636</c:v>
                </c:pt>
                <c:pt idx="4336">
                  <c:v>6.225551662445065</c:v>
                </c:pt>
                <c:pt idx="4337">
                  <c:v>6.22289663314819</c:v>
                </c:pt>
                <c:pt idx="4338">
                  <c:v>6.213756618499755</c:v>
                </c:pt>
                <c:pt idx="4339">
                  <c:v>6.212894496917724</c:v>
                </c:pt>
                <c:pt idx="4340">
                  <c:v>6.214305934906005</c:v>
                </c:pt>
                <c:pt idx="4341">
                  <c:v>6.198017177581784</c:v>
                </c:pt>
                <c:pt idx="4342">
                  <c:v>6.20402151107788</c:v>
                </c:pt>
                <c:pt idx="4343">
                  <c:v>6.214143810272216</c:v>
                </c:pt>
                <c:pt idx="4344">
                  <c:v>6.210008678436276</c:v>
                </c:pt>
                <c:pt idx="4345">
                  <c:v>6.20842939376831</c:v>
                </c:pt>
                <c:pt idx="4346">
                  <c:v>6.199022350311279</c:v>
                </c:pt>
                <c:pt idx="4347">
                  <c:v>6.215475139617917</c:v>
                </c:pt>
                <c:pt idx="4348">
                  <c:v>6.222204265594479</c:v>
                </c:pt>
                <c:pt idx="4349">
                  <c:v>6.218320903778076</c:v>
                </c:pt>
                <c:pt idx="4350">
                  <c:v>6.23309141159058</c:v>
                </c:pt>
                <c:pt idx="4351">
                  <c:v>6.246152935028076</c:v>
                </c:pt>
                <c:pt idx="4352">
                  <c:v>6.228464183807373</c:v>
                </c:pt>
                <c:pt idx="4353">
                  <c:v>6.221617755889892</c:v>
                </c:pt>
                <c:pt idx="4354">
                  <c:v>6.223795948028564</c:v>
                </c:pt>
                <c:pt idx="4355">
                  <c:v>6.228472766876217</c:v>
                </c:pt>
                <c:pt idx="4356">
                  <c:v>6.21660905838013</c:v>
                </c:pt>
                <c:pt idx="4357">
                  <c:v>6.218302783966067</c:v>
                </c:pt>
                <c:pt idx="4358">
                  <c:v>6.216235218048094</c:v>
                </c:pt>
                <c:pt idx="4359">
                  <c:v>6.228915271759027</c:v>
                </c:pt>
                <c:pt idx="4360">
                  <c:v>6.23264986038208</c:v>
                </c:pt>
                <c:pt idx="4361">
                  <c:v>6.23406606674194</c:v>
                </c:pt>
                <c:pt idx="4362">
                  <c:v>6.22033315658569</c:v>
                </c:pt>
                <c:pt idx="4363">
                  <c:v>6.21984487533569</c:v>
                </c:pt>
                <c:pt idx="4364">
                  <c:v>6.240627346038818</c:v>
                </c:pt>
                <c:pt idx="4365">
                  <c:v>6.240402278900146</c:v>
                </c:pt>
                <c:pt idx="4366">
                  <c:v>6.230942783355713</c:v>
                </c:pt>
                <c:pt idx="4367">
                  <c:v>6.222744522094726</c:v>
                </c:pt>
                <c:pt idx="4368">
                  <c:v>6.235546646118164</c:v>
                </c:pt>
                <c:pt idx="4369">
                  <c:v>6.235878524780273</c:v>
                </c:pt>
                <c:pt idx="4370">
                  <c:v>6.245491561889648</c:v>
                </c:pt>
                <c:pt idx="4371">
                  <c:v>6.252113876342768</c:v>
                </c:pt>
                <c:pt idx="4372">
                  <c:v>6.264465866088864</c:v>
                </c:pt>
                <c:pt idx="4373">
                  <c:v>6.273869094848638</c:v>
                </c:pt>
                <c:pt idx="4374">
                  <c:v>6.257801589965817</c:v>
                </c:pt>
                <c:pt idx="4375">
                  <c:v>6.264584121704098</c:v>
                </c:pt>
                <c:pt idx="4376">
                  <c:v>6.253246841430665</c:v>
                </c:pt>
                <c:pt idx="4377">
                  <c:v>6.24529319763184</c:v>
                </c:pt>
                <c:pt idx="4378">
                  <c:v>6.273888168334961</c:v>
                </c:pt>
                <c:pt idx="4379">
                  <c:v>6.270744857788086</c:v>
                </c:pt>
                <c:pt idx="4380">
                  <c:v>6.287621078491211</c:v>
                </c:pt>
                <c:pt idx="4381">
                  <c:v>6.295769271850586</c:v>
                </c:pt>
                <c:pt idx="4382">
                  <c:v>6.290184555053708</c:v>
                </c:pt>
                <c:pt idx="4383">
                  <c:v>6.295769271850586</c:v>
                </c:pt>
                <c:pt idx="4384">
                  <c:v>6.292542037963867</c:v>
                </c:pt>
                <c:pt idx="4385">
                  <c:v>6.292343673706054</c:v>
                </c:pt>
                <c:pt idx="4386">
                  <c:v>6.29441123962402</c:v>
                </c:pt>
                <c:pt idx="4387">
                  <c:v>6.273510036468505</c:v>
                </c:pt>
                <c:pt idx="4388">
                  <c:v>6.268909511566162</c:v>
                </c:pt>
                <c:pt idx="4389">
                  <c:v>6.270580348968505</c:v>
                </c:pt>
                <c:pt idx="4390">
                  <c:v>6.285747585296633</c:v>
                </c:pt>
                <c:pt idx="4391">
                  <c:v>6.288640079498291</c:v>
                </c:pt>
                <c:pt idx="4392">
                  <c:v>6.287877140045166</c:v>
                </c:pt>
                <c:pt idx="4393">
                  <c:v>6.305218753814697</c:v>
                </c:pt>
                <c:pt idx="4394">
                  <c:v>6.302960453033447</c:v>
                </c:pt>
                <c:pt idx="4395">
                  <c:v>6.296132144927978</c:v>
                </c:pt>
                <c:pt idx="4396">
                  <c:v>6.306450901031491</c:v>
                </c:pt>
                <c:pt idx="4397">
                  <c:v>6.319411334991455</c:v>
                </c:pt>
                <c:pt idx="4398">
                  <c:v>6.33189302444458</c:v>
                </c:pt>
                <c:pt idx="4399">
                  <c:v>6.322112140655513</c:v>
                </c:pt>
                <c:pt idx="4400">
                  <c:v>6.305113849639888</c:v>
                </c:pt>
                <c:pt idx="4401">
                  <c:v>6.300480899810788</c:v>
                </c:pt>
                <c:pt idx="4402">
                  <c:v>6.307614383697508</c:v>
                </c:pt>
                <c:pt idx="4403">
                  <c:v>6.305364665985107</c:v>
                </c:pt>
                <c:pt idx="4404">
                  <c:v>6.301145610809326</c:v>
                </c:pt>
                <c:pt idx="4405">
                  <c:v>6.310291347503662</c:v>
                </c:pt>
                <c:pt idx="4406">
                  <c:v>6.316303310394287</c:v>
                </c:pt>
                <c:pt idx="4407">
                  <c:v>6.315490779876706</c:v>
                </c:pt>
                <c:pt idx="4408">
                  <c:v>6.315969524383545</c:v>
                </c:pt>
                <c:pt idx="4409">
                  <c:v>6.333974895477292</c:v>
                </c:pt>
                <c:pt idx="4410">
                  <c:v>6.353262004852298</c:v>
                </c:pt>
                <c:pt idx="4411">
                  <c:v>6.333131847381588</c:v>
                </c:pt>
                <c:pt idx="4412">
                  <c:v>6.324968395233154</c:v>
                </c:pt>
                <c:pt idx="4413">
                  <c:v>6.315187511444088</c:v>
                </c:pt>
                <c:pt idx="4414">
                  <c:v>6.31366735458374</c:v>
                </c:pt>
                <c:pt idx="4415">
                  <c:v>6.319095668792724</c:v>
                </c:pt>
                <c:pt idx="4416">
                  <c:v>6.316108283996582</c:v>
                </c:pt>
                <c:pt idx="4417">
                  <c:v>6.315421638488766</c:v>
                </c:pt>
                <c:pt idx="4418">
                  <c:v>6.317951736450191</c:v>
                </c:pt>
                <c:pt idx="4419">
                  <c:v>6.313842830657956</c:v>
                </c:pt>
                <c:pt idx="4420">
                  <c:v>6.318306026458737</c:v>
                </c:pt>
                <c:pt idx="4421">
                  <c:v>6.317054805755611</c:v>
                </c:pt>
                <c:pt idx="4422">
                  <c:v>6.327890453338623</c:v>
                </c:pt>
                <c:pt idx="4423">
                  <c:v>6.322885570526116</c:v>
                </c:pt>
                <c:pt idx="4424">
                  <c:v>6.326669750213627</c:v>
                </c:pt>
                <c:pt idx="4425">
                  <c:v>6.32366376876831</c:v>
                </c:pt>
                <c:pt idx="4426">
                  <c:v>6.327264842987056</c:v>
                </c:pt>
                <c:pt idx="4427">
                  <c:v>6.323862133026123</c:v>
                </c:pt>
                <c:pt idx="4428">
                  <c:v>6.329591808319088</c:v>
                </c:pt>
                <c:pt idx="4429">
                  <c:v>6.343828258514401</c:v>
                </c:pt>
                <c:pt idx="4430">
                  <c:v>6.350572643280029</c:v>
                </c:pt>
                <c:pt idx="4431">
                  <c:v>6.34686475753784</c:v>
                </c:pt>
                <c:pt idx="4432">
                  <c:v>6.328764019012448</c:v>
                </c:pt>
                <c:pt idx="4433">
                  <c:v>6.344236431121826</c:v>
                </c:pt>
                <c:pt idx="4434">
                  <c:v>6.348836956024169</c:v>
                </c:pt>
                <c:pt idx="4435">
                  <c:v>6.344701824188229</c:v>
                </c:pt>
                <c:pt idx="4436">
                  <c:v>6.329237041473388</c:v>
                </c:pt>
                <c:pt idx="4437">
                  <c:v>6.326932964324948</c:v>
                </c:pt>
                <c:pt idx="4438">
                  <c:v>6.343793926239011</c:v>
                </c:pt>
                <c:pt idx="4439">
                  <c:v>6.351987895965576</c:v>
                </c:pt>
                <c:pt idx="4440">
                  <c:v>6.339582500457761</c:v>
                </c:pt>
                <c:pt idx="4441">
                  <c:v>6.332555828094477</c:v>
                </c:pt>
                <c:pt idx="4442">
                  <c:v>6.346424160003662</c:v>
                </c:pt>
                <c:pt idx="4443">
                  <c:v>6.350990352630615</c:v>
                </c:pt>
                <c:pt idx="4444">
                  <c:v>6.353134212493893</c:v>
                </c:pt>
                <c:pt idx="4445">
                  <c:v>6.362541255950926</c:v>
                </c:pt>
                <c:pt idx="4446">
                  <c:v>6.363964138031005</c:v>
                </c:pt>
                <c:pt idx="4447">
                  <c:v>6.373855648040768</c:v>
                </c:pt>
                <c:pt idx="4448">
                  <c:v>6.378086147308347</c:v>
                </c:pt>
                <c:pt idx="4449">
                  <c:v>6.375537929534909</c:v>
                </c:pt>
                <c:pt idx="4450">
                  <c:v>6.37762647628784</c:v>
                </c:pt>
                <c:pt idx="4451">
                  <c:v>6.370624599456787</c:v>
                </c:pt>
                <c:pt idx="4452">
                  <c:v>6.36895376205444</c:v>
                </c:pt>
                <c:pt idx="4453">
                  <c:v>6.359752712249756</c:v>
                </c:pt>
                <c:pt idx="4454">
                  <c:v>6.375865993499756</c:v>
                </c:pt>
                <c:pt idx="4455">
                  <c:v>6.374034938812253</c:v>
                </c:pt>
                <c:pt idx="4456">
                  <c:v>6.388866481781008</c:v>
                </c:pt>
                <c:pt idx="4457">
                  <c:v>6.376812038421631</c:v>
                </c:pt>
                <c:pt idx="4458">
                  <c:v>6.378475246429438</c:v>
                </c:pt>
                <c:pt idx="4459">
                  <c:v>6.367744026184079</c:v>
                </c:pt>
                <c:pt idx="4460">
                  <c:v>6.366948661804199</c:v>
                </c:pt>
                <c:pt idx="4461">
                  <c:v>6.349561271667477</c:v>
                </c:pt>
                <c:pt idx="4462">
                  <c:v>6.35718685150146</c:v>
                </c:pt>
                <c:pt idx="4463">
                  <c:v>6.35949855804443</c:v>
                </c:pt>
                <c:pt idx="4464">
                  <c:v>6.367341575622555</c:v>
                </c:pt>
                <c:pt idx="4465">
                  <c:v>6.372758445739746</c:v>
                </c:pt>
                <c:pt idx="4466">
                  <c:v>6.366273460388183</c:v>
                </c:pt>
                <c:pt idx="4467">
                  <c:v>6.397394714355467</c:v>
                </c:pt>
                <c:pt idx="4468">
                  <c:v>6.383654174804687</c:v>
                </c:pt>
                <c:pt idx="4469">
                  <c:v>6.39990478515625</c:v>
                </c:pt>
                <c:pt idx="4470">
                  <c:v>6.392275390625</c:v>
                </c:pt>
                <c:pt idx="4471">
                  <c:v>6.375032958984375</c:v>
                </c:pt>
                <c:pt idx="4472">
                  <c:v>6.37121826171875</c:v>
                </c:pt>
                <c:pt idx="4473">
                  <c:v>6.374544677734375</c:v>
                </c:pt>
                <c:pt idx="4474">
                  <c:v>6.371569213867187</c:v>
                </c:pt>
                <c:pt idx="4475">
                  <c:v>6.368853149414062</c:v>
                </c:pt>
                <c:pt idx="4476">
                  <c:v>6.372942504882812</c:v>
                </c:pt>
                <c:pt idx="4477">
                  <c:v>6.375078735351562</c:v>
                </c:pt>
                <c:pt idx="4478">
                  <c:v>6.376131591796875</c:v>
                </c:pt>
                <c:pt idx="4479">
                  <c:v>6.383432922363281</c:v>
                </c:pt>
                <c:pt idx="4480">
                  <c:v>6.387399253845212</c:v>
                </c:pt>
                <c:pt idx="4481">
                  <c:v>6.387504158020015</c:v>
                </c:pt>
                <c:pt idx="4482">
                  <c:v>6.41040378570557</c:v>
                </c:pt>
                <c:pt idx="4483">
                  <c:v>6.41450839996338</c:v>
                </c:pt>
                <c:pt idx="4484">
                  <c:v>6.40439754486084</c:v>
                </c:pt>
                <c:pt idx="4485">
                  <c:v>6.397969779968258</c:v>
                </c:pt>
                <c:pt idx="4486">
                  <c:v>6.390245018005371</c:v>
                </c:pt>
                <c:pt idx="4487">
                  <c:v>6.395921287536621</c:v>
                </c:pt>
                <c:pt idx="4488">
                  <c:v>6.403770027160645</c:v>
                </c:pt>
                <c:pt idx="4489">
                  <c:v>6.416539726257324</c:v>
                </c:pt>
                <c:pt idx="4490">
                  <c:v>6.419934806823727</c:v>
                </c:pt>
                <c:pt idx="4491">
                  <c:v>6.413144645690918</c:v>
                </c:pt>
                <c:pt idx="4492">
                  <c:v>6.423162040710449</c:v>
                </c:pt>
                <c:pt idx="4493">
                  <c:v>6.432195243835446</c:v>
                </c:pt>
                <c:pt idx="4494">
                  <c:v>6.425588188171386</c:v>
                </c:pt>
                <c:pt idx="4495">
                  <c:v>6.43055492401123</c:v>
                </c:pt>
                <c:pt idx="4496">
                  <c:v>6.423581657409668</c:v>
                </c:pt>
                <c:pt idx="4497">
                  <c:v>6.42913347244263</c:v>
                </c:pt>
                <c:pt idx="4498">
                  <c:v>6.43062120437622</c:v>
                </c:pt>
                <c:pt idx="4499">
                  <c:v>6.427233753204347</c:v>
                </c:pt>
                <c:pt idx="4500">
                  <c:v>6.42786699295044</c:v>
                </c:pt>
                <c:pt idx="4501">
                  <c:v>6.432680187225341</c:v>
                </c:pt>
                <c:pt idx="4502">
                  <c:v>6.438333568572998</c:v>
                </c:pt>
                <c:pt idx="4503">
                  <c:v>6.43956190109253</c:v>
                </c:pt>
                <c:pt idx="4504">
                  <c:v>6.43578344345093</c:v>
                </c:pt>
                <c:pt idx="4505">
                  <c:v>6.441185054779051</c:v>
                </c:pt>
                <c:pt idx="4506">
                  <c:v>6.43020540237427</c:v>
                </c:pt>
                <c:pt idx="4507">
                  <c:v>6.44106203079224</c:v>
                </c:pt>
                <c:pt idx="4508">
                  <c:v>6.448580799102783</c:v>
                </c:pt>
                <c:pt idx="4509">
                  <c:v>6.440638599395752</c:v>
                </c:pt>
                <c:pt idx="4510">
                  <c:v>6.437689838409423</c:v>
                </c:pt>
                <c:pt idx="4511">
                  <c:v>6.448279438018798</c:v>
                </c:pt>
                <c:pt idx="4512">
                  <c:v>6.442011890411377</c:v>
                </c:pt>
                <c:pt idx="4513">
                  <c:v>6.443697986602783</c:v>
                </c:pt>
                <c:pt idx="4514">
                  <c:v>6.44800859451294</c:v>
                </c:pt>
                <c:pt idx="4515">
                  <c:v>6.455615100860595</c:v>
                </c:pt>
                <c:pt idx="4516">
                  <c:v>6.464543399810791</c:v>
                </c:pt>
                <c:pt idx="4517">
                  <c:v>6.462475833892822</c:v>
                </c:pt>
                <c:pt idx="4518">
                  <c:v>6.476189670562744</c:v>
                </c:pt>
                <c:pt idx="4519">
                  <c:v>6.474586067199704</c:v>
                </c:pt>
                <c:pt idx="4520">
                  <c:v>6.48557239532471</c:v>
                </c:pt>
                <c:pt idx="4521">
                  <c:v>6.48532253265381</c:v>
                </c:pt>
                <c:pt idx="4522">
                  <c:v>6.477174339294431</c:v>
                </c:pt>
                <c:pt idx="4523">
                  <c:v>6.460620460510253</c:v>
                </c:pt>
                <c:pt idx="4524">
                  <c:v>6.464047966003415</c:v>
                </c:pt>
                <c:pt idx="4525">
                  <c:v>6.473737297058105</c:v>
                </c:pt>
                <c:pt idx="4526">
                  <c:v>6.472211418151855</c:v>
                </c:pt>
                <c:pt idx="4527">
                  <c:v>6.473110733032227</c:v>
                </c:pt>
                <c:pt idx="4528">
                  <c:v>6.475857315063477</c:v>
                </c:pt>
                <c:pt idx="4529">
                  <c:v>6.473254261016845</c:v>
                </c:pt>
                <c:pt idx="4530">
                  <c:v>6.472109851837158</c:v>
                </c:pt>
                <c:pt idx="4531">
                  <c:v>6.48327928543091</c:v>
                </c:pt>
                <c:pt idx="4532">
                  <c:v>6.487734851837155</c:v>
                </c:pt>
                <c:pt idx="4533">
                  <c:v>6.48597246170044</c:v>
                </c:pt>
                <c:pt idx="4534">
                  <c:v>6.493317661285397</c:v>
                </c:pt>
                <c:pt idx="4535">
                  <c:v>6.477955875396725</c:v>
                </c:pt>
                <c:pt idx="4536">
                  <c:v>6.479485569000241</c:v>
                </c:pt>
                <c:pt idx="4537">
                  <c:v>6.480202732086182</c:v>
                </c:pt>
                <c:pt idx="4538">
                  <c:v>6.468434391021728</c:v>
                </c:pt>
                <c:pt idx="4539">
                  <c:v>6.461632308959961</c:v>
                </c:pt>
                <c:pt idx="4540">
                  <c:v>6.473916587829589</c:v>
                </c:pt>
                <c:pt idx="4541">
                  <c:v>6.471537170410156</c:v>
                </c:pt>
                <c:pt idx="4542">
                  <c:v>6.478758392333987</c:v>
                </c:pt>
                <c:pt idx="4543">
                  <c:v>6.47364669799805</c:v>
                </c:pt>
                <c:pt idx="4544">
                  <c:v>6.48014503479004</c:v>
                </c:pt>
                <c:pt idx="4545">
                  <c:v>6.48588996887207</c:v>
                </c:pt>
                <c:pt idx="4546">
                  <c:v>6.487267074584964</c:v>
                </c:pt>
                <c:pt idx="4547">
                  <c:v>6.495575485229492</c:v>
                </c:pt>
                <c:pt idx="4548">
                  <c:v>6.517119941711422</c:v>
                </c:pt>
                <c:pt idx="4549">
                  <c:v>6.511764106750488</c:v>
                </c:pt>
                <c:pt idx="4550">
                  <c:v>6.511367378234863</c:v>
                </c:pt>
                <c:pt idx="4551">
                  <c:v>6.507964668273925</c:v>
                </c:pt>
                <c:pt idx="4552">
                  <c:v>6.496612129211428</c:v>
                </c:pt>
                <c:pt idx="4553">
                  <c:v>6.499583778381347</c:v>
                </c:pt>
                <c:pt idx="4554">
                  <c:v>6.51430088043213</c:v>
                </c:pt>
                <c:pt idx="4555">
                  <c:v>6.522391853332516</c:v>
                </c:pt>
                <c:pt idx="4556">
                  <c:v>6.515567359924316</c:v>
                </c:pt>
                <c:pt idx="4557">
                  <c:v>6.502963600158691</c:v>
                </c:pt>
                <c:pt idx="4558">
                  <c:v>6.492480812072751</c:v>
                </c:pt>
                <c:pt idx="4559">
                  <c:v>6.496795234680178</c:v>
                </c:pt>
                <c:pt idx="4560">
                  <c:v>6.499526557922363</c:v>
                </c:pt>
                <c:pt idx="4561">
                  <c:v>6.494033393859863</c:v>
                </c:pt>
                <c:pt idx="4562">
                  <c:v>6.493926582336425</c:v>
                </c:pt>
                <c:pt idx="4563">
                  <c:v>6.486785469055175</c:v>
                </c:pt>
                <c:pt idx="4564">
                  <c:v>6.491774616241455</c:v>
                </c:pt>
                <c:pt idx="4565">
                  <c:v>6.503325519561767</c:v>
                </c:pt>
                <c:pt idx="4566">
                  <c:v>6.504895267486567</c:v>
                </c:pt>
                <c:pt idx="4567">
                  <c:v>6.506135044097897</c:v>
                </c:pt>
                <c:pt idx="4568">
                  <c:v>6.491204319000244</c:v>
                </c:pt>
                <c:pt idx="4569">
                  <c:v>6.499184665679929</c:v>
                </c:pt>
                <c:pt idx="4570">
                  <c:v>6.514027652740475</c:v>
                </c:pt>
                <c:pt idx="4571">
                  <c:v>6.52424913406372</c:v>
                </c:pt>
                <c:pt idx="4572">
                  <c:v>6.504740772247314</c:v>
                </c:pt>
                <c:pt idx="4573">
                  <c:v>6.498210010528564</c:v>
                </c:pt>
                <c:pt idx="4574">
                  <c:v>6.502909717559814</c:v>
                </c:pt>
                <c:pt idx="4575">
                  <c:v>6.494517383575436</c:v>
                </c:pt>
                <c:pt idx="4576">
                  <c:v>6.511515674591064</c:v>
                </c:pt>
                <c:pt idx="4577">
                  <c:v>6.52863603591919</c:v>
                </c:pt>
                <c:pt idx="4578">
                  <c:v>6.52726655960083</c:v>
                </c:pt>
                <c:pt idx="4579">
                  <c:v>6.525202808380127</c:v>
                </c:pt>
                <c:pt idx="4580">
                  <c:v>6.536158618927002</c:v>
                </c:pt>
                <c:pt idx="4581">
                  <c:v>6.520258960723877</c:v>
                </c:pt>
                <c:pt idx="4582">
                  <c:v>6.51940113067627</c:v>
                </c:pt>
                <c:pt idx="4583">
                  <c:v>6.51682239532471</c:v>
                </c:pt>
                <c:pt idx="4584">
                  <c:v>6.511395988464355</c:v>
                </c:pt>
                <c:pt idx="4585">
                  <c:v>6.516809043884277</c:v>
                </c:pt>
                <c:pt idx="4586">
                  <c:v>6.52236705780029</c:v>
                </c:pt>
                <c:pt idx="4587">
                  <c:v>6.508794364929199</c:v>
                </c:pt>
                <c:pt idx="4588">
                  <c:v>6.502825317382809</c:v>
                </c:pt>
                <c:pt idx="4589">
                  <c:v>6.515302238464355</c:v>
                </c:pt>
                <c:pt idx="4590">
                  <c:v>6.521848258972168</c:v>
                </c:pt>
                <c:pt idx="4591">
                  <c:v>6.513898906707762</c:v>
                </c:pt>
                <c:pt idx="4592">
                  <c:v>6.51715951919555</c:v>
                </c:pt>
                <c:pt idx="4593">
                  <c:v>6.50948053359985</c:v>
                </c:pt>
                <c:pt idx="4594">
                  <c:v>6.520443973541258</c:v>
                </c:pt>
                <c:pt idx="4595">
                  <c:v>6.527899799346923</c:v>
                </c:pt>
                <c:pt idx="4596">
                  <c:v>6.522391376495357</c:v>
                </c:pt>
                <c:pt idx="4597">
                  <c:v>6.522282657623288</c:v>
                </c:pt>
                <c:pt idx="4598">
                  <c:v>6.521245536804199</c:v>
                </c:pt>
                <c:pt idx="4599">
                  <c:v>6.524970588684079</c:v>
                </c:pt>
                <c:pt idx="4600">
                  <c:v>6.523559150695797</c:v>
                </c:pt>
                <c:pt idx="4601">
                  <c:v>6.527976570129388</c:v>
                </c:pt>
                <c:pt idx="4602">
                  <c:v>6.537078437805175</c:v>
                </c:pt>
                <c:pt idx="4603">
                  <c:v>6.524642524719238</c:v>
                </c:pt>
                <c:pt idx="4604">
                  <c:v>6.540025291442871</c:v>
                </c:pt>
                <c:pt idx="4605">
                  <c:v>6.547021446228027</c:v>
                </c:pt>
                <c:pt idx="4606">
                  <c:v>6.530435142517089</c:v>
                </c:pt>
                <c:pt idx="4607">
                  <c:v>6.540917930603027</c:v>
                </c:pt>
                <c:pt idx="4608">
                  <c:v>6.54129940032959</c:v>
                </c:pt>
                <c:pt idx="4609">
                  <c:v>6.54111629486084</c:v>
                </c:pt>
                <c:pt idx="4610">
                  <c:v>6.538659629821777</c:v>
                </c:pt>
                <c:pt idx="4611">
                  <c:v>6.528348503112793</c:v>
                </c:pt>
                <c:pt idx="4612">
                  <c:v>6.538655815124511</c:v>
                </c:pt>
                <c:pt idx="4613">
                  <c:v>6.551919517517087</c:v>
                </c:pt>
                <c:pt idx="4614">
                  <c:v>6.570878086090088</c:v>
                </c:pt>
                <c:pt idx="4615">
                  <c:v>6.571900424957275</c:v>
                </c:pt>
                <c:pt idx="4616">
                  <c:v>6.564631996154785</c:v>
                </c:pt>
                <c:pt idx="4617">
                  <c:v>6.559179840087888</c:v>
                </c:pt>
                <c:pt idx="4618">
                  <c:v>6.563078460693359</c:v>
                </c:pt>
                <c:pt idx="4619">
                  <c:v>6.544806060791012</c:v>
                </c:pt>
                <c:pt idx="4620">
                  <c:v>6.550161895751953</c:v>
                </c:pt>
                <c:pt idx="4621">
                  <c:v>6.544244346618649</c:v>
                </c:pt>
                <c:pt idx="4622">
                  <c:v>6.55879741668701</c:v>
                </c:pt>
                <c:pt idx="4623">
                  <c:v>6.558194694519043</c:v>
                </c:pt>
                <c:pt idx="4624">
                  <c:v>6.557363090515138</c:v>
                </c:pt>
                <c:pt idx="4625">
                  <c:v>6.565061149597168</c:v>
                </c:pt>
                <c:pt idx="4626">
                  <c:v>6.566796836853027</c:v>
                </c:pt>
                <c:pt idx="4627">
                  <c:v>6.572675285339355</c:v>
                </c:pt>
                <c:pt idx="4628">
                  <c:v>6.571427879333496</c:v>
                </c:pt>
                <c:pt idx="4629">
                  <c:v>6.563478050231931</c:v>
                </c:pt>
                <c:pt idx="4630">
                  <c:v>6.563623008728027</c:v>
                </c:pt>
                <c:pt idx="4631">
                  <c:v>6.563241539001465</c:v>
                </c:pt>
                <c:pt idx="4632">
                  <c:v>6.561128196716308</c:v>
                </c:pt>
                <c:pt idx="4633">
                  <c:v>6.559938011169431</c:v>
                </c:pt>
                <c:pt idx="4634">
                  <c:v>6.579537925720215</c:v>
                </c:pt>
                <c:pt idx="4635">
                  <c:v>6.580598411560058</c:v>
                </c:pt>
                <c:pt idx="4636">
                  <c:v>6.574960289001465</c:v>
                </c:pt>
                <c:pt idx="4637">
                  <c:v>6.561454353332516</c:v>
                </c:pt>
                <c:pt idx="4638">
                  <c:v>6.550580558776849</c:v>
                </c:pt>
                <c:pt idx="4639">
                  <c:v>6.559091148376465</c:v>
                </c:pt>
                <c:pt idx="4640">
                  <c:v>6.575490531921386</c:v>
                </c:pt>
                <c:pt idx="4641">
                  <c:v>6.571559009552002</c:v>
                </c:pt>
                <c:pt idx="4642">
                  <c:v>6.569834766387934</c:v>
                </c:pt>
                <c:pt idx="4643">
                  <c:v>6.566094455718991</c:v>
                </c:pt>
                <c:pt idx="4644">
                  <c:v>6.576417026519775</c:v>
                </c:pt>
                <c:pt idx="4645">
                  <c:v>6.56834512710571</c:v>
                </c:pt>
                <c:pt idx="4646">
                  <c:v>6.582818088531491</c:v>
                </c:pt>
                <c:pt idx="4647">
                  <c:v>6.60109048843384</c:v>
                </c:pt>
                <c:pt idx="4648">
                  <c:v>6.596871433258056</c:v>
                </c:pt>
                <c:pt idx="4649">
                  <c:v>6.594664630889889</c:v>
                </c:pt>
                <c:pt idx="4650">
                  <c:v>6.592688617706295</c:v>
                </c:pt>
                <c:pt idx="4651">
                  <c:v>6.606589374542236</c:v>
                </c:pt>
                <c:pt idx="4652">
                  <c:v>6.61006647109985</c:v>
                </c:pt>
                <c:pt idx="4653">
                  <c:v>6.596646366119384</c:v>
                </c:pt>
                <c:pt idx="4654">
                  <c:v>6.612011966705316</c:v>
                </c:pt>
                <c:pt idx="4655">
                  <c:v>6.608471927642822</c:v>
                </c:pt>
                <c:pt idx="4656">
                  <c:v>6.593098697662353</c:v>
                </c:pt>
                <c:pt idx="4657">
                  <c:v>6.608128604888916</c:v>
                </c:pt>
                <c:pt idx="4658">
                  <c:v>6.602345523834228</c:v>
                </c:pt>
                <c:pt idx="4659">
                  <c:v>6.613057193756103</c:v>
                </c:pt>
                <c:pt idx="4660">
                  <c:v>6.617901859283441</c:v>
                </c:pt>
                <c:pt idx="4661">
                  <c:v>6.628724155426025</c:v>
                </c:pt>
                <c:pt idx="4662">
                  <c:v>6.619565067291256</c:v>
                </c:pt>
                <c:pt idx="4663">
                  <c:v>6.611699161529541</c:v>
                </c:pt>
                <c:pt idx="4664">
                  <c:v>6.612340030670166</c:v>
                </c:pt>
                <c:pt idx="4665">
                  <c:v>6.619530735015869</c:v>
                </c:pt>
                <c:pt idx="4666">
                  <c:v>6.622641143798828</c:v>
                </c:pt>
                <c:pt idx="4667">
                  <c:v>6.6311669921875</c:v>
                </c:pt>
                <c:pt idx="4668">
                  <c:v>6.626505432128903</c:v>
                </c:pt>
                <c:pt idx="4669">
                  <c:v>6.625088272094723</c:v>
                </c:pt>
                <c:pt idx="4670">
                  <c:v>6.634367523193359</c:v>
                </c:pt>
                <c:pt idx="4671">
                  <c:v>6.627396163940427</c:v>
                </c:pt>
                <c:pt idx="4672">
                  <c:v>6.602100906372067</c:v>
                </c:pt>
                <c:pt idx="4673">
                  <c:v>6.603100357055661</c:v>
                </c:pt>
                <c:pt idx="4674">
                  <c:v>6.599484024047848</c:v>
                </c:pt>
                <c:pt idx="4675">
                  <c:v>6.60075813293457</c:v>
                </c:pt>
                <c:pt idx="4676">
                  <c:v>6.598707733154297</c:v>
                </c:pt>
                <c:pt idx="4677">
                  <c:v>6.598700103759766</c:v>
                </c:pt>
                <c:pt idx="4678">
                  <c:v>6.607893524169921</c:v>
                </c:pt>
                <c:pt idx="4679">
                  <c:v>6.60465103149414</c:v>
                </c:pt>
                <c:pt idx="4680">
                  <c:v>6.607245025634766</c:v>
                </c:pt>
                <c:pt idx="4681">
                  <c:v>6.624044952392575</c:v>
                </c:pt>
                <c:pt idx="4682">
                  <c:v>6.627981719970697</c:v>
                </c:pt>
                <c:pt idx="4683">
                  <c:v>6.641180572509762</c:v>
                </c:pt>
                <c:pt idx="4684">
                  <c:v>6.645068702697753</c:v>
                </c:pt>
                <c:pt idx="4685">
                  <c:v>6.644382057189936</c:v>
                </c:pt>
                <c:pt idx="4686">
                  <c:v>6.655749855041503</c:v>
                </c:pt>
                <c:pt idx="4687">
                  <c:v>6.655017433166501</c:v>
                </c:pt>
                <c:pt idx="4688">
                  <c:v>6.648665962219238</c:v>
                </c:pt>
                <c:pt idx="4689">
                  <c:v>6.644263801574707</c:v>
                </c:pt>
                <c:pt idx="4690">
                  <c:v>6.647189674377436</c:v>
                </c:pt>
                <c:pt idx="4691">
                  <c:v>6.640506324768066</c:v>
                </c:pt>
                <c:pt idx="4692">
                  <c:v>6.63343864440918</c:v>
                </c:pt>
                <c:pt idx="4693">
                  <c:v>6.630276260375973</c:v>
                </c:pt>
                <c:pt idx="4694">
                  <c:v>6.641613540649411</c:v>
                </c:pt>
                <c:pt idx="4695">
                  <c:v>6.651577529907223</c:v>
                </c:pt>
                <c:pt idx="4696">
                  <c:v>6.635616836547847</c:v>
                </c:pt>
                <c:pt idx="4697">
                  <c:v>6.630127487182617</c:v>
                </c:pt>
                <c:pt idx="4698">
                  <c:v>6.637051162719726</c:v>
                </c:pt>
                <c:pt idx="4699">
                  <c:v>6.642696914672851</c:v>
                </c:pt>
                <c:pt idx="4700">
                  <c:v>6.640076217651367</c:v>
                </c:pt>
                <c:pt idx="4701">
                  <c:v>6.646057662963867</c:v>
                </c:pt>
                <c:pt idx="4702">
                  <c:v>6.645353851318356</c:v>
                </c:pt>
                <c:pt idx="4703">
                  <c:v>6.65794998168945</c:v>
                </c:pt>
                <c:pt idx="4704">
                  <c:v>6.678935108184814</c:v>
                </c:pt>
                <c:pt idx="4705">
                  <c:v>6.68377214431763</c:v>
                </c:pt>
                <c:pt idx="4706">
                  <c:v>6.672802982330322</c:v>
                </c:pt>
                <c:pt idx="4707">
                  <c:v>6.664075908660884</c:v>
                </c:pt>
                <c:pt idx="4708">
                  <c:v>6.655592021942138</c:v>
                </c:pt>
                <c:pt idx="4709">
                  <c:v>6.656715450286865</c:v>
                </c:pt>
                <c:pt idx="4710">
                  <c:v>6.658111629486078</c:v>
                </c:pt>
                <c:pt idx="4711">
                  <c:v>6.659329471588136</c:v>
                </c:pt>
                <c:pt idx="4712">
                  <c:v>6.654213962554928</c:v>
                </c:pt>
                <c:pt idx="4713">
                  <c:v>6.670044956207271</c:v>
                </c:pt>
                <c:pt idx="4714">
                  <c:v>6.666375217437738</c:v>
                </c:pt>
                <c:pt idx="4715">
                  <c:v>6.669564304351806</c:v>
                </c:pt>
                <c:pt idx="4716">
                  <c:v>6.658501682281491</c:v>
                </c:pt>
                <c:pt idx="4717">
                  <c:v>6.657935199737545</c:v>
                </c:pt>
                <c:pt idx="4718">
                  <c:v>6.66775804519653</c:v>
                </c:pt>
                <c:pt idx="4719">
                  <c:v>6.678434429168698</c:v>
                </c:pt>
                <c:pt idx="4720">
                  <c:v>6.687887248992914</c:v>
                </c:pt>
                <c:pt idx="4721">
                  <c:v>6.693693218231201</c:v>
                </c:pt>
                <c:pt idx="4722">
                  <c:v>6.697057781219479</c:v>
                </c:pt>
                <c:pt idx="4723">
                  <c:v>6.685598430633545</c:v>
                </c:pt>
                <c:pt idx="4724">
                  <c:v>6.6743798828125</c:v>
                </c:pt>
                <c:pt idx="4725">
                  <c:v>6.652741012573242</c:v>
                </c:pt>
                <c:pt idx="4726">
                  <c:v>6.663670120239256</c:v>
                </c:pt>
                <c:pt idx="4727">
                  <c:v>6.668915328979484</c:v>
                </c:pt>
                <c:pt idx="4728">
                  <c:v>6.669907150268551</c:v>
                </c:pt>
                <c:pt idx="4729">
                  <c:v>6.683525619506835</c:v>
                </c:pt>
                <c:pt idx="4730">
                  <c:v>6.688927230834958</c:v>
                </c:pt>
                <c:pt idx="4731">
                  <c:v>6.678616104125976</c:v>
                </c:pt>
                <c:pt idx="4732">
                  <c:v>6.687763748168945</c:v>
                </c:pt>
                <c:pt idx="4733">
                  <c:v>6.672205505371091</c:v>
                </c:pt>
                <c:pt idx="4734">
                  <c:v>6.661814270019525</c:v>
                </c:pt>
                <c:pt idx="4735">
                  <c:v>6.650202331542968</c:v>
                </c:pt>
                <c:pt idx="4736">
                  <c:v>6.658411560058587</c:v>
                </c:pt>
                <c:pt idx="4737">
                  <c:v>6.670641479492187</c:v>
                </c:pt>
                <c:pt idx="4738">
                  <c:v>6.668940124511716</c:v>
                </c:pt>
                <c:pt idx="4739">
                  <c:v>6.68969970703125</c:v>
                </c:pt>
                <c:pt idx="4740">
                  <c:v>6.702837524414062</c:v>
                </c:pt>
                <c:pt idx="4741">
                  <c:v>6.677973327636714</c:v>
                </c:pt>
                <c:pt idx="4742">
                  <c:v>6.668491420745846</c:v>
                </c:pt>
                <c:pt idx="4743">
                  <c:v>6.681766567230224</c:v>
                </c:pt>
                <c:pt idx="4744">
                  <c:v>6.69470602035522</c:v>
                </c:pt>
                <c:pt idx="4745">
                  <c:v>6.696252880096435</c:v>
                </c:pt>
                <c:pt idx="4746">
                  <c:v>6.697933254241938</c:v>
                </c:pt>
                <c:pt idx="4747">
                  <c:v>6.70457082748413</c:v>
                </c:pt>
                <c:pt idx="4748">
                  <c:v>6.708942470550537</c:v>
                </c:pt>
                <c:pt idx="4749">
                  <c:v>6.696895656585688</c:v>
                </c:pt>
                <c:pt idx="4750">
                  <c:v>6.706586894989011</c:v>
                </c:pt>
                <c:pt idx="4751">
                  <c:v>6.714487133026123</c:v>
                </c:pt>
                <c:pt idx="4752">
                  <c:v>6.701623973846435</c:v>
                </c:pt>
                <c:pt idx="4753">
                  <c:v>6.686323223114013</c:v>
                </c:pt>
                <c:pt idx="4754">
                  <c:v>6.685545024871826</c:v>
                </c:pt>
                <c:pt idx="4755">
                  <c:v>6.681936321258542</c:v>
                </c:pt>
                <c:pt idx="4756">
                  <c:v>6.675492820739746</c:v>
                </c:pt>
                <c:pt idx="4757">
                  <c:v>6.671879825592041</c:v>
                </c:pt>
                <c:pt idx="4758">
                  <c:v>6.675091800689697</c:v>
                </c:pt>
                <c:pt idx="4759">
                  <c:v>6.672108707427975</c:v>
                </c:pt>
                <c:pt idx="4760">
                  <c:v>6.671559391021728</c:v>
                </c:pt>
                <c:pt idx="4761">
                  <c:v>6.679455814361572</c:v>
                </c:pt>
                <c:pt idx="4762">
                  <c:v>6.686001834869384</c:v>
                </c:pt>
                <c:pt idx="4763">
                  <c:v>6.682522830963134</c:v>
                </c:pt>
                <c:pt idx="4764">
                  <c:v>6.691868839263916</c:v>
                </c:pt>
                <c:pt idx="4765">
                  <c:v>6.700534877777092</c:v>
                </c:pt>
                <c:pt idx="4766">
                  <c:v>6.705219326019287</c:v>
                </c:pt>
                <c:pt idx="4767">
                  <c:v>6.70767599105835</c:v>
                </c:pt>
                <c:pt idx="4768">
                  <c:v>6.723148403167725</c:v>
                </c:pt>
                <c:pt idx="4769">
                  <c:v>6.727283535003662</c:v>
                </c:pt>
                <c:pt idx="4770">
                  <c:v>6.72168737411499</c:v>
                </c:pt>
                <c:pt idx="4771">
                  <c:v>6.71455961227417</c:v>
                </c:pt>
                <c:pt idx="4772">
                  <c:v>6.719549236297607</c:v>
                </c:pt>
                <c:pt idx="4773">
                  <c:v>6.724126873016351</c:v>
                </c:pt>
                <c:pt idx="4774">
                  <c:v>6.72810941696167</c:v>
                </c:pt>
                <c:pt idx="4775">
                  <c:v>6.726168689727783</c:v>
                </c:pt>
                <c:pt idx="4776">
                  <c:v>6.719218311309814</c:v>
                </c:pt>
                <c:pt idx="4777">
                  <c:v>6.710892734527588</c:v>
                </c:pt>
                <c:pt idx="4778">
                  <c:v>6.725220737457275</c:v>
                </c:pt>
                <c:pt idx="4779">
                  <c:v>6.7365456199646</c:v>
                </c:pt>
                <c:pt idx="4780">
                  <c:v>6.750728664398193</c:v>
                </c:pt>
                <c:pt idx="4781">
                  <c:v>6.742176113128662</c:v>
                </c:pt>
                <c:pt idx="4782">
                  <c:v>6.73262363433838</c:v>
                </c:pt>
                <c:pt idx="4783">
                  <c:v>6.73714023590088</c:v>
                </c:pt>
                <c:pt idx="4784">
                  <c:v>6.72860294342041</c:v>
                </c:pt>
                <c:pt idx="4785">
                  <c:v>6.71731143951416</c:v>
                </c:pt>
                <c:pt idx="4786">
                  <c:v>6.729053077697751</c:v>
                </c:pt>
                <c:pt idx="4787">
                  <c:v>6.73534923553467</c:v>
                </c:pt>
                <c:pt idx="4788">
                  <c:v>6.73759037017822</c:v>
                </c:pt>
                <c:pt idx="4789">
                  <c:v>6.738662300109867</c:v>
                </c:pt>
                <c:pt idx="4790">
                  <c:v>6.75018268585205</c:v>
                </c:pt>
                <c:pt idx="4791">
                  <c:v>6.745988426208493</c:v>
                </c:pt>
                <c:pt idx="4792">
                  <c:v>6.743794975280761</c:v>
                </c:pt>
                <c:pt idx="4793">
                  <c:v>6.74662166595459</c:v>
                </c:pt>
                <c:pt idx="4794">
                  <c:v>6.73912769317627</c:v>
                </c:pt>
                <c:pt idx="4795">
                  <c:v>6.737693367004394</c:v>
                </c:pt>
                <c:pt idx="4796">
                  <c:v>6.738166389465332</c:v>
                </c:pt>
                <c:pt idx="4797">
                  <c:v>6.738257942199707</c:v>
                </c:pt>
                <c:pt idx="4798">
                  <c:v>6.735179481506348</c:v>
                </c:pt>
                <c:pt idx="4799">
                  <c:v>6.73318058013916</c:v>
                </c:pt>
                <c:pt idx="4800">
                  <c:v>6.73823886871338</c:v>
                </c:pt>
                <c:pt idx="4801">
                  <c:v>6.73292881011963</c:v>
                </c:pt>
                <c:pt idx="4802">
                  <c:v>6.745971260070797</c:v>
                </c:pt>
                <c:pt idx="4803">
                  <c:v>6.751431999206543</c:v>
                </c:pt>
                <c:pt idx="4804">
                  <c:v>6.755864677429196</c:v>
                </c:pt>
                <c:pt idx="4805">
                  <c:v>6.75492435455322</c:v>
                </c:pt>
                <c:pt idx="4806">
                  <c:v>6.750918922424316</c:v>
                </c:pt>
                <c:pt idx="4807">
                  <c:v>6.760032234191894</c:v>
                </c:pt>
                <c:pt idx="4808">
                  <c:v>6.77141529083252</c:v>
                </c:pt>
                <c:pt idx="4809">
                  <c:v>6.773848114013678</c:v>
                </c:pt>
                <c:pt idx="4810">
                  <c:v>6.769781646728512</c:v>
                </c:pt>
                <c:pt idx="4811">
                  <c:v>6.787840423583984</c:v>
                </c:pt>
                <c:pt idx="4812">
                  <c:v>6.804287490844727</c:v>
                </c:pt>
                <c:pt idx="4813">
                  <c:v>6.790826377868649</c:v>
                </c:pt>
                <c:pt idx="4814">
                  <c:v>6.782159385681152</c:v>
                </c:pt>
                <c:pt idx="4815">
                  <c:v>6.77561336517334</c:v>
                </c:pt>
                <c:pt idx="4816">
                  <c:v>6.77845531463623</c:v>
                </c:pt>
                <c:pt idx="4817">
                  <c:v>6.779340324401858</c:v>
                </c:pt>
                <c:pt idx="4818">
                  <c:v>6.777033863067627</c:v>
                </c:pt>
                <c:pt idx="4819">
                  <c:v>6.777960834503173</c:v>
                </c:pt>
                <c:pt idx="4820">
                  <c:v>6.777880725860595</c:v>
                </c:pt>
                <c:pt idx="4821">
                  <c:v>6.784571704864502</c:v>
                </c:pt>
                <c:pt idx="4822">
                  <c:v>6.79965311050415</c:v>
                </c:pt>
                <c:pt idx="4823">
                  <c:v>6.79103952407837</c:v>
                </c:pt>
                <c:pt idx="4824">
                  <c:v>6.791178760528564</c:v>
                </c:pt>
                <c:pt idx="4825">
                  <c:v>6.793894824981689</c:v>
                </c:pt>
                <c:pt idx="4826">
                  <c:v>6.804875431060788</c:v>
                </c:pt>
                <c:pt idx="4827">
                  <c:v>6.805882511138913</c:v>
                </c:pt>
                <c:pt idx="4828">
                  <c:v>6.810490665435788</c:v>
                </c:pt>
                <c:pt idx="4829">
                  <c:v>6.805897769927975</c:v>
                </c:pt>
                <c:pt idx="4830">
                  <c:v>6.795056400299072</c:v>
                </c:pt>
                <c:pt idx="4831">
                  <c:v>6.801045475006103</c:v>
                </c:pt>
                <c:pt idx="4832">
                  <c:v>6.787224826812741</c:v>
                </c:pt>
                <c:pt idx="4833">
                  <c:v>6.798739490509033</c:v>
                </c:pt>
                <c:pt idx="4834">
                  <c:v>6.796526966094968</c:v>
                </c:pt>
                <c:pt idx="4835">
                  <c:v>6.79322343826294</c:v>
                </c:pt>
                <c:pt idx="4836">
                  <c:v>6.801295337677002</c:v>
                </c:pt>
                <c:pt idx="4837">
                  <c:v>6.806263027191166</c:v>
                </c:pt>
                <c:pt idx="4838">
                  <c:v>6.795337734222412</c:v>
                </c:pt>
                <c:pt idx="4839">
                  <c:v>6.791370449066162</c:v>
                </c:pt>
                <c:pt idx="4840">
                  <c:v>6.800113735198974</c:v>
                </c:pt>
                <c:pt idx="4841">
                  <c:v>6.788042125701905</c:v>
                </c:pt>
                <c:pt idx="4842">
                  <c:v>6.78634029388428</c:v>
                </c:pt>
                <c:pt idx="4843">
                  <c:v>6.789449272155761</c:v>
                </c:pt>
                <c:pt idx="4844">
                  <c:v>6.785707054138183</c:v>
                </c:pt>
                <c:pt idx="4845">
                  <c:v>6.791871604919433</c:v>
                </c:pt>
                <c:pt idx="4846">
                  <c:v>6.802545127868649</c:v>
                </c:pt>
                <c:pt idx="4847">
                  <c:v>6.820294914245605</c:v>
                </c:pt>
                <c:pt idx="4848">
                  <c:v>6.814500389099121</c:v>
                </c:pt>
                <c:pt idx="4849">
                  <c:v>6.807221946716305</c:v>
                </c:pt>
                <c:pt idx="4850">
                  <c:v>6.806038436889648</c:v>
                </c:pt>
                <c:pt idx="4851">
                  <c:v>6.814957199096677</c:v>
                </c:pt>
                <c:pt idx="4852">
                  <c:v>6.807053146362304</c:v>
                </c:pt>
                <c:pt idx="4853">
                  <c:v>6.80897575378418</c:v>
                </c:pt>
                <c:pt idx="4854">
                  <c:v>6.811157760620117</c:v>
                </c:pt>
                <c:pt idx="4855">
                  <c:v>6.831526336669921</c:v>
                </c:pt>
                <c:pt idx="4856">
                  <c:v>6.827166137695308</c:v>
                </c:pt>
                <c:pt idx="4857">
                  <c:v>6.8400178527832</c:v>
                </c:pt>
                <c:pt idx="4858">
                  <c:v>6.837606964111328</c:v>
                </c:pt>
                <c:pt idx="4859">
                  <c:v>6.832174835205075</c:v>
                </c:pt>
                <c:pt idx="4860">
                  <c:v>6.82933670043945</c:v>
                </c:pt>
                <c:pt idx="4861">
                  <c:v>6.836538848876947</c:v>
                </c:pt>
                <c:pt idx="4862">
                  <c:v>6.845697937011717</c:v>
                </c:pt>
                <c:pt idx="4863">
                  <c:v>6.834696350097656</c:v>
                </c:pt>
                <c:pt idx="4864">
                  <c:v>6.845854339599606</c:v>
                </c:pt>
                <c:pt idx="4865">
                  <c:v>6.850065765380859</c:v>
                </c:pt>
                <c:pt idx="4866">
                  <c:v>6.839796600341797</c:v>
                </c:pt>
                <c:pt idx="4867">
                  <c:v>6.858156738281247</c:v>
                </c:pt>
                <c:pt idx="4868">
                  <c:v>6.848818359374997</c:v>
                </c:pt>
                <c:pt idx="4869">
                  <c:v>6.850634155273437</c:v>
                </c:pt>
                <c:pt idx="4870">
                  <c:v>6.852870998382568</c:v>
                </c:pt>
                <c:pt idx="4871">
                  <c:v>6.856136379241938</c:v>
                </c:pt>
                <c:pt idx="4872">
                  <c:v>6.842327175140381</c:v>
                </c:pt>
                <c:pt idx="4873">
                  <c:v>6.842762050628662</c:v>
                </c:pt>
                <c:pt idx="4874">
                  <c:v>6.84784322738647</c:v>
                </c:pt>
                <c:pt idx="4875">
                  <c:v>6.846164760589596</c:v>
                </c:pt>
                <c:pt idx="4876">
                  <c:v>6.840744075775146</c:v>
                </c:pt>
                <c:pt idx="4877">
                  <c:v>6.84735876083374</c:v>
                </c:pt>
                <c:pt idx="4878">
                  <c:v>6.855365810394287</c:v>
                </c:pt>
                <c:pt idx="4879">
                  <c:v>6.841945705413818</c:v>
                </c:pt>
                <c:pt idx="4880">
                  <c:v>6.852962551116938</c:v>
                </c:pt>
                <c:pt idx="4881">
                  <c:v>6.854930934906003</c:v>
                </c:pt>
                <c:pt idx="4882">
                  <c:v>6.863014278411861</c:v>
                </c:pt>
                <c:pt idx="4883">
                  <c:v>6.861099300384521</c:v>
                </c:pt>
                <c:pt idx="4884">
                  <c:v>6.861373958587646</c:v>
                </c:pt>
                <c:pt idx="4885">
                  <c:v>6.872230587005615</c:v>
                </c:pt>
                <c:pt idx="4886">
                  <c:v>6.863487300872801</c:v>
                </c:pt>
                <c:pt idx="4887">
                  <c:v>6.868263301849368</c:v>
                </c:pt>
                <c:pt idx="4888">
                  <c:v>6.863548336029049</c:v>
                </c:pt>
                <c:pt idx="4889">
                  <c:v>6.860343990325927</c:v>
                </c:pt>
                <c:pt idx="4890">
                  <c:v>6.866378841400146</c:v>
                </c:pt>
                <c:pt idx="4891">
                  <c:v>6.864700374603268</c:v>
                </c:pt>
                <c:pt idx="4892">
                  <c:v>6.870098171234133</c:v>
                </c:pt>
                <c:pt idx="4893">
                  <c:v>6.865993556976313</c:v>
                </c:pt>
                <c:pt idx="4894">
                  <c:v>6.856105861663815</c:v>
                </c:pt>
                <c:pt idx="4895">
                  <c:v>6.85892873764038</c:v>
                </c:pt>
                <c:pt idx="4896">
                  <c:v>6.873096523284912</c:v>
                </c:pt>
                <c:pt idx="4897">
                  <c:v>6.881671962738037</c:v>
                </c:pt>
                <c:pt idx="4898">
                  <c:v>6.86484914779663</c:v>
                </c:pt>
                <c:pt idx="4899">
                  <c:v>6.865482387542724</c:v>
                </c:pt>
                <c:pt idx="4900">
                  <c:v>6.854503688812255</c:v>
                </c:pt>
                <c:pt idx="4901">
                  <c:v>6.85044485092163</c:v>
                </c:pt>
                <c:pt idx="4902">
                  <c:v>6.87269979476929</c:v>
                </c:pt>
                <c:pt idx="4903">
                  <c:v>6.87369161605835</c:v>
                </c:pt>
                <c:pt idx="4904">
                  <c:v>6.87747579574585</c:v>
                </c:pt>
                <c:pt idx="4905">
                  <c:v>6.891178188323975</c:v>
                </c:pt>
                <c:pt idx="4906">
                  <c:v>6.880920467376706</c:v>
                </c:pt>
                <c:pt idx="4907">
                  <c:v>6.897781429290768</c:v>
                </c:pt>
                <c:pt idx="4908">
                  <c:v>6.898498592376709</c:v>
                </c:pt>
                <c:pt idx="4909">
                  <c:v>6.900833187103271</c:v>
                </c:pt>
                <c:pt idx="4910">
                  <c:v>6.882606563568115</c:v>
                </c:pt>
                <c:pt idx="4911">
                  <c:v>6.882503566741938</c:v>
                </c:pt>
                <c:pt idx="4912">
                  <c:v>6.898159084320068</c:v>
                </c:pt>
                <c:pt idx="4913">
                  <c:v>6.878048000335693</c:v>
                </c:pt>
                <c:pt idx="4914">
                  <c:v>6.868782100677487</c:v>
                </c:pt>
                <c:pt idx="4915">
                  <c:v>6.880776462554931</c:v>
                </c:pt>
                <c:pt idx="4916">
                  <c:v>6.900620517730712</c:v>
                </c:pt>
                <c:pt idx="4917">
                  <c:v>6.890057621002197</c:v>
                </c:pt>
                <c:pt idx="4918">
                  <c:v>6.895459232330322</c:v>
                </c:pt>
                <c:pt idx="4919">
                  <c:v>6.898175296783444</c:v>
                </c:pt>
                <c:pt idx="4920">
                  <c:v>6.898320255279541</c:v>
                </c:pt>
                <c:pt idx="4921">
                  <c:v>6.899577198028564</c:v>
                </c:pt>
                <c:pt idx="4922">
                  <c:v>6.903037128448486</c:v>
                </c:pt>
                <c:pt idx="4923">
                  <c:v>6.90486627578735</c:v>
                </c:pt>
                <c:pt idx="4924">
                  <c:v>6.905507144927978</c:v>
                </c:pt>
                <c:pt idx="4925">
                  <c:v>6.907597599029541</c:v>
                </c:pt>
                <c:pt idx="4926">
                  <c:v>6.913106021881103</c:v>
                </c:pt>
                <c:pt idx="4927">
                  <c:v>6.918446598052978</c:v>
                </c:pt>
                <c:pt idx="4928">
                  <c:v>6.918694553375241</c:v>
                </c:pt>
                <c:pt idx="4929">
                  <c:v>6.917943058013916</c:v>
                </c:pt>
                <c:pt idx="4930">
                  <c:v>6.91229349136353</c:v>
                </c:pt>
                <c:pt idx="4931">
                  <c:v>6.914374408721923</c:v>
                </c:pt>
                <c:pt idx="4932">
                  <c:v>6.922827777862548</c:v>
                </c:pt>
                <c:pt idx="4933">
                  <c:v>6.923022327423095</c:v>
                </c:pt>
                <c:pt idx="4934">
                  <c:v>6.923647937774658</c:v>
                </c:pt>
                <c:pt idx="4935">
                  <c:v>6.92715745925903</c:v>
                </c:pt>
                <c:pt idx="4936">
                  <c:v>6.922290859222409</c:v>
                </c:pt>
                <c:pt idx="4937">
                  <c:v>6.92133527755737</c:v>
                </c:pt>
                <c:pt idx="4938">
                  <c:v>6.926988658905026</c:v>
                </c:pt>
                <c:pt idx="4939">
                  <c:v>6.92822462081909</c:v>
                </c:pt>
                <c:pt idx="4940">
                  <c:v>6.93326002120972</c:v>
                </c:pt>
                <c:pt idx="4941">
                  <c:v>6.917711315155029</c:v>
                </c:pt>
                <c:pt idx="4942">
                  <c:v>6.909120616912841</c:v>
                </c:pt>
                <c:pt idx="4943">
                  <c:v>6.91625410079956</c:v>
                </c:pt>
                <c:pt idx="4944">
                  <c:v>6.94390302658081</c:v>
                </c:pt>
                <c:pt idx="4945">
                  <c:v>6.943933544158935</c:v>
                </c:pt>
                <c:pt idx="4946">
                  <c:v>6.944315013885495</c:v>
                </c:pt>
                <c:pt idx="4947">
                  <c:v>6.935205516815185</c:v>
                </c:pt>
                <c:pt idx="4948">
                  <c:v>6.93692213058472</c:v>
                </c:pt>
                <c:pt idx="4949">
                  <c:v>6.954162654876709</c:v>
                </c:pt>
                <c:pt idx="4950">
                  <c:v>6.947235164642335</c:v>
                </c:pt>
                <c:pt idx="4951">
                  <c:v>6.939041194915774</c:v>
                </c:pt>
                <c:pt idx="4952">
                  <c:v>6.947650966644287</c:v>
                </c:pt>
                <c:pt idx="4953">
                  <c:v>6.930587825775146</c:v>
                </c:pt>
                <c:pt idx="4954">
                  <c:v>6.927551326751706</c:v>
                </c:pt>
                <c:pt idx="4955">
                  <c:v>6.95012098312378</c:v>
                </c:pt>
                <c:pt idx="4956">
                  <c:v>6.949849662780763</c:v>
                </c:pt>
                <c:pt idx="4957">
                  <c:v>6.954892692565918</c:v>
                </c:pt>
                <c:pt idx="4958">
                  <c:v>6.93627696990967</c:v>
                </c:pt>
                <c:pt idx="4959">
                  <c:v>6.947820243835446</c:v>
                </c:pt>
                <c:pt idx="4960">
                  <c:v>6.955442962646484</c:v>
                </c:pt>
                <c:pt idx="4961">
                  <c:v>6.95416313171387</c:v>
                </c:pt>
                <c:pt idx="4962">
                  <c:v>6.947857437133789</c:v>
                </c:pt>
                <c:pt idx="4963">
                  <c:v>6.947380599975586</c:v>
                </c:pt>
                <c:pt idx="4964">
                  <c:v>6.946968612670898</c:v>
                </c:pt>
                <c:pt idx="4965">
                  <c:v>6.95137077331543</c:v>
                </c:pt>
                <c:pt idx="4966">
                  <c:v>6.952759323120117</c:v>
                </c:pt>
                <c:pt idx="4967">
                  <c:v>6.952301559448239</c:v>
                </c:pt>
                <c:pt idx="4968">
                  <c:v>6.951706466674806</c:v>
                </c:pt>
                <c:pt idx="4969">
                  <c:v>6.932846603393556</c:v>
                </c:pt>
                <c:pt idx="4970">
                  <c:v>6.948158798217773</c:v>
                </c:pt>
                <c:pt idx="4971">
                  <c:v>6.96282249450684</c:v>
                </c:pt>
                <c:pt idx="4972">
                  <c:v>6.962090072631836</c:v>
                </c:pt>
                <c:pt idx="4973">
                  <c:v>6.961046752929687</c:v>
                </c:pt>
                <c:pt idx="4974">
                  <c:v>6.957453308105467</c:v>
                </c:pt>
                <c:pt idx="4975">
                  <c:v>6.961573657989502</c:v>
                </c:pt>
                <c:pt idx="4976">
                  <c:v>6.95491319656372</c:v>
                </c:pt>
                <c:pt idx="4977">
                  <c:v>6.942156848907467</c:v>
                </c:pt>
                <c:pt idx="4978">
                  <c:v>6.946666774749758</c:v>
                </c:pt>
                <c:pt idx="4979">
                  <c:v>6.944751796722412</c:v>
                </c:pt>
                <c:pt idx="4980">
                  <c:v>6.941448268890381</c:v>
                </c:pt>
                <c:pt idx="4981">
                  <c:v>6.94960409164429</c:v>
                </c:pt>
                <c:pt idx="4982">
                  <c:v>6.966358242034912</c:v>
                </c:pt>
                <c:pt idx="4983">
                  <c:v>6.953556118011474</c:v>
                </c:pt>
                <c:pt idx="4984">
                  <c:v>6.953807888031006</c:v>
                </c:pt>
                <c:pt idx="4985">
                  <c:v>6.959713039398193</c:v>
                </c:pt>
                <c:pt idx="4986">
                  <c:v>6.9650612449646</c:v>
                </c:pt>
                <c:pt idx="4987">
                  <c:v>6.977436122894287</c:v>
                </c:pt>
                <c:pt idx="4988">
                  <c:v>6.982471523284912</c:v>
                </c:pt>
                <c:pt idx="4989">
                  <c:v>6.995760021209716</c:v>
                </c:pt>
                <c:pt idx="4990">
                  <c:v>6.984956798553466</c:v>
                </c:pt>
                <c:pt idx="4991">
                  <c:v>6.984300670623779</c:v>
                </c:pt>
                <c:pt idx="4992">
                  <c:v>6.984039363861084</c:v>
                </c:pt>
                <c:pt idx="4993">
                  <c:v>6.98724370956421</c:v>
                </c:pt>
                <c:pt idx="4994">
                  <c:v>6.977556762695309</c:v>
                </c:pt>
                <c:pt idx="4995">
                  <c:v>6.975111541748046</c:v>
                </c:pt>
                <c:pt idx="4996">
                  <c:v>6.984118041992187</c:v>
                </c:pt>
                <c:pt idx="4997">
                  <c:v>6.983400878906247</c:v>
                </c:pt>
                <c:pt idx="4998">
                  <c:v>6.986910400390628</c:v>
                </c:pt>
                <c:pt idx="4999">
                  <c:v>6.98238998413086</c:v>
                </c:pt>
                <c:pt idx="5000">
                  <c:v>6.982811508178708</c:v>
                </c:pt>
                <c:pt idx="5001">
                  <c:v>6.990608749389648</c:v>
                </c:pt>
                <c:pt idx="5002">
                  <c:v>6.992859420776367</c:v>
                </c:pt>
                <c:pt idx="5003">
                  <c:v>6.98984819412232</c:v>
                </c:pt>
                <c:pt idx="5004">
                  <c:v>6.987010059356686</c:v>
                </c:pt>
                <c:pt idx="5005">
                  <c:v>6.995280323028564</c:v>
                </c:pt>
                <c:pt idx="5006">
                  <c:v>7.004639682769775</c:v>
                </c:pt>
                <c:pt idx="5007">
                  <c:v>6.989182529449462</c:v>
                </c:pt>
                <c:pt idx="5008">
                  <c:v>7.002381381988525</c:v>
                </c:pt>
                <c:pt idx="5009">
                  <c:v>7.011075077056881</c:v>
                </c:pt>
                <c:pt idx="5010">
                  <c:v>6.997422275543212</c:v>
                </c:pt>
                <c:pt idx="5011">
                  <c:v>6.992056903839111</c:v>
                </c:pt>
                <c:pt idx="5012">
                  <c:v>6.99306398391724</c:v>
                </c:pt>
                <c:pt idx="5013">
                  <c:v>6.997002658843991</c:v>
                </c:pt>
                <c:pt idx="5014">
                  <c:v>7.005501804351806</c:v>
                </c:pt>
                <c:pt idx="5015">
                  <c:v>7.001351413726808</c:v>
                </c:pt>
                <c:pt idx="5016">
                  <c:v>7.009041843414308</c:v>
                </c:pt>
                <c:pt idx="5017">
                  <c:v>7.014861164093017</c:v>
                </c:pt>
                <c:pt idx="5018">
                  <c:v>7.013342914581298</c:v>
                </c:pt>
                <c:pt idx="5019">
                  <c:v>7.019320545196533</c:v>
                </c:pt>
                <c:pt idx="5020">
                  <c:v>7.024386463165277</c:v>
                </c:pt>
                <c:pt idx="5021">
                  <c:v>7.019011554718015</c:v>
                </c:pt>
                <c:pt idx="5022">
                  <c:v>7.016577777862548</c:v>
                </c:pt>
                <c:pt idx="5023">
                  <c:v>7.01635271072388</c:v>
                </c:pt>
                <c:pt idx="5024">
                  <c:v>7.012010154724121</c:v>
                </c:pt>
                <c:pt idx="5025">
                  <c:v>7.016076622009277</c:v>
                </c:pt>
                <c:pt idx="5026">
                  <c:v>7.022261199951175</c:v>
                </c:pt>
                <c:pt idx="5027">
                  <c:v>7.039106903076172</c:v>
                </c:pt>
                <c:pt idx="5028">
                  <c:v>7.029684600830078</c:v>
                </c:pt>
                <c:pt idx="5029">
                  <c:v>7.040937957763671</c:v>
                </c:pt>
                <c:pt idx="5030">
                  <c:v>7.031294403076175</c:v>
                </c:pt>
                <c:pt idx="5031">
                  <c:v>7.025145111083984</c:v>
                </c:pt>
                <c:pt idx="5032">
                  <c:v>7.025938568115228</c:v>
                </c:pt>
                <c:pt idx="5033">
                  <c:v>7.033943710327148</c:v>
                </c:pt>
                <c:pt idx="5034">
                  <c:v>7.034397659301757</c:v>
                </c:pt>
                <c:pt idx="5035">
                  <c:v>7.05065017700195</c:v>
                </c:pt>
                <c:pt idx="5036">
                  <c:v>7.061020431518554</c:v>
                </c:pt>
                <c:pt idx="5037">
                  <c:v>7.054367599487304</c:v>
                </c:pt>
                <c:pt idx="5038">
                  <c:v>7.038498458862306</c:v>
                </c:pt>
                <c:pt idx="5039">
                  <c:v>7.038631973266601</c:v>
                </c:pt>
                <c:pt idx="5040">
                  <c:v>7.042423782348635</c:v>
                </c:pt>
                <c:pt idx="5041">
                  <c:v>7.045214233398434</c:v>
                </c:pt>
                <c:pt idx="5042">
                  <c:v>7.04866653442383</c:v>
                </c:pt>
                <c:pt idx="5043">
                  <c:v>7.034716186523437</c:v>
                </c:pt>
                <c:pt idx="5044">
                  <c:v>7.027861175537109</c:v>
                </c:pt>
                <c:pt idx="5045">
                  <c:v>7.043470916748046</c:v>
                </c:pt>
                <c:pt idx="5046">
                  <c:v>7.0447297668457</c:v>
                </c:pt>
                <c:pt idx="5047">
                  <c:v>7.035414276123044</c:v>
                </c:pt>
                <c:pt idx="5048">
                  <c:v>7.031355438232422</c:v>
                </c:pt>
                <c:pt idx="5049">
                  <c:v>7.037418422698974</c:v>
                </c:pt>
                <c:pt idx="5050">
                  <c:v>7.047855434417724</c:v>
                </c:pt>
                <c:pt idx="5051">
                  <c:v>7.046096858978268</c:v>
                </c:pt>
                <c:pt idx="5052">
                  <c:v>7.031356868743896</c:v>
                </c:pt>
                <c:pt idx="5053">
                  <c:v>7.029586849212643</c:v>
                </c:pt>
                <c:pt idx="5054">
                  <c:v>7.020328578948971</c:v>
                </c:pt>
                <c:pt idx="5055">
                  <c:v>7.013141689300537</c:v>
                </c:pt>
                <c:pt idx="5056">
                  <c:v>7.017763195037844</c:v>
                </c:pt>
                <c:pt idx="5057">
                  <c:v>7.024324474334716</c:v>
                </c:pt>
                <c:pt idx="5058">
                  <c:v>7.031933841705322</c:v>
                </c:pt>
                <c:pt idx="5059">
                  <c:v>7.027005252838131</c:v>
                </c:pt>
                <c:pt idx="5060">
                  <c:v>7.03091913223267</c:v>
                </c:pt>
                <c:pt idx="5061">
                  <c:v>7.035010395050048</c:v>
                </c:pt>
                <c:pt idx="5062">
                  <c:v>7.029183921813965</c:v>
                </c:pt>
                <c:pt idx="5063">
                  <c:v>7.027699527740475</c:v>
                </c:pt>
                <c:pt idx="5064">
                  <c:v>7.028027591705322</c:v>
                </c:pt>
                <c:pt idx="5065">
                  <c:v>7.034459171295166</c:v>
                </c:pt>
                <c:pt idx="5066">
                  <c:v>7.027386722564697</c:v>
                </c:pt>
                <c:pt idx="5067">
                  <c:v>7.021649417877197</c:v>
                </c:pt>
                <c:pt idx="5068">
                  <c:v>7.016285953521728</c:v>
                </c:pt>
                <c:pt idx="5069">
                  <c:v>7.03167444229126</c:v>
                </c:pt>
                <c:pt idx="5070">
                  <c:v>7.048520145416258</c:v>
                </c:pt>
                <c:pt idx="5071">
                  <c:v>7.058836994171142</c:v>
                </c:pt>
                <c:pt idx="5072">
                  <c:v>7.05078035354614</c:v>
                </c:pt>
                <c:pt idx="5073">
                  <c:v>7.044188556671138</c:v>
                </c:pt>
                <c:pt idx="5074">
                  <c:v>7.048270282745361</c:v>
                </c:pt>
                <c:pt idx="5075">
                  <c:v>7.048856792449951</c:v>
                </c:pt>
                <c:pt idx="5076">
                  <c:v>7.041668949127197</c:v>
                </c:pt>
                <c:pt idx="5077">
                  <c:v>7.049774227142334</c:v>
                </c:pt>
                <c:pt idx="5078">
                  <c:v>7.046274242401123</c:v>
                </c:pt>
                <c:pt idx="5079">
                  <c:v>7.056306896209716</c:v>
                </c:pt>
                <c:pt idx="5080">
                  <c:v>7.07066541671753</c:v>
                </c:pt>
                <c:pt idx="5081">
                  <c:v>7.091199932098388</c:v>
                </c:pt>
                <c:pt idx="5082">
                  <c:v>7.085187969207759</c:v>
                </c:pt>
                <c:pt idx="5083">
                  <c:v>7.075483379364011</c:v>
                </c:pt>
                <c:pt idx="5084">
                  <c:v>7.065927562713623</c:v>
                </c:pt>
                <c:pt idx="5085">
                  <c:v>7.068130550384518</c:v>
                </c:pt>
                <c:pt idx="5086">
                  <c:v>7.075851497650146</c:v>
                </c:pt>
                <c:pt idx="5087">
                  <c:v>7.083151874542236</c:v>
                </c:pt>
                <c:pt idx="5088">
                  <c:v>7.081687030792236</c:v>
                </c:pt>
                <c:pt idx="5089">
                  <c:v>7.084900913238525</c:v>
                </c:pt>
                <c:pt idx="5090">
                  <c:v>7.078694400787353</c:v>
                </c:pt>
                <c:pt idx="5091">
                  <c:v>7.077863273620605</c:v>
                </c:pt>
                <c:pt idx="5092">
                  <c:v>7.07978397369385</c:v>
                </c:pt>
                <c:pt idx="5093">
                  <c:v>7.073939857482907</c:v>
                </c:pt>
                <c:pt idx="5094">
                  <c:v>7.082001266479486</c:v>
                </c:pt>
                <c:pt idx="5095">
                  <c:v>7.076019821166989</c:v>
                </c:pt>
                <c:pt idx="5096">
                  <c:v>7.074078140258789</c:v>
                </c:pt>
                <c:pt idx="5097">
                  <c:v>7.083583889007568</c:v>
                </c:pt>
                <c:pt idx="5098">
                  <c:v>7.08500295639038</c:v>
                </c:pt>
                <c:pt idx="5099">
                  <c:v>7.091850337982177</c:v>
                </c:pt>
                <c:pt idx="5100">
                  <c:v>7.08184820175171</c:v>
                </c:pt>
                <c:pt idx="5101">
                  <c:v>7.082019863128662</c:v>
                </c:pt>
                <c:pt idx="5102">
                  <c:v>7.090107021331787</c:v>
                </c:pt>
                <c:pt idx="5103">
                  <c:v>7.086582241058347</c:v>
                </c:pt>
                <c:pt idx="5104">
                  <c:v>7.088680324554443</c:v>
                </c:pt>
                <c:pt idx="5105">
                  <c:v>7.090358791351318</c:v>
                </c:pt>
                <c:pt idx="5106">
                  <c:v>7.097805080413818</c:v>
                </c:pt>
                <c:pt idx="5107">
                  <c:v>7.090301570892334</c:v>
                </c:pt>
                <c:pt idx="5108">
                  <c:v>7.087104854583737</c:v>
                </c:pt>
                <c:pt idx="5109">
                  <c:v>7.089508113861085</c:v>
                </c:pt>
                <c:pt idx="5110">
                  <c:v>7.095867214202881</c:v>
                </c:pt>
                <c:pt idx="5111">
                  <c:v>7.092122135162353</c:v>
                </c:pt>
                <c:pt idx="5112">
                  <c:v>7.087315616607666</c:v>
                </c:pt>
                <c:pt idx="5113">
                  <c:v>7.10109811782837</c:v>
                </c:pt>
                <c:pt idx="5114">
                  <c:v>7.116204319000241</c:v>
                </c:pt>
                <c:pt idx="5115">
                  <c:v>7.105004367828366</c:v>
                </c:pt>
                <c:pt idx="5116">
                  <c:v>7.109326419830322</c:v>
                </c:pt>
                <c:pt idx="5117">
                  <c:v>7.112645206451413</c:v>
                </c:pt>
                <c:pt idx="5118">
                  <c:v>7.108502445220947</c:v>
                </c:pt>
                <c:pt idx="5119">
                  <c:v>7.098645267486569</c:v>
                </c:pt>
                <c:pt idx="5120">
                  <c:v>7.096038875579834</c:v>
                </c:pt>
                <c:pt idx="5121">
                  <c:v>7.094730434417724</c:v>
                </c:pt>
                <c:pt idx="5122">
                  <c:v>7.092083988189697</c:v>
                </c:pt>
                <c:pt idx="5123">
                  <c:v>7.093014774322508</c:v>
                </c:pt>
                <c:pt idx="5124">
                  <c:v>7.097197589874267</c:v>
                </c:pt>
                <c:pt idx="5125">
                  <c:v>7.114707050323483</c:v>
                </c:pt>
                <c:pt idx="5126">
                  <c:v>7.115787563323971</c:v>
                </c:pt>
                <c:pt idx="5127">
                  <c:v>7.101244029998779</c:v>
                </c:pt>
                <c:pt idx="5128">
                  <c:v>7.07774549484253</c:v>
                </c:pt>
                <c:pt idx="5129">
                  <c:v>7.087419567108149</c:v>
                </c:pt>
                <c:pt idx="5130">
                  <c:v>7.106660900115966</c:v>
                </c:pt>
                <c:pt idx="5131">
                  <c:v>7.106668529510498</c:v>
                </c:pt>
                <c:pt idx="5132">
                  <c:v>7.109014568328851</c:v>
                </c:pt>
                <c:pt idx="5133">
                  <c:v>7.119360027313232</c:v>
                </c:pt>
                <c:pt idx="5134">
                  <c:v>7.120252666473386</c:v>
                </c:pt>
                <c:pt idx="5135">
                  <c:v>7.12507062911987</c:v>
                </c:pt>
                <c:pt idx="5136">
                  <c:v>7.128084239959708</c:v>
                </c:pt>
                <c:pt idx="5137">
                  <c:v>7.120803890228268</c:v>
                </c:pt>
                <c:pt idx="5138">
                  <c:v>7.127420005798339</c:v>
                </c:pt>
                <c:pt idx="5139">
                  <c:v>7.122567710876462</c:v>
                </c:pt>
                <c:pt idx="5140">
                  <c:v>7.120591697692871</c:v>
                </c:pt>
                <c:pt idx="5141">
                  <c:v>7.119508323669431</c:v>
                </c:pt>
                <c:pt idx="5142">
                  <c:v>7.115144309997554</c:v>
                </c:pt>
                <c:pt idx="5143">
                  <c:v>7.117036399841306</c:v>
                </c:pt>
                <c:pt idx="5144">
                  <c:v>7.121383247375483</c:v>
                </c:pt>
                <c:pt idx="5145">
                  <c:v>7.1381831741333</c:v>
                </c:pt>
                <c:pt idx="5146">
                  <c:v>7.134288368225093</c:v>
                </c:pt>
                <c:pt idx="5147">
                  <c:v>7.128024635314938</c:v>
                </c:pt>
                <c:pt idx="5148">
                  <c:v>7.125260887145993</c:v>
                </c:pt>
                <c:pt idx="5149">
                  <c:v>7.131452140808105</c:v>
                </c:pt>
                <c:pt idx="5150">
                  <c:v>7.127698478698727</c:v>
                </c:pt>
                <c:pt idx="5151">
                  <c:v>7.12257915496826</c:v>
                </c:pt>
                <c:pt idx="5152">
                  <c:v>7.127442417144775</c:v>
                </c:pt>
                <c:pt idx="5153">
                  <c:v>7.134736118316647</c:v>
                </c:pt>
                <c:pt idx="5154">
                  <c:v>7.123658237457271</c:v>
                </c:pt>
                <c:pt idx="5155">
                  <c:v>7.130005893707275</c:v>
                </c:pt>
                <c:pt idx="5156">
                  <c:v>7.148213443756103</c:v>
                </c:pt>
                <c:pt idx="5157">
                  <c:v>7.145291385650638</c:v>
                </c:pt>
                <c:pt idx="5158">
                  <c:v>7.130444583892822</c:v>
                </c:pt>
                <c:pt idx="5159">
                  <c:v>7.139835891723632</c:v>
                </c:pt>
                <c:pt idx="5160">
                  <c:v>7.15416389465332</c:v>
                </c:pt>
                <c:pt idx="5161">
                  <c:v>7.145533618926999</c:v>
                </c:pt>
                <c:pt idx="5162">
                  <c:v>7.134959278106684</c:v>
                </c:pt>
                <c:pt idx="5163">
                  <c:v>7.125254688262936</c:v>
                </c:pt>
                <c:pt idx="5164">
                  <c:v>7.149722156524658</c:v>
                </c:pt>
                <c:pt idx="5165">
                  <c:v>7.147296962738037</c:v>
                </c:pt>
                <c:pt idx="5166">
                  <c:v>7.153537807464595</c:v>
                </c:pt>
                <c:pt idx="5167">
                  <c:v>7.154602108001709</c:v>
                </c:pt>
                <c:pt idx="5168">
                  <c:v>7.155834255218503</c:v>
                </c:pt>
                <c:pt idx="5169">
                  <c:v>7.146526393890381</c:v>
                </c:pt>
                <c:pt idx="5170">
                  <c:v>7.14208608627319</c:v>
                </c:pt>
                <c:pt idx="5171">
                  <c:v>7.139782009124756</c:v>
                </c:pt>
                <c:pt idx="5172">
                  <c:v>7.141674098968506</c:v>
                </c:pt>
                <c:pt idx="5173">
                  <c:v>7.145507869720453</c:v>
                </c:pt>
                <c:pt idx="5174">
                  <c:v>7.158878383636474</c:v>
                </c:pt>
                <c:pt idx="5175">
                  <c:v>7.142917690277095</c:v>
                </c:pt>
                <c:pt idx="5176">
                  <c:v>7.128414211273188</c:v>
                </c:pt>
                <c:pt idx="5177">
                  <c:v>7.12944799423218</c:v>
                </c:pt>
                <c:pt idx="5178">
                  <c:v>7.139923152923585</c:v>
                </c:pt>
                <c:pt idx="5179">
                  <c:v>7.134620723724368</c:v>
                </c:pt>
                <c:pt idx="5180">
                  <c:v>7.140413341522216</c:v>
                </c:pt>
                <c:pt idx="5181">
                  <c:v>7.145128307342529</c:v>
                </c:pt>
                <c:pt idx="5182">
                  <c:v>7.139221248626709</c:v>
                </c:pt>
                <c:pt idx="5183">
                  <c:v>7.135868129730225</c:v>
                </c:pt>
                <c:pt idx="5184">
                  <c:v>7.144153652191162</c:v>
                </c:pt>
                <c:pt idx="5185">
                  <c:v>7.151821193695068</c:v>
                </c:pt>
                <c:pt idx="5186">
                  <c:v>7.155852375030515</c:v>
                </c:pt>
                <c:pt idx="5187">
                  <c:v>7.15470796585083</c:v>
                </c:pt>
                <c:pt idx="5188">
                  <c:v>7.151816425323486</c:v>
                </c:pt>
                <c:pt idx="5189">
                  <c:v>7.162253437042236</c:v>
                </c:pt>
                <c:pt idx="5190">
                  <c:v>7.172019062042236</c:v>
                </c:pt>
                <c:pt idx="5191">
                  <c:v>7.17185884475708</c:v>
                </c:pt>
                <c:pt idx="5192">
                  <c:v>7.153578815460205</c:v>
                </c:pt>
                <c:pt idx="5193">
                  <c:v>7.150238094329835</c:v>
                </c:pt>
                <c:pt idx="5194">
                  <c:v>7.151588497161865</c:v>
                </c:pt>
                <c:pt idx="5195">
                  <c:v>7.149883327484131</c:v>
                </c:pt>
                <c:pt idx="5196">
                  <c:v>7.15062719345093</c:v>
                </c:pt>
                <c:pt idx="5197">
                  <c:v>7.13446813583374</c:v>
                </c:pt>
                <c:pt idx="5198">
                  <c:v>7.14929014205933</c:v>
                </c:pt>
                <c:pt idx="5199">
                  <c:v>7.160511550903315</c:v>
                </c:pt>
                <c:pt idx="5200">
                  <c:v>7.156368789672852</c:v>
                </c:pt>
                <c:pt idx="5201">
                  <c:v>7.156782684326172</c:v>
                </c:pt>
                <c:pt idx="5202">
                  <c:v>7.168718872070308</c:v>
                </c:pt>
                <c:pt idx="5203">
                  <c:v>7.171759185791018</c:v>
                </c:pt>
                <c:pt idx="5204">
                  <c:v>7.147985992431638</c:v>
                </c:pt>
                <c:pt idx="5205">
                  <c:v>7.158028182983398</c:v>
                </c:pt>
                <c:pt idx="5206">
                  <c:v>7.176735458374023</c:v>
                </c:pt>
                <c:pt idx="5207">
                  <c:v>7.174683151245117</c:v>
                </c:pt>
                <c:pt idx="5208">
                  <c:v>7.171951828002928</c:v>
                </c:pt>
                <c:pt idx="5209">
                  <c:v>7.144333419799804</c:v>
                </c:pt>
                <c:pt idx="5210">
                  <c:v>7.159866867065426</c:v>
                </c:pt>
                <c:pt idx="5211">
                  <c:v>7.161692199707031</c:v>
                </c:pt>
                <c:pt idx="5212">
                  <c:v>7.175547180175781</c:v>
                </c:pt>
                <c:pt idx="5213">
                  <c:v>7.182066497802734</c:v>
                </c:pt>
                <c:pt idx="5214">
                  <c:v>7.178936538696283</c:v>
                </c:pt>
                <c:pt idx="5215">
                  <c:v>7.179760513305665</c:v>
                </c:pt>
                <c:pt idx="5216">
                  <c:v>7.182733116149899</c:v>
                </c:pt>
                <c:pt idx="5217">
                  <c:v>7.188259181976318</c:v>
                </c:pt>
                <c:pt idx="5218">
                  <c:v>7.190776882171631</c:v>
                </c:pt>
                <c:pt idx="5219">
                  <c:v>7.185257015228271</c:v>
                </c:pt>
                <c:pt idx="5220">
                  <c:v>7.186660823822021</c:v>
                </c:pt>
                <c:pt idx="5221">
                  <c:v>7.195228633880615</c:v>
                </c:pt>
                <c:pt idx="5222">
                  <c:v>7.198524532318111</c:v>
                </c:pt>
                <c:pt idx="5223">
                  <c:v>7.191116390228268</c:v>
                </c:pt>
                <c:pt idx="5224">
                  <c:v>7.192153034210205</c:v>
                </c:pt>
                <c:pt idx="5225">
                  <c:v>7.189250049591064</c:v>
                </c:pt>
                <c:pt idx="5226">
                  <c:v>7.19032579421997</c:v>
                </c:pt>
                <c:pt idx="5227">
                  <c:v>7.18298250198364</c:v>
                </c:pt>
                <c:pt idx="5228">
                  <c:v>7.196059284210205</c:v>
                </c:pt>
                <c:pt idx="5229">
                  <c:v>7.200137195587158</c:v>
                </c:pt>
                <c:pt idx="5230">
                  <c:v>7.194663105010986</c:v>
                </c:pt>
                <c:pt idx="5231">
                  <c:v>7.174399433135986</c:v>
                </c:pt>
                <c:pt idx="5232">
                  <c:v>7.17961030960083</c:v>
                </c:pt>
                <c:pt idx="5233">
                  <c:v>7.18669038772583</c:v>
                </c:pt>
                <c:pt idx="5234">
                  <c:v>7.197432575225827</c:v>
                </c:pt>
                <c:pt idx="5235">
                  <c:v>7.194937763214108</c:v>
                </c:pt>
                <c:pt idx="5236">
                  <c:v>7.197379169464111</c:v>
                </c:pt>
                <c:pt idx="5237">
                  <c:v>7.18998628616333</c:v>
                </c:pt>
                <c:pt idx="5238">
                  <c:v>7.190581378936763</c:v>
                </c:pt>
                <c:pt idx="5239">
                  <c:v>7.188109455108642</c:v>
                </c:pt>
                <c:pt idx="5240">
                  <c:v>7.212559757232666</c:v>
                </c:pt>
                <c:pt idx="5241">
                  <c:v>7.214512882232666</c:v>
                </c:pt>
                <c:pt idx="5242">
                  <c:v>7.216786441802978</c:v>
                </c:pt>
                <c:pt idx="5243">
                  <c:v>7.218373355865478</c:v>
                </c:pt>
                <c:pt idx="5244">
                  <c:v>7.223031101226806</c:v>
                </c:pt>
                <c:pt idx="5245">
                  <c:v>7.216794071197508</c:v>
                </c:pt>
                <c:pt idx="5246">
                  <c:v>7.207623538970947</c:v>
                </c:pt>
                <c:pt idx="5247">
                  <c:v>7.219082889556884</c:v>
                </c:pt>
                <c:pt idx="5248">
                  <c:v>7.223678646087646</c:v>
                </c:pt>
                <c:pt idx="5249">
                  <c:v>7.216186580657956</c:v>
                </c:pt>
                <c:pt idx="5250">
                  <c:v>7.20801549911499</c:v>
                </c:pt>
                <c:pt idx="5251">
                  <c:v>7.21280294418335</c:v>
                </c:pt>
                <c:pt idx="5252">
                  <c:v>7.215381679534909</c:v>
                </c:pt>
                <c:pt idx="5253">
                  <c:v>7.210082588195797</c:v>
                </c:pt>
                <c:pt idx="5254">
                  <c:v>7.217657146453857</c:v>
                </c:pt>
                <c:pt idx="5255">
                  <c:v>7.226423320770263</c:v>
                </c:pt>
                <c:pt idx="5256">
                  <c:v>7.21748929977417</c:v>
                </c:pt>
                <c:pt idx="5257">
                  <c:v>7.208730754852295</c:v>
                </c:pt>
                <c:pt idx="5258">
                  <c:v>7.220441875457761</c:v>
                </c:pt>
                <c:pt idx="5259">
                  <c:v>7.219907817840576</c:v>
                </c:pt>
                <c:pt idx="5260">
                  <c:v>7.218881664276123</c:v>
                </c:pt>
                <c:pt idx="5261">
                  <c:v>7.216496524810791</c:v>
                </c:pt>
                <c:pt idx="5262">
                  <c:v>7.213429508209228</c:v>
                </c:pt>
                <c:pt idx="5263">
                  <c:v>7.213624057769775</c:v>
                </c:pt>
                <c:pt idx="5264">
                  <c:v>7.209946689605712</c:v>
                </c:pt>
                <c:pt idx="5265">
                  <c:v>7.217850742340087</c:v>
                </c:pt>
                <c:pt idx="5266">
                  <c:v>7.220337924957275</c:v>
                </c:pt>
                <c:pt idx="5267">
                  <c:v>7.213686046600341</c:v>
                </c:pt>
                <c:pt idx="5268">
                  <c:v>7.219546375274658</c:v>
                </c:pt>
                <c:pt idx="5269">
                  <c:v>7.204943714141847</c:v>
                </c:pt>
                <c:pt idx="5270">
                  <c:v>7.212279376983642</c:v>
                </c:pt>
                <c:pt idx="5271">
                  <c:v>7.212713298797607</c:v>
                </c:pt>
                <c:pt idx="5272">
                  <c:v>7.224004802703854</c:v>
                </c:pt>
                <c:pt idx="5273">
                  <c:v>7.229883728027342</c:v>
                </c:pt>
                <c:pt idx="5274">
                  <c:v>7.224039611816403</c:v>
                </c:pt>
                <c:pt idx="5275">
                  <c:v>7.218172607421875</c:v>
                </c:pt>
                <c:pt idx="5276">
                  <c:v>7.213278350830078</c:v>
                </c:pt>
                <c:pt idx="5277">
                  <c:v>7.217306671142578</c:v>
                </c:pt>
                <c:pt idx="5278">
                  <c:v>7.233338890075683</c:v>
                </c:pt>
                <c:pt idx="5279">
                  <c:v>7.234967765808105</c:v>
                </c:pt>
                <c:pt idx="5280">
                  <c:v>7.216435966491696</c:v>
                </c:pt>
                <c:pt idx="5281">
                  <c:v>7.220326957702636</c:v>
                </c:pt>
                <c:pt idx="5282">
                  <c:v>7.219213066101074</c:v>
                </c:pt>
                <c:pt idx="5283">
                  <c:v>7.235496101379395</c:v>
                </c:pt>
                <c:pt idx="5284">
                  <c:v>7.239741859436035</c:v>
                </c:pt>
                <c:pt idx="5285">
                  <c:v>7.24624210357666</c:v>
                </c:pt>
                <c:pt idx="5286">
                  <c:v>7.25590091705322</c:v>
                </c:pt>
                <c:pt idx="5287">
                  <c:v>7.244029579162595</c:v>
                </c:pt>
                <c:pt idx="5288">
                  <c:v>7.248157081604006</c:v>
                </c:pt>
                <c:pt idx="5289">
                  <c:v>7.24416690826416</c:v>
                </c:pt>
                <c:pt idx="5290">
                  <c:v>7.239390907287597</c:v>
                </c:pt>
                <c:pt idx="5291">
                  <c:v>7.235457954406738</c:v>
                </c:pt>
                <c:pt idx="5292">
                  <c:v>7.238503036499023</c:v>
                </c:pt>
                <c:pt idx="5293">
                  <c:v>7.233906326293945</c:v>
                </c:pt>
                <c:pt idx="5294">
                  <c:v>7.230434951782226</c:v>
                </c:pt>
                <c:pt idx="5295">
                  <c:v>7.235714492797851</c:v>
                </c:pt>
                <c:pt idx="5296">
                  <c:v>7.242881355285644</c:v>
                </c:pt>
                <c:pt idx="5297">
                  <c:v>7.260970649719235</c:v>
                </c:pt>
                <c:pt idx="5298">
                  <c:v>7.250442085266113</c:v>
                </c:pt>
                <c:pt idx="5299">
                  <c:v>7.256110725402832</c:v>
                </c:pt>
                <c:pt idx="5300">
                  <c:v>7.262179908752438</c:v>
                </c:pt>
                <c:pt idx="5301">
                  <c:v>7.266343650817871</c:v>
                </c:pt>
                <c:pt idx="5302">
                  <c:v>7.255825576782223</c:v>
                </c:pt>
                <c:pt idx="5303">
                  <c:v>7.255398330688476</c:v>
                </c:pt>
                <c:pt idx="5304">
                  <c:v>7.25320869445801</c:v>
                </c:pt>
                <c:pt idx="5305">
                  <c:v>7.264530715942382</c:v>
                </c:pt>
                <c:pt idx="5306">
                  <c:v>7.261887130737304</c:v>
                </c:pt>
                <c:pt idx="5307">
                  <c:v>7.24358039855957</c:v>
                </c:pt>
                <c:pt idx="5308">
                  <c:v>7.250507888793945</c:v>
                </c:pt>
                <c:pt idx="5309">
                  <c:v>7.259647903442385</c:v>
                </c:pt>
                <c:pt idx="5310">
                  <c:v>7.261604843139648</c:v>
                </c:pt>
                <c:pt idx="5311">
                  <c:v>7.262859878540036</c:v>
                </c:pt>
                <c:pt idx="5312">
                  <c:v>7.269245681762698</c:v>
                </c:pt>
                <c:pt idx="5313">
                  <c:v>7.276491222381591</c:v>
                </c:pt>
                <c:pt idx="5314">
                  <c:v>7.282039699554443</c:v>
                </c:pt>
                <c:pt idx="5315">
                  <c:v>7.272319850921631</c:v>
                </c:pt>
                <c:pt idx="5316">
                  <c:v>7.273052272796631</c:v>
                </c:pt>
                <c:pt idx="5317">
                  <c:v>7.277374324798584</c:v>
                </c:pt>
                <c:pt idx="5318">
                  <c:v>7.265613613128662</c:v>
                </c:pt>
                <c:pt idx="5319">
                  <c:v>7.244800624847409</c:v>
                </c:pt>
                <c:pt idx="5320">
                  <c:v>7.255626735687256</c:v>
                </c:pt>
                <c:pt idx="5321">
                  <c:v>7.264431056976313</c:v>
                </c:pt>
                <c:pt idx="5322">
                  <c:v>7.257794437408444</c:v>
                </c:pt>
                <c:pt idx="5323">
                  <c:v>7.256766376495361</c:v>
                </c:pt>
                <c:pt idx="5324">
                  <c:v>7.25885683059692</c:v>
                </c:pt>
                <c:pt idx="5325">
                  <c:v>7.254019794464111</c:v>
                </c:pt>
                <c:pt idx="5326">
                  <c:v>7.256115493774414</c:v>
                </c:pt>
                <c:pt idx="5327">
                  <c:v>7.259422836303711</c:v>
                </c:pt>
                <c:pt idx="5328">
                  <c:v>7.273955402374268</c:v>
                </c:pt>
                <c:pt idx="5329">
                  <c:v>7.268828449249267</c:v>
                </c:pt>
                <c:pt idx="5330">
                  <c:v>7.25981050491333</c:v>
                </c:pt>
                <c:pt idx="5331">
                  <c:v>7.27024751663208</c:v>
                </c:pt>
                <c:pt idx="5332">
                  <c:v>7.268813190460205</c:v>
                </c:pt>
                <c:pt idx="5333">
                  <c:v>7.280959186553955</c:v>
                </c:pt>
                <c:pt idx="5334">
                  <c:v>7.283659992218018</c:v>
                </c:pt>
                <c:pt idx="5335">
                  <c:v>7.272048053741455</c:v>
                </c:pt>
                <c:pt idx="5336">
                  <c:v>7.285552082061768</c:v>
                </c:pt>
                <c:pt idx="5337">
                  <c:v>7.290289936065673</c:v>
                </c:pt>
                <c:pt idx="5338">
                  <c:v>7.285460529327389</c:v>
                </c:pt>
                <c:pt idx="5339">
                  <c:v>7.300414142608639</c:v>
                </c:pt>
                <c:pt idx="5340">
                  <c:v>7.30241304397583</c:v>
                </c:pt>
                <c:pt idx="5341">
                  <c:v>7.290297565460205</c:v>
                </c:pt>
                <c:pt idx="5342">
                  <c:v>7.28285509109497</c:v>
                </c:pt>
                <c:pt idx="5343">
                  <c:v>7.28559404373169</c:v>
                </c:pt>
                <c:pt idx="5344">
                  <c:v>7.28969102859497</c:v>
                </c:pt>
                <c:pt idx="5345">
                  <c:v>7.294846115112306</c:v>
                </c:pt>
                <c:pt idx="5346">
                  <c:v>7.293152389526367</c:v>
                </c:pt>
                <c:pt idx="5347">
                  <c:v>7.29188591003418</c:v>
                </c:pt>
                <c:pt idx="5348">
                  <c:v>7.283287582397461</c:v>
                </c:pt>
                <c:pt idx="5349">
                  <c:v>7.296455917358395</c:v>
                </c:pt>
                <c:pt idx="5350">
                  <c:v>7.30706840515137</c:v>
                </c:pt>
                <c:pt idx="5351">
                  <c:v>7.304720458984375</c:v>
                </c:pt>
                <c:pt idx="5352">
                  <c:v>7.308081207275386</c:v>
                </c:pt>
                <c:pt idx="5353">
                  <c:v>7.320806083679199</c:v>
                </c:pt>
                <c:pt idx="5354">
                  <c:v>7.31521373748779</c:v>
                </c:pt>
                <c:pt idx="5355">
                  <c:v>7.318608818054199</c:v>
                </c:pt>
                <c:pt idx="5356">
                  <c:v>7.326245841979977</c:v>
                </c:pt>
                <c:pt idx="5357">
                  <c:v>7.320401725769043</c:v>
                </c:pt>
                <c:pt idx="5358">
                  <c:v>7.33291393280029</c:v>
                </c:pt>
                <c:pt idx="5359">
                  <c:v>7.332931098937985</c:v>
                </c:pt>
                <c:pt idx="5360">
                  <c:v>7.327682075500485</c:v>
                </c:pt>
                <c:pt idx="5361">
                  <c:v>7.330962715148928</c:v>
                </c:pt>
                <c:pt idx="5362">
                  <c:v>7.358367500305175</c:v>
                </c:pt>
                <c:pt idx="5363">
                  <c:v>7.342756805419921</c:v>
                </c:pt>
                <c:pt idx="5364">
                  <c:v>7.334715423583984</c:v>
                </c:pt>
                <c:pt idx="5365">
                  <c:v>7.340467987060547</c:v>
                </c:pt>
                <c:pt idx="5366">
                  <c:v>7.344426689147946</c:v>
                </c:pt>
                <c:pt idx="5367">
                  <c:v>7.331334648132324</c:v>
                </c:pt>
                <c:pt idx="5368">
                  <c:v>7.321446952819824</c:v>
                </c:pt>
                <c:pt idx="5369">
                  <c:v>7.321763572692871</c:v>
                </c:pt>
                <c:pt idx="5370">
                  <c:v>7.335504112243652</c:v>
                </c:pt>
                <c:pt idx="5371">
                  <c:v>7.342855033874509</c:v>
                </c:pt>
                <c:pt idx="5372">
                  <c:v>7.33224349975586</c:v>
                </c:pt>
                <c:pt idx="5373">
                  <c:v>7.325285491943359</c:v>
                </c:pt>
                <c:pt idx="5374">
                  <c:v>7.321869430541992</c:v>
                </c:pt>
                <c:pt idx="5375">
                  <c:v>7.311394271850585</c:v>
                </c:pt>
                <c:pt idx="5376">
                  <c:v>7.323799667358395</c:v>
                </c:pt>
                <c:pt idx="5377">
                  <c:v>7.324303207397456</c:v>
                </c:pt>
                <c:pt idx="5378">
                  <c:v>7.321953353881836</c:v>
                </c:pt>
                <c:pt idx="5379">
                  <c:v>7.31345420837402</c:v>
                </c:pt>
                <c:pt idx="5380">
                  <c:v>7.310783920288086</c:v>
                </c:pt>
                <c:pt idx="5381">
                  <c:v>7.303570327758786</c:v>
                </c:pt>
                <c:pt idx="5382">
                  <c:v>7.316237030029296</c:v>
                </c:pt>
                <c:pt idx="5383">
                  <c:v>7.314997730255127</c:v>
                </c:pt>
                <c:pt idx="5384">
                  <c:v>7.318733272552487</c:v>
                </c:pt>
                <c:pt idx="5385">
                  <c:v>7.323525962829587</c:v>
                </c:pt>
                <c:pt idx="5386">
                  <c:v>7.339082298278808</c:v>
                </c:pt>
                <c:pt idx="5387">
                  <c:v>7.324288902282712</c:v>
                </c:pt>
                <c:pt idx="5388">
                  <c:v>7.329148826599121</c:v>
                </c:pt>
                <c:pt idx="5389">
                  <c:v>7.334550437927243</c:v>
                </c:pt>
                <c:pt idx="5390">
                  <c:v>7.336076316833496</c:v>
                </c:pt>
                <c:pt idx="5391">
                  <c:v>7.339498100280763</c:v>
                </c:pt>
                <c:pt idx="5392">
                  <c:v>7.343656120300293</c:v>
                </c:pt>
                <c:pt idx="5393">
                  <c:v>7.348989067077634</c:v>
                </c:pt>
                <c:pt idx="5394">
                  <c:v>7.345775661468505</c:v>
                </c:pt>
                <c:pt idx="5395">
                  <c:v>7.34690481185913</c:v>
                </c:pt>
                <c:pt idx="5396">
                  <c:v>7.354198513031005</c:v>
                </c:pt>
                <c:pt idx="5397">
                  <c:v>7.361408290863037</c:v>
                </c:pt>
                <c:pt idx="5398">
                  <c:v>7.36491018295288</c:v>
                </c:pt>
                <c:pt idx="5399">
                  <c:v>7.346996364593506</c:v>
                </c:pt>
                <c:pt idx="5400">
                  <c:v>7.34171682357788</c:v>
                </c:pt>
                <c:pt idx="5401">
                  <c:v>7.351309833526611</c:v>
                </c:pt>
                <c:pt idx="5402">
                  <c:v>7.362723407745361</c:v>
                </c:pt>
                <c:pt idx="5403">
                  <c:v>7.35163026809692</c:v>
                </c:pt>
                <c:pt idx="5404">
                  <c:v>7.354529438018795</c:v>
                </c:pt>
                <c:pt idx="5405">
                  <c:v>7.347052631378172</c:v>
                </c:pt>
                <c:pt idx="5406">
                  <c:v>7.358573017120361</c:v>
                </c:pt>
                <c:pt idx="5407">
                  <c:v>7.371493396759033</c:v>
                </c:pt>
                <c:pt idx="5408">
                  <c:v>7.366183338165277</c:v>
                </c:pt>
                <c:pt idx="5409">
                  <c:v>7.364382801055902</c:v>
                </c:pt>
                <c:pt idx="5410">
                  <c:v>7.369648513793945</c:v>
                </c:pt>
                <c:pt idx="5411">
                  <c:v>7.383216438293457</c:v>
                </c:pt>
                <c:pt idx="5412">
                  <c:v>7.382056770324707</c:v>
                </c:pt>
                <c:pt idx="5413">
                  <c:v>7.384093818664549</c:v>
                </c:pt>
                <c:pt idx="5414">
                  <c:v>7.37666660308838</c:v>
                </c:pt>
                <c:pt idx="5415">
                  <c:v>7.370244560241699</c:v>
                </c:pt>
                <c:pt idx="5416">
                  <c:v>7.363713798522949</c:v>
                </c:pt>
                <c:pt idx="5417">
                  <c:v>7.366334495544433</c:v>
                </c:pt>
                <c:pt idx="5418">
                  <c:v>7.359460411071777</c:v>
                </c:pt>
                <c:pt idx="5419">
                  <c:v>7.351838645935055</c:v>
                </c:pt>
                <c:pt idx="5420">
                  <c:v>7.356187400817871</c:v>
                </c:pt>
                <c:pt idx="5421">
                  <c:v>7.380586204528805</c:v>
                </c:pt>
                <c:pt idx="5422">
                  <c:v>7.37734561920166</c:v>
                </c:pt>
                <c:pt idx="5423">
                  <c:v>7.38308292388916</c:v>
                </c:pt>
                <c:pt idx="5424">
                  <c:v>7.387836036682128</c:v>
                </c:pt>
                <c:pt idx="5425">
                  <c:v>7.376880226135248</c:v>
                </c:pt>
                <c:pt idx="5426">
                  <c:v>7.366096076965329</c:v>
                </c:pt>
                <c:pt idx="5427">
                  <c:v>7.355216560363766</c:v>
                </c:pt>
                <c:pt idx="5428">
                  <c:v>7.361754951477047</c:v>
                </c:pt>
                <c:pt idx="5429">
                  <c:v>7.36701923370361</c:v>
                </c:pt>
                <c:pt idx="5430">
                  <c:v>7.357596931457515</c:v>
                </c:pt>
                <c:pt idx="5431">
                  <c:v>7.362655220031735</c:v>
                </c:pt>
                <c:pt idx="5432">
                  <c:v>7.372832832336422</c:v>
                </c:pt>
                <c:pt idx="5433">
                  <c:v>7.372012672424316</c:v>
                </c:pt>
                <c:pt idx="5434">
                  <c:v>7.362569389343261</c:v>
                </c:pt>
                <c:pt idx="5435">
                  <c:v>7.344701347351071</c:v>
                </c:pt>
                <c:pt idx="5436">
                  <c:v>7.345677909851074</c:v>
                </c:pt>
                <c:pt idx="5437">
                  <c:v>7.376195487976074</c:v>
                </c:pt>
                <c:pt idx="5438">
                  <c:v>7.369474945068356</c:v>
                </c:pt>
                <c:pt idx="5439">
                  <c:v>7.378386077880856</c:v>
                </c:pt>
                <c:pt idx="5440">
                  <c:v>7.363127288818356</c:v>
                </c:pt>
                <c:pt idx="5441">
                  <c:v>7.367105064392087</c:v>
                </c:pt>
                <c:pt idx="5442">
                  <c:v>7.376626548767089</c:v>
                </c:pt>
                <c:pt idx="5443">
                  <c:v>7.385847625732422</c:v>
                </c:pt>
                <c:pt idx="5444">
                  <c:v>7.37570339202881</c:v>
                </c:pt>
                <c:pt idx="5445">
                  <c:v>7.38362270355225</c:v>
                </c:pt>
                <c:pt idx="5446">
                  <c:v>7.375779685974127</c:v>
                </c:pt>
                <c:pt idx="5447">
                  <c:v>7.398055610656735</c:v>
                </c:pt>
                <c:pt idx="5448">
                  <c:v>7.404105720520016</c:v>
                </c:pt>
                <c:pt idx="5449">
                  <c:v>7.394258079528805</c:v>
                </c:pt>
                <c:pt idx="5450">
                  <c:v>7.393891868591305</c:v>
                </c:pt>
                <c:pt idx="5451">
                  <c:v>7.402764854431152</c:v>
                </c:pt>
                <c:pt idx="5452">
                  <c:v>7.408967552185056</c:v>
                </c:pt>
                <c:pt idx="5453">
                  <c:v>7.406526145935058</c:v>
                </c:pt>
                <c:pt idx="5454">
                  <c:v>7.403138694763186</c:v>
                </c:pt>
                <c:pt idx="5455">
                  <c:v>7.393346366882324</c:v>
                </c:pt>
                <c:pt idx="5456">
                  <c:v>7.384191093444825</c:v>
                </c:pt>
                <c:pt idx="5457">
                  <c:v>7.390035209655755</c:v>
                </c:pt>
                <c:pt idx="5458">
                  <c:v>7.386067924499511</c:v>
                </c:pt>
                <c:pt idx="5459">
                  <c:v>7.395670471191406</c:v>
                </c:pt>
                <c:pt idx="5460">
                  <c:v>7.396990356445307</c:v>
                </c:pt>
                <c:pt idx="5461">
                  <c:v>7.411448059082031</c:v>
                </c:pt>
                <c:pt idx="5462">
                  <c:v>7.41239553451538</c:v>
                </c:pt>
                <c:pt idx="5463">
                  <c:v>7.399631557464596</c:v>
                </c:pt>
                <c:pt idx="5464">
                  <c:v>7.384861049652096</c:v>
                </c:pt>
                <c:pt idx="5465">
                  <c:v>7.397045192718506</c:v>
                </c:pt>
                <c:pt idx="5466">
                  <c:v>7.405197200775146</c:v>
                </c:pt>
                <c:pt idx="5467">
                  <c:v>7.412994441986081</c:v>
                </c:pt>
                <c:pt idx="5468">
                  <c:v>7.414190349578854</c:v>
                </c:pt>
                <c:pt idx="5469">
                  <c:v>7.416791973114013</c:v>
                </c:pt>
                <c:pt idx="5470">
                  <c:v>7.415449199676513</c:v>
                </c:pt>
                <c:pt idx="5471">
                  <c:v>7.411205348968506</c:v>
                </c:pt>
                <c:pt idx="5472">
                  <c:v>7.40594106674194</c:v>
                </c:pt>
                <c:pt idx="5473">
                  <c:v>7.407581386566162</c:v>
                </c:pt>
                <c:pt idx="5474">
                  <c:v>7.423233089447021</c:v>
                </c:pt>
                <c:pt idx="5475">
                  <c:v>7.43804937362671</c:v>
                </c:pt>
                <c:pt idx="5476">
                  <c:v>7.428442058563232</c:v>
                </c:pt>
                <c:pt idx="5477">
                  <c:v>7.417624530792236</c:v>
                </c:pt>
                <c:pt idx="5478">
                  <c:v>7.415335712432861</c:v>
                </c:pt>
                <c:pt idx="5479">
                  <c:v>7.421567974090576</c:v>
                </c:pt>
                <c:pt idx="5480">
                  <c:v>7.431674537658691</c:v>
                </c:pt>
                <c:pt idx="5481">
                  <c:v>7.428210792541506</c:v>
                </c:pt>
                <c:pt idx="5482">
                  <c:v>7.429240760803225</c:v>
                </c:pt>
                <c:pt idx="5483">
                  <c:v>7.443049964904788</c:v>
                </c:pt>
                <c:pt idx="5484">
                  <c:v>7.438759384155273</c:v>
                </c:pt>
                <c:pt idx="5485">
                  <c:v>7.43914276123047</c:v>
                </c:pt>
                <c:pt idx="5486">
                  <c:v>7.433428344726562</c:v>
                </c:pt>
                <c:pt idx="5487">
                  <c:v>7.429750976562497</c:v>
                </c:pt>
                <c:pt idx="5488">
                  <c:v>7.43419509887695</c:v>
                </c:pt>
                <c:pt idx="5489">
                  <c:v>7.438543853759766</c:v>
                </c:pt>
                <c:pt idx="5490">
                  <c:v>7.437002716064453</c:v>
                </c:pt>
                <c:pt idx="5491">
                  <c:v>7.429937896728512</c:v>
                </c:pt>
                <c:pt idx="5492">
                  <c:v>7.427237091064453</c:v>
                </c:pt>
                <c:pt idx="5493">
                  <c:v>7.431639251708984</c:v>
                </c:pt>
                <c:pt idx="5494">
                  <c:v>7.4302507019043</c:v>
                </c:pt>
                <c:pt idx="5495">
                  <c:v>7.428106842041012</c:v>
                </c:pt>
                <c:pt idx="5496">
                  <c:v>7.429712829589842</c:v>
                </c:pt>
                <c:pt idx="5497">
                  <c:v>7.422350463867187</c:v>
                </c:pt>
                <c:pt idx="5498">
                  <c:v>7.428257522583007</c:v>
                </c:pt>
                <c:pt idx="5499">
                  <c:v>7.43536907196045</c:v>
                </c:pt>
                <c:pt idx="5500">
                  <c:v>7.443721351623538</c:v>
                </c:pt>
                <c:pt idx="5501">
                  <c:v>7.443257865905761</c:v>
                </c:pt>
                <c:pt idx="5502">
                  <c:v>7.44452959060669</c:v>
                </c:pt>
                <c:pt idx="5503">
                  <c:v>7.444323596954347</c:v>
                </c:pt>
                <c:pt idx="5504">
                  <c:v>7.428271350860595</c:v>
                </c:pt>
                <c:pt idx="5505">
                  <c:v>7.433188495635986</c:v>
                </c:pt>
                <c:pt idx="5506">
                  <c:v>7.44954210281372</c:v>
                </c:pt>
                <c:pt idx="5507">
                  <c:v>7.450156269073483</c:v>
                </c:pt>
                <c:pt idx="5508">
                  <c:v>7.45617395401001</c:v>
                </c:pt>
                <c:pt idx="5509">
                  <c:v>7.442845401763916</c:v>
                </c:pt>
                <c:pt idx="5510">
                  <c:v>7.44183069229126</c:v>
                </c:pt>
                <c:pt idx="5511">
                  <c:v>7.425465641021728</c:v>
                </c:pt>
                <c:pt idx="5512">
                  <c:v>7.443610725402836</c:v>
                </c:pt>
                <c:pt idx="5513">
                  <c:v>7.4512353515625</c:v>
                </c:pt>
                <c:pt idx="5514">
                  <c:v>7.457705078124997</c:v>
                </c:pt>
                <c:pt idx="5515">
                  <c:v>7.442087707519531</c:v>
                </c:pt>
                <c:pt idx="5516">
                  <c:v>7.43509918212891</c:v>
                </c:pt>
                <c:pt idx="5517">
                  <c:v>7.44046646118164</c:v>
                </c:pt>
                <c:pt idx="5518">
                  <c:v>7.44666915893555</c:v>
                </c:pt>
                <c:pt idx="5519">
                  <c:v>7.45690780639648</c:v>
                </c:pt>
                <c:pt idx="5520">
                  <c:v>7.457235870361328</c:v>
                </c:pt>
                <c:pt idx="5521">
                  <c:v>7.457449493408203</c:v>
                </c:pt>
                <c:pt idx="5522">
                  <c:v>7.446476039886474</c:v>
                </c:pt>
                <c:pt idx="5523">
                  <c:v>7.440876064300537</c:v>
                </c:pt>
                <c:pt idx="5524">
                  <c:v>7.438235816955566</c:v>
                </c:pt>
                <c:pt idx="5525">
                  <c:v>7.442142066955566</c:v>
                </c:pt>
                <c:pt idx="5526">
                  <c:v>7.444457588195797</c:v>
                </c:pt>
                <c:pt idx="5527">
                  <c:v>7.446883735656738</c:v>
                </c:pt>
                <c:pt idx="5528">
                  <c:v>7.452025947570797</c:v>
                </c:pt>
                <c:pt idx="5529">
                  <c:v>7.441139755249023</c:v>
                </c:pt>
                <c:pt idx="5530">
                  <c:v>7.434074935913086</c:v>
                </c:pt>
                <c:pt idx="5531">
                  <c:v>7.442589340209961</c:v>
                </c:pt>
                <c:pt idx="5532">
                  <c:v>7.450026092529297</c:v>
                </c:pt>
                <c:pt idx="5533">
                  <c:v>7.47115188598633</c:v>
                </c:pt>
                <c:pt idx="5534">
                  <c:v>7.477976379394531</c:v>
                </c:pt>
                <c:pt idx="5535">
                  <c:v>7.478994903564453</c:v>
                </c:pt>
                <c:pt idx="5536">
                  <c:v>7.468267974853516</c:v>
                </c:pt>
                <c:pt idx="5537">
                  <c:v>7.46732192993164</c:v>
                </c:pt>
                <c:pt idx="5538">
                  <c:v>7.472471771240234</c:v>
                </c:pt>
                <c:pt idx="5539">
                  <c:v>7.470991668701172</c:v>
                </c:pt>
                <c:pt idx="5540">
                  <c:v>7.471571979522705</c:v>
                </c:pt>
                <c:pt idx="5541">
                  <c:v>7.46696382522583</c:v>
                </c:pt>
                <c:pt idx="5542">
                  <c:v>7.452452716827389</c:v>
                </c:pt>
                <c:pt idx="5543">
                  <c:v>7.450331745147705</c:v>
                </c:pt>
                <c:pt idx="5544">
                  <c:v>7.46501070022583</c:v>
                </c:pt>
                <c:pt idx="5545">
                  <c:v>7.472525653839111</c:v>
                </c:pt>
                <c:pt idx="5546">
                  <c:v>7.465014514923094</c:v>
                </c:pt>
                <c:pt idx="5547">
                  <c:v>7.47548204421997</c:v>
                </c:pt>
                <c:pt idx="5548">
                  <c:v>7.48566728591919</c:v>
                </c:pt>
                <c:pt idx="5549">
                  <c:v>7.489916858673092</c:v>
                </c:pt>
                <c:pt idx="5550">
                  <c:v>7.48604970932007</c:v>
                </c:pt>
                <c:pt idx="5551">
                  <c:v>7.478124675750732</c:v>
                </c:pt>
                <c:pt idx="5552">
                  <c:v>7.468267498016357</c:v>
                </c:pt>
                <c:pt idx="5553">
                  <c:v>7.472845134735107</c:v>
                </c:pt>
                <c:pt idx="5554">
                  <c:v>7.484844264984131</c:v>
                </c:pt>
                <c:pt idx="5555">
                  <c:v>7.469951686859131</c:v>
                </c:pt>
                <c:pt idx="5556">
                  <c:v>7.476360378265381</c:v>
                </c:pt>
                <c:pt idx="5557">
                  <c:v>7.482856807708737</c:v>
                </c:pt>
                <c:pt idx="5558">
                  <c:v>7.488536891937255</c:v>
                </c:pt>
                <c:pt idx="5559">
                  <c:v>7.48870092391968</c:v>
                </c:pt>
                <c:pt idx="5560">
                  <c:v>7.491039333343508</c:v>
                </c:pt>
                <c:pt idx="5561">
                  <c:v>7.49310308456421</c:v>
                </c:pt>
                <c:pt idx="5562">
                  <c:v>7.495652256011962</c:v>
                </c:pt>
                <c:pt idx="5563">
                  <c:v>7.510292110443118</c:v>
                </c:pt>
                <c:pt idx="5564">
                  <c:v>7.524139461517331</c:v>
                </c:pt>
                <c:pt idx="5565">
                  <c:v>7.507064876556391</c:v>
                </c:pt>
                <c:pt idx="5566">
                  <c:v>7.494194087982177</c:v>
                </c:pt>
                <c:pt idx="5567">
                  <c:v>7.48889928817749</c:v>
                </c:pt>
                <c:pt idx="5568">
                  <c:v>7.487494049072265</c:v>
                </c:pt>
                <c:pt idx="5569">
                  <c:v>7.480922279357907</c:v>
                </c:pt>
                <c:pt idx="5570">
                  <c:v>7.48377758026123</c:v>
                </c:pt>
                <c:pt idx="5571">
                  <c:v>7.483235893249511</c:v>
                </c:pt>
                <c:pt idx="5572">
                  <c:v>7.489390907287597</c:v>
                </c:pt>
                <c:pt idx="5573">
                  <c:v>7.49911075592041</c:v>
                </c:pt>
                <c:pt idx="5574">
                  <c:v>7.498103675842285</c:v>
                </c:pt>
                <c:pt idx="5575">
                  <c:v>7.506415901184082</c:v>
                </c:pt>
                <c:pt idx="5576">
                  <c:v>7.504378852844238</c:v>
                </c:pt>
                <c:pt idx="5577">
                  <c:v>7.50054889678955</c:v>
                </c:pt>
                <c:pt idx="5578">
                  <c:v>7.489333686828613</c:v>
                </c:pt>
                <c:pt idx="5579">
                  <c:v>7.482024726867675</c:v>
                </c:pt>
                <c:pt idx="5580">
                  <c:v>7.491513786315918</c:v>
                </c:pt>
                <c:pt idx="5581">
                  <c:v>7.487678108215332</c:v>
                </c:pt>
                <c:pt idx="5582">
                  <c:v>7.498099861145016</c:v>
                </c:pt>
                <c:pt idx="5583">
                  <c:v>7.509857711791992</c:v>
                </c:pt>
                <c:pt idx="5584">
                  <c:v>7.511276779174806</c:v>
                </c:pt>
                <c:pt idx="5585">
                  <c:v>7.515204010009765</c:v>
                </c:pt>
                <c:pt idx="5586">
                  <c:v>7.504927215576171</c:v>
                </c:pt>
                <c:pt idx="5587">
                  <c:v>7.501620349884033</c:v>
                </c:pt>
                <c:pt idx="5588">
                  <c:v>7.505377826690673</c:v>
                </c:pt>
                <c:pt idx="5589">
                  <c:v>7.502078113555908</c:v>
                </c:pt>
                <c:pt idx="5590">
                  <c:v>7.484469470977783</c:v>
                </c:pt>
                <c:pt idx="5591">
                  <c:v>7.488807735443118</c:v>
                </c:pt>
                <c:pt idx="5592">
                  <c:v>7.501796779632568</c:v>
                </c:pt>
                <c:pt idx="5593">
                  <c:v>7.50696569442749</c:v>
                </c:pt>
                <c:pt idx="5594">
                  <c:v>7.509727535247802</c:v>
                </c:pt>
                <c:pt idx="5595">
                  <c:v>7.502601680755615</c:v>
                </c:pt>
                <c:pt idx="5596">
                  <c:v>7.517932949066159</c:v>
                </c:pt>
                <c:pt idx="5597">
                  <c:v>7.520832118988037</c:v>
                </c:pt>
                <c:pt idx="5598">
                  <c:v>7.526186046600338</c:v>
                </c:pt>
                <c:pt idx="5599">
                  <c:v>7.532007274627685</c:v>
                </c:pt>
                <c:pt idx="5600">
                  <c:v>7.529357013702392</c:v>
                </c:pt>
                <c:pt idx="5601">
                  <c:v>7.51643281936645</c:v>
                </c:pt>
                <c:pt idx="5602">
                  <c:v>7.519499835968017</c:v>
                </c:pt>
                <c:pt idx="5603">
                  <c:v>7.520606098175048</c:v>
                </c:pt>
                <c:pt idx="5604">
                  <c:v>7.516348896026611</c:v>
                </c:pt>
                <c:pt idx="5605">
                  <c:v>7.522635517120357</c:v>
                </c:pt>
                <c:pt idx="5606">
                  <c:v>7.540396747589111</c:v>
                </c:pt>
                <c:pt idx="5607">
                  <c:v>7.536582050323486</c:v>
                </c:pt>
                <c:pt idx="5608">
                  <c:v>7.535605487823486</c:v>
                </c:pt>
                <c:pt idx="5609">
                  <c:v>7.536139545440673</c:v>
                </c:pt>
                <c:pt idx="5610">
                  <c:v>7.53084999084473</c:v>
                </c:pt>
                <c:pt idx="5611">
                  <c:v>7.533695755004885</c:v>
                </c:pt>
                <c:pt idx="5612">
                  <c:v>7.531305847167967</c:v>
                </c:pt>
                <c:pt idx="5613">
                  <c:v>7.523551521301266</c:v>
                </c:pt>
                <c:pt idx="5614">
                  <c:v>7.530005512237548</c:v>
                </c:pt>
                <c:pt idx="5615">
                  <c:v>7.539828357696533</c:v>
                </c:pt>
                <c:pt idx="5616">
                  <c:v>7.536524829864502</c:v>
                </c:pt>
                <c:pt idx="5617">
                  <c:v>7.541098651885986</c:v>
                </c:pt>
                <c:pt idx="5618">
                  <c:v>7.547875461578369</c:v>
                </c:pt>
                <c:pt idx="5619">
                  <c:v>7.555115756988521</c:v>
                </c:pt>
                <c:pt idx="5620">
                  <c:v>7.551095066070554</c:v>
                </c:pt>
                <c:pt idx="5621">
                  <c:v>7.531682071685791</c:v>
                </c:pt>
                <c:pt idx="5622">
                  <c:v>7.518925724029541</c:v>
                </c:pt>
                <c:pt idx="5623">
                  <c:v>7.52472597122192</c:v>
                </c:pt>
                <c:pt idx="5624">
                  <c:v>7.523874816894528</c:v>
                </c:pt>
                <c:pt idx="5625">
                  <c:v>7.526053009033203</c:v>
                </c:pt>
                <c:pt idx="5626">
                  <c:v>7.523573455810547</c:v>
                </c:pt>
                <c:pt idx="5627">
                  <c:v>7.541922149658203</c:v>
                </c:pt>
                <c:pt idx="5628">
                  <c:v>7.550467071533203</c:v>
                </c:pt>
                <c:pt idx="5629">
                  <c:v>7.560615119934082</c:v>
                </c:pt>
                <c:pt idx="5630">
                  <c:v>7.558768329620361</c:v>
                </c:pt>
                <c:pt idx="5631">
                  <c:v>7.550299701690677</c:v>
                </c:pt>
                <c:pt idx="5632">
                  <c:v>7.55451112747192</c:v>
                </c:pt>
                <c:pt idx="5633">
                  <c:v>7.553122577667233</c:v>
                </c:pt>
                <c:pt idx="5634">
                  <c:v>7.558131275176999</c:v>
                </c:pt>
                <c:pt idx="5635">
                  <c:v>7.557459888458249</c:v>
                </c:pt>
                <c:pt idx="5636">
                  <c:v>7.553237018585205</c:v>
                </c:pt>
                <c:pt idx="5637">
                  <c:v>7.556454715728758</c:v>
                </c:pt>
                <c:pt idx="5638">
                  <c:v>7.562871513366696</c:v>
                </c:pt>
                <c:pt idx="5639">
                  <c:v>7.553761539459228</c:v>
                </c:pt>
                <c:pt idx="5640">
                  <c:v>7.555386600494384</c:v>
                </c:pt>
                <c:pt idx="5641">
                  <c:v>7.555851993560791</c:v>
                </c:pt>
                <c:pt idx="5642">
                  <c:v>7.552922306060788</c:v>
                </c:pt>
                <c:pt idx="5643">
                  <c:v>7.560136375427243</c:v>
                </c:pt>
                <c:pt idx="5644">
                  <c:v>7.563609657287595</c:v>
                </c:pt>
                <c:pt idx="5645">
                  <c:v>7.55713563919067</c:v>
                </c:pt>
                <c:pt idx="5646">
                  <c:v>7.551161823272705</c:v>
                </c:pt>
                <c:pt idx="5647">
                  <c:v>7.554896411895749</c:v>
                </c:pt>
                <c:pt idx="5648">
                  <c:v>7.550913867950434</c:v>
                </c:pt>
                <c:pt idx="5649">
                  <c:v>7.555476245880127</c:v>
                </c:pt>
                <c:pt idx="5650">
                  <c:v>7.554015216827386</c:v>
                </c:pt>
                <c:pt idx="5651">
                  <c:v>7.558786449432373</c:v>
                </c:pt>
                <c:pt idx="5652">
                  <c:v>7.555744228363037</c:v>
                </c:pt>
                <c:pt idx="5653">
                  <c:v>7.546860752105712</c:v>
                </c:pt>
                <c:pt idx="5654">
                  <c:v>7.552453098297119</c:v>
                </c:pt>
                <c:pt idx="5655">
                  <c:v>7.566318092346191</c:v>
                </c:pt>
                <c:pt idx="5656">
                  <c:v>7.578216133117678</c:v>
                </c:pt>
                <c:pt idx="5657">
                  <c:v>7.569726524353027</c:v>
                </c:pt>
                <c:pt idx="5658">
                  <c:v>7.568246421813967</c:v>
                </c:pt>
                <c:pt idx="5659">
                  <c:v>7.561311302185056</c:v>
                </c:pt>
                <c:pt idx="5660">
                  <c:v>7.565438804626462</c:v>
                </c:pt>
                <c:pt idx="5661">
                  <c:v>7.579186973571777</c:v>
                </c:pt>
                <c:pt idx="5662">
                  <c:v>7.5777640914917</c:v>
                </c:pt>
                <c:pt idx="5663">
                  <c:v>7.57317119598389</c:v>
                </c:pt>
                <c:pt idx="5664">
                  <c:v>7.56313091278076</c:v>
                </c:pt>
                <c:pt idx="5665">
                  <c:v>7.578644332885742</c:v>
                </c:pt>
                <c:pt idx="5666">
                  <c:v>7.594622192382812</c:v>
                </c:pt>
                <c:pt idx="5667">
                  <c:v>7.587856826782223</c:v>
                </c:pt>
                <c:pt idx="5668">
                  <c:v>7.581386146545407</c:v>
                </c:pt>
                <c:pt idx="5669">
                  <c:v>7.584544715881347</c:v>
                </c:pt>
                <c:pt idx="5670">
                  <c:v>7.589616355895996</c:v>
                </c:pt>
                <c:pt idx="5671">
                  <c:v>7.58572154998779</c:v>
                </c:pt>
                <c:pt idx="5672">
                  <c:v>7.582459983825683</c:v>
                </c:pt>
                <c:pt idx="5673">
                  <c:v>7.573426780700686</c:v>
                </c:pt>
                <c:pt idx="5674">
                  <c:v>7.582504806518549</c:v>
                </c:pt>
                <c:pt idx="5675">
                  <c:v>7.584885177612301</c:v>
                </c:pt>
                <c:pt idx="5676">
                  <c:v>7.592064437866208</c:v>
                </c:pt>
                <c:pt idx="5677">
                  <c:v>7.58086639404297</c:v>
                </c:pt>
                <c:pt idx="5678">
                  <c:v>7.55089765548706</c:v>
                </c:pt>
                <c:pt idx="5679">
                  <c:v>7.564768371582031</c:v>
                </c:pt>
                <c:pt idx="5680">
                  <c:v>7.570387420654297</c:v>
                </c:pt>
                <c:pt idx="5681">
                  <c:v>7.572042999267578</c:v>
                </c:pt>
                <c:pt idx="5682">
                  <c:v>7.577168998718261</c:v>
                </c:pt>
                <c:pt idx="5683">
                  <c:v>7.576715049743652</c:v>
                </c:pt>
                <c:pt idx="5684">
                  <c:v>7.5816817855835</c:v>
                </c:pt>
                <c:pt idx="5685">
                  <c:v>7.576982078552246</c:v>
                </c:pt>
                <c:pt idx="5686">
                  <c:v>7.578851280212402</c:v>
                </c:pt>
                <c:pt idx="5687">
                  <c:v>7.593400535583496</c:v>
                </c:pt>
                <c:pt idx="5688">
                  <c:v>7.589194831848144</c:v>
                </c:pt>
                <c:pt idx="5689">
                  <c:v>7.588183937072751</c:v>
                </c:pt>
                <c:pt idx="5690">
                  <c:v>7.595798072814941</c:v>
                </c:pt>
                <c:pt idx="5691">
                  <c:v>7.600271759033203</c:v>
                </c:pt>
                <c:pt idx="5692">
                  <c:v>7.602926788330078</c:v>
                </c:pt>
                <c:pt idx="5693">
                  <c:v>7.59616714477539</c:v>
                </c:pt>
                <c:pt idx="5694">
                  <c:v>7.592774925231931</c:v>
                </c:pt>
                <c:pt idx="5695">
                  <c:v>7.587937889099121</c:v>
                </c:pt>
                <c:pt idx="5696">
                  <c:v>7.57916313171387</c:v>
                </c:pt>
                <c:pt idx="5697">
                  <c:v>7.572052536010739</c:v>
                </c:pt>
                <c:pt idx="5698">
                  <c:v>7.583839950561523</c:v>
                </c:pt>
                <c:pt idx="5699">
                  <c:v>7.590666351318359</c:v>
                </c:pt>
                <c:pt idx="5700">
                  <c:v>7.586988983154297</c:v>
                </c:pt>
                <c:pt idx="5701">
                  <c:v>7.590934333801266</c:v>
                </c:pt>
                <c:pt idx="5702">
                  <c:v>7.592565116882324</c:v>
                </c:pt>
                <c:pt idx="5703">
                  <c:v>7.581100044250488</c:v>
                </c:pt>
                <c:pt idx="5704">
                  <c:v>7.580970344543457</c:v>
                </c:pt>
                <c:pt idx="5705">
                  <c:v>7.590045509338378</c:v>
                </c:pt>
                <c:pt idx="5706">
                  <c:v>7.593814430236813</c:v>
                </c:pt>
                <c:pt idx="5707">
                  <c:v>7.605334815979001</c:v>
                </c:pt>
                <c:pt idx="5708">
                  <c:v>7.613040504455566</c:v>
                </c:pt>
                <c:pt idx="5709">
                  <c:v>7.609153327941894</c:v>
                </c:pt>
                <c:pt idx="5710">
                  <c:v>7.595351753234863</c:v>
                </c:pt>
                <c:pt idx="5711">
                  <c:v>7.595611152648925</c:v>
                </c:pt>
                <c:pt idx="5712">
                  <c:v>7.595183906555172</c:v>
                </c:pt>
                <c:pt idx="5713">
                  <c:v>7.595218238830566</c:v>
                </c:pt>
                <c:pt idx="5714">
                  <c:v>7.618182716369628</c:v>
                </c:pt>
                <c:pt idx="5715">
                  <c:v>7.625819740295404</c:v>
                </c:pt>
                <c:pt idx="5716">
                  <c:v>7.616275367736813</c:v>
                </c:pt>
                <c:pt idx="5717">
                  <c:v>7.61797672271728</c:v>
                </c:pt>
                <c:pt idx="5718">
                  <c:v>7.620254096984863</c:v>
                </c:pt>
                <c:pt idx="5719">
                  <c:v>7.631776390075683</c:v>
                </c:pt>
                <c:pt idx="5720">
                  <c:v>7.64119010925293</c:v>
                </c:pt>
                <c:pt idx="5721">
                  <c:v>7.635443267822265</c:v>
                </c:pt>
                <c:pt idx="5722">
                  <c:v>7.623858032226559</c:v>
                </c:pt>
                <c:pt idx="5723">
                  <c:v>7.609804687499997</c:v>
                </c:pt>
                <c:pt idx="5724">
                  <c:v>7.60481124877929</c:v>
                </c:pt>
                <c:pt idx="5725">
                  <c:v>7.622686920166009</c:v>
                </c:pt>
                <c:pt idx="5726">
                  <c:v>7.632429656982421</c:v>
                </c:pt>
                <c:pt idx="5727">
                  <c:v>7.626642761230468</c:v>
                </c:pt>
                <c:pt idx="5728">
                  <c:v>7.631200370788574</c:v>
                </c:pt>
                <c:pt idx="5729">
                  <c:v>7.626451072692871</c:v>
                </c:pt>
                <c:pt idx="5730">
                  <c:v>7.624021110534668</c:v>
                </c:pt>
                <c:pt idx="5731">
                  <c:v>7.618711051940915</c:v>
                </c:pt>
                <c:pt idx="5732">
                  <c:v>7.635327873229977</c:v>
                </c:pt>
                <c:pt idx="5733">
                  <c:v>7.655051765441894</c:v>
                </c:pt>
                <c:pt idx="5734">
                  <c:v>7.639499244689941</c:v>
                </c:pt>
                <c:pt idx="5735">
                  <c:v>7.639758644104006</c:v>
                </c:pt>
                <c:pt idx="5736">
                  <c:v>7.643550453186035</c:v>
                </c:pt>
                <c:pt idx="5737">
                  <c:v>7.64772373199463</c:v>
                </c:pt>
                <c:pt idx="5738">
                  <c:v>7.63799625396728</c:v>
                </c:pt>
                <c:pt idx="5739">
                  <c:v>7.62563282012939</c:v>
                </c:pt>
                <c:pt idx="5740">
                  <c:v>7.628898200988766</c:v>
                </c:pt>
                <c:pt idx="5741">
                  <c:v>7.630387840270993</c:v>
                </c:pt>
                <c:pt idx="5742">
                  <c:v>7.62361103057861</c:v>
                </c:pt>
                <c:pt idx="5743">
                  <c:v>7.626428184509277</c:v>
                </c:pt>
                <c:pt idx="5744">
                  <c:v>7.628121910095209</c:v>
                </c:pt>
                <c:pt idx="5745">
                  <c:v>7.626519737243649</c:v>
                </c:pt>
                <c:pt idx="5746">
                  <c:v>7.621978340148922</c:v>
                </c:pt>
                <c:pt idx="5747">
                  <c:v>7.629703102111816</c:v>
                </c:pt>
                <c:pt idx="5748">
                  <c:v>7.63735538482666</c:v>
                </c:pt>
                <c:pt idx="5749">
                  <c:v>7.632630882263183</c:v>
                </c:pt>
                <c:pt idx="5750">
                  <c:v>7.636811790466308</c:v>
                </c:pt>
                <c:pt idx="5751">
                  <c:v>7.647023735046386</c:v>
                </c:pt>
                <c:pt idx="5752">
                  <c:v>7.653157768249507</c:v>
                </c:pt>
                <c:pt idx="5753">
                  <c:v>7.650411186218258</c:v>
                </c:pt>
                <c:pt idx="5754">
                  <c:v>7.639802513122558</c:v>
                </c:pt>
                <c:pt idx="5755">
                  <c:v>7.634660301208496</c:v>
                </c:pt>
                <c:pt idx="5756">
                  <c:v>7.635998306274411</c:v>
                </c:pt>
                <c:pt idx="5757">
                  <c:v>7.645634231567379</c:v>
                </c:pt>
                <c:pt idx="5758">
                  <c:v>7.655952987670895</c:v>
                </c:pt>
                <c:pt idx="5759">
                  <c:v>7.657997665405268</c:v>
                </c:pt>
                <c:pt idx="5760">
                  <c:v>7.651764450073242</c:v>
                </c:pt>
                <c:pt idx="5761">
                  <c:v>7.67125373840332</c:v>
                </c:pt>
                <c:pt idx="5762">
                  <c:v>7.67664390563965</c:v>
                </c:pt>
                <c:pt idx="5763">
                  <c:v>7.663681564331051</c:v>
                </c:pt>
                <c:pt idx="5764">
                  <c:v>7.659542617797848</c:v>
                </c:pt>
                <c:pt idx="5765">
                  <c:v>7.659016189575195</c:v>
                </c:pt>
                <c:pt idx="5766">
                  <c:v>7.654251632690427</c:v>
                </c:pt>
                <c:pt idx="5767">
                  <c:v>7.652409133911132</c:v>
                </c:pt>
                <c:pt idx="5768">
                  <c:v>7.663395462036131</c:v>
                </c:pt>
                <c:pt idx="5769">
                  <c:v>7.663147506713867</c:v>
                </c:pt>
                <c:pt idx="5770">
                  <c:v>7.667236862182614</c:v>
                </c:pt>
                <c:pt idx="5771">
                  <c:v>7.673004684448242</c:v>
                </c:pt>
                <c:pt idx="5772">
                  <c:v>7.679855880737304</c:v>
                </c:pt>
                <c:pt idx="5773">
                  <c:v>7.666344223022458</c:v>
                </c:pt>
                <c:pt idx="5774">
                  <c:v>7.63417869567871</c:v>
                </c:pt>
                <c:pt idx="5775">
                  <c:v>7.631115493774414</c:v>
                </c:pt>
                <c:pt idx="5776">
                  <c:v>7.656994400024411</c:v>
                </c:pt>
                <c:pt idx="5777">
                  <c:v>7.666302261352539</c:v>
                </c:pt>
                <c:pt idx="5778">
                  <c:v>7.65286880493164</c:v>
                </c:pt>
                <c:pt idx="5779">
                  <c:v>7.657965240478509</c:v>
                </c:pt>
                <c:pt idx="5780">
                  <c:v>7.674391326904295</c:v>
                </c:pt>
                <c:pt idx="5781">
                  <c:v>7.665602264404295</c:v>
                </c:pt>
                <c:pt idx="5782">
                  <c:v>7.668390808105464</c:v>
                </c:pt>
                <c:pt idx="5783">
                  <c:v>7.660124359130854</c:v>
                </c:pt>
                <c:pt idx="5784">
                  <c:v>7.651726303100586</c:v>
                </c:pt>
                <c:pt idx="5785">
                  <c:v>7.658661422729492</c:v>
                </c:pt>
                <c:pt idx="5786">
                  <c:v>7.658165512084958</c:v>
                </c:pt>
                <c:pt idx="5787">
                  <c:v>7.655205307006835</c:v>
                </c:pt>
                <c:pt idx="5788">
                  <c:v>7.650948104858398</c:v>
                </c:pt>
                <c:pt idx="5789">
                  <c:v>7.655731735229489</c:v>
                </c:pt>
                <c:pt idx="5790">
                  <c:v>7.666718063354489</c:v>
                </c:pt>
                <c:pt idx="5791">
                  <c:v>7.653210220336908</c:v>
                </c:pt>
                <c:pt idx="5792">
                  <c:v>7.648647842407226</c:v>
                </c:pt>
                <c:pt idx="5793">
                  <c:v>7.635510025024411</c:v>
                </c:pt>
                <c:pt idx="5794">
                  <c:v>7.646851119995117</c:v>
                </c:pt>
                <c:pt idx="5795">
                  <c:v>7.654827651977536</c:v>
                </c:pt>
                <c:pt idx="5796">
                  <c:v>7.659573135375976</c:v>
                </c:pt>
                <c:pt idx="5797">
                  <c:v>7.667568740844726</c:v>
                </c:pt>
                <c:pt idx="5798">
                  <c:v>7.671291885375976</c:v>
                </c:pt>
                <c:pt idx="5799">
                  <c:v>7.67264991760254</c:v>
                </c:pt>
                <c:pt idx="5800">
                  <c:v>7.661228713989257</c:v>
                </c:pt>
                <c:pt idx="5801">
                  <c:v>7.659391937255856</c:v>
                </c:pt>
                <c:pt idx="5802">
                  <c:v>7.66239791870117</c:v>
                </c:pt>
                <c:pt idx="5803">
                  <c:v>7.661827621459958</c:v>
                </c:pt>
                <c:pt idx="5804">
                  <c:v>7.666330871582028</c:v>
                </c:pt>
                <c:pt idx="5805">
                  <c:v>7.666286048889157</c:v>
                </c:pt>
                <c:pt idx="5806">
                  <c:v>7.656810340881345</c:v>
                </c:pt>
                <c:pt idx="5807">
                  <c:v>7.65519290924072</c:v>
                </c:pt>
                <c:pt idx="5808">
                  <c:v>7.653945503234863</c:v>
                </c:pt>
                <c:pt idx="5809">
                  <c:v>7.666854438781735</c:v>
                </c:pt>
                <c:pt idx="5810">
                  <c:v>7.669074592590332</c:v>
                </c:pt>
                <c:pt idx="5811">
                  <c:v>7.669745979309079</c:v>
                </c:pt>
                <c:pt idx="5812">
                  <c:v>7.68161922454834</c:v>
                </c:pt>
                <c:pt idx="5813">
                  <c:v>7.685067710876465</c:v>
                </c:pt>
                <c:pt idx="5814">
                  <c:v>7.668695030212399</c:v>
                </c:pt>
                <c:pt idx="5815">
                  <c:v>7.672387657165524</c:v>
                </c:pt>
                <c:pt idx="5816">
                  <c:v>7.677423057556149</c:v>
                </c:pt>
                <c:pt idx="5817">
                  <c:v>7.673181114196777</c:v>
                </c:pt>
                <c:pt idx="5818">
                  <c:v>7.685502586364746</c:v>
                </c:pt>
                <c:pt idx="5819">
                  <c:v>7.691644248962399</c:v>
                </c:pt>
                <c:pt idx="5820">
                  <c:v>7.688184318542475</c:v>
                </c:pt>
                <c:pt idx="5821">
                  <c:v>7.69277721405029</c:v>
                </c:pt>
                <c:pt idx="5822">
                  <c:v>7.683141288757324</c:v>
                </c:pt>
                <c:pt idx="5823">
                  <c:v>7.684590873718255</c:v>
                </c:pt>
                <c:pt idx="5824">
                  <c:v>7.68823009490967</c:v>
                </c:pt>
                <c:pt idx="5825">
                  <c:v>7.69141918182373</c:v>
                </c:pt>
                <c:pt idx="5826">
                  <c:v>7.694266853332516</c:v>
                </c:pt>
                <c:pt idx="5827">
                  <c:v>7.693656501770016</c:v>
                </c:pt>
                <c:pt idx="5828">
                  <c:v>7.695327339172363</c:v>
                </c:pt>
                <c:pt idx="5829">
                  <c:v>7.690291938781738</c:v>
                </c:pt>
                <c:pt idx="5830">
                  <c:v>7.690040168762207</c:v>
                </c:pt>
                <c:pt idx="5831">
                  <c:v>7.68641620635986</c:v>
                </c:pt>
                <c:pt idx="5832">
                  <c:v>7.675269660949707</c:v>
                </c:pt>
                <c:pt idx="5833">
                  <c:v>7.669929084777832</c:v>
                </c:pt>
                <c:pt idx="5834">
                  <c:v>7.670740661621091</c:v>
                </c:pt>
                <c:pt idx="5835">
                  <c:v>7.672106323242187</c:v>
                </c:pt>
                <c:pt idx="5836">
                  <c:v>7.681292114257812</c:v>
                </c:pt>
                <c:pt idx="5837">
                  <c:v>7.696627197265628</c:v>
                </c:pt>
                <c:pt idx="5838">
                  <c:v>7.688829956054687</c:v>
                </c:pt>
                <c:pt idx="5839">
                  <c:v>7.672014770507807</c:v>
                </c:pt>
                <c:pt idx="5840">
                  <c:v>7.666719970703125</c:v>
                </c:pt>
                <c:pt idx="5841">
                  <c:v>7.680681762695309</c:v>
                </c:pt>
                <c:pt idx="5842">
                  <c:v>7.686945495605468</c:v>
                </c:pt>
                <c:pt idx="5843">
                  <c:v>7.694132385253906</c:v>
                </c:pt>
                <c:pt idx="5844">
                  <c:v>7.689676818847656</c:v>
                </c:pt>
                <c:pt idx="5845">
                  <c:v>7.699629364013675</c:v>
                </c:pt>
                <c:pt idx="5846">
                  <c:v>7.701109466552734</c:v>
                </c:pt>
                <c:pt idx="5847">
                  <c:v>7.698912200927729</c:v>
                </c:pt>
                <c:pt idx="5848">
                  <c:v>7.693884429931637</c:v>
                </c:pt>
                <c:pt idx="5849">
                  <c:v>7.6953645324707</c:v>
                </c:pt>
                <c:pt idx="5850">
                  <c:v>7.69028335571289</c:v>
                </c:pt>
                <c:pt idx="5851">
                  <c:v>7.684912261962886</c:v>
                </c:pt>
                <c:pt idx="5852">
                  <c:v>7.68168502807617</c:v>
                </c:pt>
                <c:pt idx="5853">
                  <c:v>7.674433288574216</c:v>
                </c:pt>
                <c:pt idx="5854">
                  <c:v>7.68929630279541</c:v>
                </c:pt>
                <c:pt idx="5855">
                  <c:v>7.700393257141113</c:v>
                </c:pt>
                <c:pt idx="5856">
                  <c:v>7.703153190612793</c:v>
                </c:pt>
                <c:pt idx="5857">
                  <c:v>7.698066291809082</c:v>
                </c:pt>
                <c:pt idx="5858">
                  <c:v>7.695242462158203</c:v>
                </c:pt>
                <c:pt idx="5859">
                  <c:v>7.691843566894531</c:v>
                </c:pt>
                <c:pt idx="5860">
                  <c:v>7.68686538696289</c:v>
                </c:pt>
                <c:pt idx="5861">
                  <c:v>7.680250701904297</c:v>
                </c:pt>
                <c:pt idx="5862">
                  <c:v>7.686895904541015</c:v>
                </c:pt>
                <c:pt idx="5863">
                  <c:v>7.691004333496089</c:v>
                </c:pt>
                <c:pt idx="5864">
                  <c:v>7.676330146789549</c:v>
                </c:pt>
                <c:pt idx="5865">
                  <c:v>7.673322257995605</c:v>
                </c:pt>
                <c:pt idx="5866">
                  <c:v>7.67089611053467</c:v>
                </c:pt>
                <c:pt idx="5867">
                  <c:v>7.667979774475093</c:v>
                </c:pt>
                <c:pt idx="5868">
                  <c:v>7.68242984771728</c:v>
                </c:pt>
                <c:pt idx="5869">
                  <c:v>7.687606391906738</c:v>
                </c:pt>
                <c:pt idx="5870">
                  <c:v>7.688636360168454</c:v>
                </c:pt>
                <c:pt idx="5871">
                  <c:v>7.68117862701416</c:v>
                </c:pt>
                <c:pt idx="5872">
                  <c:v>7.671699104309085</c:v>
                </c:pt>
                <c:pt idx="5873">
                  <c:v>7.668571052551266</c:v>
                </c:pt>
                <c:pt idx="5874">
                  <c:v>7.668970642089839</c:v>
                </c:pt>
                <c:pt idx="5875">
                  <c:v>7.667650756835931</c:v>
                </c:pt>
                <c:pt idx="5876">
                  <c:v>7.674482879638668</c:v>
                </c:pt>
                <c:pt idx="5877">
                  <c:v>7.683500823974609</c:v>
                </c:pt>
                <c:pt idx="5878">
                  <c:v>7.676283416748047</c:v>
                </c:pt>
                <c:pt idx="5879">
                  <c:v>7.688429412841797</c:v>
                </c:pt>
                <c:pt idx="5880">
                  <c:v>7.691278991699218</c:v>
                </c:pt>
                <c:pt idx="5881">
                  <c:v>7.696495590209958</c:v>
                </c:pt>
                <c:pt idx="5882">
                  <c:v>7.697819290161131</c:v>
                </c:pt>
                <c:pt idx="5883">
                  <c:v>7.696404037475583</c:v>
                </c:pt>
                <c:pt idx="5884">
                  <c:v>7.700287399291992</c:v>
                </c:pt>
                <c:pt idx="5885">
                  <c:v>7.685089645385739</c:v>
                </c:pt>
                <c:pt idx="5886">
                  <c:v>7.687193450927734</c:v>
                </c:pt>
                <c:pt idx="5887">
                  <c:v>7.684610900878903</c:v>
                </c:pt>
                <c:pt idx="5888">
                  <c:v>7.69145065307617</c:v>
                </c:pt>
                <c:pt idx="5889">
                  <c:v>7.674833831787106</c:v>
                </c:pt>
                <c:pt idx="5890">
                  <c:v>7.668470916748043</c:v>
                </c:pt>
                <c:pt idx="5891">
                  <c:v>7.675680694580078</c:v>
                </c:pt>
                <c:pt idx="5892">
                  <c:v>7.67152744293213</c:v>
                </c:pt>
                <c:pt idx="5893">
                  <c:v>7.659015235900878</c:v>
                </c:pt>
                <c:pt idx="5894">
                  <c:v>7.668170509338376</c:v>
                </c:pt>
                <c:pt idx="5895">
                  <c:v>7.685168800354003</c:v>
                </c:pt>
                <c:pt idx="5896">
                  <c:v>7.685859260559079</c:v>
                </c:pt>
                <c:pt idx="5897">
                  <c:v>7.689033088684082</c:v>
                </c:pt>
                <c:pt idx="5898">
                  <c:v>7.687860069274899</c:v>
                </c:pt>
                <c:pt idx="5899">
                  <c:v>7.700652656555175</c:v>
                </c:pt>
                <c:pt idx="5900">
                  <c:v>7.705346641540527</c:v>
                </c:pt>
                <c:pt idx="5901">
                  <c:v>7.704873619079588</c:v>
                </c:pt>
                <c:pt idx="5902">
                  <c:v>7.705537376403805</c:v>
                </c:pt>
                <c:pt idx="5903">
                  <c:v>7.70736843109131</c:v>
                </c:pt>
                <c:pt idx="5904">
                  <c:v>7.690415916442868</c:v>
                </c:pt>
                <c:pt idx="5905">
                  <c:v>7.687943992614746</c:v>
                </c:pt>
                <c:pt idx="5906">
                  <c:v>7.697290000915527</c:v>
                </c:pt>
                <c:pt idx="5907">
                  <c:v>7.705121574401855</c:v>
                </c:pt>
                <c:pt idx="5908">
                  <c:v>7.705503044128418</c:v>
                </c:pt>
                <c:pt idx="5909">
                  <c:v>7.71127277374268</c:v>
                </c:pt>
                <c:pt idx="5910">
                  <c:v>7.702098426818847</c:v>
                </c:pt>
                <c:pt idx="5911">
                  <c:v>7.699634132385251</c:v>
                </c:pt>
                <c:pt idx="5912">
                  <c:v>7.68429141998291</c:v>
                </c:pt>
                <c:pt idx="5913">
                  <c:v>7.683553276062007</c:v>
                </c:pt>
                <c:pt idx="5914">
                  <c:v>7.681314048767086</c:v>
                </c:pt>
                <c:pt idx="5915">
                  <c:v>7.681198654174805</c:v>
                </c:pt>
                <c:pt idx="5916">
                  <c:v>7.676327285766601</c:v>
                </c:pt>
                <c:pt idx="5917">
                  <c:v>7.681850967407223</c:v>
                </c:pt>
                <c:pt idx="5918">
                  <c:v>7.694931564331048</c:v>
                </c:pt>
                <c:pt idx="5919">
                  <c:v>7.703217086791992</c:v>
                </c:pt>
                <c:pt idx="5920">
                  <c:v>7.691715774536131</c:v>
                </c:pt>
                <c:pt idx="5921">
                  <c:v>7.699009475708007</c:v>
                </c:pt>
                <c:pt idx="5922">
                  <c:v>7.697945175170895</c:v>
                </c:pt>
                <c:pt idx="5923">
                  <c:v>7.69606834411621</c:v>
                </c:pt>
                <c:pt idx="5924">
                  <c:v>7.703107414245605</c:v>
                </c:pt>
                <c:pt idx="5925">
                  <c:v>7.698686180114746</c:v>
                </c:pt>
                <c:pt idx="5926">
                  <c:v>7.699021873474121</c:v>
                </c:pt>
                <c:pt idx="5927">
                  <c:v>7.687638816833493</c:v>
                </c:pt>
                <c:pt idx="5928">
                  <c:v>7.679251251220703</c:v>
                </c:pt>
                <c:pt idx="5929">
                  <c:v>7.67284255981445</c:v>
                </c:pt>
                <c:pt idx="5930">
                  <c:v>7.670212326049804</c:v>
                </c:pt>
                <c:pt idx="5931">
                  <c:v>7.67453437805175</c:v>
                </c:pt>
                <c:pt idx="5932">
                  <c:v>7.687775192260742</c:v>
                </c:pt>
                <c:pt idx="5933">
                  <c:v>7.694458541870114</c:v>
                </c:pt>
                <c:pt idx="5934">
                  <c:v>7.696381149291989</c:v>
                </c:pt>
                <c:pt idx="5935">
                  <c:v>7.697474060058587</c:v>
                </c:pt>
                <c:pt idx="5936">
                  <c:v>7.690329132080078</c:v>
                </c:pt>
                <c:pt idx="5937">
                  <c:v>7.687080917358393</c:v>
                </c:pt>
                <c:pt idx="5938">
                  <c:v>7.691867408752441</c:v>
                </c:pt>
                <c:pt idx="5939">
                  <c:v>7.690509376525876</c:v>
                </c:pt>
                <c:pt idx="5940">
                  <c:v>7.695750770568844</c:v>
                </c:pt>
                <c:pt idx="5941">
                  <c:v>7.700954017639157</c:v>
                </c:pt>
                <c:pt idx="5942">
                  <c:v>7.70620304107666</c:v>
                </c:pt>
                <c:pt idx="5943">
                  <c:v>7.704837379455563</c:v>
                </c:pt>
                <c:pt idx="5944">
                  <c:v>7.678927955627438</c:v>
                </c:pt>
                <c:pt idx="5945">
                  <c:v>7.68016773223877</c:v>
                </c:pt>
                <c:pt idx="5946">
                  <c:v>7.67955738067627</c:v>
                </c:pt>
                <c:pt idx="5947">
                  <c:v>7.693778572082516</c:v>
                </c:pt>
                <c:pt idx="5948">
                  <c:v>7.701938209533691</c:v>
                </c:pt>
                <c:pt idx="5949">
                  <c:v>7.685161170959469</c:v>
                </c:pt>
                <c:pt idx="5950">
                  <c:v>7.676158485412598</c:v>
                </c:pt>
                <c:pt idx="5951">
                  <c:v>7.684714851379388</c:v>
                </c:pt>
                <c:pt idx="5952">
                  <c:v>7.666721878051754</c:v>
                </c:pt>
                <c:pt idx="5953">
                  <c:v>7.672474441528317</c:v>
                </c:pt>
                <c:pt idx="5954">
                  <c:v>7.69837718963623</c:v>
                </c:pt>
                <c:pt idx="5955">
                  <c:v>7.676251945495605</c:v>
                </c:pt>
                <c:pt idx="5956">
                  <c:v>7.680913505554199</c:v>
                </c:pt>
                <c:pt idx="5957">
                  <c:v>7.677930412292477</c:v>
                </c:pt>
                <c:pt idx="5958">
                  <c:v>7.676137504577636</c:v>
                </c:pt>
                <c:pt idx="5959">
                  <c:v>7.681150016784668</c:v>
                </c:pt>
                <c:pt idx="5960">
                  <c:v>7.681546745300292</c:v>
                </c:pt>
                <c:pt idx="5961">
                  <c:v>7.673392829895016</c:v>
                </c:pt>
                <c:pt idx="5962">
                  <c:v>7.676330146789549</c:v>
                </c:pt>
                <c:pt idx="5963">
                  <c:v>7.684054908752436</c:v>
                </c:pt>
                <c:pt idx="5964">
                  <c:v>7.684915122985836</c:v>
                </c:pt>
                <c:pt idx="5965">
                  <c:v>7.677318153381347</c:v>
                </c:pt>
                <c:pt idx="5966">
                  <c:v>7.691094932556149</c:v>
                </c:pt>
                <c:pt idx="5967">
                  <c:v>7.697423515319824</c:v>
                </c:pt>
                <c:pt idx="5968">
                  <c:v>7.691680488586425</c:v>
                </c:pt>
                <c:pt idx="5969">
                  <c:v>7.678000984191894</c:v>
                </c:pt>
                <c:pt idx="5970">
                  <c:v>7.683782157897946</c:v>
                </c:pt>
                <c:pt idx="5971">
                  <c:v>7.677999076843258</c:v>
                </c:pt>
                <c:pt idx="5972">
                  <c:v>7.672269401550293</c:v>
                </c:pt>
                <c:pt idx="5973">
                  <c:v>7.661625442504882</c:v>
                </c:pt>
                <c:pt idx="5974">
                  <c:v>7.686306533813476</c:v>
                </c:pt>
                <c:pt idx="5975">
                  <c:v>7.701851425170898</c:v>
                </c:pt>
                <c:pt idx="5976">
                  <c:v>7.689556655883789</c:v>
                </c:pt>
                <c:pt idx="5977">
                  <c:v>7.691540298461911</c:v>
                </c:pt>
                <c:pt idx="5978">
                  <c:v>7.707863388061523</c:v>
                </c:pt>
                <c:pt idx="5979">
                  <c:v>7.697838363647456</c:v>
                </c:pt>
                <c:pt idx="5980">
                  <c:v>7.696310577392575</c:v>
                </c:pt>
                <c:pt idx="5981">
                  <c:v>7.701401290893556</c:v>
                </c:pt>
                <c:pt idx="5982">
                  <c:v>7.694009361267086</c:v>
                </c:pt>
                <c:pt idx="5983">
                  <c:v>7.676499900817871</c:v>
                </c:pt>
                <c:pt idx="5984">
                  <c:v>7.663356361389157</c:v>
                </c:pt>
                <c:pt idx="5985">
                  <c:v>7.667604026794429</c:v>
                </c:pt>
                <c:pt idx="5986">
                  <c:v>7.663114128112787</c:v>
                </c:pt>
                <c:pt idx="5987">
                  <c:v>7.65809398651123</c:v>
                </c:pt>
                <c:pt idx="5988">
                  <c:v>7.667356071472167</c:v>
                </c:pt>
                <c:pt idx="5989">
                  <c:v>7.661420402526855</c:v>
                </c:pt>
                <c:pt idx="5990">
                  <c:v>7.669094619750973</c:v>
                </c:pt>
                <c:pt idx="5991">
                  <c:v>7.67100959777832</c:v>
                </c:pt>
                <c:pt idx="5992">
                  <c:v>7.671490249633789</c:v>
                </c:pt>
                <c:pt idx="5993">
                  <c:v>7.66664176940918</c:v>
                </c:pt>
                <c:pt idx="5994">
                  <c:v>7.659914550781244</c:v>
                </c:pt>
                <c:pt idx="5995">
                  <c:v>7.683153686523437</c:v>
                </c:pt>
                <c:pt idx="5996">
                  <c:v>7.694765624999997</c:v>
                </c:pt>
                <c:pt idx="5997">
                  <c:v>7.701127586364746</c:v>
                </c:pt>
                <c:pt idx="5998">
                  <c:v>7.691304740905758</c:v>
                </c:pt>
                <c:pt idx="5999">
                  <c:v>7.688588676452634</c:v>
                </c:pt>
                <c:pt idx="6000">
                  <c:v>7.677682456970212</c:v>
                </c:pt>
                <c:pt idx="6001">
                  <c:v>7.673365173339843</c:v>
                </c:pt>
                <c:pt idx="6002">
                  <c:v>7.680368957519531</c:v>
                </c:pt>
                <c:pt idx="6003">
                  <c:v>7.682891426086422</c:v>
                </c:pt>
                <c:pt idx="6004">
                  <c:v>7.67022663116455</c:v>
                </c:pt>
                <c:pt idx="6005">
                  <c:v>7.667533454895014</c:v>
                </c:pt>
                <c:pt idx="6006">
                  <c:v>7.663436470031735</c:v>
                </c:pt>
                <c:pt idx="6007">
                  <c:v>7.662147102355954</c:v>
                </c:pt>
                <c:pt idx="6008">
                  <c:v>7.65648609161377</c:v>
                </c:pt>
                <c:pt idx="6009">
                  <c:v>7.649093208312988</c:v>
                </c:pt>
                <c:pt idx="6010">
                  <c:v>7.667636451721188</c:v>
                </c:pt>
                <c:pt idx="6011">
                  <c:v>7.664233741760251</c:v>
                </c:pt>
                <c:pt idx="6012">
                  <c:v>7.66123538970947</c:v>
                </c:pt>
                <c:pt idx="6013">
                  <c:v>7.66640811920166</c:v>
                </c:pt>
                <c:pt idx="6014">
                  <c:v>7.665462074279785</c:v>
                </c:pt>
                <c:pt idx="6015">
                  <c:v>7.659892616271969</c:v>
                </c:pt>
                <c:pt idx="6016">
                  <c:v>7.654803810119628</c:v>
                </c:pt>
                <c:pt idx="6017">
                  <c:v>7.653049049377438</c:v>
                </c:pt>
                <c:pt idx="6018">
                  <c:v>7.650327262878415</c:v>
                </c:pt>
                <c:pt idx="6019">
                  <c:v>7.674069938659668</c:v>
                </c:pt>
                <c:pt idx="6020">
                  <c:v>7.684537467956537</c:v>
                </c:pt>
                <c:pt idx="6021">
                  <c:v>7.672317085266113</c:v>
                </c:pt>
                <c:pt idx="6022">
                  <c:v>7.664535102844235</c:v>
                </c:pt>
                <c:pt idx="6023">
                  <c:v>7.656280097961425</c:v>
                </c:pt>
                <c:pt idx="6024">
                  <c:v>7.647541580200195</c:v>
                </c:pt>
                <c:pt idx="6025">
                  <c:v>7.651114044189447</c:v>
                </c:pt>
                <c:pt idx="6026">
                  <c:v>7.653601226806637</c:v>
                </c:pt>
                <c:pt idx="6027">
                  <c:v>7.645884094238278</c:v>
                </c:pt>
                <c:pt idx="6028">
                  <c:v>7.625284729003903</c:v>
                </c:pt>
                <c:pt idx="6029">
                  <c:v>7.6245523071289</c:v>
                </c:pt>
                <c:pt idx="6030">
                  <c:v>7.63296371459961</c:v>
                </c:pt>
                <c:pt idx="6031">
                  <c:v>7.637201843261716</c:v>
                </c:pt>
                <c:pt idx="6032">
                  <c:v>7.629404602050778</c:v>
                </c:pt>
                <c:pt idx="6033">
                  <c:v>7.640909729003906</c:v>
                </c:pt>
                <c:pt idx="6034">
                  <c:v>7.630281982421878</c:v>
                </c:pt>
                <c:pt idx="6035">
                  <c:v>7.613376197814941</c:v>
                </c:pt>
                <c:pt idx="6036">
                  <c:v>7.627345619201657</c:v>
                </c:pt>
                <c:pt idx="6037">
                  <c:v>7.605793533325195</c:v>
                </c:pt>
                <c:pt idx="6038">
                  <c:v>7.596396026611328</c:v>
                </c:pt>
                <c:pt idx="6039">
                  <c:v>7.585283813476562</c:v>
                </c:pt>
                <c:pt idx="6040">
                  <c:v>7.584319648742675</c:v>
                </c:pt>
                <c:pt idx="6041">
                  <c:v>7.575951156616208</c:v>
                </c:pt>
                <c:pt idx="6042">
                  <c:v>7.552765426635739</c:v>
                </c:pt>
                <c:pt idx="6043">
                  <c:v>7.566813049316403</c:v>
                </c:pt>
                <c:pt idx="6044">
                  <c:v>7.545698699951175</c:v>
                </c:pt>
                <c:pt idx="6045">
                  <c:v>7.518391189575195</c:v>
                </c:pt>
                <c:pt idx="6046">
                  <c:v>7.523895797729489</c:v>
                </c:pt>
                <c:pt idx="6047">
                  <c:v>7.482224044799806</c:v>
                </c:pt>
                <c:pt idx="6048">
                  <c:v>7.481480178833007</c:v>
                </c:pt>
                <c:pt idx="6049">
                  <c:v>7.449803886413575</c:v>
                </c:pt>
                <c:pt idx="6050">
                  <c:v>7.451276359558105</c:v>
                </c:pt>
                <c:pt idx="6051">
                  <c:v>7.434293327331543</c:v>
                </c:pt>
                <c:pt idx="6052">
                  <c:v>7.418325004577638</c:v>
                </c:pt>
                <c:pt idx="6053">
                  <c:v>7.409318504333496</c:v>
                </c:pt>
                <c:pt idx="6054">
                  <c:v>7.381545600891113</c:v>
                </c:pt>
                <c:pt idx="6055">
                  <c:v>7.375380573272705</c:v>
                </c:pt>
                <c:pt idx="6056">
                  <c:v>7.34098440170288</c:v>
                </c:pt>
                <c:pt idx="6057">
                  <c:v>7.300025997161865</c:v>
                </c:pt>
                <c:pt idx="6058">
                  <c:v>7.238144454956054</c:v>
                </c:pt>
                <c:pt idx="6059">
                  <c:v>7.191856918334961</c:v>
                </c:pt>
                <c:pt idx="6060">
                  <c:v>7.114494857788078</c:v>
                </c:pt>
                <c:pt idx="6061">
                  <c:v>7.072517929077145</c:v>
                </c:pt>
                <c:pt idx="6062">
                  <c:v>6.99868064880371</c:v>
                </c:pt>
                <c:pt idx="6063">
                  <c:v>6.943703231811523</c:v>
                </c:pt>
                <c:pt idx="6064">
                  <c:v>6.895973739624023</c:v>
                </c:pt>
                <c:pt idx="6065">
                  <c:v>6.799156723022461</c:v>
                </c:pt>
                <c:pt idx="6066">
                  <c:v>6.72586875915527</c:v>
                </c:pt>
                <c:pt idx="6067">
                  <c:v>6.629189071655268</c:v>
                </c:pt>
                <c:pt idx="6068">
                  <c:v>6.563812789916989</c:v>
                </c:pt>
                <c:pt idx="6069">
                  <c:v>6.43396049499512</c:v>
                </c:pt>
                <c:pt idx="6070">
                  <c:v>6.305664596557617</c:v>
                </c:pt>
                <c:pt idx="6071">
                  <c:v>6.084351119995117</c:v>
                </c:pt>
                <c:pt idx="6072">
                  <c:v>5.863647994995117</c:v>
                </c:pt>
                <c:pt idx="6073">
                  <c:v>5.563259658813476</c:v>
                </c:pt>
                <c:pt idx="6074">
                  <c:v>5.146999893188476</c:v>
                </c:pt>
                <c:pt idx="6075">
                  <c:v>4.680691299438476</c:v>
                </c:pt>
                <c:pt idx="6076">
                  <c:v>4.208767471313477</c:v>
                </c:pt>
                <c:pt idx="6077">
                  <c:v>3.535671529769897</c:v>
                </c:pt>
                <c:pt idx="6078">
                  <c:v>2.177761373519897</c:v>
                </c:pt>
                <c:pt idx="6079">
                  <c:v>1.044948992729187</c:v>
                </c:pt>
                <c:pt idx="6080">
                  <c:v>-0.0136448168754578</c:v>
                </c:pt>
                <c:pt idx="6081">
                  <c:v>-0.504542457461357</c:v>
                </c:pt>
                <c:pt idx="6082">
                  <c:v>-0.480432620793581</c:v>
                </c:pt>
                <c:pt idx="6083">
                  <c:v>-0.468664279729128</c:v>
                </c:pt>
                <c:pt idx="6084">
                  <c:v>-0.493633142262697</c:v>
                </c:pt>
                <c:pt idx="6085">
                  <c:v>-0.480411401540041</c:v>
                </c:pt>
                <c:pt idx="6086">
                  <c:v>-0.497693887501955</c:v>
                </c:pt>
                <c:pt idx="6087">
                  <c:v>-0.509847509264946</c:v>
                </c:pt>
                <c:pt idx="6088">
                  <c:v>-0.496114602833986</c:v>
                </c:pt>
                <c:pt idx="6089">
                  <c:v>-0.496827951222658</c:v>
                </c:pt>
                <c:pt idx="6090">
                  <c:v>-0.478959909230471</c:v>
                </c:pt>
                <c:pt idx="6091">
                  <c:v>-0.486513009816408</c:v>
                </c:pt>
                <c:pt idx="6092">
                  <c:v>-0.474916330128908</c:v>
                </c:pt>
                <c:pt idx="6093">
                  <c:v>-0.482904306203127</c:v>
                </c:pt>
                <c:pt idx="6094">
                  <c:v>-0.480172982960939</c:v>
                </c:pt>
                <c:pt idx="6095">
                  <c:v>-0.490725121051073</c:v>
                </c:pt>
                <c:pt idx="6096">
                  <c:v>-0.487481674700975</c:v>
                </c:pt>
                <c:pt idx="6097">
                  <c:v>-0.493151268512011</c:v>
                </c:pt>
                <c:pt idx="6098">
                  <c:v>-0.50770433485508</c:v>
                </c:pt>
                <c:pt idx="6099">
                  <c:v>-0.480215630084276</c:v>
                </c:pt>
                <c:pt idx="6100">
                  <c:v>-0.485886177569628</c:v>
                </c:pt>
                <c:pt idx="6101">
                  <c:v>-0.481239876300096</c:v>
                </c:pt>
                <c:pt idx="6102">
                  <c:v>-0.489110550433397</c:v>
                </c:pt>
                <c:pt idx="6103">
                  <c:v>-0.497165283709764</c:v>
                </c:pt>
                <c:pt idx="6104">
                  <c:v>-0.482865891009569</c:v>
                </c:pt>
                <c:pt idx="6105">
                  <c:v>-0.505289631485939</c:v>
                </c:pt>
                <c:pt idx="6106">
                  <c:v>-0.502379021197557</c:v>
                </c:pt>
                <c:pt idx="6107">
                  <c:v>-0.504376011490822</c:v>
                </c:pt>
                <c:pt idx="6108">
                  <c:v>-0.494969925433397</c:v>
                </c:pt>
                <c:pt idx="6109">
                  <c:v>-0.492997726947069</c:v>
                </c:pt>
                <c:pt idx="6110">
                  <c:v>-0.493562302142382</c:v>
                </c:pt>
                <c:pt idx="6111">
                  <c:v>-0.490420898944139</c:v>
                </c:pt>
                <c:pt idx="6112">
                  <c:v>-0.481756767779589</c:v>
                </c:pt>
                <c:pt idx="6113">
                  <c:v>-0.493672928363085</c:v>
                </c:pt>
                <c:pt idx="6114">
                  <c:v>-0.49690111592412</c:v>
                </c:pt>
                <c:pt idx="6115">
                  <c:v>-0.516769486069679</c:v>
                </c:pt>
                <c:pt idx="6116">
                  <c:v>-0.504608231186867</c:v>
                </c:pt>
                <c:pt idx="6117">
                  <c:v>-0.501983723193407</c:v>
                </c:pt>
                <c:pt idx="6118">
                  <c:v>-0.489543995410204</c:v>
                </c:pt>
                <c:pt idx="6119">
                  <c:v>-0.481666645556688</c:v>
                </c:pt>
                <c:pt idx="6120">
                  <c:v>-0.473457417041063</c:v>
                </c:pt>
                <c:pt idx="6121">
                  <c:v>-0.49609955266118</c:v>
                </c:pt>
                <c:pt idx="6122">
                  <c:v>-0.483442387133837</c:v>
                </c:pt>
                <c:pt idx="6123">
                  <c:v>-0.47989090397954</c:v>
                </c:pt>
                <c:pt idx="6124">
                  <c:v>-0.476201722919941</c:v>
                </c:pt>
                <c:pt idx="6125">
                  <c:v>-0.489305684864521</c:v>
                </c:pt>
                <c:pt idx="6126">
                  <c:v>-0.487129400074482</c:v>
                </c:pt>
                <c:pt idx="6127">
                  <c:v>-0.478628347218037</c:v>
                </c:pt>
                <c:pt idx="6128">
                  <c:v>-0.475801634192467</c:v>
                </c:pt>
                <c:pt idx="6129">
                  <c:v>-0.465197489187121</c:v>
                </c:pt>
                <c:pt idx="6130">
                  <c:v>-0.483717846274376</c:v>
                </c:pt>
                <c:pt idx="6131">
                  <c:v>-0.486463474631309</c:v>
                </c:pt>
                <c:pt idx="6132">
                  <c:v>-0.493044095635414</c:v>
                </c:pt>
                <c:pt idx="6133">
                  <c:v>-0.485727506279945</c:v>
                </c:pt>
                <c:pt idx="6134">
                  <c:v>-0.499438481926918</c:v>
                </c:pt>
                <c:pt idx="6135">
                  <c:v>-0.501322942376137</c:v>
                </c:pt>
                <c:pt idx="6136">
                  <c:v>-0.499049382805824</c:v>
                </c:pt>
                <c:pt idx="6137">
                  <c:v>-0.50562452018261</c:v>
                </c:pt>
                <c:pt idx="6138">
                  <c:v>-0.493406044840813</c:v>
                </c:pt>
                <c:pt idx="6139">
                  <c:v>-0.47680257499218</c:v>
                </c:pt>
                <c:pt idx="6140">
                  <c:v>-0.482816445231438</c:v>
                </c:pt>
                <c:pt idx="6141">
                  <c:v>-0.474548088908195</c:v>
                </c:pt>
                <c:pt idx="6142">
                  <c:v>-0.479221093058586</c:v>
                </c:pt>
                <c:pt idx="6143">
                  <c:v>-0.487956272959709</c:v>
                </c:pt>
                <c:pt idx="6144">
                  <c:v>-0.465454802438617</c:v>
                </c:pt>
                <c:pt idx="6145">
                  <c:v>-0.471681343913078</c:v>
                </c:pt>
                <c:pt idx="6146">
                  <c:v>-0.469581351205707</c:v>
                </c:pt>
                <c:pt idx="6147">
                  <c:v>-0.459380850717425</c:v>
                </c:pt>
                <c:pt idx="6148">
                  <c:v>-0.488546120524406</c:v>
                </c:pt>
                <c:pt idx="6149">
                  <c:v>-0.472824084162712</c:v>
                </c:pt>
                <c:pt idx="6150">
                  <c:v>-0.479263293147087</c:v>
                </c:pt>
                <c:pt idx="6151">
                  <c:v>-0.480468737483025</c:v>
                </c:pt>
                <c:pt idx="6152">
                  <c:v>-0.472343432307243</c:v>
                </c:pt>
                <c:pt idx="6153">
                  <c:v>-0.476996409296989</c:v>
                </c:pt>
                <c:pt idx="6154">
                  <c:v>-0.463908181115985</c:v>
                </c:pt>
                <c:pt idx="6155">
                  <c:v>-0.457449898645282</c:v>
                </c:pt>
                <c:pt idx="6156">
                  <c:v>-0.471040711328387</c:v>
                </c:pt>
                <c:pt idx="6157">
                  <c:v>-0.462543473169208</c:v>
                </c:pt>
                <c:pt idx="6158">
                  <c:v>-0.467311844751239</c:v>
                </c:pt>
                <c:pt idx="6159">
                  <c:v>-0.46518324367702</c:v>
                </c:pt>
                <c:pt idx="6160">
                  <c:v>-0.444016681108624</c:v>
                </c:pt>
                <c:pt idx="6161">
                  <c:v>-0.47320674598217</c:v>
                </c:pt>
                <c:pt idx="6162">
                  <c:v>-0.4636547421664</c:v>
                </c:pt>
                <c:pt idx="6163">
                  <c:v>-0.478034245371819</c:v>
                </c:pt>
                <c:pt idx="6164">
                  <c:v>-0.459876284524798</c:v>
                </c:pt>
                <c:pt idx="6165">
                  <c:v>-0.466796145364642</c:v>
                </c:pt>
                <c:pt idx="6166">
                  <c:v>-0.460875735208392</c:v>
                </c:pt>
                <c:pt idx="6167">
                  <c:v>-0.465850100442767</c:v>
                </c:pt>
              </c:numCache>
            </c:numRef>
          </c:yVal>
          <c:smooth val="1"/>
          <c:extLst xmlns:c16r2="http://schemas.microsoft.com/office/drawing/2015/06/chart">
            <c:ext xmlns:c16="http://schemas.microsoft.com/office/drawing/2014/chart" uri="{C3380CC4-5D6E-409C-BE32-E72D297353CC}">
              <c16:uniqueId val="{00000002-0DC8-4533-A019-C087995B45CB}"/>
            </c:ext>
          </c:extLst>
        </c:ser>
        <c:ser>
          <c:idx val="0"/>
          <c:order val="3"/>
          <c:tx>
            <c:v>.6 mm Circles</c:v>
          </c:tx>
          <c:spPr>
            <a:ln w="22225" cap="rnd">
              <a:solidFill>
                <a:schemeClr val="accent1"/>
              </a:solidFill>
            </a:ln>
            <a:effectLst>
              <a:glow rad="63500">
                <a:schemeClr val="accent1">
                  <a:satMod val="175000"/>
                  <a:alpha val="40000"/>
                </a:schemeClr>
              </a:glow>
            </a:effectLst>
          </c:spPr>
          <c:marker>
            <c:symbol val="none"/>
          </c:marker>
          <c:xVal>
            <c:numRef>
              <c:f>'[5x5 Dogbone Data.xlsx]H .6 mm Circles'!$A$2:$A$6993</c:f>
              <c:numCache>
                <c:formatCode>General</c:formatCode>
                <c:ptCount val="6992"/>
                <c:pt idx="2">
                  <c:v>0.0</c:v>
                </c:pt>
                <c:pt idx="3">
                  <c:v>0.0</c:v>
                </c:pt>
                <c:pt idx="4">
                  <c:v>0.0</c:v>
                </c:pt>
                <c:pt idx="5">
                  <c:v>0.0</c:v>
                </c:pt>
                <c:pt idx="6">
                  <c:v>0.0</c:v>
                </c:pt>
                <c:pt idx="7">
                  <c:v>0.000520623053373021</c:v>
                </c:pt>
                <c:pt idx="8">
                  <c:v>0.00334711675852296</c:v>
                </c:pt>
                <c:pt idx="9">
                  <c:v>0.00736258892402564</c:v>
                </c:pt>
                <c:pt idx="10">
                  <c:v>0.0112285488280468</c:v>
                </c:pt>
                <c:pt idx="11">
                  <c:v>0.0153223369400398</c:v>
                </c:pt>
                <c:pt idx="12">
                  <c:v>0.019188296844061</c:v>
                </c:pt>
                <c:pt idx="13">
                  <c:v>0.023282084956054</c:v>
                </c:pt>
                <c:pt idx="14">
                  <c:v>0.0272990224168091</c:v>
                </c:pt>
                <c:pt idx="15">
                  <c:v>0.0320549379964114</c:v>
                </c:pt>
                <c:pt idx="16">
                  <c:v>0.036070410161914</c:v>
                </c:pt>
                <c:pt idx="17">
                  <c:v>0.0403884666661293</c:v>
                </c:pt>
                <c:pt idx="18">
                  <c:v>0.0451479403232898</c:v>
                </c:pt>
                <c:pt idx="19">
                  <c:v>0.0493841210652651</c:v>
                </c:pt>
                <c:pt idx="20">
                  <c:v>0.0531824444700447</c:v>
                </c:pt>
                <c:pt idx="21">
                  <c:v>0.0577959656814733</c:v>
                </c:pt>
                <c:pt idx="22">
                  <c:v>0.0618826341619672</c:v>
                </c:pt>
                <c:pt idx="23">
                  <c:v>0.0662754467969231</c:v>
                </c:pt>
                <c:pt idx="24">
                  <c:v>0.0708070922461119</c:v>
                </c:pt>
                <c:pt idx="25">
                  <c:v>0.0750503926195864</c:v>
                </c:pt>
                <c:pt idx="26">
                  <c:v>0.0791441807315794</c:v>
                </c:pt>
                <c:pt idx="27">
                  <c:v>0.0836010700500274</c:v>
                </c:pt>
                <c:pt idx="28">
                  <c:v>0.0877731741085106</c:v>
                </c:pt>
                <c:pt idx="29">
                  <c:v>0.0923831355041897</c:v>
                </c:pt>
                <c:pt idx="30">
                  <c:v>0.0967723883233961</c:v>
                </c:pt>
                <c:pt idx="31">
                  <c:v>0.10093737275038</c:v>
                </c:pt>
                <c:pt idx="32">
                  <c:v>0.105251869438846</c:v>
                </c:pt>
                <c:pt idx="33">
                  <c:v>0.109566366127312</c:v>
                </c:pt>
                <c:pt idx="34">
                  <c:v>0.113581838292814</c:v>
                </c:pt>
                <c:pt idx="35">
                  <c:v>0.117526107190561</c:v>
                </c:pt>
                <c:pt idx="36">
                  <c:v>0.121915360009767</c:v>
                </c:pt>
                <c:pt idx="37">
                  <c:v>0.126749589797668</c:v>
                </c:pt>
                <c:pt idx="38">
                  <c:v>0.130985770539644</c:v>
                </c:pt>
                <c:pt idx="39">
                  <c:v>0.134784093944423</c:v>
                </c:pt>
                <c:pt idx="40">
                  <c:v>0.139394055340102</c:v>
                </c:pt>
                <c:pt idx="41">
                  <c:v>0.143480723820596</c:v>
                </c:pt>
                <c:pt idx="42">
                  <c:v>0.147873536455552</c:v>
                </c:pt>
                <c:pt idx="43">
                  <c:v>0.152558253981972</c:v>
                </c:pt>
                <c:pt idx="44">
                  <c:v>0.156801554355446</c:v>
                </c:pt>
                <c:pt idx="45">
                  <c:v>0.160742270390208</c:v>
                </c:pt>
                <c:pt idx="46">
                  <c:v>0.165281035470896</c:v>
                </c:pt>
                <c:pt idx="47">
                  <c:v>0.169296507636399</c:v>
                </c:pt>
                <c:pt idx="48">
                  <c:v>0.173910028847828</c:v>
                </c:pt>
                <c:pt idx="49">
                  <c:v>0.178441674297016</c:v>
                </c:pt>
                <c:pt idx="50">
                  <c:v>0.182606658724</c:v>
                </c:pt>
                <c:pt idx="51">
                  <c:v>0.186700446835993</c:v>
                </c:pt>
                <c:pt idx="52">
                  <c:v>0.191018503340209</c:v>
                </c:pt>
                <c:pt idx="53">
                  <c:v>0.195105171820702</c:v>
                </c:pt>
                <c:pt idx="54">
                  <c:v>0.198974691540473</c:v>
                </c:pt>
                <c:pt idx="55">
                  <c:v>0.20343870049042</c:v>
                </c:pt>
                <c:pt idx="56">
                  <c:v>0.207304660394442</c:v>
                </c:pt>
                <c:pt idx="57">
                  <c:v>0.211469644821426</c:v>
                </c:pt>
                <c:pt idx="58">
                  <c:v>0.215339164541197</c:v>
                </c:pt>
                <c:pt idx="59">
                  <c:v>0.219877929621884</c:v>
                </c:pt>
                <c:pt idx="60">
                  <c:v>0.223964598102378</c:v>
                </c:pt>
                <c:pt idx="61">
                  <c:v>0.227762921507158</c:v>
                </c:pt>
                <c:pt idx="62">
                  <c:v>0.232077418195623</c:v>
                </c:pt>
                <c:pt idx="63">
                  <c:v>0.236242416528138</c:v>
                </c:pt>
                <c:pt idx="64">
                  <c:v>0.240407400955122</c:v>
                </c:pt>
                <c:pt idx="65">
                  <c:v>0.244871409905069</c:v>
                </c:pt>
                <c:pt idx="66">
                  <c:v>0.248886882070572</c:v>
                </c:pt>
                <c:pt idx="67">
                  <c:v>0.252831157921083</c:v>
                </c:pt>
                <c:pt idx="68">
                  <c:v>0.25722041074029</c:v>
                </c:pt>
                <c:pt idx="69">
                  <c:v>0.26101161451357</c:v>
                </c:pt>
                <c:pt idx="70">
                  <c:v>0.265247795255546</c:v>
                </c:pt>
                <c:pt idx="71">
                  <c:v>0.269120874791066</c:v>
                </c:pt>
                <c:pt idx="72">
                  <c:v>0.273730836186745</c:v>
                </c:pt>
                <c:pt idx="73">
                  <c:v>0.277746308352248</c:v>
                </c:pt>
                <c:pt idx="74">
                  <c:v>0.281541071941278</c:v>
                </c:pt>
                <c:pt idx="75">
                  <c:v>0.285855568629743</c:v>
                </c:pt>
                <c:pt idx="76">
                  <c:v>0.290020553056727</c:v>
                </c:pt>
                <c:pt idx="77">
                  <c:v>0.294185537483712</c:v>
                </c:pt>
                <c:pt idx="78">
                  <c:v>0.298649546433659</c:v>
                </c:pt>
                <c:pt idx="79">
                  <c:v>0.302590262468421</c:v>
                </c:pt>
                <c:pt idx="80">
                  <c:v>0.306605734633923</c:v>
                </c:pt>
                <c:pt idx="81">
                  <c:v>0.310998547268879</c:v>
                </c:pt>
                <c:pt idx="82">
                  <c:v>0.31575446111029</c:v>
                </c:pt>
                <c:pt idx="83">
                  <c:v>0.319997761483765</c:v>
                </c:pt>
                <c:pt idx="84">
                  <c:v>0.323792525072795</c:v>
                </c:pt>
                <c:pt idx="85">
                  <c:v>0.328402486468474</c:v>
                </c:pt>
                <c:pt idx="86">
                  <c:v>0.332567470895458</c:v>
                </c:pt>
                <c:pt idx="87">
                  <c:v>0.336960283530414</c:v>
                </c:pt>
                <c:pt idx="88">
                  <c:v>0.341495488795352</c:v>
                </c:pt>
                <c:pt idx="89">
                  <c:v>0.345731669537328</c:v>
                </c:pt>
                <c:pt idx="90">
                  <c:v>0.34975426133433</c:v>
                </c:pt>
                <c:pt idx="91">
                  <c:v>0.354211150652777</c:v>
                </c:pt>
                <c:pt idx="92">
                  <c:v>0.358383254711261</c:v>
                </c:pt>
                <c:pt idx="93">
                  <c:v>0.362174458484541</c:v>
                </c:pt>
                <c:pt idx="94">
                  <c:v>0.366414199042266</c:v>
                </c:pt>
                <c:pt idx="95">
                  <c:v>0.370429671207769</c:v>
                </c:pt>
                <c:pt idx="96">
                  <c:v>0.374744167896234</c:v>
                </c:pt>
                <c:pt idx="97">
                  <c:v>0.379208176846182</c:v>
                </c:pt>
                <c:pt idx="98">
                  <c:v>0.383152452696693</c:v>
                </c:pt>
                <c:pt idx="99">
                  <c:v>0.387167924862196</c:v>
                </c:pt>
                <c:pt idx="100">
                  <c:v>0.391631933812143</c:v>
                </c:pt>
                <c:pt idx="101">
                  <c:v>0.396313091522813</c:v>
                </c:pt>
                <c:pt idx="102">
                  <c:v>0.400627588211279</c:v>
                </c:pt>
                <c:pt idx="103">
                  <c:v>0.404500667746799</c:v>
                </c:pt>
                <c:pt idx="104">
                  <c:v>0.408957557065247</c:v>
                </c:pt>
                <c:pt idx="105">
                  <c:v>0.41305134517724</c:v>
                </c:pt>
                <c:pt idx="106">
                  <c:v>0.417590110257928</c:v>
                </c:pt>
                <c:pt idx="107">
                  <c:v>0.422054119207875</c:v>
                </c:pt>
                <c:pt idx="108">
                  <c:v>0.426290299949851</c:v>
                </c:pt>
                <c:pt idx="109">
                  <c:v>0.430455284376835</c:v>
                </c:pt>
                <c:pt idx="110">
                  <c:v>0.434922853142531</c:v>
                </c:pt>
                <c:pt idx="111">
                  <c:v>0.438938325308034</c:v>
                </c:pt>
                <c:pt idx="112">
                  <c:v>0.442807845027805</c:v>
                </c:pt>
                <c:pt idx="113">
                  <c:v>0.447197097847011</c:v>
                </c:pt>
                <c:pt idx="114">
                  <c:v>0.451137813881773</c:v>
                </c:pt>
                <c:pt idx="115">
                  <c:v>0.455373994623749</c:v>
                </c:pt>
                <c:pt idx="116">
                  <c:v>0.459172318028528</c:v>
                </c:pt>
                <c:pt idx="117">
                  <c:v>0.463707523293466</c:v>
                </c:pt>
                <c:pt idx="118">
                  <c:v>0.467726527463658</c:v>
                </c:pt>
                <c:pt idx="119">
                  <c:v>0.472336488859337</c:v>
                </c:pt>
                <c:pt idx="120">
                  <c:v>0.476946450255016</c:v>
                </c:pt>
                <c:pt idx="121">
                  <c:v>0.481189750628491</c:v>
                </c:pt>
                <c:pt idx="122">
                  <c:v>0.485134026479002</c:v>
                </c:pt>
                <c:pt idx="123">
                  <c:v>0.489444963351718</c:v>
                </c:pt>
                <c:pt idx="124">
                  <c:v>0.493609947778702</c:v>
                </c:pt>
                <c:pt idx="125">
                  <c:v>0.497401151551983</c:v>
                </c:pt>
                <c:pt idx="126">
                  <c:v>0.501793964186939</c:v>
                </c:pt>
                <c:pt idx="127">
                  <c:v>0.505880632667433</c:v>
                </c:pt>
                <c:pt idx="128">
                  <c:v>0.509977813728812</c:v>
                </c:pt>
                <c:pt idx="129">
                  <c:v>0.51451301899375</c:v>
                </c:pt>
                <c:pt idx="130">
                  <c:v>0.518382538713521</c:v>
                </c:pt>
                <c:pt idx="131">
                  <c:v>0.522398010879024</c:v>
                </c:pt>
                <c:pt idx="132">
                  <c:v>0.527011532090452</c:v>
                </c:pt>
                <c:pt idx="133">
                  <c:v>0.531621493486132</c:v>
                </c:pt>
                <c:pt idx="134">
                  <c:v>0.535857674228107</c:v>
                </c:pt>
                <c:pt idx="135">
                  <c:v>0.539730753763627</c:v>
                </c:pt>
                <c:pt idx="136">
                  <c:v>0.544269518844315</c:v>
                </c:pt>
                <c:pt idx="137">
                  <c:v>0.548434503271299</c:v>
                </c:pt>
                <c:pt idx="138">
                  <c:v>0.553044464666978</c:v>
                </c:pt>
                <c:pt idx="139">
                  <c:v>0.557504913801176</c:v>
                </c:pt>
                <c:pt idx="140">
                  <c:v>0.561598701913169</c:v>
                </c:pt>
                <c:pt idx="141">
                  <c:v>0.565685370393663</c:v>
                </c:pt>
                <c:pt idx="142">
                  <c:v>0.57014937934361</c:v>
                </c:pt>
                <c:pt idx="143">
                  <c:v>0.574314363770594</c:v>
                </c:pt>
                <c:pt idx="144">
                  <c:v>0.578187443306114</c:v>
                </c:pt>
                <c:pt idx="145">
                  <c:v>0.582427183863839</c:v>
                </c:pt>
                <c:pt idx="146">
                  <c:v>0.586439096213592</c:v>
                </c:pt>
                <c:pt idx="147">
                  <c:v>0.590604080640577</c:v>
                </c:pt>
                <c:pt idx="148">
                  <c:v>0.595221161667754</c:v>
                </c:pt>
                <c:pt idx="149">
                  <c:v>0.599015925256785</c:v>
                </c:pt>
                <c:pt idx="150">
                  <c:v>0.603102593737278</c:v>
                </c:pt>
                <c:pt idx="151">
                  <c:v>0.607644918633716</c:v>
                </c:pt>
                <c:pt idx="152">
                  <c:v>0.612176564082904</c:v>
                </c:pt>
                <c:pt idx="153">
                  <c:v>0.616419864456379</c:v>
                </c:pt>
                <c:pt idx="154">
                  <c:v>0.620438896437631</c:v>
                </c:pt>
                <c:pt idx="155">
                  <c:v>0.624821029625339</c:v>
                </c:pt>
                <c:pt idx="156">
                  <c:v>0.628993133683822</c:v>
                </c:pt>
                <c:pt idx="157">
                  <c:v>0.632859093587843</c:v>
                </c:pt>
                <c:pt idx="158">
                  <c:v>0.637024078014827</c:v>
                </c:pt>
                <c:pt idx="159">
                  <c:v>0.64103955018033</c:v>
                </c:pt>
                <c:pt idx="160">
                  <c:v>0.645282850553805</c:v>
                </c:pt>
                <c:pt idx="161">
                  <c:v>0.649818055818743</c:v>
                </c:pt>
                <c:pt idx="162">
                  <c:v>0.653684015722764</c:v>
                </c:pt>
                <c:pt idx="163">
                  <c:v>0.657777803834757</c:v>
                </c:pt>
                <c:pt idx="164">
                  <c:v>0.662167056653963</c:v>
                </c:pt>
                <c:pt idx="165">
                  <c:v>0.666922970495375</c:v>
                </c:pt>
                <c:pt idx="166">
                  <c:v>0.671087954922358</c:v>
                </c:pt>
                <c:pt idx="167">
                  <c:v>0.67503579058862</c:v>
                </c:pt>
                <c:pt idx="168">
                  <c:v>0.679574555669308</c:v>
                </c:pt>
                <c:pt idx="169">
                  <c:v>0.683661224149801</c:v>
                </c:pt>
                <c:pt idx="170">
                  <c:v>0.688199989230489</c:v>
                </c:pt>
                <c:pt idx="171">
                  <c:v>0.692738754311177</c:v>
                </c:pt>
                <c:pt idx="172">
                  <c:v>0.697053250999643</c:v>
                </c:pt>
                <c:pt idx="173">
                  <c:v>0.701139919480137</c:v>
                </c:pt>
                <c:pt idx="174">
                  <c:v>0.705532732115093</c:v>
                </c:pt>
                <c:pt idx="175">
                  <c:v>0.709548204280595</c:v>
                </c:pt>
                <c:pt idx="176">
                  <c:v>0.713342967869625</c:v>
                </c:pt>
                <c:pt idx="177">
                  <c:v>0.717732220688832</c:v>
                </c:pt>
                <c:pt idx="178">
                  <c:v>0.721672936723594</c:v>
                </c:pt>
                <c:pt idx="179">
                  <c:v>0.725909117465569</c:v>
                </c:pt>
                <c:pt idx="180">
                  <c:v>0.729782197001089</c:v>
                </c:pt>
                <c:pt idx="181">
                  <c:v>0.734320962081777</c:v>
                </c:pt>
                <c:pt idx="182">
                  <c:v>0.738485946508761</c:v>
                </c:pt>
                <c:pt idx="183">
                  <c:v>0.742946395642959</c:v>
                </c:pt>
                <c:pt idx="184">
                  <c:v>0.747485160723647</c:v>
                </c:pt>
                <c:pt idx="185">
                  <c:v>0.751721341465622</c:v>
                </c:pt>
                <c:pt idx="186">
                  <c:v>0.755743933262624</c:v>
                </c:pt>
                <c:pt idx="187">
                  <c:v>0.760200822581072</c:v>
                </c:pt>
                <c:pt idx="188">
                  <c:v>0.764294610693065</c:v>
                </c:pt>
                <c:pt idx="189">
                  <c:v>0.768085814466346</c:v>
                </c:pt>
                <c:pt idx="190">
                  <c:v>0.772478627101301</c:v>
                </c:pt>
                <c:pt idx="191">
                  <c:v>0.776490539451054</c:v>
                </c:pt>
                <c:pt idx="192">
                  <c:v>0.780662643509538</c:v>
                </c:pt>
                <c:pt idx="193">
                  <c:v>0.785123092643735</c:v>
                </c:pt>
                <c:pt idx="194">
                  <c:v>0.788992612363506</c:v>
                </c:pt>
                <c:pt idx="195">
                  <c:v>0.793008084529009</c:v>
                </c:pt>
                <c:pt idx="196">
                  <c:v>0.797546849609697</c:v>
                </c:pt>
                <c:pt idx="197">
                  <c:v>0.802231567136116</c:v>
                </c:pt>
                <c:pt idx="198">
                  <c:v>0.806467747878092</c:v>
                </c:pt>
                <c:pt idx="199">
                  <c:v>0.810340827413612</c:v>
                </c:pt>
                <c:pt idx="200">
                  <c:v>0.81480483636356</c:v>
                </c:pt>
                <c:pt idx="201">
                  <c:v>0.818891504844053</c:v>
                </c:pt>
                <c:pt idx="202">
                  <c:v>0.822689828248833</c:v>
                </c:pt>
                <c:pt idx="203">
                  <c:v>0.82715027738303</c:v>
                </c:pt>
                <c:pt idx="204">
                  <c:v>0.831090993417792</c:v>
                </c:pt>
                <c:pt idx="205">
                  <c:v>0.835334293791267</c:v>
                </c:pt>
                <c:pt idx="206">
                  <c:v>0.839794742925464</c:v>
                </c:pt>
                <c:pt idx="207">
                  <c:v>0.843810215090967</c:v>
                </c:pt>
                <c:pt idx="208">
                  <c:v>0.84782568725647</c:v>
                </c:pt>
                <c:pt idx="209">
                  <c:v>0.852218499891425</c:v>
                </c:pt>
                <c:pt idx="210">
                  <c:v>0.856013263480456</c:v>
                </c:pt>
                <c:pt idx="211">
                  <c:v>0.86017824790744</c:v>
                </c:pt>
                <c:pt idx="212">
                  <c:v>0.864118963942201</c:v>
                </c:pt>
                <c:pt idx="213">
                  <c:v>0.86865416920714</c:v>
                </c:pt>
                <c:pt idx="214">
                  <c:v>0.872747957319133</c:v>
                </c:pt>
                <c:pt idx="215">
                  <c:v>0.877361478530562</c:v>
                </c:pt>
                <c:pt idx="216">
                  <c:v>0.88181836784901</c:v>
                </c:pt>
                <c:pt idx="217">
                  <c:v>0.885990471907493</c:v>
                </c:pt>
                <c:pt idx="218">
                  <c:v>0.890077140387987</c:v>
                </c:pt>
                <c:pt idx="219">
                  <c:v>0.894544709153683</c:v>
                </c:pt>
                <c:pt idx="220">
                  <c:v>0.898631377634178</c:v>
                </c:pt>
                <c:pt idx="221">
                  <c:v>0.902497337538199</c:v>
                </c:pt>
                <c:pt idx="222">
                  <c:v>0.906890150173155</c:v>
                </c:pt>
                <c:pt idx="223">
                  <c:v>0.910756110077176</c:v>
                </c:pt>
                <c:pt idx="224">
                  <c:v>0.91499941045065</c:v>
                </c:pt>
                <c:pt idx="225">
                  <c:v>0.919609371846329</c:v>
                </c:pt>
                <c:pt idx="226">
                  <c:v>0.924372405319239</c:v>
                </c:pt>
                <c:pt idx="227">
                  <c:v>0.928537389746223</c:v>
                </c:pt>
                <c:pt idx="228">
                  <c:v>0.932851886434689</c:v>
                </c:pt>
                <c:pt idx="229">
                  <c:v>0.93753309976748</c:v>
                </c:pt>
                <c:pt idx="230">
                  <c:v>0.941698084194465</c:v>
                </c:pt>
                <c:pt idx="231">
                  <c:v>0.945645919860726</c:v>
                </c:pt>
                <c:pt idx="232">
                  <c:v>0.950181125125664</c:v>
                </c:pt>
                <c:pt idx="233">
                  <c:v>0.954346109552648</c:v>
                </c:pt>
                <c:pt idx="234">
                  <c:v>0.958810118502595</c:v>
                </c:pt>
                <c:pt idx="235">
                  <c:v>0.963274127452542</c:v>
                </c:pt>
                <c:pt idx="236">
                  <c:v>0.967439111879527</c:v>
                </c:pt>
                <c:pt idx="237">
                  <c:v>0.971604096306511</c:v>
                </c:pt>
                <c:pt idx="238">
                  <c:v>0.976068105256458</c:v>
                </c:pt>
                <c:pt idx="239">
                  <c:v>0.980154773736952</c:v>
                </c:pt>
                <c:pt idx="240">
                  <c:v>0.983953097141731</c:v>
                </c:pt>
                <c:pt idx="241">
                  <c:v>0.988343684891844</c:v>
                </c:pt>
                <c:pt idx="242">
                  <c:v>0.992359157057346</c:v>
                </c:pt>
                <c:pt idx="243">
                  <c:v>0.996595337799322</c:v>
                </c:pt>
                <c:pt idx="244">
                  <c:v>1.000393661204101</c:v>
                </c:pt>
                <c:pt idx="245">
                  <c:v>1.00492530665329</c:v>
                </c:pt>
                <c:pt idx="246">
                  <c:v>1.008947898450292</c:v>
                </c:pt>
                <c:pt idx="247">
                  <c:v>1.013557859845971</c:v>
                </c:pt>
                <c:pt idx="248">
                  <c:v>1.01809662492666</c:v>
                </c:pt>
                <c:pt idx="249">
                  <c:v>1.022332805668634</c:v>
                </c:pt>
                <c:pt idx="250">
                  <c:v>1.026426593780627</c:v>
                </c:pt>
                <c:pt idx="251">
                  <c:v>1.030890602730574</c:v>
                </c:pt>
                <c:pt idx="252">
                  <c:v>1.034906074896077</c:v>
                </c:pt>
                <c:pt idx="253">
                  <c:v>1.038700838485107</c:v>
                </c:pt>
                <c:pt idx="254">
                  <c:v>1.043090091304313</c:v>
                </c:pt>
                <c:pt idx="255">
                  <c:v>1.047105563469816</c:v>
                </c:pt>
                <c:pt idx="256">
                  <c:v>1.0512705478968</c:v>
                </c:pt>
                <c:pt idx="257">
                  <c:v>1.055809312977487</c:v>
                </c:pt>
                <c:pt idx="258">
                  <c:v>1.059746469196501</c:v>
                </c:pt>
                <c:pt idx="259">
                  <c:v>1.063619548732021</c:v>
                </c:pt>
                <c:pt idx="260">
                  <c:v>1.06815475399696</c:v>
                </c:pt>
                <c:pt idx="261">
                  <c:v>1.072917787469869</c:v>
                </c:pt>
                <c:pt idx="262">
                  <c:v>1.077153968211845</c:v>
                </c:pt>
                <c:pt idx="263">
                  <c:v>1.080948731800875</c:v>
                </c:pt>
                <c:pt idx="264">
                  <c:v>1.085487496881563</c:v>
                </c:pt>
                <c:pt idx="265">
                  <c:v>1.089574165362056</c:v>
                </c:pt>
                <c:pt idx="266">
                  <c:v>1.094116490258494</c:v>
                </c:pt>
                <c:pt idx="267">
                  <c:v>1.098722891838423</c:v>
                </c:pt>
                <c:pt idx="268">
                  <c:v>1.102894995896907</c:v>
                </c:pt>
                <c:pt idx="269">
                  <c:v>1.10683571193167</c:v>
                </c:pt>
                <c:pt idx="270">
                  <c:v>1.111299720881616</c:v>
                </c:pt>
                <c:pt idx="271">
                  <c:v>1.11538638936211</c:v>
                </c:pt>
                <c:pt idx="272">
                  <c:v>1.119330665212621</c:v>
                </c:pt>
                <c:pt idx="273">
                  <c:v>1.123719918031828</c:v>
                </c:pt>
                <c:pt idx="274">
                  <c:v>1.12758587793585</c:v>
                </c:pt>
                <c:pt idx="275">
                  <c:v>1.131829178309323</c:v>
                </c:pt>
                <c:pt idx="276">
                  <c:v>1.136442699520752</c:v>
                </c:pt>
                <c:pt idx="277">
                  <c:v>1.140308659424773</c:v>
                </c:pt>
                <c:pt idx="278">
                  <c:v>1.144324131590276</c:v>
                </c:pt>
                <c:pt idx="279">
                  <c:v>1.148788140540223</c:v>
                </c:pt>
                <c:pt idx="280">
                  <c:v>1.153401661751652</c:v>
                </c:pt>
                <c:pt idx="281">
                  <c:v>1.157637842493627</c:v>
                </c:pt>
                <c:pt idx="282">
                  <c:v>1.161507362213398</c:v>
                </c:pt>
                <c:pt idx="283">
                  <c:v>1.166117323609077</c:v>
                </c:pt>
                <c:pt idx="284">
                  <c:v>1.17021111172107</c:v>
                </c:pt>
                <c:pt idx="285">
                  <c:v>1.1740058753101</c:v>
                </c:pt>
                <c:pt idx="286">
                  <c:v>1.178395128129306</c:v>
                </c:pt>
                <c:pt idx="287">
                  <c:v>1.18241060029481</c:v>
                </c:pt>
                <c:pt idx="288">
                  <c:v>1.186646781036784</c:v>
                </c:pt>
                <c:pt idx="289">
                  <c:v>1.191114349802481</c:v>
                </c:pt>
                <c:pt idx="290">
                  <c:v>1.194980309706502</c:v>
                </c:pt>
                <c:pt idx="291">
                  <c:v>1.199074097818495</c:v>
                </c:pt>
                <c:pt idx="292">
                  <c:v>1.203459790821952</c:v>
                </c:pt>
                <c:pt idx="293">
                  <c:v>1.208144508348371</c:v>
                </c:pt>
                <c:pt idx="294">
                  <c:v>1.212459005036837</c:v>
                </c:pt>
                <c:pt idx="295">
                  <c:v>1.216253768625867</c:v>
                </c:pt>
                <c:pt idx="296">
                  <c:v>1.220942045968036</c:v>
                </c:pt>
                <c:pt idx="297">
                  <c:v>1.22495751813354</c:v>
                </c:pt>
                <c:pt idx="298">
                  <c:v>1.229496283214227</c:v>
                </c:pt>
                <c:pt idx="299">
                  <c:v>1.233956732348424</c:v>
                </c:pt>
                <c:pt idx="300">
                  <c:v>1.238121716775409</c:v>
                </c:pt>
                <c:pt idx="301">
                  <c:v>1.242215504887402</c:v>
                </c:pt>
                <c:pt idx="302">
                  <c:v>1.246679513837349</c:v>
                </c:pt>
                <c:pt idx="303">
                  <c:v>1.250766182317843</c:v>
                </c:pt>
                <c:pt idx="304">
                  <c:v>1.254639261853363</c:v>
                </c:pt>
                <c:pt idx="305">
                  <c:v>1.258879002411088</c:v>
                </c:pt>
                <c:pt idx="306">
                  <c:v>1.262894474576591</c:v>
                </c:pt>
                <c:pt idx="307">
                  <c:v>1.267130655318566</c:v>
                </c:pt>
                <c:pt idx="308">
                  <c:v>1.271744176529994</c:v>
                </c:pt>
                <c:pt idx="309">
                  <c:v>1.275610136434016</c:v>
                </c:pt>
                <c:pt idx="310">
                  <c:v>1.279625608599518</c:v>
                </c:pt>
                <c:pt idx="311">
                  <c:v>1.284093177365215</c:v>
                </c:pt>
                <c:pt idx="312">
                  <c:v>1.288703138760894</c:v>
                </c:pt>
                <c:pt idx="313">
                  <c:v>1.29301763544936</c:v>
                </c:pt>
                <c:pt idx="314">
                  <c:v>1.296961911299872</c:v>
                </c:pt>
                <c:pt idx="315">
                  <c:v>1.301500676380559</c:v>
                </c:pt>
                <c:pt idx="316">
                  <c:v>1.305437832599572</c:v>
                </c:pt>
                <c:pt idx="317">
                  <c:v>1.31005491362675</c:v>
                </c:pt>
                <c:pt idx="318">
                  <c:v>1.314511802945198</c:v>
                </c:pt>
                <c:pt idx="319">
                  <c:v>1.318755103318673</c:v>
                </c:pt>
                <c:pt idx="320">
                  <c:v>1.322920087745656</c:v>
                </c:pt>
                <c:pt idx="321">
                  <c:v>1.327384096695604</c:v>
                </c:pt>
                <c:pt idx="322">
                  <c:v>1.331399568861106</c:v>
                </c:pt>
                <c:pt idx="323">
                  <c:v>1.335269088580877</c:v>
                </c:pt>
                <c:pt idx="324">
                  <c:v>1.339658341400084</c:v>
                </c:pt>
                <c:pt idx="325">
                  <c:v>1.343527861119854</c:v>
                </c:pt>
                <c:pt idx="326">
                  <c:v>1.34776404186183</c:v>
                </c:pt>
                <c:pt idx="327">
                  <c:v>1.35155880545086</c:v>
                </c:pt>
                <c:pt idx="328">
                  <c:v>1.35616876684654</c:v>
                </c:pt>
                <c:pt idx="329">
                  <c:v>1.360184239012041</c:v>
                </c:pt>
                <c:pt idx="330">
                  <c:v>1.364801320039219</c:v>
                </c:pt>
                <c:pt idx="331">
                  <c:v>1.369332965488408</c:v>
                </c:pt>
                <c:pt idx="332">
                  <c:v>1.373576265861883</c:v>
                </c:pt>
                <c:pt idx="333">
                  <c:v>1.377520541712394</c:v>
                </c:pt>
                <c:pt idx="334">
                  <c:v>1.381909794531601</c:v>
                </c:pt>
                <c:pt idx="335">
                  <c:v>1.385996463012094</c:v>
                </c:pt>
                <c:pt idx="336">
                  <c:v>1.389794786416874</c:v>
                </c:pt>
                <c:pt idx="337">
                  <c:v>1.394255235551072</c:v>
                </c:pt>
                <c:pt idx="338">
                  <c:v>1.398270707716575</c:v>
                </c:pt>
                <c:pt idx="339">
                  <c:v>1.402514008090049</c:v>
                </c:pt>
                <c:pt idx="340">
                  <c:v>1.406978017039995</c:v>
                </c:pt>
                <c:pt idx="341">
                  <c:v>1.410843976944017</c:v>
                </c:pt>
                <c:pt idx="342">
                  <c:v>1.41485944910952</c:v>
                </c:pt>
                <c:pt idx="343">
                  <c:v>1.419472970320948</c:v>
                </c:pt>
                <c:pt idx="344">
                  <c:v>1.424011735401636</c:v>
                </c:pt>
                <c:pt idx="345">
                  <c:v>1.428326232090102</c:v>
                </c:pt>
                <c:pt idx="346">
                  <c:v>1.432192191994123</c:v>
                </c:pt>
                <c:pt idx="347">
                  <c:v>1.436727397259061</c:v>
                </c:pt>
                <c:pt idx="348">
                  <c:v>1.440892381686046</c:v>
                </c:pt>
                <c:pt idx="349">
                  <c:v>1.445434706582483</c:v>
                </c:pt>
                <c:pt idx="350">
                  <c:v>1.449966352031671</c:v>
                </c:pt>
                <c:pt idx="351">
                  <c:v>1.454060140143665</c:v>
                </c:pt>
                <c:pt idx="352">
                  <c:v>1.458153928255658</c:v>
                </c:pt>
                <c:pt idx="353">
                  <c:v>1.462610817574106</c:v>
                </c:pt>
                <c:pt idx="354">
                  <c:v>1.466704605686099</c:v>
                </c:pt>
                <c:pt idx="355">
                  <c:v>1.47057412540587</c:v>
                </c:pt>
                <c:pt idx="356">
                  <c:v>1.474963378225076</c:v>
                </c:pt>
                <c:pt idx="357">
                  <c:v>1.478829338129096</c:v>
                </c:pt>
                <c:pt idx="358">
                  <c:v>1.483072638502572</c:v>
                </c:pt>
                <c:pt idx="359">
                  <c:v>1.486863842275852</c:v>
                </c:pt>
                <c:pt idx="360">
                  <c:v>1.491477363487281</c:v>
                </c:pt>
                <c:pt idx="361">
                  <c:v>1.495564031967775</c:v>
                </c:pt>
                <c:pt idx="362">
                  <c:v>1.500106356864212</c:v>
                </c:pt>
                <c:pt idx="363">
                  <c:v>1.50464156212915</c:v>
                </c:pt>
                <c:pt idx="364">
                  <c:v>1.508877742871126</c:v>
                </c:pt>
                <c:pt idx="365">
                  <c:v>1.512825578537387</c:v>
                </c:pt>
                <c:pt idx="366">
                  <c:v>1.517364343618074</c:v>
                </c:pt>
                <c:pt idx="367">
                  <c:v>1.521379815783577</c:v>
                </c:pt>
                <c:pt idx="368">
                  <c:v>1.52532053181834</c:v>
                </c:pt>
                <c:pt idx="369">
                  <c:v>1.529560272376064</c:v>
                </c:pt>
                <c:pt idx="370">
                  <c:v>1.533500988410826</c:v>
                </c:pt>
                <c:pt idx="371">
                  <c:v>1.537815485099292</c:v>
                </c:pt>
                <c:pt idx="372">
                  <c:v>1.542283053864988</c:v>
                </c:pt>
                <c:pt idx="373">
                  <c:v>1.546220210084001</c:v>
                </c:pt>
                <c:pt idx="374">
                  <c:v>1.550235682249504</c:v>
                </c:pt>
                <c:pt idx="375">
                  <c:v>1.554628494884459</c:v>
                </c:pt>
                <c:pt idx="376">
                  <c:v>1.559313212410879</c:v>
                </c:pt>
                <c:pt idx="377">
                  <c:v>1.563556512784354</c:v>
                </c:pt>
                <c:pt idx="378">
                  <c:v>1.567422472688375</c:v>
                </c:pt>
                <c:pt idx="379">
                  <c:v>1.572107190214795</c:v>
                </c:pt>
                <c:pt idx="380">
                  <c:v>1.576200978326788</c:v>
                </c:pt>
                <c:pt idx="381">
                  <c:v>1.580739743407475</c:v>
                </c:pt>
                <c:pt idx="382">
                  <c:v>1.585196632725923</c:v>
                </c:pt>
                <c:pt idx="383">
                  <c:v>1.589439933099398</c:v>
                </c:pt>
                <c:pt idx="384">
                  <c:v>1.593533721211391</c:v>
                </c:pt>
                <c:pt idx="385">
                  <c:v>1.597990610529838</c:v>
                </c:pt>
                <c:pt idx="386">
                  <c:v>1.60193488638035</c:v>
                </c:pt>
                <c:pt idx="387">
                  <c:v>1.605879162230862</c:v>
                </c:pt>
                <c:pt idx="388">
                  <c:v>1.610193658919328</c:v>
                </c:pt>
                <c:pt idx="389">
                  <c:v>1.61413437495409</c:v>
                </c:pt>
                <c:pt idx="390">
                  <c:v>1.618377675327564</c:v>
                </c:pt>
                <c:pt idx="391">
                  <c:v>1.622168879100845</c:v>
                </c:pt>
                <c:pt idx="392">
                  <c:v>1.626778840496524</c:v>
                </c:pt>
                <c:pt idx="393">
                  <c:v>1.630872628608517</c:v>
                </c:pt>
                <c:pt idx="394">
                  <c:v>1.635336637558464</c:v>
                </c:pt>
                <c:pt idx="395">
                  <c:v>1.639868283007652</c:v>
                </c:pt>
                <c:pt idx="396">
                  <c:v>1.64418277969612</c:v>
                </c:pt>
                <c:pt idx="397">
                  <c:v>1.64820537149312</c:v>
                </c:pt>
                <c:pt idx="398">
                  <c:v>1.652669380443067</c:v>
                </c:pt>
                <c:pt idx="399">
                  <c:v>1.65668485260857</c:v>
                </c:pt>
                <c:pt idx="400">
                  <c:v>1.6604796161976</c:v>
                </c:pt>
                <c:pt idx="401">
                  <c:v>1.664940065331798</c:v>
                </c:pt>
                <c:pt idx="402">
                  <c:v>1.66895909731305</c:v>
                </c:pt>
                <c:pt idx="403">
                  <c:v>1.673124081740034</c:v>
                </c:pt>
                <c:pt idx="404">
                  <c:v>1.67751333455924</c:v>
                </c:pt>
                <c:pt idx="405">
                  <c:v>1.681379294463261</c:v>
                </c:pt>
                <c:pt idx="406">
                  <c:v>1.685544278890246</c:v>
                </c:pt>
                <c:pt idx="407">
                  <c:v>1.690008287840192</c:v>
                </c:pt>
                <c:pt idx="408">
                  <c:v>1.694618249235872</c:v>
                </c:pt>
                <c:pt idx="409">
                  <c:v>1.698932745924337</c:v>
                </c:pt>
                <c:pt idx="410">
                  <c:v>1.702727509513368</c:v>
                </c:pt>
                <c:pt idx="411">
                  <c:v>1.707266274594055</c:v>
                </c:pt>
                <c:pt idx="412">
                  <c:v>1.71143125902104</c:v>
                </c:pt>
                <c:pt idx="413">
                  <c:v>1.716044780232468</c:v>
                </c:pt>
                <c:pt idx="414">
                  <c:v>1.720501669550916</c:v>
                </c:pt>
                <c:pt idx="415">
                  <c:v>1.7246666539779</c:v>
                </c:pt>
                <c:pt idx="416">
                  <c:v>1.728764001905643</c:v>
                </c:pt>
                <c:pt idx="417">
                  <c:v>1.73322445103984</c:v>
                </c:pt>
                <c:pt idx="418">
                  <c:v>1.737318239151834</c:v>
                </c:pt>
                <c:pt idx="419">
                  <c:v>1.741184199055855</c:v>
                </c:pt>
                <c:pt idx="420">
                  <c:v>1.745648208005802</c:v>
                </c:pt>
                <c:pt idx="421">
                  <c:v>1.749517727725573</c:v>
                </c:pt>
                <c:pt idx="422">
                  <c:v>1.753682712152557</c:v>
                </c:pt>
                <c:pt idx="423">
                  <c:v>1.758292673548236</c:v>
                </c:pt>
                <c:pt idx="424">
                  <c:v>1.762162193268007</c:v>
                </c:pt>
                <c:pt idx="425">
                  <c:v>1.76617766543351</c:v>
                </c:pt>
                <c:pt idx="426">
                  <c:v>1.770641674383456</c:v>
                </c:pt>
                <c:pt idx="427">
                  <c:v>1.775248075963386</c:v>
                </c:pt>
                <c:pt idx="428">
                  <c:v>1.77949137633686</c:v>
                </c:pt>
                <c:pt idx="429">
                  <c:v>1.783435652187372</c:v>
                </c:pt>
                <c:pt idx="430">
                  <c:v>1.787967297636561</c:v>
                </c:pt>
                <c:pt idx="431">
                  <c:v>1.792139401695044</c:v>
                </c:pt>
                <c:pt idx="432">
                  <c:v>1.796674606959982</c:v>
                </c:pt>
                <c:pt idx="433">
                  <c:v>1.801138615909929</c:v>
                </c:pt>
                <c:pt idx="434">
                  <c:v>1.805225284390423</c:v>
                </c:pt>
                <c:pt idx="435">
                  <c:v>1.809390268817407</c:v>
                </c:pt>
                <c:pt idx="436">
                  <c:v>1.813854277767354</c:v>
                </c:pt>
                <c:pt idx="437">
                  <c:v>1.817876869564356</c:v>
                </c:pt>
                <c:pt idx="438">
                  <c:v>1.82196353804485</c:v>
                </c:pt>
                <c:pt idx="439">
                  <c:v>1.826206838418324</c:v>
                </c:pt>
                <c:pt idx="440">
                  <c:v>1.830962752259736</c:v>
                </c:pt>
                <c:pt idx="441">
                  <c:v>1.835277248948201</c:v>
                </c:pt>
                <c:pt idx="442">
                  <c:v>1.839819573844639</c:v>
                </c:pt>
                <c:pt idx="443">
                  <c:v>1.843610777617919</c:v>
                </c:pt>
                <c:pt idx="444">
                  <c:v>1.847704565729912</c:v>
                </c:pt>
                <c:pt idx="445">
                  <c:v>1.852090258733369</c:v>
                </c:pt>
                <c:pt idx="446">
                  <c:v>1.856778536075538</c:v>
                </c:pt>
                <c:pt idx="447">
                  <c:v>1.861014716817514</c:v>
                </c:pt>
                <c:pt idx="448">
                  <c:v>1.864884236537284</c:v>
                </c:pt>
                <c:pt idx="449">
                  <c:v>1.869494197932962</c:v>
                </c:pt>
                <c:pt idx="450">
                  <c:v>1.873659182359947</c:v>
                </c:pt>
                <c:pt idx="451">
                  <c:v>1.878201507256385</c:v>
                </c:pt>
                <c:pt idx="452">
                  <c:v>1.882665516206332</c:v>
                </c:pt>
                <c:pt idx="453">
                  <c:v>1.886901696948308</c:v>
                </c:pt>
                <c:pt idx="454">
                  <c:v>1.891066681375292</c:v>
                </c:pt>
                <c:pt idx="455">
                  <c:v>1.895459494010248</c:v>
                </c:pt>
                <c:pt idx="456">
                  <c:v>1.899474966175751</c:v>
                </c:pt>
                <c:pt idx="457">
                  <c:v>1.90326972976478</c:v>
                </c:pt>
                <c:pt idx="458">
                  <c:v>1.907730178898978</c:v>
                </c:pt>
                <c:pt idx="459">
                  <c:v>1.911596138802998</c:v>
                </c:pt>
                <c:pt idx="460">
                  <c:v>1.915910635491465</c:v>
                </c:pt>
                <c:pt idx="461">
                  <c:v>1.919705399080494</c:v>
                </c:pt>
                <c:pt idx="462">
                  <c:v>1.924244164161183</c:v>
                </c:pt>
                <c:pt idx="463">
                  <c:v>1.928409148588167</c:v>
                </c:pt>
                <c:pt idx="464">
                  <c:v>1.932798401407373</c:v>
                </c:pt>
                <c:pt idx="465">
                  <c:v>1.937411922618802</c:v>
                </c:pt>
                <c:pt idx="466">
                  <c:v>1.941648103360777</c:v>
                </c:pt>
                <c:pt idx="467">
                  <c:v>1.945667135342029</c:v>
                </c:pt>
                <c:pt idx="468">
                  <c:v>1.950132034245914</c:v>
                </c:pt>
                <c:pt idx="469">
                  <c:v>1.954218702726408</c:v>
                </c:pt>
                <c:pt idx="470">
                  <c:v>1.958009906499688</c:v>
                </c:pt>
                <c:pt idx="471">
                  <c:v>1.962402719134644</c:v>
                </c:pt>
                <c:pt idx="472">
                  <c:v>1.966496507246637</c:v>
                </c:pt>
                <c:pt idx="473">
                  <c:v>1.970661491673621</c:v>
                </c:pt>
                <c:pt idx="474">
                  <c:v>1.975121940807819</c:v>
                </c:pt>
                <c:pt idx="475">
                  <c:v>1.97891670439685</c:v>
                </c:pt>
                <c:pt idx="476">
                  <c:v>1.982932176562352</c:v>
                </c:pt>
                <c:pt idx="477">
                  <c:v>1.98747094164304</c:v>
                </c:pt>
                <c:pt idx="478">
                  <c:v>1.992155659169459</c:v>
                </c:pt>
                <c:pt idx="479">
                  <c:v>1.996320643596444</c:v>
                </c:pt>
                <c:pt idx="480">
                  <c:v>2.000264919446955</c:v>
                </c:pt>
                <c:pt idx="481">
                  <c:v>2.004803684527643</c:v>
                </c:pt>
                <c:pt idx="482">
                  <c:v>2.008819156693145</c:v>
                </c:pt>
                <c:pt idx="483">
                  <c:v>2.012688676412917</c:v>
                </c:pt>
                <c:pt idx="484">
                  <c:v>2.017003173101382</c:v>
                </c:pt>
                <c:pt idx="485">
                  <c:v>2.021089841581876</c:v>
                </c:pt>
                <c:pt idx="486">
                  <c:v>2.025254826008859</c:v>
                </c:pt>
                <c:pt idx="487">
                  <c:v>2.029797150905298</c:v>
                </c:pt>
                <c:pt idx="488">
                  <c:v>2.03373430712431</c:v>
                </c:pt>
                <c:pt idx="489">
                  <c:v>2.037749779289812</c:v>
                </c:pt>
                <c:pt idx="490">
                  <c:v>2.042142591924768</c:v>
                </c:pt>
                <c:pt idx="491">
                  <c:v>2.045933795698049</c:v>
                </c:pt>
                <c:pt idx="492">
                  <c:v>2.050098780125033</c:v>
                </c:pt>
                <c:pt idx="493">
                  <c:v>2.054046615791294</c:v>
                </c:pt>
                <c:pt idx="494">
                  <c:v>2.058578261240483</c:v>
                </c:pt>
                <c:pt idx="495">
                  <c:v>2.062600853037485</c:v>
                </c:pt>
                <c:pt idx="496">
                  <c:v>2.066466812941506</c:v>
                </c:pt>
                <c:pt idx="497">
                  <c:v>2.070781309629972</c:v>
                </c:pt>
                <c:pt idx="498">
                  <c:v>2.074867978110465</c:v>
                </c:pt>
                <c:pt idx="499">
                  <c:v>2.07903296253745</c:v>
                </c:pt>
                <c:pt idx="500">
                  <c:v>2.083575287433887</c:v>
                </c:pt>
                <c:pt idx="501">
                  <c:v>2.087444807153658</c:v>
                </c:pt>
                <c:pt idx="502">
                  <c:v>2.091531475634152</c:v>
                </c:pt>
                <c:pt idx="503">
                  <c:v>2.095924288269108</c:v>
                </c:pt>
                <c:pt idx="504">
                  <c:v>2.100609005795528</c:v>
                </c:pt>
                <c:pt idx="505">
                  <c:v>2.104923502483993</c:v>
                </c:pt>
                <c:pt idx="506">
                  <c:v>2.109537023695422</c:v>
                </c:pt>
                <c:pt idx="507">
                  <c:v>2.114367693667574</c:v>
                </c:pt>
                <c:pt idx="508">
                  <c:v>2.118461481779565</c:v>
                </c:pt>
                <c:pt idx="509">
                  <c:v>2.122775978468032</c:v>
                </c:pt>
                <c:pt idx="510">
                  <c:v>2.1274571361787</c:v>
                </c:pt>
                <c:pt idx="511">
                  <c:v>2.131700436552177</c:v>
                </c:pt>
                <c:pt idx="512">
                  <c:v>2.135569956271948</c:v>
                </c:pt>
                <c:pt idx="513">
                  <c:v>2.140108721352636</c:v>
                </c:pt>
                <c:pt idx="514">
                  <c:v>2.144195389833129</c:v>
                </c:pt>
                <c:pt idx="515">
                  <c:v>2.148737714729567</c:v>
                </c:pt>
                <c:pt idx="516">
                  <c:v>2.153194604048015</c:v>
                </c:pt>
                <c:pt idx="517">
                  <c:v>2.15743790442149</c:v>
                </c:pt>
                <c:pt idx="518">
                  <c:v>2.161531692533482</c:v>
                </c:pt>
                <c:pt idx="519">
                  <c:v>2.16598858185193</c:v>
                </c:pt>
                <c:pt idx="520">
                  <c:v>2.170082369963923</c:v>
                </c:pt>
                <c:pt idx="521">
                  <c:v>2.173951889683694</c:v>
                </c:pt>
                <c:pt idx="522">
                  <c:v>2.178266386372159</c:v>
                </c:pt>
                <c:pt idx="523">
                  <c:v>2.182278298721913</c:v>
                </c:pt>
                <c:pt idx="524">
                  <c:v>2.18659279541038</c:v>
                </c:pt>
                <c:pt idx="525">
                  <c:v>2.191135120306816</c:v>
                </c:pt>
                <c:pt idx="526">
                  <c:v>2.195894593963976</c:v>
                </c:pt>
                <c:pt idx="527">
                  <c:v>2.19991006612948</c:v>
                </c:pt>
                <c:pt idx="528">
                  <c:v>2.204302878764435</c:v>
                </c:pt>
                <c:pt idx="529">
                  <c:v>2.209058792605846</c:v>
                </c:pt>
                <c:pt idx="530">
                  <c:v>2.213373289294312</c:v>
                </c:pt>
                <c:pt idx="531">
                  <c:v>2.217168052883342</c:v>
                </c:pt>
                <c:pt idx="532">
                  <c:v>2.22170681796403</c:v>
                </c:pt>
                <c:pt idx="533">
                  <c:v>2.225871802391014</c:v>
                </c:pt>
                <c:pt idx="534">
                  <c:v>2.230335811340961</c:v>
                </c:pt>
                <c:pt idx="535">
                  <c:v>2.23487457642165</c:v>
                </c:pt>
                <c:pt idx="536">
                  <c:v>2.239110757163624</c:v>
                </c:pt>
                <c:pt idx="537">
                  <c:v>2.243204545275617</c:v>
                </c:pt>
                <c:pt idx="538">
                  <c:v>2.247593798094824</c:v>
                </c:pt>
                <c:pt idx="539">
                  <c:v>2.251609270260327</c:v>
                </c:pt>
                <c:pt idx="540">
                  <c:v>2.255478789980097</c:v>
                </c:pt>
                <c:pt idx="541">
                  <c:v>2.259868042799303</c:v>
                </c:pt>
                <c:pt idx="542">
                  <c:v>2.263805199018316</c:v>
                </c:pt>
                <c:pt idx="543">
                  <c:v>2.268198011653272</c:v>
                </c:pt>
                <c:pt idx="544">
                  <c:v>2.272512508341738</c:v>
                </c:pt>
                <c:pt idx="545">
                  <c:v>2.276378468245758</c:v>
                </c:pt>
                <c:pt idx="546">
                  <c:v>2.280472256357752</c:v>
                </c:pt>
                <c:pt idx="547">
                  <c:v>2.28493270549195</c:v>
                </c:pt>
                <c:pt idx="548">
                  <c:v>2.289617423018369</c:v>
                </c:pt>
                <c:pt idx="549">
                  <c:v>2.293860723391843</c:v>
                </c:pt>
                <c:pt idx="550">
                  <c:v>2.297726683295864</c:v>
                </c:pt>
                <c:pt idx="551">
                  <c:v>2.302261888560803</c:v>
                </c:pt>
                <c:pt idx="552">
                  <c:v>2.306355676672796</c:v>
                </c:pt>
                <c:pt idx="553">
                  <c:v>2.310150440261824</c:v>
                </c:pt>
                <c:pt idx="554">
                  <c:v>2.314539693081032</c:v>
                </c:pt>
                <c:pt idx="555">
                  <c:v>2.318626361561526</c:v>
                </c:pt>
                <c:pt idx="556">
                  <c:v>2.322720149673519</c:v>
                </c:pt>
                <c:pt idx="557">
                  <c:v>2.327258914754204</c:v>
                </c:pt>
                <c:pt idx="558">
                  <c:v>2.331199630788967</c:v>
                </c:pt>
                <c:pt idx="559">
                  <c:v>2.33521510295447</c:v>
                </c:pt>
                <c:pt idx="560">
                  <c:v>2.339679111904418</c:v>
                </c:pt>
                <c:pt idx="561">
                  <c:v>2.344438585561579</c:v>
                </c:pt>
                <c:pt idx="562">
                  <c:v>2.348681885935054</c:v>
                </c:pt>
                <c:pt idx="563">
                  <c:v>2.353217091199992</c:v>
                </c:pt>
                <c:pt idx="564">
                  <c:v>2.357086610919762</c:v>
                </c:pt>
                <c:pt idx="565">
                  <c:v>2.361102083085263</c:v>
                </c:pt>
                <c:pt idx="566">
                  <c:v>2.365640848165954</c:v>
                </c:pt>
                <c:pt idx="567">
                  <c:v>2.370179613246639</c:v>
                </c:pt>
                <c:pt idx="568">
                  <c:v>2.374415793988616</c:v>
                </c:pt>
                <c:pt idx="569">
                  <c:v>2.378434825969867</c:v>
                </c:pt>
                <c:pt idx="570">
                  <c:v>2.382898834919813</c:v>
                </c:pt>
                <c:pt idx="571">
                  <c:v>2.3870638193468</c:v>
                </c:pt>
                <c:pt idx="572">
                  <c:v>2.390858582935827</c:v>
                </c:pt>
                <c:pt idx="573">
                  <c:v>2.395169519808546</c:v>
                </c:pt>
                <c:pt idx="574">
                  <c:v>2.399110235843308</c:v>
                </c:pt>
                <c:pt idx="575">
                  <c:v>2.403424732531774</c:v>
                </c:pt>
                <c:pt idx="576">
                  <c:v>2.407967057428212</c:v>
                </c:pt>
                <c:pt idx="577">
                  <c:v>2.411833017332232</c:v>
                </c:pt>
                <c:pt idx="578">
                  <c:v>2.415919685812725</c:v>
                </c:pt>
                <c:pt idx="579">
                  <c:v>2.420312498447683</c:v>
                </c:pt>
                <c:pt idx="580">
                  <c:v>2.424926019659111</c:v>
                </c:pt>
                <c:pt idx="581">
                  <c:v>2.429162200401086</c:v>
                </c:pt>
                <c:pt idx="582">
                  <c:v>2.433033277540247</c:v>
                </c:pt>
                <c:pt idx="583">
                  <c:v>2.437572042620935</c:v>
                </c:pt>
                <c:pt idx="584">
                  <c:v>2.44173702704792</c:v>
                </c:pt>
                <c:pt idx="585">
                  <c:v>2.446272232312858</c:v>
                </c:pt>
                <c:pt idx="586">
                  <c:v>2.450661485132064</c:v>
                </c:pt>
                <c:pt idx="587">
                  <c:v>2.454897665874039</c:v>
                </c:pt>
                <c:pt idx="588">
                  <c:v>2.459062650301023</c:v>
                </c:pt>
                <c:pt idx="589">
                  <c:v>2.463530219066721</c:v>
                </c:pt>
                <c:pt idx="590">
                  <c:v>2.467545691232223</c:v>
                </c:pt>
                <c:pt idx="591">
                  <c:v>2.471411651136244</c:v>
                </c:pt>
                <c:pt idx="592">
                  <c:v>2.475804463771198</c:v>
                </c:pt>
                <c:pt idx="593">
                  <c:v>2.479745179805962</c:v>
                </c:pt>
                <c:pt idx="594">
                  <c:v>2.48398136054794</c:v>
                </c:pt>
                <c:pt idx="595">
                  <c:v>2.487779683952717</c:v>
                </c:pt>
                <c:pt idx="596">
                  <c:v>2.492389645348396</c:v>
                </c:pt>
                <c:pt idx="597">
                  <c:v>2.496405117513896</c:v>
                </c:pt>
                <c:pt idx="598">
                  <c:v>2.500947442410337</c:v>
                </c:pt>
                <c:pt idx="599">
                  <c:v>2.505404331728784</c:v>
                </c:pt>
                <c:pt idx="600">
                  <c:v>2.50971882841725</c:v>
                </c:pt>
                <c:pt idx="601">
                  <c:v>2.513741420214251</c:v>
                </c:pt>
                <c:pt idx="602">
                  <c:v>2.5181983095327</c:v>
                </c:pt>
                <c:pt idx="603">
                  <c:v>2.522220901329701</c:v>
                </c:pt>
                <c:pt idx="604">
                  <c:v>2.526086861233723</c:v>
                </c:pt>
                <c:pt idx="605">
                  <c:v>2.530476114052929</c:v>
                </c:pt>
                <c:pt idx="606">
                  <c:v>2.534416830087691</c:v>
                </c:pt>
                <c:pt idx="607">
                  <c:v>2.538660130461163</c:v>
                </c:pt>
                <c:pt idx="608">
                  <c:v>2.542451334234446</c:v>
                </c:pt>
                <c:pt idx="609">
                  <c:v>2.547136051760866</c:v>
                </c:pt>
                <c:pt idx="610">
                  <c:v>2.551080327611378</c:v>
                </c:pt>
                <c:pt idx="611">
                  <c:v>2.555619092692065</c:v>
                </c:pt>
                <c:pt idx="612">
                  <c:v>2.560303810218485</c:v>
                </c:pt>
                <c:pt idx="613">
                  <c:v>2.564539990960461</c:v>
                </c:pt>
                <c:pt idx="614">
                  <c:v>2.56833831436524</c:v>
                </c:pt>
                <c:pt idx="615">
                  <c:v>2.572869959814426</c:v>
                </c:pt>
                <c:pt idx="616">
                  <c:v>2.576963747926422</c:v>
                </c:pt>
                <c:pt idx="617">
                  <c:v>2.581577269137851</c:v>
                </c:pt>
                <c:pt idx="618">
                  <c:v>2.586116034218538</c:v>
                </c:pt>
                <c:pt idx="619">
                  <c:v>2.590281018645523</c:v>
                </c:pt>
                <c:pt idx="620">
                  <c:v>2.594296490811025</c:v>
                </c:pt>
                <c:pt idx="621">
                  <c:v>2.598835255891713</c:v>
                </c:pt>
                <c:pt idx="622">
                  <c:v>2.602847168241466</c:v>
                </c:pt>
                <c:pt idx="623">
                  <c:v>2.606791444091978</c:v>
                </c:pt>
                <c:pt idx="624">
                  <c:v>2.611109500596193</c:v>
                </c:pt>
                <c:pt idx="625">
                  <c:v>2.614971900684464</c:v>
                </c:pt>
                <c:pt idx="626">
                  <c:v>2.61921520105794</c:v>
                </c:pt>
                <c:pt idx="627">
                  <c:v>2.62300996464697</c:v>
                </c:pt>
                <c:pt idx="628">
                  <c:v>2.62769468217339</c:v>
                </c:pt>
                <c:pt idx="629">
                  <c:v>2.631788470285381</c:v>
                </c:pt>
                <c:pt idx="630">
                  <c:v>2.63632367555032</c:v>
                </c:pt>
                <c:pt idx="631">
                  <c:v>2.640858880815258</c:v>
                </c:pt>
                <c:pt idx="632">
                  <c:v>2.645023865242243</c:v>
                </c:pt>
                <c:pt idx="633">
                  <c:v>2.649046457039243</c:v>
                </c:pt>
                <c:pt idx="634">
                  <c:v>2.653581662304183</c:v>
                </c:pt>
                <c:pt idx="635">
                  <c:v>2.657668330784674</c:v>
                </c:pt>
                <c:pt idx="636">
                  <c:v>2.662285411811854</c:v>
                </c:pt>
                <c:pt idx="637">
                  <c:v>2.666674664631061</c:v>
                </c:pt>
                <c:pt idx="638">
                  <c:v>2.670839649058045</c:v>
                </c:pt>
                <c:pt idx="639">
                  <c:v>2.675004633485027</c:v>
                </c:pt>
                <c:pt idx="640">
                  <c:v>2.679468642434977</c:v>
                </c:pt>
                <c:pt idx="641">
                  <c:v>2.683555310915471</c:v>
                </c:pt>
                <c:pt idx="642">
                  <c:v>2.687428390450991</c:v>
                </c:pt>
                <c:pt idx="643">
                  <c:v>2.691742887139456</c:v>
                </c:pt>
                <c:pt idx="644">
                  <c:v>2.695605287227728</c:v>
                </c:pt>
                <c:pt idx="645">
                  <c:v>2.699848587601202</c:v>
                </c:pt>
                <c:pt idx="646">
                  <c:v>2.703718107320974</c:v>
                </c:pt>
                <c:pt idx="647">
                  <c:v>2.708253312585912</c:v>
                </c:pt>
                <c:pt idx="648">
                  <c:v>2.712418297012895</c:v>
                </c:pt>
                <c:pt idx="649">
                  <c:v>2.716882305962842</c:v>
                </c:pt>
                <c:pt idx="650">
                  <c:v>2.72134631491279</c:v>
                </c:pt>
                <c:pt idx="651">
                  <c:v>2.725511299339774</c:v>
                </c:pt>
                <c:pt idx="652">
                  <c:v>2.729597967820268</c:v>
                </c:pt>
                <c:pt idx="653">
                  <c:v>2.734065536585965</c:v>
                </c:pt>
                <c:pt idx="654">
                  <c:v>2.73815220506646</c:v>
                </c:pt>
                <c:pt idx="655">
                  <c:v>2.74202528460198</c:v>
                </c:pt>
                <c:pt idx="656">
                  <c:v>2.746339781290445</c:v>
                </c:pt>
                <c:pt idx="657">
                  <c:v>2.750280497325206</c:v>
                </c:pt>
                <c:pt idx="658">
                  <c:v>2.754516678067182</c:v>
                </c:pt>
                <c:pt idx="659">
                  <c:v>2.758315001471962</c:v>
                </c:pt>
                <c:pt idx="660">
                  <c:v>2.76292496286764</c:v>
                </c:pt>
                <c:pt idx="661">
                  <c:v>2.767089947294625</c:v>
                </c:pt>
                <c:pt idx="662">
                  <c:v>2.771553956244571</c:v>
                </c:pt>
                <c:pt idx="663">
                  <c:v>2.776167477456</c:v>
                </c:pt>
                <c:pt idx="664">
                  <c:v>2.780403658197977</c:v>
                </c:pt>
                <c:pt idx="665">
                  <c:v>2.784422690179228</c:v>
                </c:pt>
                <c:pt idx="666">
                  <c:v>2.788808383182684</c:v>
                </c:pt>
                <c:pt idx="667">
                  <c:v>2.792973367609669</c:v>
                </c:pt>
                <c:pt idx="668">
                  <c:v>2.797440936375365</c:v>
                </c:pt>
                <c:pt idx="669">
                  <c:v>2.801979701456054</c:v>
                </c:pt>
                <c:pt idx="670">
                  <c:v>2.806144685883038</c:v>
                </c:pt>
                <c:pt idx="671">
                  <c:v>2.810380866625013</c:v>
                </c:pt>
                <c:pt idx="672">
                  <c:v>2.814773679259968</c:v>
                </c:pt>
                <c:pt idx="673">
                  <c:v>2.818789151425471</c:v>
                </c:pt>
                <c:pt idx="674">
                  <c:v>2.822733427275983</c:v>
                </c:pt>
                <c:pt idx="675">
                  <c:v>2.82711556046369</c:v>
                </c:pt>
                <c:pt idx="676">
                  <c:v>2.830913883868467</c:v>
                </c:pt>
                <c:pt idx="677">
                  <c:v>2.835150064610445</c:v>
                </c:pt>
                <c:pt idx="678">
                  <c:v>2.839023144145965</c:v>
                </c:pt>
                <c:pt idx="679">
                  <c:v>2.843633105541645</c:v>
                </c:pt>
                <c:pt idx="680">
                  <c:v>2.847577381392157</c:v>
                </c:pt>
                <c:pt idx="681">
                  <c:v>2.851365025349684</c:v>
                </c:pt>
                <c:pt idx="682">
                  <c:v>2.855757837984643</c:v>
                </c:pt>
                <c:pt idx="683">
                  <c:v>2.859922822411627</c:v>
                </c:pt>
                <c:pt idx="684">
                  <c:v>2.864087806838611</c:v>
                </c:pt>
                <c:pt idx="685">
                  <c:v>2.868402303527077</c:v>
                </c:pt>
                <c:pt idx="686">
                  <c:v>2.87241777569258</c:v>
                </c:pt>
                <c:pt idx="687">
                  <c:v>2.87636205154309</c:v>
                </c:pt>
                <c:pt idx="688">
                  <c:v>2.880826060493038</c:v>
                </c:pt>
                <c:pt idx="689">
                  <c:v>2.88566029028094</c:v>
                </c:pt>
                <c:pt idx="690">
                  <c:v>2.889825274707924</c:v>
                </c:pt>
                <c:pt idx="691">
                  <c:v>2.894438795919353</c:v>
                </c:pt>
                <c:pt idx="692">
                  <c:v>2.898229999692633</c:v>
                </c:pt>
                <c:pt idx="693">
                  <c:v>2.902323787804626</c:v>
                </c:pt>
                <c:pt idx="694">
                  <c:v>2.906933749200305</c:v>
                </c:pt>
                <c:pt idx="695">
                  <c:v>2.911399760546612</c:v>
                </c:pt>
                <c:pt idx="696">
                  <c:v>2.915635941288586</c:v>
                </c:pt>
                <c:pt idx="697">
                  <c:v>2.919651413454086</c:v>
                </c:pt>
                <c:pt idx="698">
                  <c:v>2.924118982219785</c:v>
                </c:pt>
                <c:pt idx="699">
                  <c:v>2.928205650700279</c:v>
                </c:pt>
                <c:pt idx="700">
                  <c:v>2.932071610604301</c:v>
                </c:pt>
                <c:pt idx="701">
                  <c:v>2.936389667108516</c:v>
                </c:pt>
                <c:pt idx="702">
                  <c:v>2.940405139274016</c:v>
                </c:pt>
                <c:pt idx="703">
                  <c:v>2.944648439647493</c:v>
                </c:pt>
                <c:pt idx="704">
                  <c:v>2.949112448597441</c:v>
                </c:pt>
                <c:pt idx="705">
                  <c:v>2.953127920762943</c:v>
                </c:pt>
                <c:pt idx="706">
                  <c:v>2.957068636797703</c:v>
                </c:pt>
                <c:pt idx="707">
                  <c:v>2.961457889616911</c:v>
                </c:pt>
                <c:pt idx="708">
                  <c:v>2.966220923089819</c:v>
                </c:pt>
                <c:pt idx="709">
                  <c:v>2.970457103831797</c:v>
                </c:pt>
                <c:pt idx="710">
                  <c:v>2.974251867420827</c:v>
                </c:pt>
                <c:pt idx="711">
                  <c:v>2.978936584947247</c:v>
                </c:pt>
                <c:pt idx="712">
                  <c:v>2.982952057112749</c:v>
                </c:pt>
                <c:pt idx="713">
                  <c:v>2.987569138139928</c:v>
                </c:pt>
                <c:pt idx="714">
                  <c:v>2.992029587274124</c:v>
                </c:pt>
                <c:pt idx="715">
                  <c:v>2.99619457170111</c:v>
                </c:pt>
                <c:pt idx="716">
                  <c:v>3.0002883598131</c:v>
                </c:pt>
                <c:pt idx="717">
                  <c:v>3.004745249131551</c:v>
                </c:pt>
                <c:pt idx="718">
                  <c:v>3.008839037243543</c:v>
                </c:pt>
                <c:pt idx="719">
                  <c:v>3.012708556963314</c:v>
                </c:pt>
                <c:pt idx="720">
                  <c:v>3.016948297521039</c:v>
                </c:pt>
                <c:pt idx="721">
                  <c:v>3.020967329502291</c:v>
                </c:pt>
                <c:pt idx="722">
                  <c:v>3.025132313929275</c:v>
                </c:pt>
                <c:pt idx="723">
                  <c:v>3.029742275324955</c:v>
                </c:pt>
                <c:pt idx="724">
                  <c:v>3.033533479098235</c:v>
                </c:pt>
                <c:pt idx="725">
                  <c:v>3.037698463525218</c:v>
                </c:pt>
                <c:pt idx="726">
                  <c:v>3.042091276160176</c:v>
                </c:pt>
                <c:pt idx="727">
                  <c:v>3.046701237555854</c:v>
                </c:pt>
                <c:pt idx="728">
                  <c:v>3.050944537929329</c:v>
                </c:pt>
                <c:pt idx="729">
                  <c:v>3.054960010094831</c:v>
                </c:pt>
                <c:pt idx="730">
                  <c:v>3.059424019044778</c:v>
                </c:pt>
                <c:pt idx="731">
                  <c:v>3.063589003471763</c:v>
                </c:pt>
                <c:pt idx="732">
                  <c:v>3.068198964867442</c:v>
                </c:pt>
                <c:pt idx="733">
                  <c:v>3.072588217686648</c:v>
                </c:pt>
                <c:pt idx="734">
                  <c:v>3.076824398428623</c:v>
                </c:pt>
                <c:pt idx="735">
                  <c:v>3.080989382855608</c:v>
                </c:pt>
                <c:pt idx="736">
                  <c:v>3.085382195490563</c:v>
                </c:pt>
                <c:pt idx="737">
                  <c:v>3.089401227471816</c:v>
                </c:pt>
                <c:pt idx="738">
                  <c:v>3.093267187375837</c:v>
                </c:pt>
                <c:pt idx="739">
                  <c:v>3.097731196325784</c:v>
                </c:pt>
                <c:pt idx="740">
                  <c:v>3.101518840283315</c:v>
                </c:pt>
                <c:pt idx="741">
                  <c:v>3.105762140656789</c:v>
                </c:pt>
                <c:pt idx="742">
                  <c:v>3.109631660376561</c:v>
                </c:pt>
                <c:pt idx="743">
                  <c:v>3.114170425457248</c:v>
                </c:pt>
                <c:pt idx="744">
                  <c:v>3.118335409884232</c:v>
                </c:pt>
                <c:pt idx="745">
                  <c:v>3.122799418834179</c:v>
                </c:pt>
                <c:pt idx="746">
                  <c:v>3.12733106428337</c:v>
                </c:pt>
                <c:pt idx="747">
                  <c:v>3.131574364656843</c:v>
                </c:pt>
                <c:pt idx="748">
                  <c:v>3.135668152768833</c:v>
                </c:pt>
                <c:pt idx="749">
                  <c:v>3.140053845772293</c:v>
                </c:pt>
                <c:pt idx="750">
                  <c:v>3.144069317937795</c:v>
                </c:pt>
                <c:pt idx="751">
                  <c:v>3.147938837657566</c:v>
                </c:pt>
                <c:pt idx="752">
                  <c:v>3.152328090476772</c:v>
                </c:pt>
                <c:pt idx="753">
                  <c:v>3.156268806511534</c:v>
                </c:pt>
                <c:pt idx="754">
                  <c:v>3.1605833032</c:v>
                </c:pt>
                <c:pt idx="755">
                  <c:v>3.165047312149947</c:v>
                </c:pt>
                <c:pt idx="756">
                  <c:v>3.168842075738977</c:v>
                </c:pt>
                <c:pt idx="757">
                  <c:v>3.17285754790448</c:v>
                </c:pt>
                <c:pt idx="758">
                  <c:v>3.17747106911591</c:v>
                </c:pt>
                <c:pt idx="759">
                  <c:v>3.182081030511587</c:v>
                </c:pt>
                <c:pt idx="760">
                  <c:v>3.18624601493857</c:v>
                </c:pt>
                <c:pt idx="761">
                  <c:v>3.190190290789083</c:v>
                </c:pt>
                <c:pt idx="762">
                  <c:v>3.194654299739029</c:v>
                </c:pt>
                <c:pt idx="763">
                  <c:v>3.198740968219524</c:v>
                </c:pt>
                <c:pt idx="764">
                  <c:v>3.202614047755045</c:v>
                </c:pt>
                <c:pt idx="765">
                  <c:v>3.206999740758502</c:v>
                </c:pt>
                <c:pt idx="766">
                  <c:v>3.211093528870494</c:v>
                </c:pt>
                <c:pt idx="767">
                  <c:v>3.215180197350988</c:v>
                </c:pt>
                <c:pt idx="768">
                  <c:v>3.219718962431676</c:v>
                </c:pt>
                <c:pt idx="769">
                  <c:v>3.223659678466438</c:v>
                </c:pt>
                <c:pt idx="770">
                  <c:v>3.227675150631941</c:v>
                </c:pt>
                <c:pt idx="771">
                  <c:v>3.232142719397637</c:v>
                </c:pt>
                <c:pt idx="772">
                  <c:v>3.236898633239045</c:v>
                </c:pt>
                <c:pt idx="773">
                  <c:v>3.240992421351041</c:v>
                </c:pt>
                <c:pt idx="774">
                  <c:v>3.244861941070812</c:v>
                </c:pt>
                <c:pt idx="775">
                  <c:v>3.24947546228224</c:v>
                </c:pt>
                <c:pt idx="776">
                  <c:v>3.253562130762734</c:v>
                </c:pt>
                <c:pt idx="777">
                  <c:v>3.258175651974163</c:v>
                </c:pt>
                <c:pt idx="778">
                  <c:v>3.26263610110836</c:v>
                </c:pt>
                <c:pt idx="779">
                  <c:v>3.266879401481835</c:v>
                </c:pt>
                <c:pt idx="780">
                  <c:v>3.270894873647338</c:v>
                </c:pt>
                <c:pt idx="781">
                  <c:v>3.275355322781535</c:v>
                </c:pt>
                <c:pt idx="782">
                  <c:v>3.27952742684002</c:v>
                </c:pt>
                <c:pt idx="783">
                  <c:v>3.284137388235698</c:v>
                </c:pt>
                <c:pt idx="784">
                  <c:v>3.288526641054904</c:v>
                </c:pt>
                <c:pt idx="785">
                  <c:v>3.292691625481888</c:v>
                </c:pt>
                <c:pt idx="786">
                  <c:v>3.296778293962382</c:v>
                </c:pt>
                <c:pt idx="787">
                  <c:v>3.301320618858819</c:v>
                </c:pt>
                <c:pt idx="788">
                  <c:v>3.305183018947091</c:v>
                </c:pt>
                <c:pt idx="789">
                  <c:v>3.309355123005572</c:v>
                </c:pt>
                <c:pt idx="790">
                  <c:v>3.313594863563299</c:v>
                </c:pt>
                <c:pt idx="791">
                  <c:v>3.31738606733658</c:v>
                </c:pt>
                <c:pt idx="792">
                  <c:v>3.321551051763564</c:v>
                </c:pt>
                <c:pt idx="793">
                  <c:v>3.325495327614075</c:v>
                </c:pt>
                <c:pt idx="794">
                  <c:v>3.330034092694763</c:v>
                </c:pt>
                <c:pt idx="795">
                  <c:v>3.334049564860263</c:v>
                </c:pt>
                <c:pt idx="796">
                  <c:v>3.337919084580037</c:v>
                </c:pt>
                <c:pt idx="797">
                  <c:v>3.342158825137759</c:v>
                </c:pt>
                <c:pt idx="798">
                  <c:v>3.346245493618252</c:v>
                </c:pt>
                <c:pt idx="799">
                  <c:v>3.35048879399173</c:v>
                </c:pt>
                <c:pt idx="800">
                  <c:v>3.355023999256666</c:v>
                </c:pt>
                <c:pt idx="801">
                  <c:v>3.35904303123792</c:v>
                </c:pt>
                <c:pt idx="802">
                  <c:v>3.362983747272683</c:v>
                </c:pt>
                <c:pt idx="803">
                  <c:v>3.367373000091889</c:v>
                </c:pt>
                <c:pt idx="804">
                  <c:v>3.372207229879788</c:v>
                </c:pt>
                <c:pt idx="805">
                  <c:v>3.376443410621762</c:v>
                </c:pt>
                <c:pt idx="806">
                  <c:v>3.380241734026545</c:v>
                </c:pt>
                <c:pt idx="807">
                  <c:v>3.384780499107233</c:v>
                </c:pt>
                <c:pt idx="808">
                  <c:v>3.388867167587727</c:v>
                </c:pt>
                <c:pt idx="809">
                  <c:v>3.393406822622352</c:v>
                </c:pt>
                <c:pt idx="810">
                  <c:v>3.397870831572299</c:v>
                </c:pt>
                <c:pt idx="811">
                  <c:v>3.402107012314274</c:v>
                </c:pt>
                <c:pt idx="812">
                  <c:v>3.406200800426267</c:v>
                </c:pt>
                <c:pt idx="813">
                  <c:v>3.410664809376214</c:v>
                </c:pt>
                <c:pt idx="814">
                  <c:v>3.414751477856709</c:v>
                </c:pt>
                <c:pt idx="815">
                  <c:v>3.41862455739223</c:v>
                </c:pt>
                <c:pt idx="816">
                  <c:v>3.422939054080695</c:v>
                </c:pt>
                <c:pt idx="817">
                  <c:v>3.426950966430448</c:v>
                </c:pt>
                <c:pt idx="818">
                  <c:v>3.431115950857432</c:v>
                </c:pt>
                <c:pt idx="819">
                  <c:v>3.43573303188461</c:v>
                </c:pt>
                <c:pt idx="820">
                  <c:v>3.43952779547364</c:v>
                </c:pt>
                <c:pt idx="821">
                  <c:v>3.443543267639143</c:v>
                </c:pt>
                <c:pt idx="822">
                  <c:v>3.448082032719831</c:v>
                </c:pt>
                <c:pt idx="823">
                  <c:v>3.45276675024625</c:v>
                </c:pt>
                <c:pt idx="824">
                  <c:v>3.457002930988223</c:v>
                </c:pt>
                <c:pt idx="825">
                  <c:v>3.460876010523746</c:v>
                </c:pt>
                <c:pt idx="826">
                  <c:v>3.465336459657944</c:v>
                </c:pt>
                <c:pt idx="827">
                  <c:v>3.469351931823446</c:v>
                </c:pt>
                <c:pt idx="828">
                  <c:v>3.473146695412477</c:v>
                </c:pt>
                <c:pt idx="829">
                  <c:v>3.477610704362424</c:v>
                </c:pt>
                <c:pt idx="830">
                  <c:v>3.481697372842918</c:v>
                </c:pt>
                <c:pt idx="831">
                  <c:v>3.485791160954911</c:v>
                </c:pt>
                <c:pt idx="832">
                  <c:v>3.490255169904855</c:v>
                </c:pt>
                <c:pt idx="833">
                  <c:v>3.494195885939619</c:v>
                </c:pt>
                <c:pt idx="834">
                  <c:v>3.498211358105122</c:v>
                </c:pt>
                <c:pt idx="835">
                  <c:v>3.502753683001559</c:v>
                </c:pt>
                <c:pt idx="836">
                  <c:v>3.50743840052798</c:v>
                </c:pt>
                <c:pt idx="837">
                  <c:v>3.511674581269955</c:v>
                </c:pt>
                <c:pt idx="838">
                  <c:v>3.515472904674731</c:v>
                </c:pt>
                <c:pt idx="839">
                  <c:v>3.520079306254664</c:v>
                </c:pt>
                <c:pt idx="840">
                  <c:v>3.524173094366657</c:v>
                </c:pt>
                <c:pt idx="841">
                  <c:v>3.527967857955687</c:v>
                </c:pt>
                <c:pt idx="842">
                  <c:v>3.532282354644152</c:v>
                </c:pt>
                <c:pt idx="843">
                  <c:v>3.536447339071136</c:v>
                </c:pt>
                <c:pt idx="844">
                  <c:v>3.540541127183129</c:v>
                </c:pt>
                <c:pt idx="845">
                  <c:v>3.545001576317328</c:v>
                </c:pt>
                <c:pt idx="846">
                  <c:v>3.54909536442932</c:v>
                </c:pt>
                <c:pt idx="847">
                  <c:v>3.55296132433334</c:v>
                </c:pt>
                <c:pt idx="848">
                  <c:v>3.557350577152548</c:v>
                </c:pt>
                <c:pt idx="849">
                  <c:v>3.561145340741578</c:v>
                </c:pt>
                <c:pt idx="850">
                  <c:v>3.565381521483553</c:v>
                </c:pt>
                <c:pt idx="851">
                  <c:v>3.569251041203324</c:v>
                </c:pt>
                <c:pt idx="852">
                  <c:v>3.573786246468263</c:v>
                </c:pt>
                <c:pt idx="853">
                  <c:v>3.578029546841737</c:v>
                </c:pt>
                <c:pt idx="854">
                  <c:v>3.582493555791684</c:v>
                </c:pt>
                <c:pt idx="855">
                  <c:v>3.587025201240873</c:v>
                </c:pt>
                <c:pt idx="856">
                  <c:v>3.591118989352863</c:v>
                </c:pt>
                <c:pt idx="857">
                  <c:v>3.595283973779847</c:v>
                </c:pt>
                <c:pt idx="858">
                  <c:v>3.599751542545547</c:v>
                </c:pt>
                <c:pt idx="859">
                  <c:v>3.60376701471105</c:v>
                </c:pt>
                <c:pt idx="860">
                  <c:v>3.607782486876552</c:v>
                </c:pt>
                <c:pt idx="861">
                  <c:v>3.611947471303536</c:v>
                </c:pt>
                <c:pt idx="862">
                  <c:v>3.615816991023307</c:v>
                </c:pt>
                <c:pt idx="863">
                  <c:v>3.620131487711773</c:v>
                </c:pt>
                <c:pt idx="864">
                  <c:v>3.624670252792461</c:v>
                </c:pt>
                <c:pt idx="865">
                  <c:v>3.628607409011473</c:v>
                </c:pt>
                <c:pt idx="866">
                  <c:v>3.632622881176975</c:v>
                </c:pt>
                <c:pt idx="867">
                  <c:v>3.637090449942672</c:v>
                </c:pt>
                <c:pt idx="868">
                  <c:v>3.641700411338351</c:v>
                </c:pt>
                <c:pt idx="869">
                  <c:v>3.645943711711825</c:v>
                </c:pt>
                <c:pt idx="870">
                  <c:v>3.649884427746588</c:v>
                </c:pt>
                <c:pt idx="871">
                  <c:v>3.654419633011523</c:v>
                </c:pt>
                <c:pt idx="872">
                  <c:v>3.658513421123519</c:v>
                </c:pt>
                <c:pt idx="873">
                  <c:v>3.663126942334948</c:v>
                </c:pt>
                <c:pt idx="874">
                  <c:v>3.667583831653396</c:v>
                </c:pt>
                <c:pt idx="875">
                  <c:v>3.671677619765388</c:v>
                </c:pt>
                <c:pt idx="876">
                  <c:v>3.675992116453854</c:v>
                </c:pt>
                <c:pt idx="877">
                  <c:v>3.680381369273061</c:v>
                </c:pt>
                <c:pt idx="878">
                  <c:v>3.684250888992832</c:v>
                </c:pt>
                <c:pt idx="879">
                  <c:v>3.688191605027593</c:v>
                </c:pt>
                <c:pt idx="880">
                  <c:v>3.692655613977537</c:v>
                </c:pt>
                <c:pt idx="881">
                  <c:v>3.69645037756657</c:v>
                </c:pt>
                <c:pt idx="882">
                  <c:v>3.700686558308546</c:v>
                </c:pt>
                <c:pt idx="883">
                  <c:v>3.704705590289798</c:v>
                </c:pt>
                <c:pt idx="884">
                  <c:v>3.709166039423995</c:v>
                </c:pt>
                <c:pt idx="885">
                  <c:v>3.713181511589498</c:v>
                </c:pt>
                <c:pt idx="886">
                  <c:v>3.717798592616677</c:v>
                </c:pt>
                <c:pt idx="887">
                  <c:v>3.722262601566623</c:v>
                </c:pt>
                <c:pt idx="888">
                  <c:v>3.7264987823086</c:v>
                </c:pt>
                <c:pt idx="889">
                  <c:v>3.730592570420592</c:v>
                </c:pt>
                <c:pt idx="890">
                  <c:v>3.735056579370539</c:v>
                </c:pt>
                <c:pt idx="891">
                  <c:v>3.739143247851033</c:v>
                </c:pt>
                <c:pt idx="892">
                  <c:v>3.742934451624313</c:v>
                </c:pt>
                <c:pt idx="893">
                  <c:v>3.74740202039001</c:v>
                </c:pt>
                <c:pt idx="894">
                  <c:v>3.751271540109781</c:v>
                </c:pt>
                <c:pt idx="895">
                  <c:v>3.755507720851756</c:v>
                </c:pt>
                <c:pt idx="896">
                  <c:v>3.759975289617453</c:v>
                </c:pt>
                <c:pt idx="897">
                  <c:v>3.763841249521474</c:v>
                </c:pt>
                <c:pt idx="898">
                  <c:v>3.767856721686977</c:v>
                </c:pt>
                <c:pt idx="899">
                  <c:v>3.772470242898405</c:v>
                </c:pt>
                <c:pt idx="900">
                  <c:v>3.777083764109834</c:v>
                </c:pt>
                <c:pt idx="901">
                  <c:v>3.781248748536818</c:v>
                </c:pt>
                <c:pt idx="902">
                  <c:v>3.78518946457158</c:v>
                </c:pt>
                <c:pt idx="903">
                  <c:v>3.789653473521527</c:v>
                </c:pt>
                <c:pt idx="904">
                  <c:v>3.793740142002021</c:v>
                </c:pt>
                <c:pt idx="905">
                  <c:v>3.797613221537542</c:v>
                </c:pt>
                <c:pt idx="906">
                  <c:v>3.801927718226007</c:v>
                </c:pt>
                <c:pt idx="907">
                  <c:v>3.805943190391507</c:v>
                </c:pt>
                <c:pt idx="908">
                  <c:v>3.810179371133485</c:v>
                </c:pt>
                <c:pt idx="909">
                  <c:v>3.814721696029923</c:v>
                </c:pt>
                <c:pt idx="910">
                  <c:v>3.818658852248934</c:v>
                </c:pt>
                <c:pt idx="911">
                  <c:v>3.822674324414438</c:v>
                </c:pt>
                <c:pt idx="912">
                  <c:v>3.827067137049394</c:v>
                </c:pt>
                <c:pt idx="913">
                  <c:v>3.831901366837294</c:v>
                </c:pt>
                <c:pt idx="914">
                  <c:v>3.835995154949285</c:v>
                </c:pt>
                <c:pt idx="915">
                  <c:v>3.839786358722568</c:v>
                </c:pt>
                <c:pt idx="916">
                  <c:v>3.844474636064738</c:v>
                </c:pt>
                <c:pt idx="917">
                  <c:v>3.848561304545231</c:v>
                </c:pt>
                <c:pt idx="918">
                  <c:v>3.853103629441668</c:v>
                </c:pt>
                <c:pt idx="919">
                  <c:v>3.857638834706607</c:v>
                </c:pt>
                <c:pt idx="920">
                  <c:v>3.861803819133589</c:v>
                </c:pt>
                <c:pt idx="921">
                  <c:v>3.865822851114843</c:v>
                </c:pt>
                <c:pt idx="922">
                  <c:v>3.870361616195531</c:v>
                </c:pt>
                <c:pt idx="923">
                  <c:v>3.874450954537837</c:v>
                </c:pt>
                <c:pt idx="924">
                  <c:v>3.878320474257608</c:v>
                </c:pt>
                <c:pt idx="925">
                  <c:v>3.882634970946074</c:v>
                </c:pt>
                <c:pt idx="926">
                  <c:v>3.886572127165086</c:v>
                </c:pt>
                <c:pt idx="927">
                  <c:v>3.890815427538558</c:v>
                </c:pt>
                <c:pt idx="928">
                  <c:v>3.895354192619246</c:v>
                </c:pt>
                <c:pt idx="929">
                  <c:v>3.89921659270752</c:v>
                </c:pt>
                <c:pt idx="930">
                  <c:v>3.903310380819513</c:v>
                </c:pt>
                <c:pt idx="931">
                  <c:v>3.907699633638718</c:v>
                </c:pt>
                <c:pt idx="932">
                  <c:v>3.912313154850147</c:v>
                </c:pt>
                <c:pt idx="933">
                  <c:v>3.916549335592121</c:v>
                </c:pt>
                <c:pt idx="934">
                  <c:v>3.920493611442635</c:v>
                </c:pt>
                <c:pt idx="935">
                  <c:v>3.925028816707574</c:v>
                </c:pt>
                <c:pt idx="936">
                  <c:v>3.929122604819566</c:v>
                </c:pt>
                <c:pt idx="937">
                  <c:v>3.932917368408597</c:v>
                </c:pt>
                <c:pt idx="938">
                  <c:v>3.937231865097062</c:v>
                </c:pt>
                <c:pt idx="939">
                  <c:v>3.941247337262565</c:v>
                </c:pt>
                <c:pt idx="940">
                  <c:v>3.94548351800454</c:v>
                </c:pt>
                <c:pt idx="941">
                  <c:v>3.950025842900978</c:v>
                </c:pt>
                <c:pt idx="942">
                  <c:v>3.95396655893574</c:v>
                </c:pt>
                <c:pt idx="943">
                  <c:v>3.957982031101241</c:v>
                </c:pt>
                <c:pt idx="944">
                  <c:v>3.9623748437362</c:v>
                </c:pt>
                <c:pt idx="945">
                  <c:v>3.967059561262618</c:v>
                </c:pt>
                <c:pt idx="946">
                  <c:v>3.971374057951084</c:v>
                </c:pt>
                <c:pt idx="947">
                  <c:v>3.975240017855103</c:v>
                </c:pt>
                <c:pt idx="948">
                  <c:v>3.979778782935793</c:v>
                </c:pt>
                <c:pt idx="949">
                  <c:v>3.983794255101296</c:v>
                </c:pt>
                <c:pt idx="950">
                  <c:v>3.988333020181983</c:v>
                </c:pt>
                <c:pt idx="951">
                  <c:v>3.992871785262671</c:v>
                </c:pt>
                <c:pt idx="952">
                  <c:v>3.997107966004646</c:v>
                </c:pt>
                <c:pt idx="953">
                  <c:v>4.00120175411664</c:v>
                </c:pt>
                <c:pt idx="954">
                  <c:v>4.005665763066586</c:v>
                </c:pt>
                <c:pt idx="955">
                  <c:v>4.00968123523209</c:v>
                </c:pt>
                <c:pt idx="956">
                  <c:v>4.01355075495186</c:v>
                </c:pt>
                <c:pt idx="957">
                  <c:v>4.017940007771067</c:v>
                </c:pt>
                <c:pt idx="958">
                  <c:v>4.021877163990078</c:v>
                </c:pt>
                <c:pt idx="959">
                  <c:v>4.026120464363554</c:v>
                </c:pt>
                <c:pt idx="960">
                  <c:v>4.030733985574983</c:v>
                </c:pt>
                <c:pt idx="961">
                  <c:v>4.034525189348262</c:v>
                </c:pt>
                <c:pt idx="962">
                  <c:v>4.038469465198775</c:v>
                </c:pt>
                <c:pt idx="963">
                  <c:v>4.043079426594453</c:v>
                </c:pt>
                <c:pt idx="964">
                  <c:v>4.047692947805881</c:v>
                </c:pt>
                <c:pt idx="965">
                  <c:v>4.051929128547857</c:v>
                </c:pt>
                <c:pt idx="966">
                  <c:v>4.055798648267627</c:v>
                </c:pt>
                <c:pt idx="967">
                  <c:v>4.060262657217574</c:v>
                </c:pt>
                <c:pt idx="968">
                  <c:v>4.06434932569807</c:v>
                </c:pt>
                <c:pt idx="969">
                  <c:v>4.069041162855988</c:v>
                </c:pt>
                <c:pt idx="970">
                  <c:v>4.073501611990185</c:v>
                </c:pt>
                <c:pt idx="971">
                  <c:v>4.07766659641717</c:v>
                </c:pt>
                <c:pt idx="972">
                  <c:v>4.081760384529168</c:v>
                </c:pt>
                <c:pt idx="973">
                  <c:v>4.08622439347911</c:v>
                </c:pt>
                <c:pt idx="974">
                  <c:v>4.090239865644612</c:v>
                </c:pt>
                <c:pt idx="975">
                  <c:v>4.094109385364383</c:v>
                </c:pt>
                <c:pt idx="976">
                  <c:v>4.098569834498581</c:v>
                </c:pt>
                <c:pt idx="977">
                  <c:v>4.102439354218348</c:v>
                </c:pt>
                <c:pt idx="978">
                  <c:v>4.106604338645336</c:v>
                </c:pt>
                <c:pt idx="979">
                  <c:v>4.110399102234368</c:v>
                </c:pt>
                <c:pt idx="980">
                  <c:v>4.115005503814292</c:v>
                </c:pt>
                <c:pt idx="981">
                  <c:v>4.119170488241279</c:v>
                </c:pt>
                <c:pt idx="982">
                  <c:v>4.122968811646054</c:v>
                </c:pt>
                <c:pt idx="983">
                  <c:v>4.127283308334524</c:v>
                </c:pt>
                <c:pt idx="984">
                  <c:v>4.131369976815018</c:v>
                </c:pt>
                <c:pt idx="985">
                  <c:v>4.135534961241996</c:v>
                </c:pt>
                <c:pt idx="986">
                  <c:v>4.139927773876956</c:v>
                </c:pt>
                <c:pt idx="987">
                  <c:v>4.144014442357446</c:v>
                </c:pt>
                <c:pt idx="988">
                  <c:v>4.14795871820796</c:v>
                </c:pt>
                <c:pt idx="989">
                  <c:v>4.152351530842916</c:v>
                </c:pt>
                <c:pt idx="990">
                  <c:v>4.15710744468433</c:v>
                </c:pt>
                <c:pt idx="991">
                  <c:v>4.161500257319281</c:v>
                </c:pt>
                <c:pt idx="992">
                  <c:v>4.165964266269228</c:v>
                </c:pt>
                <c:pt idx="993">
                  <c:v>4.16983022617325</c:v>
                </c:pt>
                <c:pt idx="994">
                  <c:v>4.173916894653749</c:v>
                </c:pt>
                <c:pt idx="995">
                  <c:v>4.178384463419442</c:v>
                </c:pt>
                <c:pt idx="996">
                  <c:v>4.182997984630874</c:v>
                </c:pt>
                <c:pt idx="997">
                  <c:v>4.18731248131934</c:v>
                </c:pt>
                <c:pt idx="998">
                  <c:v>4.19110368509262</c:v>
                </c:pt>
                <c:pt idx="999">
                  <c:v>4.195642450173308</c:v>
                </c:pt>
                <c:pt idx="1000">
                  <c:v>4.199729118653802</c:v>
                </c:pt>
                <c:pt idx="1001">
                  <c:v>4.203602198189326</c:v>
                </c:pt>
                <c:pt idx="1002">
                  <c:v>4.20776718261631</c:v>
                </c:pt>
                <c:pt idx="1003">
                  <c:v>4.211853851096797</c:v>
                </c:pt>
                <c:pt idx="1004">
                  <c:v>4.216097151470275</c:v>
                </c:pt>
                <c:pt idx="1005">
                  <c:v>4.220561160420222</c:v>
                </c:pt>
                <c:pt idx="1006">
                  <c:v>4.224498316639232</c:v>
                </c:pt>
                <c:pt idx="1007">
                  <c:v>4.228592104751228</c:v>
                </c:pt>
                <c:pt idx="1008">
                  <c:v>4.232910161255438</c:v>
                </c:pt>
                <c:pt idx="1009">
                  <c:v>4.237669634912607</c:v>
                </c:pt>
                <c:pt idx="1010">
                  <c:v>4.24190581565458</c:v>
                </c:pt>
                <c:pt idx="1011">
                  <c:v>4.2457788951901</c:v>
                </c:pt>
                <c:pt idx="1012">
                  <c:v>4.250388856585775</c:v>
                </c:pt>
                <c:pt idx="1013">
                  <c:v>4.254475525066269</c:v>
                </c:pt>
                <c:pt idx="1014">
                  <c:v>4.259017849962706</c:v>
                </c:pt>
                <c:pt idx="1015">
                  <c:v>4.263553055227647</c:v>
                </c:pt>
                <c:pt idx="1016">
                  <c:v>4.267796355601122</c:v>
                </c:pt>
                <c:pt idx="1017">
                  <c:v>4.27188302408162</c:v>
                </c:pt>
                <c:pt idx="1018">
                  <c:v>4.276275836716572</c:v>
                </c:pt>
                <c:pt idx="1019">
                  <c:v>4.280291308882078</c:v>
                </c:pt>
                <c:pt idx="1020">
                  <c:v>4.284086072471104</c:v>
                </c:pt>
                <c:pt idx="1021">
                  <c:v>4.28847532529031</c:v>
                </c:pt>
                <c:pt idx="1022">
                  <c:v>4.292412481509323</c:v>
                </c:pt>
                <c:pt idx="1023">
                  <c:v>4.296726978197786</c:v>
                </c:pt>
                <c:pt idx="1024">
                  <c:v>4.300525301602568</c:v>
                </c:pt>
                <c:pt idx="1025">
                  <c:v>4.305056947051754</c:v>
                </c:pt>
                <c:pt idx="1026">
                  <c:v>4.309221931478741</c:v>
                </c:pt>
                <c:pt idx="1027">
                  <c:v>4.313689500244438</c:v>
                </c:pt>
                <c:pt idx="1028">
                  <c:v>4.318303021455867</c:v>
                </c:pt>
                <c:pt idx="1029">
                  <c:v>4.322539202197839</c:v>
                </c:pt>
                <c:pt idx="1030">
                  <c:v>4.32648347804835</c:v>
                </c:pt>
                <c:pt idx="1031">
                  <c:v>4.330947486998301</c:v>
                </c:pt>
                <c:pt idx="1032">
                  <c:v>4.335034155478795</c:v>
                </c:pt>
                <c:pt idx="1033">
                  <c:v>4.338832478883574</c:v>
                </c:pt>
                <c:pt idx="1034">
                  <c:v>4.34322173170278</c:v>
                </c:pt>
                <c:pt idx="1035">
                  <c:v>4.347308400183274</c:v>
                </c:pt>
                <c:pt idx="1036">
                  <c:v>4.35147338461026</c:v>
                </c:pt>
                <c:pt idx="1037">
                  <c:v>4.355865752268246</c:v>
                </c:pt>
                <c:pt idx="1038">
                  <c:v>4.359806468303008</c:v>
                </c:pt>
                <c:pt idx="1039">
                  <c:v>4.363821940468507</c:v>
                </c:pt>
                <c:pt idx="1040">
                  <c:v>4.368214753103466</c:v>
                </c:pt>
                <c:pt idx="1041">
                  <c:v>4.372005956876743</c:v>
                </c:pt>
                <c:pt idx="1042">
                  <c:v>4.376170941303731</c:v>
                </c:pt>
                <c:pt idx="1043">
                  <c:v>4.380040461023501</c:v>
                </c:pt>
                <c:pt idx="1044">
                  <c:v>4.384579226104186</c:v>
                </c:pt>
                <c:pt idx="1045">
                  <c:v>4.388665894584686</c:v>
                </c:pt>
                <c:pt idx="1046">
                  <c:v>4.392606610619445</c:v>
                </c:pt>
                <c:pt idx="1047">
                  <c:v>4.396924667123661</c:v>
                </c:pt>
                <c:pt idx="1048">
                  <c:v>4.400943699104913</c:v>
                </c:pt>
                <c:pt idx="1049">
                  <c:v>4.405179879846886</c:v>
                </c:pt>
                <c:pt idx="1050">
                  <c:v>4.409647448612588</c:v>
                </c:pt>
                <c:pt idx="1051">
                  <c:v>4.413513408516606</c:v>
                </c:pt>
                <c:pt idx="1052">
                  <c:v>4.417600076997097</c:v>
                </c:pt>
                <c:pt idx="1053">
                  <c:v>4.422142401893537</c:v>
                </c:pt>
                <c:pt idx="1054">
                  <c:v>4.426823559604207</c:v>
                </c:pt>
                <c:pt idx="1055">
                  <c:v>4.43099566366269</c:v>
                </c:pt>
                <c:pt idx="1056">
                  <c:v>4.434786867435966</c:v>
                </c:pt>
                <c:pt idx="1057">
                  <c:v>4.43947514477814</c:v>
                </c:pt>
                <c:pt idx="1058">
                  <c:v>4.443490616943643</c:v>
                </c:pt>
                <c:pt idx="1059">
                  <c:v>4.448104138155069</c:v>
                </c:pt>
                <c:pt idx="1060">
                  <c:v>4.45256102747352</c:v>
                </c:pt>
                <c:pt idx="1061">
                  <c:v>4.45680432784699</c:v>
                </c:pt>
                <c:pt idx="1062">
                  <c:v>4.460823359828247</c:v>
                </c:pt>
                <c:pt idx="1063">
                  <c:v>4.465280249146691</c:v>
                </c:pt>
                <c:pt idx="1064">
                  <c:v>4.469374037258688</c:v>
                </c:pt>
                <c:pt idx="1065">
                  <c:v>4.47331475329345</c:v>
                </c:pt>
                <c:pt idx="1066">
                  <c:v>4.477558053666924</c:v>
                </c:pt>
                <c:pt idx="1067">
                  <c:v>4.48149876970169</c:v>
                </c:pt>
                <c:pt idx="1068">
                  <c:v>4.485813266390149</c:v>
                </c:pt>
                <c:pt idx="1069">
                  <c:v>4.49035203147084</c:v>
                </c:pt>
                <c:pt idx="1070">
                  <c:v>4.49421799137486</c:v>
                </c:pt>
                <c:pt idx="1071">
                  <c:v>4.498233463540366</c:v>
                </c:pt>
                <c:pt idx="1072">
                  <c:v>4.50270103230606</c:v>
                </c:pt>
                <c:pt idx="1073">
                  <c:v>4.507239797386748</c:v>
                </c:pt>
                <c:pt idx="1074">
                  <c:v>4.511475978128721</c:v>
                </c:pt>
                <c:pt idx="1075">
                  <c:v>4.515420253979235</c:v>
                </c:pt>
                <c:pt idx="1076">
                  <c:v>4.519959019059923</c:v>
                </c:pt>
                <c:pt idx="1077">
                  <c:v>4.524124003486903</c:v>
                </c:pt>
                <c:pt idx="1078">
                  <c:v>4.527915207260181</c:v>
                </c:pt>
                <c:pt idx="1079">
                  <c:v>4.532083751502921</c:v>
                </c:pt>
                <c:pt idx="1080">
                  <c:v>4.536170419983415</c:v>
                </c:pt>
                <c:pt idx="1081">
                  <c:v>4.54041372035689</c:v>
                </c:pt>
                <c:pt idx="1082">
                  <c:v>4.544952485437578</c:v>
                </c:pt>
                <c:pt idx="1083">
                  <c:v>4.548889641656587</c:v>
                </c:pt>
                <c:pt idx="1084">
                  <c:v>4.552833917507098</c:v>
                </c:pt>
                <c:pt idx="1085">
                  <c:v>4.557297926457045</c:v>
                </c:pt>
                <c:pt idx="1086">
                  <c:v>4.562060959929955</c:v>
                </c:pt>
                <c:pt idx="1087">
                  <c:v>4.566368336986925</c:v>
                </c:pt>
                <c:pt idx="1088">
                  <c:v>4.570166660391704</c:v>
                </c:pt>
                <c:pt idx="1089">
                  <c:v>4.574705425472392</c:v>
                </c:pt>
                <c:pt idx="1090">
                  <c:v>4.57879209395289</c:v>
                </c:pt>
                <c:pt idx="1091">
                  <c:v>4.583334418849324</c:v>
                </c:pt>
                <c:pt idx="1092">
                  <c:v>4.587794867983518</c:v>
                </c:pt>
                <c:pt idx="1093">
                  <c:v>4.592031048725491</c:v>
                </c:pt>
                <c:pt idx="1094">
                  <c:v>4.59620315278398</c:v>
                </c:pt>
                <c:pt idx="1095">
                  <c:v>4.600588845787434</c:v>
                </c:pt>
                <c:pt idx="1096">
                  <c:v>4.604682633899427</c:v>
                </c:pt>
                <c:pt idx="1097">
                  <c:v>4.608548593803451</c:v>
                </c:pt>
                <c:pt idx="1098">
                  <c:v>4.612863090491916</c:v>
                </c:pt>
                <c:pt idx="1099">
                  <c:v>4.616803806526676</c:v>
                </c:pt>
                <c:pt idx="1100">
                  <c:v>4.621047106900153</c:v>
                </c:pt>
                <c:pt idx="1101">
                  <c:v>4.624838310673429</c:v>
                </c:pt>
                <c:pt idx="1102">
                  <c:v>4.6295265880156</c:v>
                </c:pt>
                <c:pt idx="1103">
                  <c:v>4.633463744234618</c:v>
                </c:pt>
                <c:pt idx="1104">
                  <c:v>4.638080825261791</c:v>
                </c:pt>
                <c:pt idx="1105">
                  <c:v>4.642616030526729</c:v>
                </c:pt>
                <c:pt idx="1106">
                  <c:v>4.646930527215191</c:v>
                </c:pt>
                <c:pt idx="1107">
                  <c:v>4.650800046934965</c:v>
                </c:pt>
                <c:pt idx="1108">
                  <c:v>4.655260496069168</c:v>
                </c:pt>
                <c:pt idx="1109">
                  <c:v>4.65927596823467</c:v>
                </c:pt>
                <c:pt idx="1110">
                  <c:v>4.663074291639445</c:v>
                </c:pt>
                <c:pt idx="1111">
                  <c:v>4.667534740773643</c:v>
                </c:pt>
                <c:pt idx="1112">
                  <c:v>4.67162852888564</c:v>
                </c:pt>
                <c:pt idx="1113">
                  <c:v>4.675793513312623</c:v>
                </c:pt>
                <c:pt idx="1114">
                  <c:v>4.68025752226257</c:v>
                </c:pt>
                <c:pt idx="1115">
                  <c:v>4.684123482166591</c:v>
                </c:pt>
                <c:pt idx="1116">
                  <c:v>4.688138954332091</c:v>
                </c:pt>
                <c:pt idx="1117">
                  <c:v>4.692677719412781</c:v>
                </c:pt>
                <c:pt idx="1118">
                  <c:v>4.697287680808458</c:v>
                </c:pt>
                <c:pt idx="1119">
                  <c:v>4.701602177496926</c:v>
                </c:pt>
                <c:pt idx="1120">
                  <c:v>4.705396941085953</c:v>
                </c:pt>
                <c:pt idx="1121">
                  <c:v>4.710010462297385</c:v>
                </c:pt>
                <c:pt idx="1122">
                  <c:v>4.714097130777879</c:v>
                </c:pt>
                <c:pt idx="1123">
                  <c:v>4.717895454182658</c:v>
                </c:pt>
                <c:pt idx="1124">
                  <c:v>4.722209950871126</c:v>
                </c:pt>
                <c:pt idx="1125">
                  <c:v>4.726374935298108</c:v>
                </c:pt>
                <c:pt idx="1126">
                  <c:v>4.730539919725089</c:v>
                </c:pt>
                <c:pt idx="1127">
                  <c:v>4.734929172544299</c:v>
                </c:pt>
                <c:pt idx="1128">
                  <c:v>4.738944644709801</c:v>
                </c:pt>
                <c:pt idx="1129">
                  <c:v>4.742960116875304</c:v>
                </c:pt>
                <c:pt idx="1130">
                  <c:v>4.74727461356377</c:v>
                </c:pt>
                <c:pt idx="1131">
                  <c:v>4.7510693771528</c:v>
                </c:pt>
                <c:pt idx="1132">
                  <c:v>4.755305557894775</c:v>
                </c:pt>
                <c:pt idx="1133">
                  <c:v>4.759178637430295</c:v>
                </c:pt>
                <c:pt idx="1134">
                  <c:v>4.763785039010225</c:v>
                </c:pt>
                <c:pt idx="1135">
                  <c:v>4.767878827122214</c:v>
                </c:pt>
                <c:pt idx="1136">
                  <c:v>4.772492348333646</c:v>
                </c:pt>
                <c:pt idx="1137">
                  <c:v>4.776956357283594</c:v>
                </c:pt>
                <c:pt idx="1138">
                  <c:v>4.781121341710578</c:v>
                </c:pt>
                <c:pt idx="1139">
                  <c:v>4.785208010191072</c:v>
                </c:pt>
                <c:pt idx="1140">
                  <c:v>4.789600822826028</c:v>
                </c:pt>
                <c:pt idx="1141">
                  <c:v>4.793687491306521</c:v>
                </c:pt>
                <c:pt idx="1142">
                  <c:v>4.797710083103526</c:v>
                </c:pt>
                <c:pt idx="1143">
                  <c:v>4.801875067530505</c:v>
                </c:pt>
                <c:pt idx="1144">
                  <c:v>4.805812223749517</c:v>
                </c:pt>
                <c:pt idx="1145">
                  <c:v>4.809977208176501</c:v>
                </c:pt>
                <c:pt idx="1146">
                  <c:v>4.813775531581281</c:v>
                </c:pt>
                <c:pt idx="1147">
                  <c:v>4.818531445422694</c:v>
                </c:pt>
                <c:pt idx="1148">
                  <c:v>4.82255403721969</c:v>
                </c:pt>
                <c:pt idx="1149">
                  <c:v>4.82701448635389</c:v>
                </c:pt>
                <c:pt idx="1150">
                  <c:v>4.831553251434582</c:v>
                </c:pt>
                <c:pt idx="1151">
                  <c:v>4.835789877153526</c:v>
                </c:pt>
                <c:pt idx="1152">
                  <c:v>4.839883665265519</c:v>
                </c:pt>
                <c:pt idx="1153">
                  <c:v>4.844422430346206</c:v>
                </c:pt>
                <c:pt idx="1154">
                  <c:v>4.848437902511709</c:v>
                </c:pt>
                <c:pt idx="1155">
                  <c:v>4.852232666100737</c:v>
                </c:pt>
                <c:pt idx="1156">
                  <c:v>4.856621918919946</c:v>
                </c:pt>
                <c:pt idx="1157">
                  <c:v>4.860637391085445</c:v>
                </c:pt>
                <c:pt idx="1158">
                  <c:v>4.864873571827418</c:v>
                </c:pt>
                <c:pt idx="1159">
                  <c:v>4.869415896723858</c:v>
                </c:pt>
                <c:pt idx="1160">
                  <c:v>4.873207100497142</c:v>
                </c:pt>
                <c:pt idx="1161">
                  <c:v>4.877300888609135</c:v>
                </c:pt>
                <c:pt idx="1162">
                  <c:v>4.881686581612591</c:v>
                </c:pt>
                <c:pt idx="1163">
                  <c:v>4.886296543008271</c:v>
                </c:pt>
                <c:pt idx="1164">
                  <c:v>4.890689355643227</c:v>
                </c:pt>
                <c:pt idx="1165">
                  <c:v>4.894630071677984</c:v>
                </c:pt>
                <c:pt idx="1166">
                  <c:v>4.899090520812186</c:v>
                </c:pt>
                <c:pt idx="1167">
                  <c:v>4.90318430892418</c:v>
                </c:pt>
                <c:pt idx="1168">
                  <c:v>4.907797830135608</c:v>
                </c:pt>
                <c:pt idx="1169">
                  <c:v>4.912187082954814</c:v>
                </c:pt>
                <c:pt idx="1170">
                  <c:v>4.91642326369679</c:v>
                </c:pt>
                <c:pt idx="1171">
                  <c:v>4.920588248123771</c:v>
                </c:pt>
                <c:pt idx="1172">
                  <c:v>4.924906304627986</c:v>
                </c:pt>
                <c:pt idx="1173">
                  <c:v>4.92899297310848</c:v>
                </c:pt>
                <c:pt idx="1174">
                  <c:v>4.932866052644003</c:v>
                </c:pt>
                <c:pt idx="1175">
                  <c:v>4.93725174564746</c:v>
                </c:pt>
                <c:pt idx="1176">
                  <c:v>4.941192461682224</c:v>
                </c:pt>
                <c:pt idx="1177">
                  <c:v>4.945435762055697</c:v>
                </c:pt>
                <c:pt idx="1178">
                  <c:v>4.949974527136381</c:v>
                </c:pt>
                <c:pt idx="1179">
                  <c:v>4.954734000793545</c:v>
                </c:pt>
                <c:pt idx="1180">
                  <c:v>4.958749472959047</c:v>
                </c:pt>
                <c:pt idx="1181">
                  <c:v>4.963213481908994</c:v>
                </c:pt>
                <c:pt idx="1182">
                  <c:v>4.968044151881146</c:v>
                </c:pt>
                <c:pt idx="1183">
                  <c:v>4.97220913630813</c:v>
                </c:pt>
                <c:pt idx="1184">
                  <c:v>4.97600745971291</c:v>
                </c:pt>
                <c:pt idx="1185">
                  <c:v>4.980546224793597</c:v>
                </c:pt>
                <c:pt idx="1186">
                  <c:v>4.984632893274092</c:v>
                </c:pt>
                <c:pt idx="1187">
                  <c:v>4.988498853178113</c:v>
                </c:pt>
                <c:pt idx="1188">
                  <c:v>4.992813349866576</c:v>
                </c:pt>
                <c:pt idx="1189">
                  <c:v>4.996985453925062</c:v>
                </c:pt>
                <c:pt idx="1190">
                  <c:v>5.001072122405556</c:v>
                </c:pt>
                <c:pt idx="1191">
                  <c:v>5.005607327670491</c:v>
                </c:pt>
                <c:pt idx="1192">
                  <c:v>5.009551603521006</c:v>
                </c:pt>
                <c:pt idx="1193">
                  <c:v>5.013495879371514</c:v>
                </c:pt>
                <c:pt idx="1194">
                  <c:v>5.017959888321461</c:v>
                </c:pt>
                <c:pt idx="1195">
                  <c:v>5.02175465191049</c:v>
                </c:pt>
                <c:pt idx="1196">
                  <c:v>5.025919636337473</c:v>
                </c:pt>
                <c:pt idx="1197">
                  <c:v>5.029785596241495</c:v>
                </c:pt>
                <c:pt idx="1198">
                  <c:v>5.034399117452928</c:v>
                </c:pt>
                <c:pt idx="1199">
                  <c:v>5.038485785933422</c:v>
                </c:pt>
                <c:pt idx="1200">
                  <c:v>5.042284109338198</c:v>
                </c:pt>
                <c:pt idx="1201">
                  <c:v>5.046523849895927</c:v>
                </c:pt>
                <c:pt idx="1202">
                  <c:v>5.050688834322909</c:v>
                </c:pt>
                <c:pt idx="1203">
                  <c:v>5.054853818749891</c:v>
                </c:pt>
                <c:pt idx="1204">
                  <c:v>5.059317827699839</c:v>
                </c:pt>
                <c:pt idx="1205">
                  <c:v>5.063333299865344</c:v>
                </c:pt>
                <c:pt idx="1206">
                  <c:v>5.067348772030847</c:v>
                </c:pt>
                <c:pt idx="1207">
                  <c:v>5.071741584665806</c:v>
                </c:pt>
                <c:pt idx="1208">
                  <c:v>5.076497498507214</c:v>
                </c:pt>
                <c:pt idx="1209">
                  <c:v>5.08074079888069</c:v>
                </c:pt>
                <c:pt idx="1210">
                  <c:v>5.085347200460618</c:v>
                </c:pt>
                <c:pt idx="1211">
                  <c:v>5.090184990064269</c:v>
                </c:pt>
                <c:pt idx="1212">
                  <c:v>5.094200462229772</c:v>
                </c:pt>
                <c:pt idx="1213">
                  <c:v>5.098518518733984</c:v>
                </c:pt>
                <c:pt idx="1214">
                  <c:v>5.103274432575398</c:v>
                </c:pt>
                <c:pt idx="1215">
                  <c:v>5.10751773294887</c:v>
                </c:pt>
                <c:pt idx="1216">
                  <c:v>5.1113124965379</c:v>
                </c:pt>
                <c:pt idx="1217">
                  <c:v>5.115926017749328</c:v>
                </c:pt>
                <c:pt idx="1218">
                  <c:v>5.120091002176316</c:v>
                </c:pt>
                <c:pt idx="1219">
                  <c:v>5.124551451310507</c:v>
                </c:pt>
                <c:pt idx="1220">
                  <c:v>5.129086656575444</c:v>
                </c:pt>
                <c:pt idx="1221">
                  <c:v>5.133251641002436</c:v>
                </c:pt>
                <c:pt idx="1222">
                  <c:v>5.137345429114428</c:v>
                </c:pt>
                <c:pt idx="1223">
                  <c:v>5.141734681933638</c:v>
                </c:pt>
                <c:pt idx="1224">
                  <c:v>5.145899666360616</c:v>
                </c:pt>
                <c:pt idx="1225">
                  <c:v>5.14969442994965</c:v>
                </c:pt>
                <c:pt idx="1226">
                  <c:v>5.154083682768855</c:v>
                </c:pt>
                <c:pt idx="1227">
                  <c:v>5.158095595118608</c:v>
                </c:pt>
                <c:pt idx="1228">
                  <c:v>5.162410091807071</c:v>
                </c:pt>
                <c:pt idx="1229">
                  <c:v>5.166952416703508</c:v>
                </c:pt>
                <c:pt idx="1230">
                  <c:v>5.171708330544923</c:v>
                </c:pt>
                <c:pt idx="1231">
                  <c:v>5.175730922341924</c:v>
                </c:pt>
                <c:pt idx="1232">
                  <c:v>5.180116615345378</c:v>
                </c:pt>
                <c:pt idx="1233">
                  <c:v>5.184954404949029</c:v>
                </c:pt>
                <c:pt idx="1234">
                  <c:v>5.189190585691007</c:v>
                </c:pt>
                <c:pt idx="1235">
                  <c:v>5.193804106902435</c:v>
                </c:pt>
                <c:pt idx="1236">
                  <c:v>5.197598870491463</c:v>
                </c:pt>
                <c:pt idx="1237">
                  <c:v>5.201685538971957</c:v>
                </c:pt>
                <c:pt idx="1238">
                  <c:v>5.206078351606916</c:v>
                </c:pt>
                <c:pt idx="1239">
                  <c:v>5.210684753186845</c:v>
                </c:pt>
                <c:pt idx="1240">
                  <c:v>5.214928053560318</c:v>
                </c:pt>
                <c:pt idx="1241">
                  <c:v>5.218872329410831</c:v>
                </c:pt>
                <c:pt idx="1242">
                  <c:v>5.223336338360776</c:v>
                </c:pt>
                <c:pt idx="1243">
                  <c:v>5.227423006841271</c:v>
                </c:pt>
                <c:pt idx="1244">
                  <c:v>5.231221330246052</c:v>
                </c:pt>
                <c:pt idx="1245">
                  <c:v>5.23568177938025</c:v>
                </c:pt>
                <c:pt idx="1246">
                  <c:v>5.239700811361502</c:v>
                </c:pt>
                <c:pt idx="1247">
                  <c:v>5.243936992103477</c:v>
                </c:pt>
                <c:pt idx="1248">
                  <c:v>5.248401001053426</c:v>
                </c:pt>
                <c:pt idx="1249">
                  <c:v>5.252266960957445</c:v>
                </c:pt>
                <c:pt idx="1250">
                  <c:v>5.256214796623707</c:v>
                </c:pt>
                <c:pt idx="1251">
                  <c:v>5.260750001888645</c:v>
                </c:pt>
                <c:pt idx="1252">
                  <c:v>5.265434719415061</c:v>
                </c:pt>
                <c:pt idx="1253">
                  <c:v>5.269599703842048</c:v>
                </c:pt>
                <c:pt idx="1254">
                  <c:v>5.27346922356182</c:v>
                </c:pt>
                <c:pt idx="1255">
                  <c:v>5.2780791849575</c:v>
                </c:pt>
                <c:pt idx="1256">
                  <c:v>5.28202346080801</c:v>
                </c:pt>
                <c:pt idx="1257">
                  <c:v>5.28589298052778</c:v>
                </c:pt>
                <c:pt idx="1258">
                  <c:v>5.290356989477727</c:v>
                </c:pt>
                <c:pt idx="1259">
                  <c:v>5.294443657958221</c:v>
                </c:pt>
                <c:pt idx="1260">
                  <c:v>5.298537446070211</c:v>
                </c:pt>
                <c:pt idx="1261">
                  <c:v>5.303001455020162</c:v>
                </c:pt>
                <c:pt idx="1262">
                  <c:v>5.30701692718566</c:v>
                </c:pt>
                <c:pt idx="1263">
                  <c:v>5.311032399351168</c:v>
                </c:pt>
                <c:pt idx="1264">
                  <c:v>5.315499078162927</c:v>
                </c:pt>
                <c:pt idx="1265">
                  <c:v>5.319290281936207</c:v>
                </c:pt>
                <c:pt idx="1266">
                  <c:v>5.323376950416698</c:v>
                </c:pt>
                <c:pt idx="1267">
                  <c:v>5.32732478608296</c:v>
                </c:pt>
                <c:pt idx="1268">
                  <c:v>5.33186355116365</c:v>
                </c:pt>
                <c:pt idx="1269">
                  <c:v>5.336028535590635</c:v>
                </c:pt>
                <c:pt idx="1270">
                  <c:v>5.339819739363914</c:v>
                </c:pt>
                <c:pt idx="1271">
                  <c:v>5.344059479921639</c:v>
                </c:pt>
                <c:pt idx="1272">
                  <c:v>5.348153268033633</c:v>
                </c:pt>
                <c:pt idx="1273">
                  <c:v>5.352318252460614</c:v>
                </c:pt>
                <c:pt idx="1274">
                  <c:v>5.356782261410562</c:v>
                </c:pt>
                <c:pt idx="1275">
                  <c:v>5.360797733576066</c:v>
                </c:pt>
                <c:pt idx="1276">
                  <c:v>5.364813205741568</c:v>
                </c:pt>
                <c:pt idx="1277">
                  <c:v>5.369202458560776</c:v>
                </c:pt>
                <c:pt idx="1278">
                  <c:v>5.373883616271446</c:v>
                </c:pt>
                <c:pt idx="1279">
                  <c:v>5.378276428906402</c:v>
                </c:pt>
                <c:pt idx="1280">
                  <c:v>5.382815193987088</c:v>
                </c:pt>
                <c:pt idx="1281">
                  <c:v>5.38660639776037</c:v>
                </c:pt>
                <c:pt idx="1282">
                  <c:v>5.390700185872367</c:v>
                </c:pt>
                <c:pt idx="1283">
                  <c:v>5.39516419482231</c:v>
                </c:pt>
                <c:pt idx="1284">
                  <c:v>5.399621084140758</c:v>
                </c:pt>
                <c:pt idx="1285">
                  <c:v>5.403935580829224</c:v>
                </c:pt>
                <c:pt idx="1286">
                  <c:v>5.407883416495481</c:v>
                </c:pt>
                <c:pt idx="1287">
                  <c:v>5.412343865629683</c:v>
                </c:pt>
                <c:pt idx="1288">
                  <c:v>5.416587166003157</c:v>
                </c:pt>
                <c:pt idx="1289">
                  <c:v>5.421122371268095</c:v>
                </c:pt>
                <c:pt idx="1290">
                  <c:v>5.425511624087298</c:v>
                </c:pt>
                <c:pt idx="1291">
                  <c:v>5.429676608514286</c:v>
                </c:pt>
                <c:pt idx="1292">
                  <c:v>5.43384159294127</c:v>
                </c:pt>
                <c:pt idx="1293">
                  <c:v>5.438305601891217</c:v>
                </c:pt>
                <c:pt idx="1294">
                  <c:v>5.442392270371711</c:v>
                </c:pt>
                <c:pt idx="1295">
                  <c:v>5.446336546222223</c:v>
                </c:pt>
                <c:pt idx="1296">
                  <c:v>5.45072935885718</c:v>
                </c:pt>
                <c:pt idx="1297">
                  <c:v>5.454517002814708</c:v>
                </c:pt>
                <c:pt idx="1298">
                  <c:v>5.458831499503178</c:v>
                </c:pt>
                <c:pt idx="1299">
                  <c:v>5.46270457903869</c:v>
                </c:pt>
                <c:pt idx="1300">
                  <c:v>5.467161468357141</c:v>
                </c:pt>
                <c:pt idx="1301">
                  <c:v>5.471255256469136</c:v>
                </c:pt>
                <c:pt idx="1302">
                  <c:v>5.475794021549825</c:v>
                </c:pt>
                <c:pt idx="1303">
                  <c:v>5.480258030499771</c:v>
                </c:pt>
                <c:pt idx="1304">
                  <c:v>5.484494211241746</c:v>
                </c:pt>
                <c:pt idx="1305">
                  <c:v>5.48858799935374</c:v>
                </c:pt>
                <c:pt idx="1306">
                  <c:v>5.493052008303687</c:v>
                </c:pt>
                <c:pt idx="1307">
                  <c:v>5.497138676784179</c:v>
                </c:pt>
                <c:pt idx="1308">
                  <c:v>5.501011756319699</c:v>
                </c:pt>
                <c:pt idx="1309">
                  <c:v>5.505401009138907</c:v>
                </c:pt>
                <c:pt idx="1310">
                  <c:v>5.509266969042928</c:v>
                </c:pt>
                <c:pt idx="1311">
                  <c:v>5.513503149784904</c:v>
                </c:pt>
                <c:pt idx="1312">
                  <c:v>5.517301473189684</c:v>
                </c:pt>
                <c:pt idx="1313">
                  <c:v>5.521911434585363</c:v>
                </c:pt>
                <c:pt idx="1314">
                  <c:v>5.525926906750865</c:v>
                </c:pt>
                <c:pt idx="1315">
                  <c:v>5.530540427962292</c:v>
                </c:pt>
                <c:pt idx="1316">
                  <c:v>5.535075633227231</c:v>
                </c:pt>
                <c:pt idx="1317">
                  <c:v>5.539390129915698</c:v>
                </c:pt>
                <c:pt idx="1318">
                  <c:v>5.543263209451218</c:v>
                </c:pt>
                <c:pt idx="1319">
                  <c:v>5.547723658585411</c:v>
                </c:pt>
                <c:pt idx="1320">
                  <c:v>5.551667934435927</c:v>
                </c:pt>
                <c:pt idx="1321">
                  <c:v>5.55560509065494</c:v>
                </c:pt>
                <c:pt idx="1322">
                  <c:v>5.559997903289895</c:v>
                </c:pt>
                <c:pt idx="1323">
                  <c:v>5.564009815639649</c:v>
                </c:pt>
                <c:pt idx="1324">
                  <c:v>5.568181919698129</c:v>
                </c:pt>
                <c:pt idx="1325">
                  <c:v>5.57271712496307</c:v>
                </c:pt>
                <c:pt idx="1326">
                  <c:v>5.576583084867091</c:v>
                </c:pt>
                <c:pt idx="1327">
                  <c:v>5.580598557032591</c:v>
                </c:pt>
                <c:pt idx="1328">
                  <c:v>5.585140881929031</c:v>
                </c:pt>
                <c:pt idx="1329">
                  <c:v>5.589825599455448</c:v>
                </c:pt>
                <c:pt idx="1330">
                  <c:v>5.593990583882436</c:v>
                </c:pt>
                <c:pt idx="1331">
                  <c:v>5.59793485973294</c:v>
                </c:pt>
                <c:pt idx="1332">
                  <c:v>5.602466505182136</c:v>
                </c:pt>
                <c:pt idx="1333">
                  <c:v>5.60656029329413</c:v>
                </c:pt>
                <c:pt idx="1334">
                  <c:v>5.611173814505554</c:v>
                </c:pt>
                <c:pt idx="1335">
                  <c:v>5.615712579586239</c:v>
                </c:pt>
                <c:pt idx="1336">
                  <c:v>5.619799248066736</c:v>
                </c:pt>
                <c:pt idx="1337">
                  <c:v>5.623893036178729</c:v>
                </c:pt>
                <c:pt idx="1338">
                  <c:v>5.628357045128679</c:v>
                </c:pt>
                <c:pt idx="1339">
                  <c:v>5.632443713609173</c:v>
                </c:pt>
                <c:pt idx="1340">
                  <c:v>5.636316793144693</c:v>
                </c:pt>
                <c:pt idx="1341">
                  <c:v>5.6407060459639</c:v>
                </c:pt>
                <c:pt idx="1342">
                  <c:v>5.644568446052172</c:v>
                </c:pt>
                <c:pt idx="1343">
                  <c:v>5.648811746425643</c:v>
                </c:pt>
                <c:pt idx="1344">
                  <c:v>5.65342526763707</c:v>
                </c:pt>
                <c:pt idx="1345">
                  <c:v>5.65728766772534</c:v>
                </c:pt>
                <c:pt idx="1346">
                  <c:v>5.661310259522345</c:v>
                </c:pt>
                <c:pt idx="1347">
                  <c:v>5.665774268472288</c:v>
                </c:pt>
                <c:pt idx="1348">
                  <c:v>5.670380670052224</c:v>
                </c:pt>
                <c:pt idx="1349">
                  <c:v>5.674623970425697</c:v>
                </c:pt>
                <c:pt idx="1350">
                  <c:v>5.67849349014547</c:v>
                </c:pt>
                <c:pt idx="1351">
                  <c:v>5.68302513559466</c:v>
                </c:pt>
                <c:pt idx="1352">
                  <c:v>5.687190120021642</c:v>
                </c:pt>
                <c:pt idx="1353">
                  <c:v>5.691063199557166</c:v>
                </c:pt>
                <c:pt idx="1354">
                  <c:v>5.69522818398415</c:v>
                </c:pt>
                <c:pt idx="1355">
                  <c:v>5.69924365614965</c:v>
                </c:pt>
                <c:pt idx="1356">
                  <c:v>5.703486956523125</c:v>
                </c:pt>
                <c:pt idx="1357">
                  <c:v>5.708022161788063</c:v>
                </c:pt>
                <c:pt idx="1358">
                  <c:v>5.711891681507833</c:v>
                </c:pt>
                <c:pt idx="1359">
                  <c:v>5.715978349988327</c:v>
                </c:pt>
                <c:pt idx="1360">
                  <c:v>5.720371162623283</c:v>
                </c:pt>
                <c:pt idx="1361">
                  <c:v>5.7250558801497</c:v>
                </c:pt>
                <c:pt idx="1362">
                  <c:v>5.729370376838169</c:v>
                </c:pt>
                <c:pt idx="1363">
                  <c:v>5.733165140427198</c:v>
                </c:pt>
                <c:pt idx="1364">
                  <c:v>5.73777154200713</c:v>
                </c:pt>
                <c:pt idx="1365">
                  <c:v>5.741865330119121</c:v>
                </c:pt>
                <c:pt idx="1366">
                  <c:v>5.74640409519981</c:v>
                </c:pt>
                <c:pt idx="1367">
                  <c:v>5.750939300464747</c:v>
                </c:pt>
                <c:pt idx="1368">
                  <c:v>5.755182600838218</c:v>
                </c:pt>
                <c:pt idx="1369">
                  <c:v>5.759347585265206</c:v>
                </c:pt>
                <c:pt idx="1370">
                  <c:v>5.763662081953678</c:v>
                </c:pt>
                <c:pt idx="1371">
                  <c:v>5.767677554119175</c:v>
                </c:pt>
                <c:pt idx="1372">
                  <c:v>5.771547073838945</c:v>
                </c:pt>
                <c:pt idx="1373">
                  <c:v>5.775936326658148</c:v>
                </c:pt>
                <c:pt idx="1374">
                  <c:v>5.779798726746423</c:v>
                </c:pt>
                <c:pt idx="1375">
                  <c:v>5.784113223434889</c:v>
                </c:pt>
                <c:pt idx="1376">
                  <c:v>5.787911546839665</c:v>
                </c:pt>
                <c:pt idx="1377">
                  <c:v>5.792521508235344</c:v>
                </c:pt>
                <c:pt idx="1378">
                  <c:v>5.79669094243202</c:v>
                </c:pt>
                <c:pt idx="1379">
                  <c:v>5.801151391566216</c:v>
                </c:pt>
                <c:pt idx="1380">
                  <c:v>5.805686596831154</c:v>
                </c:pt>
                <c:pt idx="1381">
                  <c:v>5.80992989720463</c:v>
                </c:pt>
                <c:pt idx="1382">
                  <c:v>5.813945369370129</c:v>
                </c:pt>
                <c:pt idx="1383">
                  <c:v>5.818409378320076</c:v>
                </c:pt>
                <c:pt idx="1384">
                  <c:v>5.822421290669832</c:v>
                </c:pt>
                <c:pt idx="1385">
                  <c:v>5.826219614074612</c:v>
                </c:pt>
                <c:pt idx="1386">
                  <c:v>5.830608866893818</c:v>
                </c:pt>
                <c:pt idx="1387">
                  <c:v>5.834620779243571</c:v>
                </c:pt>
                <c:pt idx="1388">
                  <c:v>5.838935275932036</c:v>
                </c:pt>
                <c:pt idx="1389">
                  <c:v>5.843328088566992</c:v>
                </c:pt>
                <c:pt idx="1390">
                  <c:v>5.84719760828676</c:v>
                </c:pt>
                <c:pt idx="1391">
                  <c:v>5.85121308045227</c:v>
                </c:pt>
                <c:pt idx="1392">
                  <c:v>5.855677089402213</c:v>
                </c:pt>
                <c:pt idx="1393">
                  <c:v>5.860436563059369</c:v>
                </c:pt>
                <c:pt idx="1394">
                  <c:v>5.864601547486353</c:v>
                </c:pt>
                <c:pt idx="1395">
                  <c:v>5.868471067206125</c:v>
                </c:pt>
                <c:pt idx="1396">
                  <c:v>5.873002712655318</c:v>
                </c:pt>
                <c:pt idx="1397">
                  <c:v>5.877096500767307</c:v>
                </c:pt>
                <c:pt idx="1398">
                  <c:v>5.88089126435634</c:v>
                </c:pt>
                <c:pt idx="1399">
                  <c:v>5.885280517175544</c:v>
                </c:pt>
                <c:pt idx="1400">
                  <c:v>5.889367185656044</c:v>
                </c:pt>
                <c:pt idx="1401">
                  <c:v>5.893532170083025</c:v>
                </c:pt>
                <c:pt idx="1402">
                  <c:v>5.897999738848718</c:v>
                </c:pt>
                <c:pt idx="1403">
                  <c:v>5.90201877082997</c:v>
                </c:pt>
                <c:pt idx="1404">
                  <c:v>5.906034242995474</c:v>
                </c:pt>
                <c:pt idx="1405">
                  <c:v>5.910423495814688</c:v>
                </c:pt>
                <c:pt idx="1406">
                  <c:v>5.91421469958796</c:v>
                </c:pt>
                <c:pt idx="1407">
                  <c:v>5.918308487699956</c:v>
                </c:pt>
                <c:pt idx="1408">
                  <c:v>5.922249203734718</c:v>
                </c:pt>
                <c:pt idx="1409">
                  <c:v>5.92686272494615</c:v>
                </c:pt>
                <c:pt idx="1410">
                  <c:v>5.93087819711165</c:v>
                </c:pt>
                <c:pt idx="1411">
                  <c:v>5.93467296070068</c:v>
                </c:pt>
                <c:pt idx="1412">
                  <c:v>5.93906221351989</c:v>
                </c:pt>
                <c:pt idx="1413">
                  <c:v>5.94314888200038</c:v>
                </c:pt>
                <c:pt idx="1414">
                  <c:v>5.947313866427361</c:v>
                </c:pt>
                <c:pt idx="1415">
                  <c:v>5.951781435193064</c:v>
                </c:pt>
                <c:pt idx="1416">
                  <c:v>5.955796907358563</c:v>
                </c:pt>
                <c:pt idx="1417">
                  <c:v>5.95974118320908</c:v>
                </c:pt>
                <c:pt idx="1418">
                  <c:v>5.964201632343272</c:v>
                </c:pt>
                <c:pt idx="1419">
                  <c:v>5.968889909685439</c:v>
                </c:pt>
                <c:pt idx="1420">
                  <c:v>5.973204406373907</c:v>
                </c:pt>
                <c:pt idx="1421">
                  <c:v>5.977814367769583</c:v>
                </c:pt>
                <c:pt idx="1422">
                  <c:v>5.98249908529601</c:v>
                </c:pt>
                <c:pt idx="1423">
                  <c:v>5.986742385669484</c:v>
                </c:pt>
                <c:pt idx="1424">
                  <c:v>5.991056882357946</c:v>
                </c:pt>
                <c:pt idx="1425">
                  <c:v>5.995666843753628</c:v>
                </c:pt>
                <c:pt idx="1426">
                  <c:v>5.99998134044209</c:v>
                </c:pt>
                <c:pt idx="1427">
                  <c:v>6.004594861653515</c:v>
                </c:pt>
                <c:pt idx="1428">
                  <c:v>6.008386065426797</c:v>
                </c:pt>
                <c:pt idx="1429">
                  <c:v>6.0124015375923</c:v>
                </c:pt>
                <c:pt idx="1430">
                  <c:v>6.016940302672991</c:v>
                </c:pt>
                <c:pt idx="1431">
                  <c:v>6.021475507937926</c:v>
                </c:pt>
                <c:pt idx="1432">
                  <c:v>6.025790004626394</c:v>
                </c:pt>
                <c:pt idx="1433">
                  <c:v>6.029734280476903</c:v>
                </c:pt>
                <c:pt idx="1434">
                  <c:v>6.034344241872585</c:v>
                </c:pt>
                <c:pt idx="1435">
                  <c:v>6.038288517723097</c:v>
                </c:pt>
                <c:pt idx="1436">
                  <c:v>6.04223279357361</c:v>
                </c:pt>
                <c:pt idx="1437">
                  <c:v>6.046547290262073</c:v>
                </c:pt>
                <c:pt idx="1438">
                  <c:v>6.050562762427576</c:v>
                </c:pt>
                <c:pt idx="1439">
                  <c:v>6.054798943169549</c:v>
                </c:pt>
                <c:pt idx="1440">
                  <c:v>6.059341268065986</c:v>
                </c:pt>
                <c:pt idx="1441">
                  <c:v>6.063132471839268</c:v>
                </c:pt>
                <c:pt idx="1442">
                  <c:v>6.06722625995126</c:v>
                </c:pt>
                <c:pt idx="1443">
                  <c:v>6.07168670908546</c:v>
                </c:pt>
                <c:pt idx="1444">
                  <c:v>6.0762219143504</c:v>
                </c:pt>
                <c:pt idx="1445">
                  <c:v>6.080536411038864</c:v>
                </c:pt>
                <c:pt idx="1446">
                  <c:v>6.084551883204367</c:v>
                </c:pt>
                <c:pt idx="1447">
                  <c:v>6.088944695839323</c:v>
                </c:pt>
                <c:pt idx="1448">
                  <c:v>6.093109680266307</c:v>
                </c:pt>
                <c:pt idx="1449">
                  <c:v>6.097723201477735</c:v>
                </c:pt>
                <c:pt idx="1450">
                  <c:v>6.102112454296938</c:v>
                </c:pt>
                <c:pt idx="1451">
                  <c:v>6.106277438723926</c:v>
                </c:pt>
                <c:pt idx="1452">
                  <c:v>6.110513619465896</c:v>
                </c:pt>
                <c:pt idx="1453">
                  <c:v>6.114906432100855</c:v>
                </c:pt>
                <c:pt idx="1454">
                  <c:v>6.11884358831987</c:v>
                </c:pt>
                <c:pt idx="1455">
                  <c:v>6.122787864170377</c:v>
                </c:pt>
                <c:pt idx="1456">
                  <c:v>6.127251873120326</c:v>
                </c:pt>
                <c:pt idx="1457">
                  <c:v>6.13104307689361</c:v>
                </c:pt>
                <c:pt idx="1458">
                  <c:v>6.135357573582074</c:v>
                </c:pt>
                <c:pt idx="1459">
                  <c:v>6.139155896986851</c:v>
                </c:pt>
                <c:pt idx="1460">
                  <c:v>6.143612786305302</c:v>
                </c:pt>
                <c:pt idx="1461">
                  <c:v>6.14770657441729</c:v>
                </c:pt>
                <c:pt idx="1462">
                  <c:v>6.152320095628724</c:v>
                </c:pt>
                <c:pt idx="1463">
                  <c:v>6.156858860709407</c:v>
                </c:pt>
                <c:pt idx="1464">
                  <c:v>6.161023845136396</c:v>
                </c:pt>
                <c:pt idx="1465">
                  <c:v>6.165039317301896</c:v>
                </c:pt>
                <c:pt idx="1466">
                  <c:v>6.169503326251846</c:v>
                </c:pt>
                <c:pt idx="1467">
                  <c:v>6.17358999473234</c:v>
                </c:pt>
                <c:pt idx="1468">
                  <c:v>6.17746307426786</c:v>
                </c:pt>
                <c:pt idx="1469">
                  <c:v>6.181852327087066</c:v>
                </c:pt>
                <c:pt idx="1470">
                  <c:v>6.18586779925257</c:v>
                </c:pt>
                <c:pt idx="1471">
                  <c:v>6.190032783679553</c:v>
                </c:pt>
                <c:pt idx="1472">
                  <c:v>6.194571548760235</c:v>
                </c:pt>
                <c:pt idx="1473">
                  <c:v>6.198359192717772</c:v>
                </c:pt>
                <c:pt idx="1474">
                  <c:v>6.202531296776253</c:v>
                </c:pt>
                <c:pt idx="1475">
                  <c:v>6.207066502041194</c:v>
                </c:pt>
                <c:pt idx="1476">
                  <c:v>6.211680023252625</c:v>
                </c:pt>
                <c:pt idx="1477">
                  <c:v>6.21576669173312</c:v>
                </c:pt>
                <c:pt idx="1478">
                  <c:v>6.21978572371437</c:v>
                </c:pt>
                <c:pt idx="1479">
                  <c:v>6.224324488795053</c:v>
                </c:pt>
                <c:pt idx="1480">
                  <c:v>6.228411157275546</c:v>
                </c:pt>
                <c:pt idx="1481">
                  <c:v>6.23220948068033</c:v>
                </c:pt>
                <c:pt idx="1482">
                  <c:v>6.236523977368795</c:v>
                </c:pt>
                <c:pt idx="1483">
                  <c:v>6.240535889718545</c:v>
                </c:pt>
                <c:pt idx="1484">
                  <c:v>6.24470087414553</c:v>
                </c:pt>
                <c:pt idx="1485">
                  <c:v>6.24924319904197</c:v>
                </c:pt>
                <c:pt idx="1486">
                  <c:v>6.253180355260979</c:v>
                </c:pt>
                <c:pt idx="1487">
                  <c:v>6.257274143372976</c:v>
                </c:pt>
                <c:pt idx="1488">
                  <c:v>6.261592199877191</c:v>
                </c:pt>
                <c:pt idx="1489">
                  <c:v>6.266351673534351</c:v>
                </c:pt>
                <c:pt idx="1490">
                  <c:v>6.27066617022282</c:v>
                </c:pt>
                <c:pt idx="1491">
                  <c:v>6.275276131618496</c:v>
                </c:pt>
                <c:pt idx="1492">
                  <c:v>6.279072230138432</c:v>
                </c:pt>
                <c:pt idx="1493">
                  <c:v>6.283158898618925</c:v>
                </c:pt>
                <c:pt idx="1494">
                  <c:v>6.287626467384622</c:v>
                </c:pt>
                <c:pt idx="1495">
                  <c:v>6.29208335670307</c:v>
                </c:pt>
                <c:pt idx="1496">
                  <c:v>6.296326657076545</c:v>
                </c:pt>
                <c:pt idx="1497">
                  <c:v>6.300420445188538</c:v>
                </c:pt>
                <c:pt idx="1498">
                  <c:v>6.304877334506983</c:v>
                </c:pt>
                <c:pt idx="1499">
                  <c:v>6.308971122618979</c:v>
                </c:pt>
                <c:pt idx="1500">
                  <c:v>6.312765886208006</c:v>
                </c:pt>
                <c:pt idx="1501">
                  <c:v>6.317080382896471</c:v>
                </c:pt>
                <c:pt idx="1502">
                  <c:v>6.321099414877727</c:v>
                </c:pt>
                <c:pt idx="1503">
                  <c:v>6.325335595619699</c:v>
                </c:pt>
                <c:pt idx="1504">
                  <c:v>6.329874360700387</c:v>
                </c:pt>
                <c:pt idx="1505">
                  <c:v>6.33366556447367</c:v>
                </c:pt>
                <c:pt idx="1506">
                  <c:v>6.337830548900651</c:v>
                </c:pt>
                <c:pt idx="1507">
                  <c:v>6.342298117666351</c:v>
                </c:pt>
                <c:pt idx="1508">
                  <c:v>6.346979275377022</c:v>
                </c:pt>
                <c:pt idx="1509">
                  <c:v>6.351222575750496</c:v>
                </c:pt>
                <c:pt idx="1510">
                  <c:v>6.355166851601004</c:v>
                </c:pt>
                <c:pt idx="1511">
                  <c:v>6.359630860550951</c:v>
                </c:pt>
                <c:pt idx="1512">
                  <c:v>6.363717529031444</c:v>
                </c:pt>
                <c:pt idx="1513">
                  <c:v>6.368256294112136</c:v>
                </c:pt>
                <c:pt idx="1514">
                  <c:v>6.372720303062083</c:v>
                </c:pt>
                <c:pt idx="1515">
                  <c:v>6.376885287489068</c:v>
                </c:pt>
                <c:pt idx="1516">
                  <c:v>6.381121468231043</c:v>
                </c:pt>
                <c:pt idx="1517">
                  <c:v>6.385514280865993</c:v>
                </c:pt>
                <c:pt idx="1518">
                  <c:v>6.389529753031502</c:v>
                </c:pt>
                <c:pt idx="1519">
                  <c:v>6.393474028882011</c:v>
                </c:pt>
                <c:pt idx="1520">
                  <c:v>6.39786328170122</c:v>
                </c:pt>
                <c:pt idx="1521">
                  <c:v>6.40165804529025</c:v>
                </c:pt>
                <c:pt idx="1522">
                  <c:v>6.405894226032225</c:v>
                </c:pt>
                <c:pt idx="1523">
                  <c:v>6.409763745752</c:v>
                </c:pt>
                <c:pt idx="1524">
                  <c:v>6.414373707147675</c:v>
                </c:pt>
                <c:pt idx="1525">
                  <c:v>6.418317982998186</c:v>
                </c:pt>
                <c:pt idx="1526">
                  <c:v>6.422112746587213</c:v>
                </c:pt>
                <c:pt idx="1527">
                  <c:v>6.426576755537163</c:v>
                </c:pt>
                <c:pt idx="1528">
                  <c:v>6.43074173996415</c:v>
                </c:pt>
                <c:pt idx="1529">
                  <c:v>6.43475721212965</c:v>
                </c:pt>
                <c:pt idx="1530">
                  <c:v>6.439221221079598</c:v>
                </c:pt>
                <c:pt idx="1531">
                  <c:v>6.44323313342935</c:v>
                </c:pt>
                <c:pt idx="1532">
                  <c:v>6.44710621296487</c:v>
                </c:pt>
                <c:pt idx="1533">
                  <c:v>6.45156666209907</c:v>
                </c:pt>
                <c:pt idx="1534">
                  <c:v>6.45535786587235</c:v>
                </c:pt>
                <c:pt idx="1535">
                  <c:v>6.459601166245826</c:v>
                </c:pt>
                <c:pt idx="1536">
                  <c:v>6.463470685965594</c:v>
                </c:pt>
                <c:pt idx="1537">
                  <c:v>6.468002331414783</c:v>
                </c:pt>
                <c:pt idx="1538">
                  <c:v>6.472096119526776</c:v>
                </c:pt>
                <c:pt idx="1539">
                  <c:v>6.475887323300056</c:v>
                </c:pt>
                <c:pt idx="1540">
                  <c:v>6.480205379804271</c:v>
                </c:pt>
                <c:pt idx="1541">
                  <c:v>6.484370364231256</c:v>
                </c:pt>
                <c:pt idx="1542">
                  <c:v>6.488535348658237</c:v>
                </c:pt>
                <c:pt idx="1543">
                  <c:v>6.492999357608187</c:v>
                </c:pt>
                <c:pt idx="1544">
                  <c:v>6.497014829773687</c:v>
                </c:pt>
                <c:pt idx="1545">
                  <c:v>6.500959105624201</c:v>
                </c:pt>
                <c:pt idx="1546">
                  <c:v>6.50542311457415</c:v>
                </c:pt>
                <c:pt idx="1547">
                  <c:v>6.510179028415557</c:v>
                </c:pt>
                <c:pt idx="1548">
                  <c:v>6.514344012842542</c:v>
                </c:pt>
                <c:pt idx="1549">
                  <c:v>6.518142336247323</c:v>
                </c:pt>
                <c:pt idx="1550">
                  <c:v>6.522752297643001</c:v>
                </c:pt>
                <c:pt idx="1551">
                  <c:v>6.526917282069983</c:v>
                </c:pt>
                <c:pt idx="1552">
                  <c:v>6.531381291019933</c:v>
                </c:pt>
                <c:pt idx="1553">
                  <c:v>6.535994812231362</c:v>
                </c:pt>
                <c:pt idx="1554">
                  <c:v>6.54023099297334</c:v>
                </c:pt>
                <c:pt idx="1555">
                  <c:v>6.544100512693108</c:v>
                </c:pt>
                <c:pt idx="1556">
                  <c:v>6.548635717958047</c:v>
                </c:pt>
                <c:pt idx="1557">
                  <c:v>6.552800702385031</c:v>
                </c:pt>
                <c:pt idx="1558">
                  <c:v>6.557417783412209</c:v>
                </c:pt>
                <c:pt idx="1559">
                  <c:v>6.561807036231412</c:v>
                </c:pt>
                <c:pt idx="1560">
                  <c:v>6.565972020658396</c:v>
                </c:pt>
                <c:pt idx="1561">
                  <c:v>6.570062248954643</c:v>
                </c:pt>
                <c:pt idx="1562">
                  <c:v>6.574526257904587</c:v>
                </c:pt>
                <c:pt idx="1563">
                  <c:v>6.578612926385081</c:v>
                </c:pt>
                <c:pt idx="1564">
                  <c:v>6.582628398550586</c:v>
                </c:pt>
                <c:pt idx="1565">
                  <c:v>6.58680050260907</c:v>
                </c:pt>
                <c:pt idx="1566">
                  <c:v>6.590666462513091</c:v>
                </c:pt>
                <c:pt idx="1567">
                  <c:v>6.594902643255065</c:v>
                </c:pt>
                <c:pt idx="1568">
                  <c:v>6.598700966659845</c:v>
                </c:pt>
                <c:pt idx="1569">
                  <c:v>6.603385684186265</c:v>
                </c:pt>
                <c:pt idx="1570">
                  <c:v>6.607472352666755</c:v>
                </c:pt>
                <c:pt idx="1571">
                  <c:v>6.611939921432453</c:v>
                </c:pt>
                <c:pt idx="1572">
                  <c:v>6.61647512669739</c:v>
                </c:pt>
                <c:pt idx="1573">
                  <c:v>6.620718427070868</c:v>
                </c:pt>
                <c:pt idx="1574">
                  <c:v>6.624733899236369</c:v>
                </c:pt>
                <c:pt idx="1575">
                  <c:v>6.629272664317058</c:v>
                </c:pt>
                <c:pt idx="1576">
                  <c:v>6.633359332797553</c:v>
                </c:pt>
                <c:pt idx="1577">
                  <c:v>6.63715765620233</c:v>
                </c:pt>
                <c:pt idx="1578">
                  <c:v>6.64154690902154</c:v>
                </c:pt>
                <c:pt idx="1579">
                  <c:v>6.645412868925554</c:v>
                </c:pt>
                <c:pt idx="1580">
                  <c:v>6.649798561929018</c:v>
                </c:pt>
                <c:pt idx="1581">
                  <c:v>6.654340886825449</c:v>
                </c:pt>
                <c:pt idx="1582">
                  <c:v>6.658128530782983</c:v>
                </c:pt>
                <c:pt idx="1583">
                  <c:v>6.662151122579985</c:v>
                </c:pt>
                <c:pt idx="1584">
                  <c:v>6.666686327844926</c:v>
                </c:pt>
                <c:pt idx="1585">
                  <c:v>6.671221533109865</c:v>
                </c:pt>
                <c:pt idx="1586">
                  <c:v>6.675464833483339</c:v>
                </c:pt>
                <c:pt idx="1587">
                  <c:v>6.679551501963832</c:v>
                </c:pt>
                <c:pt idx="1588">
                  <c:v>6.683944314598785</c:v>
                </c:pt>
                <c:pt idx="1589">
                  <c:v>6.68803098307928</c:v>
                </c:pt>
                <c:pt idx="1590">
                  <c:v>6.691829306484062</c:v>
                </c:pt>
                <c:pt idx="1591">
                  <c:v>6.696218559303268</c:v>
                </c:pt>
                <c:pt idx="1592">
                  <c:v>6.70015927533803</c:v>
                </c:pt>
                <c:pt idx="1593">
                  <c:v>6.704473772026493</c:v>
                </c:pt>
                <c:pt idx="1594">
                  <c:v>6.709012537107184</c:v>
                </c:pt>
                <c:pt idx="1595">
                  <c:v>6.712803740880465</c:v>
                </c:pt>
                <c:pt idx="1596">
                  <c:v>6.716819213045967</c:v>
                </c:pt>
                <c:pt idx="1597">
                  <c:v>6.721361537942404</c:v>
                </c:pt>
                <c:pt idx="1598">
                  <c:v>6.726042695653078</c:v>
                </c:pt>
                <c:pt idx="1599">
                  <c:v>6.730285996026549</c:v>
                </c:pt>
                <c:pt idx="1600">
                  <c:v>6.734080759615576</c:v>
                </c:pt>
                <c:pt idx="1601">
                  <c:v>6.738537648934027</c:v>
                </c:pt>
                <c:pt idx="1602">
                  <c:v>6.742709752992511</c:v>
                </c:pt>
                <c:pt idx="1603">
                  <c:v>6.74731971438819</c:v>
                </c:pt>
                <c:pt idx="1604">
                  <c:v>6.751858479468877</c:v>
                </c:pt>
                <c:pt idx="1605">
                  <c:v>6.756023463895861</c:v>
                </c:pt>
                <c:pt idx="1606">
                  <c:v>6.760040270992269</c:v>
                </c:pt>
                <c:pt idx="1607">
                  <c:v>6.764504279942212</c:v>
                </c:pt>
                <c:pt idx="1608">
                  <c:v>6.768590948422709</c:v>
                </c:pt>
                <c:pt idx="1609">
                  <c:v>6.772456908326729</c:v>
                </c:pt>
                <c:pt idx="1610">
                  <c:v>6.77684972096169</c:v>
                </c:pt>
                <c:pt idx="1611">
                  <c:v>6.780790436996447</c:v>
                </c:pt>
                <c:pt idx="1612">
                  <c:v>6.785033737369925</c:v>
                </c:pt>
                <c:pt idx="1613">
                  <c:v>6.789568942634868</c:v>
                </c:pt>
                <c:pt idx="1614">
                  <c:v>6.793438462354635</c:v>
                </c:pt>
                <c:pt idx="1615">
                  <c:v>6.797453934520137</c:v>
                </c:pt>
                <c:pt idx="1616">
                  <c:v>6.801992699600828</c:v>
                </c:pt>
                <c:pt idx="1617">
                  <c:v>6.806602660996504</c:v>
                </c:pt>
                <c:pt idx="1618">
                  <c:v>6.810838841738475</c:v>
                </c:pt>
                <c:pt idx="1619">
                  <c:v>6.814711921273995</c:v>
                </c:pt>
                <c:pt idx="1620">
                  <c:v>6.81932188266968</c:v>
                </c:pt>
                <c:pt idx="1621">
                  <c:v>6.823337354835179</c:v>
                </c:pt>
                <c:pt idx="1622">
                  <c:v>6.827135678239952</c:v>
                </c:pt>
                <c:pt idx="1623">
                  <c:v>6.83144661511268</c:v>
                </c:pt>
                <c:pt idx="1624">
                  <c:v>6.835615159355407</c:v>
                </c:pt>
                <c:pt idx="1625">
                  <c:v>6.839780143782395</c:v>
                </c:pt>
                <c:pt idx="1626">
                  <c:v>6.844244152732341</c:v>
                </c:pt>
                <c:pt idx="1627">
                  <c:v>6.848259624897845</c:v>
                </c:pt>
                <c:pt idx="1628">
                  <c:v>6.852200340932606</c:v>
                </c:pt>
                <c:pt idx="1629">
                  <c:v>6.856664349882553</c:v>
                </c:pt>
                <c:pt idx="1630">
                  <c:v>6.86134906740897</c:v>
                </c:pt>
                <c:pt idx="1631">
                  <c:v>6.865592367782445</c:v>
                </c:pt>
                <c:pt idx="1632">
                  <c:v>6.869383571555725</c:v>
                </c:pt>
                <c:pt idx="1633">
                  <c:v>6.873918776820666</c:v>
                </c:pt>
                <c:pt idx="1634">
                  <c:v>6.878162077194141</c:v>
                </c:pt>
                <c:pt idx="1635">
                  <c:v>6.882626086144088</c:v>
                </c:pt>
                <c:pt idx="1636">
                  <c:v>6.887082975462536</c:v>
                </c:pt>
                <c:pt idx="1637">
                  <c:v>6.891326275836008</c:v>
                </c:pt>
                <c:pt idx="1638">
                  <c:v>6.89527055168652</c:v>
                </c:pt>
                <c:pt idx="1639">
                  <c:v>6.899802197135711</c:v>
                </c:pt>
                <c:pt idx="1640">
                  <c:v>6.903824788932712</c:v>
                </c:pt>
                <c:pt idx="1641">
                  <c:v>6.907765504967474</c:v>
                </c:pt>
                <c:pt idx="1642">
                  <c:v>6.912080001655937</c:v>
                </c:pt>
                <c:pt idx="1643">
                  <c:v>6.915945961559958</c:v>
                </c:pt>
                <c:pt idx="1644">
                  <c:v>6.920338774194917</c:v>
                </c:pt>
                <c:pt idx="1645">
                  <c:v>6.924873979459852</c:v>
                </c:pt>
                <c:pt idx="1646">
                  <c:v>6.92874349917963</c:v>
                </c:pt>
                <c:pt idx="1647">
                  <c:v>6.93275897134513</c:v>
                </c:pt>
                <c:pt idx="1648">
                  <c:v>6.937297736425817</c:v>
                </c:pt>
                <c:pt idx="1649">
                  <c:v>6.941907697821496</c:v>
                </c:pt>
                <c:pt idx="1650">
                  <c:v>6.946143878563471</c:v>
                </c:pt>
                <c:pt idx="1651">
                  <c:v>6.950091714229733</c:v>
                </c:pt>
                <c:pt idx="1652">
                  <c:v>6.95455572317968</c:v>
                </c:pt>
                <c:pt idx="1653">
                  <c:v>6.95864239166018</c:v>
                </c:pt>
                <c:pt idx="1654">
                  <c:v>6.963255912871602</c:v>
                </c:pt>
                <c:pt idx="1655">
                  <c:v>6.967719921821549</c:v>
                </c:pt>
                <c:pt idx="1656">
                  <c:v>6.971884906248531</c:v>
                </c:pt>
                <c:pt idx="1657">
                  <c:v>6.976049890675518</c:v>
                </c:pt>
                <c:pt idx="1658">
                  <c:v>6.980513899625465</c:v>
                </c:pt>
                <c:pt idx="1659">
                  <c:v>6.984529371790967</c:v>
                </c:pt>
                <c:pt idx="1660">
                  <c:v>6.98847364764148</c:v>
                </c:pt>
                <c:pt idx="1661">
                  <c:v>6.992788144329944</c:v>
                </c:pt>
                <c:pt idx="1662">
                  <c:v>6.996650544418216</c:v>
                </c:pt>
                <c:pt idx="1663">
                  <c:v>7.00089384479169</c:v>
                </c:pt>
                <c:pt idx="1664">
                  <c:v>7.004763364511462</c:v>
                </c:pt>
                <c:pt idx="1665">
                  <c:v>7.0092985697764</c:v>
                </c:pt>
                <c:pt idx="1666">
                  <c:v>7.013392357888391</c:v>
                </c:pt>
                <c:pt idx="1667">
                  <c:v>7.017931122969078</c:v>
                </c:pt>
                <c:pt idx="1668">
                  <c:v>7.022537524549006</c:v>
                </c:pt>
                <c:pt idx="1669">
                  <c:v>7.026780824922485</c:v>
                </c:pt>
                <c:pt idx="1670">
                  <c:v>7.030796297087988</c:v>
                </c:pt>
                <c:pt idx="1671">
                  <c:v>7.035039597461462</c:v>
                </c:pt>
                <c:pt idx="1672">
                  <c:v>7.039126265941955</c:v>
                </c:pt>
                <c:pt idx="1673">
                  <c:v>7.042995785661728</c:v>
                </c:pt>
                <c:pt idx="1674">
                  <c:v>7.04738503848093</c:v>
                </c:pt>
                <c:pt idx="1675">
                  <c:v>7.051329314331447</c:v>
                </c:pt>
                <c:pt idx="1676">
                  <c:v>7.05564381101991</c:v>
                </c:pt>
                <c:pt idx="1677">
                  <c:v>7.060104260154104</c:v>
                </c:pt>
                <c:pt idx="1678">
                  <c:v>7.063973779873878</c:v>
                </c:pt>
                <c:pt idx="1679">
                  <c:v>7.067989252039377</c:v>
                </c:pt>
                <c:pt idx="1680">
                  <c:v>7.07260277325081</c:v>
                </c:pt>
                <c:pt idx="1681">
                  <c:v>7.077212734646489</c:v>
                </c:pt>
                <c:pt idx="1682">
                  <c:v>7.081377719073473</c:v>
                </c:pt>
                <c:pt idx="1683">
                  <c:v>7.085247238793244</c:v>
                </c:pt>
                <c:pt idx="1684">
                  <c:v>7.089931956319663</c:v>
                </c:pt>
                <c:pt idx="1685">
                  <c:v>7.093947428485166</c:v>
                </c:pt>
                <c:pt idx="1686">
                  <c:v>7.097813388389187</c:v>
                </c:pt>
                <c:pt idx="1687">
                  <c:v>7.102131444893399</c:v>
                </c:pt>
                <c:pt idx="1688">
                  <c:v>7.106225233005396</c:v>
                </c:pt>
                <c:pt idx="1689">
                  <c:v>7.110390217432379</c:v>
                </c:pt>
                <c:pt idx="1690">
                  <c:v>7.114779470251586</c:v>
                </c:pt>
                <c:pt idx="1691">
                  <c:v>7.11886613873208</c:v>
                </c:pt>
                <c:pt idx="1692">
                  <c:v>7.122810414582589</c:v>
                </c:pt>
                <c:pt idx="1693">
                  <c:v>7.127199667401793</c:v>
                </c:pt>
                <c:pt idx="1694">
                  <c:v>7.131955581243209</c:v>
                </c:pt>
                <c:pt idx="1695">
                  <c:v>7.136198881616683</c:v>
                </c:pt>
                <c:pt idx="1696">
                  <c:v>7.139993645205712</c:v>
                </c:pt>
                <c:pt idx="1697">
                  <c:v>7.144607166417139</c:v>
                </c:pt>
                <c:pt idx="1698">
                  <c:v>7.14877215084413</c:v>
                </c:pt>
                <c:pt idx="1699">
                  <c:v>7.153307356109061</c:v>
                </c:pt>
                <c:pt idx="1700">
                  <c:v>7.157767805243262</c:v>
                </c:pt>
                <c:pt idx="1701">
                  <c:v>7.162011105616735</c:v>
                </c:pt>
                <c:pt idx="1702">
                  <c:v>7.165955381467244</c:v>
                </c:pt>
                <c:pt idx="1703">
                  <c:v>7.170415830601443</c:v>
                </c:pt>
                <c:pt idx="1704">
                  <c:v>7.174580815028426</c:v>
                </c:pt>
                <c:pt idx="1705">
                  <c:v>7.1784503347482</c:v>
                </c:pt>
                <c:pt idx="1706">
                  <c:v>7.182690075305925</c:v>
                </c:pt>
                <c:pt idx="1707">
                  <c:v>7.18663079134069</c:v>
                </c:pt>
                <c:pt idx="1708">
                  <c:v>7.190874091714162</c:v>
                </c:pt>
                <c:pt idx="1709">
                  <c:v>7.195484053109838</c:v>
                </c:pt>
                <c:pt idx="1710">
                  <c:v>7.199350013013862</c:v>
                </c:pt>
                <c:pt idx="1711">
                  <c:v>7.203443801125855</c:v>
                </c:pt>
                <c:pt idx="1712">
                  <c:v>7.207758297814321</c:v>
                </c:pt>
                <c:pt idx="1713">
                  <c:v>7.212443015340741</c:v>
                </c:pt>
                <c:pt idx="1714">
                  <c:v>7.21667919608272</c:v>
                </c:pt>
                <c:pt idx="1715">
                  <c:v>7.220627031748976</c:v>
                </c:pt>
                <c:pt idx="1716">
                  <c:v>7.225165796829665</c:v>
                </c:pt>
                <c:pt idx="1717">
                  <c:v>7.22925246531016</c:v>
                </c:pt>
                <c:pt idx="1718">
                  <c:v>7.233865986521587</c:v>
                </c:pt>
                <c:pt idx="1719">
                  <c:v>7.238332220356377</c:v>
                </c:pt>
                <c:pt idx="1720">
                  <c:v>7.242568401098353</c:v>
                </c:pt>
                <c:pt idx="1721">
                  <c:v>7.24673338552534</c:v>
                </c:pt>
                <c:pt idx="1722">
                  <c:v>7.251126198160293</c:v>
                </c:pt>
                <c:pt idx="1723">
                  <c:v>7.255141670325793</c:v>
                </c:pt>
                <c:pt idx="1724">
                  <c:v>7.259751631721475</c:v>
                </c:pt>
                <c:pt idx="1725">
                  <c:v>7.264215640671419</c:v>
                </c:pt>
                <c:pt idx="1726">
                  <c:v>7.268302309151916</c:v>
                </c:pt>
                <c:pt idx="1727">
                  <c:v>7.272545609525388</c:v>
                </c:pt>
                <c:pt idx="1728">
                  <c:v>7.277084374606075</c:v>
                </c:pt>
                <c:pt idx="1729">
                  <c:v>7.280950334510099</c:v>
                </c:pt>
                <c:pt idx="1730">
                  <c:v>7.285044122622092</c:v>
                </c:pt>
                <c:pt idx="1731">
                  <c:v>7.289358619310558</c:v>
                </c:pt>
                <c:pt idx="1732">
                  <c:v>7.294118092967716</c:v>
                </c:pt>
                <c:pt idx="1733">
                  <c:v>7.298354273709691</c:v>
                </c:pt>
                <c:pt idx="1734">
                  <c:v>7.302152597114471</c:v>
                </c:pt>
                <c:pt idx="1735">
                  <c:v>7.306758998694403</c:v>
                </c:pt>
                <c:pt idx="1736">
                  <c:v>7.310852786806396</c:v>
                </c:pt>
                <c:pt idx="1737">
                  <c:v>7.315466308017824</c:v>
                </c:pt>
                <c:pt idx="1738">
                  <c:v>7.319930316967768</c:v>
                </c:pt>
                <c:pt idx="1739">
                  <c:v>7.324244813656235</c:v>
                </c:pt>
                <c:pt idx="1740">
                  <c:v>7.328185529690992</c:v>
                </c:pt>
                <c:pt idx="1741">
                  <c:v>7.332574782510206</c:v>
                </c:pt>
                <c:pt idx="1742">
                  <c:v>7.3366614509907</c:v>
                </c:pt>
                <c:pt idx="1743">
                  <c:v>7.340459774395478</c:v>
                </c:pt>
                <c:pt idx="1744">
                  <c:v>7.344923783345426</c:v>
                </c:pt>
                <c:pt idx="1745">
                  <c:v>7.34893569569518</c:v>
                </c:pt>
                <c:pt idx="1746">
                  <c:v>7.353029483807175</c:v>
                </c:pt>
                <c:pt idx="1747">
                  <c:v>7.357643005018601</c:v>
                </c:pt>
                <c:pt idx="1748">
                  <c:v>7.361434208791879</c:v>
                </c:pt>
                <c:pt idx="1749">
                  <c:v>7.365527996903874</c:v>
                </c:pt>
                <c:pt idx="1750">
                  <c:v>7.370137958299549</c:v>
                </c:pt>
                <c:pt idx="1751">
                  <c:v>7.374673163564492</c:v>
                </c:pt>
                <c:pt idx="1752">
                  <c:v>7.378838147991476</c:v>
                </c:pt>
                <c:pt idx="1753">
                  <c:v>7.382785983657737</c:v>
                </c:pt>
                <c:pt idx="1754">
                  <c:v>7.387395945053417</c:v>
                </c:pt>
                <c:pt idx="1755">
                  <c:v>7.39148261353391</c:v>
                </c:pt>
                <c:pt idx="1756">
                  <c:v>7.396099694561088</c:v>
                </c:pt>
                <c:pt idx="1757">
                  <c:v>7.400563703511038</c:v>
                </c:pt>
                <c:pt idx="1758">
                  <c:v>7.40465037199153</c:v>
                </c:pt>
                <c:pt idx="1759">
                  <c:v>7.408815356418508</c:v>
                </c:pt>
                <c:pt idx="1760">
                  <c:v>7.41320816905347</c:v>
                </c:pt>
                <c:pt idx="1761">
                  <c:v>7.417373153480454</c:v>
                </c:pt>
                <c:pt idx="1762">
                  <c:v>7.421239113384478</c:v>
                </c:pt>
                <c:pt idx="1763">
                  <c:v>7.425557169888687</c:v>
                </c:pt>
                <c:pt idx="1764">
                  <c:v>7.4294943261077</c:v>
                </c:pt>
                <c:pt idx="1765">
                  <c:v>7.433737626481177</c:v>
                </c:pt>
                <c:pt idx="1766">
                  <c:v>7.43835114769261</c:v>
                </c:pt>
                <c:pt idx="1767">
                  <c:v>7.442142351465886</c:v>
                </c:pt>
                <c:pt idx="1768">
                  <c:v>7.44623613957788</c:v>
                </c:pt>
                <c:pt idx="1769">
                  <c:v>7.450771344842817</c:v>
                </c:pt>
                <c:pt idx="1770">
                  <c:v>7.455231793977016</c:v>
                </c:pt>
                <c:pt idx="1771">
                  <c:v>7.45947509435049</c:v>
                </c:pt>
                <c:pt idx="1772">
                  <c:v>7.463415810385245</c:v>
                </c:pt>
                <c:pt idx="1773">
                  <c:v>7.467954130488968</c:v>
                </c:pt>
                <c:pt idx="1774">
                  <c:v>7.472040798969465</c:v>
                </c:pt>
                <c:pt idx="1775">
                  <c:v>7.475988634635725</c:v>
                </c:pt>
                <c:pt idx="1776">
                  <c:v>7.48015361906271</c:v>
                </c:pt>
                <c:pt idx="1777">
                  <c:v>7.484165531412462</c:v>
                </c:pt>
                <c:pt idx="1778">
                  <c:v>7.488330515839447</c:v>
                </c:pt>
                <c:pt idx="1779">
                  <c:v>7.492947596866625</c:v>
                </c:pt>
                <c:pt idx="1780">
                  <c:v>7.496809996954897</c:v>
                </c:pt>
                <c:pt idx="1781">
                  <c:v>7.500832588751898</c:v>
                </c:pt>
                <c:pt idx="1782">
                  <c:v>7.505296597701846</c:v>
                </c:pt>
                <c:pt idx="1783">
                  <c:v>7.509906559097525</c:v>
                </c:pt>
                <c:pt idx="1784">
                  <c:v>7.514142739839497</c:v>
                </c:pt>
                <c:pt idx="1785">
                  <c:v>7.518090575505758</c:v>
                </c:pt>
                <c:pt idx="1786">
                  <c:v>7.522696977085687</c:v>
                </c:pt>
                <c:pt idx="1787">
                  <c:v>7.526790765197683</c:v>
                </c:pt>
                <c:pt idx="1788">
                  <c:v>7.531329530278371</c:v>
                </c:pt>
                <c:pt idx="1789">
                  <c:v>7.535793539228318</c:v>
                </c:pt>
                <c:pt idx="1790">
                  <c:v>7.540029719970294</c:v>
                </c:pt>
                <c:pt idx="1791">
                  <c:v>7.544194704397277</c:v>
                </c:pt>
                <c:pt idx="1792">
                  <c:v>7.54858751703223</c:v>
                </c:pt>
                <c:pt idx="1793">
                  <c:v>7.552602989197736</c:v>
                </c:pt>
                <c:pt idx="1794">
                  <c:v>7.556472508917508</c:v>
                </c:pt>
                <c:pt idx="1795">
                  <c:v>7.560861761736711</c:v>
                </c:pt>
                <c:pt idx="1796">
                  <c:v>7.564724161824985</c:v>
                </c:pt>
                <c:pt idx="1797">
                  <c:v>7.568967462198457</c:v>
                </c:pt>
                <c:pt idx="1798">
                  <c:v>7.572836981918231</c:v>
                </c:pt>
                <c:pt idx="1799">
                  <c:v>7.57744694331391</c:v>
                </c:pt>
                <c:pt idx="1800">
                  <c:v>7.581462415479412</c:v>
                </c:pt>
                <c:pt idx="1801">
                  <c:v>7.586075936690841</c:v>
                </c:pt>
                <c:pt idx="1802">
                  <c:v>7.590539945640788</c:v>
                </c:pt>
                <c:pt idx="1803">
                  <c:v>7.594776126382762</c:v>
                </c:pt>
                <c:pt idx="1804">
                  <c:v>7.598869914494756</c:v>
                </c:pt>
                <c:pt idx="1805">
                  <c:v>7.603333923444704</c:v>
                </c:pt>
                <c:pt idx="1806">
                  <c:v>7.607271079663715</c:v>
                </c:pt>
                <c:pt idx="1807">
                  <c:v>7.611144159199235</c:v>
                </c:pt>
                <c:pt idx="1808">
                  <c:v>7.615608168149182</c:v>
                </c:pt>
                <c:pt idx="1809">
                  <c:v>7.619545324368196</c:v>
                </c:pt>
                <c:pt idx="1810">
                  <c:v>7.62378862474167</c:v>
                </c:pt>
                <c:pt idx="1811">
                  <c:v>7.628252633691617</c:v>
                </c:pt>
                <c:pt idx="1812">
                  <c:v>7.632047397280648</c:v>
                </c:pt>
                <c:pt idx="1813">
                  <c:v>7.63606286944615</c:v>
                </c:pt>
                <c:pt idx="1814">
                  <c:v>7.64067283084183</c:v>
                </c:pt>
                <c:pt idx="1815">
                  <c:v>7.645208036106767</c:v>
                </c:pt>
                <c:pt idx="1816">
                  <c:v>7.64952253279523</c:v>
                </c:pt>
                <c:pt idx="1817">
                  <c:v>7.65339561233075</c:v>
                </c:pt>
                <c:pt idx="1818">
                  <c:v>7.657856061464946</c:v>
                </c:pt>
                <c:pt idx="1819">
                  <c:v>7.662021045891935</c:v>
                </c:pt>
                <c:pt idx="1820">
                  <c:v>7.665815809480959</c:v>
                </c:pt>
                <c:pt idx="1821">
                  <c:v>7.670205062300171</c:v>
                </c:pt>
                <c:pt idx="1822">
                  <c:v>7.674291730780668</c:v>
                </c:pt>
                <c:pt idx="1823">
                  <c:v>7.678385518892655</c:v>
                </c:pt>
                <c:pt idx="1824">
                  <c:v>7.682999040104087</c:v>
                </c:pt>
                <c:pt idx="1825">
                  <c:v>7.686868559823858</c:v>
                </c:pt>
                <c:pt idx="1826">
                  <c:v>7.690884031989356</c:v>
                </c:pt>
                <c:pt idx="1827">
                  <c:v>7.695348040939307</c:v>
                </c:pt>
                <c:pt idx="1828">
                  <c:v>7.700103954780719</c:v>
                </c:pt>
                <c:pt idx="1829">
                  <c:v>7.704268939207703</c:v>
                </c:pt>
                <c:pt idx="1830">
                  <c:v>7.708886020234881</c:v>
                </c:pt>
                <c:pt idx="1831">
                  <c:v>7.712751980138901</c:v>
                </c:pt>
                <c:pt idx="1832">
                  <c:v>7.716767452304408</c:v>
                </c:pt>
                <c:pt idx="1833">
                  <c:v>7.721307107339031</c:v>
                </c:pt>
                <c:pt idx="1834">
                  <c:v>7.725845872419714</c:v>
                </c:pt>
                <c:pt idx="1835">
                  <c:v>7.730082053161693</c:v>
                </c:pt>
                <c:pt idx="1836">
                  <c:v>7.734026329012205</c:v>
                </c:pt>
                <c:pt idx="1837">
                  <c:v>7.738565094092893</c:v>
                </c:pt>
                <c:pt idx="1838">
                  <c:v>7.742730078519877</c:v>
                </c:pt>
                <c:pt idx="1839">
                  <c:v>7.746524842108904</c:v>
                </c:pt>
                <c:pt idx="1840">
                  <c:v>7.750839338797371</c:v>
                </c:pt>
                <c:pt idx="1841">
                  <c:v>7.754854810962872</c:v>
                </c:pt>
                <c:pt idx="1842">
                  <c:v>7.75909099170485</c:v>
                </c:pt>
                <c:pt idx="1843">
                  <c:v>7.763558560470544</c:v>
                </c:pt>
                <c:pt idx="1844">
                  <c:v>7.767420960558816</c:v>
                </c:pt>
                <c:pt idx="1845">
                  <c:v>7.771585944985802</c:v>
                </c:pt>
                <c:pt idx="1846">
                  <c:v>7.775904001490018</c:v>
                </c:pt>
                <c:pt idx="1847">
                  <c:v>7.780588719016435</c:v>
                </c:pt>
                <c:pt idx="1848">
                  <c:v>7.784753703443422</c:v>
                </c:pt>
                <c:pt idx="1849">
                  <c:v>7.788697979293934</c:v>
                </c:pt>
                <c:pt idx="1850">
                  <c:v>7.793311500505362</c:v>
                </c:pt>
                <c:pt idx="1851">
                  <c:v>7.797326972670865</c:v>
                </c:pt>
                <c:pt idx="1852">
                  <c:v>7.801121736259895</c:v>
                </c:pt>
                <c:pt idx="1853">
                  <c:v>7.805436232948357</c:v>
                </c:pt>
                <c:pt idx="1854">
                  <c:v>7.809522901428855</c:v>
                </c:pt>
                <c:pt idx="1855">
                  <c:v>7.81376620180233</c:v>
                </c:pt>
                <c:pt idx="1856">
                  <c:v>7.818230210752276</c:v>
                </c:pt>
                <c:pt idx="1857">
                  <c:v>7.822245682917779</c:v>
                </c:pt>
                <c:pt idx="1858">
                  <c:v>7.826189958768285</c:v>
                </c:pt>
                <c:pt idx="1859">
                  <c:v>7.830579211587494</c:v>
                </c:pt>
                <c:pt idx="1860">
                  <c:v>7.83540988155965</c:v>
                </c:pt>
                <c:pt idx="1861">
                  <c:v>7.839724378248114</c:v>
                </c:pt>
                <c:pt idx="1862">
                  <c:v>7.844263143328802</c:v>
                </c:pt>
                <c:pt idx="1863">
                  <c:v>7.849026176801709</c:v>
                </c:pt>
                <c:pt idx="1864">
                  <c:v>7.853041648967211</c:v>
                </c:pt>
                <c:pt idx="1865">
                  <c:v>7.857505657917156</c:v>
                </c:pt>
                <c:pt idx="1866">
                  <c:v>7.862190375443579</c:v>
                </c:pt>
                <c:pt idx="1867">
                  <c:v>7.866426556185551</c:v>
                </c:pt>
                <c:pt idx="1868">
                  <c:v>7.870374391851818</c:v>
                </c:pt>
                <c:pt idx="1869">
                  <c:v>7.874909597116754</c:v>
                </c:pt>
                <c:pt idx="1870">
                  <c:v>7.878925069282256</c:v>
                </c:pt>
                <c:pt idx="1871">
                  <c:v>7.882719832871286</c:v>
                </c:pt>
                <c:pt idx="1872">
                  <c:v>7.88703432955975</c:v>
                </c:pt>
                <c:pt idx="1873">
                  <c:v>7.89119931398674</c:v>
                </c:pt>
                <c:pt idx="1874">
                  <c:v>7.895364298413723</c:v>
                </c:pt>
                <c:pt idx="1875">
                  <c:v>7.89982830736367</c:v>
                </c:pt>
                <c:pt idx="1876">
                  <c:v>7.903769023398432</c:v>
                </c:pt>
                <c:pt idx="1877">
                  <c:v>7.907634983302453</c:v>
                </c:pt>
                <c:pt idx="1878">
                  <c:v>7.912177308198888</c:v>
                </c:pt>
                <c:pt idx="1879">
                  <c:v>7.915972071787918</c:v>
                </c:pt>
                <c:pt idx="1880">
                  <c:v>7.920208252529896</c:v>
                </c:pt>
                <c:pt idx="1881">
                  <c:v>7.924003016118927</c:v>
                </c:pt>
                <c:pt idx="1882">
                  <c:v>7.928538221383865</c:v>
                </c:pt>
                <c:pt idx="1883">
                  <c:v>7.93255369354937</c:v>
                </c:pt>
                <c:pt idx="1884">
                  <c:v>7.93635201695415</c:v>
                </c:pt>
                <c:pt idx="1885">
                  <c:v>7.940816025904094</c:v>
                </c:pt>
                <c:pt idx="1886">
                  <c:v>7.944902694384588</c:v>
                </c:pt>
                <c:pt idx="1887">
                  <c:v>7.948996482496581</c:v>
                </c:pt>
                <c:pt idx="1888">
                  <c:v>7.953535247577266</c:v>
                </c:pt>
                <c:pt idx="1889">
                  <c:v>7.95732645135055</c:v>
                </c:pt>
                <c:pt idx="1890">
                  <c:v>7.961420239462542</c:v>
                </c:pt>
                <c:pt idx="1891">
                  <c:v>7.96595900454323</c:v>
                </c:pt>
                <c:pt idx="1892">
                  <c:v>7.97064372206965</c:v>
                </c:pt>
                <c:pt idx="1893">
                  <c:v>7.974808706496634</c:v>
                </c:pt>
                <c:pt idx="1894">
                  <c:v>7.978678226216405</c:v>
                </c:pt>
                <c:pt idx="1895">
                  <c:v>7.98336294374283</c:v>
                </c:pt>
                <c:pt idx="1896">
                  <c:v>7.98737841590833</c:v>
                </c:pt>
                <c:pt idx="1897">
                  <c:v>7.991991937119756</c:v>
                </c:pt>
                <c:pt idx="1898">
                  <c:v>7.996530702200443</c:v>
                </c:pt>
                <c:pt idx="1899">
                  <c:v>8.000695686627427</c:v>
                </c:pt>
                <c:pt idx="1900">
                  <c:v>8.004711158792931</c:v>
                </c:pt>
                <c:pt idx="1901">
                  <c:v>8.009175167742871</c:v>
                </c:pt>
                <c:pt idx="1902">
                  <c:v>8.01334015216986</c:v>
                </c:pt>
                <c:pt idx="1903">
                  <c:v>8.01795011356554</c:v>
                </c:pt>
                <c:pt idx="1904">
                  <c:v>8.022339366384752</c:v>
                </c:pt>
                <c:pt idx="1905">
                  <c:v>8.026575547126723</c:v>
                </c:pt>
                <c:pt idx="1906">
                  <c:v>8.030669335238716</c:v>
                </c:pt>
                <c:pt idx="1907">
                  <c:v>8.035129784372911</c:v>
                </c:pt>
                <c:pt idx="1908">
                  <c:v>8.03915237616992</c:v>
                </c:pt>
                <c:pt idx="1909">
                  <c:v>8.043018336073935</c:v>
                </c:pt>
                <c:pt idx="1910">
                  <c:v>8.047482345023883</c:v>
                </c:pt>
                <c:pt idx="1911">
                  <c:v>8.051277108612913</c:v>
                </c:pt>
                <c:pt idx="1912">
                  <c:v>8.05551328935489</c:v>
                </c:pt>
                <c:pt idx="1913">
                  <c:v>8.05937924925891</c:v>
                </c:pt>
                <c:pt idx="1914">
                  <c:v>8.063918014339597</c:v>
                </c:pt>
                <c:pt idx="1915">
                  <c:v>8.068082998766582</c:v>
                </c:pt>
                <c:pt idx="1916">
                  <c:v>8.07255056753228</c:v>
                </c:pt>
                <c:pt idx="1917">
                  <c:v>8.07701457648223</c:v>
                </c:pt>
                <c:pt idx="1918">
                  <c:v>8.08117956090921</c:v>
                </c:pt>
                <c:pt idx="1919">
                  <c:v>8.085195033074716</c:v>
                </c:pt>
                <c:pt idx="1920">
                  <c:v>8.0897337981554</c:v>
                </c:pt>
                <c:pt idx="1921">
                  <c:v>8.093820466635888</c:v>
                </c:pt>
                <c:pt idx="1922">
                  <c:v>8.097764742486403</c:v>
                </c:pt>
                <c:pt idx="1923">
                  <c:v>8.10193328672914</c:v>
                </c:pt>
                <c:pt idx="1924">
                  <c:v>8.105870442948148</c:v>
                </c:pt>
                <c:pt idx="1925">
                  <c:v>8.11018493963662</c:v>
                </c:pt>
                <c:pt idx="1926">
                  <c:v>8.114798460848043</c:v>
                </c:pt>
                <c:pt idx="1927">
                  <c:v>8.118667980567812</c:v>
                </c:pt>
                <c:pt idx="1928">
                  <c:v>8.12275464904831</c:v>
                </c:pt>
                <c:pt idx="1929">
                  <c:v>8.127147461683265</c:v>
                </c:pt>
                <c:pt idx="1930">
                  <c:v>8.13176098289469</c:v>
                </c:pt>
                <c:pt idx="1931">
                  <c:v>8.136075479583157</c:v>
                </c:pt>
                <c:pt idx="1932">
                  <c:v>8.140090951748664</c:v>
                </c:pt>
                <c:pt idx="1933">
                  <c:v>8.144554960698611</c:v>
                </c:pt>
                <c:pt idx="1934">
                  <c:v>8.148641629179098</c:v>
                </c:pt>
                <c:pt idx="1935">
                  <c:v>8.153183954075542</c:v>
                </c:pt>
                <c:pt idx="1936">
                  <c:v>8.15764440320974</c:v>
                </c:pt>
                <c:pt idx="1937">
                  <c:v>8.161809387636721</c:v>
                </c:pt>
                <c:pt idx="1938">
                  <c:v>8.16597437206371</c:v>
                </c:pt>
                <c:pt idx="1939">
                  <c:v>8.170438381013655</c:v>
                </c:pt>
                <c:pt idx="1940">
                  <c:v>8.174453853179157</c:v>
                </c:pt>
                <c:pt idx="1941">
                  <c:v>8.178323372898921</c:v>
                </c:pt>
                <c:pt idx="1942">
                  <c:v>8.182712625718135</c:v>
                </c:pt>
                <c:pt idx="1943">
                  <c:v>8.186507389307166</c:v>
                </c:pt>
                <c:pt idx="1944">
                  <c:v>8.190821885995625</c:v>
                </c:pt>
                <c:pt idx="1945">
                  <c:v>8.194687845899652</c:v>
                </c:pt>
                <c:pt idx="1946">
                  <c:v>8.199223051164587</c:v>
                </c:pt>
                <c:pt idx="1947">
                  <c:v>8.203242083145841</c:v>
                </c:pt>
                <c:pt idx="1948">
                  <c:v>8.207036846734873</c:v>
                </c:pt>
                <c:pt idx="1949">
                  <c:v>8.211426099554078</c:v>
                </c:pt>
                <c:pt idx="1950">
                  <c:v>8.215591083981063</c:v>
                </c:pt>
                <c:pt idx="1951">
                  <c:v>8.21975606840805</c:v>
                </c:pt>
                <c:pt idx="1952">
                  <c:v>8.224145321227251</c:v>
                </c:pt>
                <c:pt idx="1953">
                  <c:v>8.228082477446266</c:v>
                </c:pt>
                <c:pt idx="1954">
                  <c:v>8.232030313112528</c:v>
                </c:pt>
                <c:pt idx="1955">
                  <c:v>8.236494322062475</c:v>
                </c:pt>
                <c:pt idx="1956">
                  <c:v>8.24028552583575</c:v>
                </c:pt>
                <c:pt idx="1957">
                  <c:v>8.24445051026274</c:v>
                </c:pt>
                <c:pt idx="1958">
                  <c:v>8.248394786113241</c:v>
                </c:pt>
                <c:pt idx="1959">
                  <c:v>8.25292643156244</c:v>
                </c:pt>
                <c:pt idx="1960">
                  <c:v>8.256949023359442</c:v>
                </c:pt>
                <c:pt idx="1961">
                  <c:v>8.260740227132721</c:v>
                </c:pt>
                <c:pt idx="1962">
                  <c:v>8.26520423608267</c:v>
                </c:pt>
                <c:pt idx="1963">
                  <c:v>8.269223268063921</c:v>
                </c:pt>
                <c:pt idx="1964">
                  <c:v>8.273388252490905</c:v>
                </c:pt>
                <c:pt idx="1965">
                  <c:v>8.277923457755838</c:v>
                </c:pt>
                <c:pt idx="1966">
                  <c:v>8.281792977475614</c:v>
                </c:pt>
                <c:pt idx="1967">
                  <c:v>8.285879645956104</c:v>
                </c:pt>
                <c:pt idx="1968">
                  <c:v>8.290347214721805</c:v>
                </c:pt>
                <c:pt idx="1969">
                  <c:v>8.29503193224823</c:v>
                </c:pt>
                <c:pt idx="1970">
                  <c:v>8.29919691667521</c:v>
                </c:pt>
                <c:pt idx="1971">
                  <c:v>8.30306643639498</c:v>
                </c:pt>
                <c:pt idx="1972">
                  <c:v>8.30774759410565</c:v>
                </c:pt>
                <c:pt idx="1973">
                  <c:v>8.31169186995616</c:v>
                </c:pt>
                <c:pt idx="1974">
                  <c:v>8.31549019336094</c:v>
                </c:pt>
                <c:pt idx="1975">
                  <c:v>8.31987232654865</c:v>
                </c:pt>
                <c:pt idx="1976">
                  <c:v>8.324044430607132</c:v>
                </c:pt>
                <c:pt idx="1977">
                  <c:v>8.328131099087624</c:v>
                </c:pt>
                <c:pt idx="1978">
                  <c:v>8.332598667853323</c:v>
                </c:pt>
                <c:pt idx="1979">
                  <c:v>8.336614140018818</c:v>
                </c:pt>
                <c:pt idx="1980">
                  <c:v>8.340554856053586</c:v>
                </c:pt>
                <c:pt idx="1981">
                  <c:v>8.344944108872793</c:v>
                </c:pt>
                <c:pt idx="1982">
                  <c:v>8.348738872461821</c:v>
                </c:pt>
                <c:pt idx="1983">
                  <c:v>8.3529750532038</c:v>
                </c:pt>
                <c:pt idx="1984">
                  <c:v>8.356773376608577</c:v>
                </c:pt>
                <c:pt idx="1985">
                  <c:v>8.361379778188507</c:v>
                </c:pt>
                <c:pt idx="1986">
                  <c:v>8.3654735663005</c:v>
                </c:pt>
                <c:pt idx="1987">
                  <c:v>8.36926832988953</c:v>
                </c:pt>
                <c:pt idx="1988">
                  <c:v>8.37350807044726</c:v>
                </c:pt>
                <c:pt idx="1989">
                  <c:v>8.37767305487424</c:v>
                </c:pt>
                <c:pt idx="1990">
                  <c:v>8.381838039301228</c:v>
                </c:pt>
                <c:pt idx="1991">
                  <c:v>8.386302048251167</c:v>
                </c:pt>
                <c:pt idx="1992">
                  <c:v>8.390317520416673</c:v>
                </c:pt>
                <c:pt idx="1993">
                  <c:v>8.394332992582175</c:v>
                </c:pt>
                <c:pt idx="1994">
                  <c:v>8.398651049086392</c:v>
                </c:pt>
                <c:pt idx="1995">
                  <c:v>8.4034852788743</c:v>
                </c:pt>
                <c:pt idx="1996">
                  <c:v>8.407721459616267</c:v>
                </c:pt>
                <c:pt idx="1997">
                  <c:v>8.412338540643446</c:v>
                </c:pt>
                <c:pt idx="1998">
                  <c:v>8.416129744416722</c:v>
                </c:pt>
                <c:pt idx="1999">
                  <c:v>8.42021641289722</c:v>
                </c:pt>
                <c:pt idx="2000">
                  <c:v>8.424683981662916</c:v>
                </c:pt>
                <c:pt idx="2001">
                  <c:v>8.429293943058591</c:v>
                </c:pt>
                <c:pt idx="2002">
                  <c:v>8.43353724343207</c:v>
                </c:pt>
                <c:pt idx="2003">
                  <c:v>8.437549155781823</c:v>
                </c:pt>
                <c:pt idx="2004">
                  <c:v>8.44201672454752</c:v>
                </c:pt>
                <c:pt idx="2005">
                  <c:v>8.446103393028014</c:v>
                </c:pt>
                <c:pt idx="2006">
                  <c:v>8.450645717924457</c:v>
                </c:pt>
                <c:pt idx="2007">
                  <c:v>8.455109726874402</c:v>
                </c:pt>
                <c:pt idx="2008">
                  <c:v>8.459274711301384</c:v>
                </c:pt>
                <c:pt idx="2009">
                  <c:v>8.46351089204336</c:v>
                </c:pt>
                <c:pt idx="2010">
                  <c:v>8.467903704678313</c:v>
                </c:pt>
                <c:pt idx="2011">
                  <c:v>8.471840860897327</c:v>
                </c:pt>
                <c:pt idx="2012">
                  <c:v>8.47585989287858</c:v>
                </c:pt>
                <c:pt idx="2013">
                  <c:v>8.480249145697785</c:v>
                </c:pt>
                <c:pt idx="2014">
                  <c:v>8.484043909286814</c:v>
                </c:pt>
                <c:pt idx="2015">
                  <c:v>8.488358405975276</c:v>
                </c:pt>
                <c:pt idx="2016">
                  <c:v>8.49214960974856</c:v>
                </c:pt>
                <c:pt idx="2017">
                  <c:v>8.49668837482925</c:v>
                </c:pt>
                <c:pt idx="2018">
                  <c:v>8.500775043309742</c:v>
                </c:pt>
                <c:pt idx="2019">
                  <c:v>8.505392124336921</c:v>
                </c:pt>
                <c:pt idx="2020">
                  <c:v>8.50993088941761</c:v>
                </c:pt>
                <c:pt idx="2021">
                  <c:v>8.514095873844592</c:v>
                </c:pt>
                <c:pt idx="2022">
                  <c:v>8.518182542325087</c:v>
                </c:pt>
                <c:pt idx="2023">
                  <c:v>8.52250059882931</c:v>
                </c:pt>
                <c:pt idx="2024">
                  <c:v>8.526516070994805</c:v>
                </c:pt>
                <c:pt idx="2025">
                  <c:v>8.53038559071457</c:v>
                </c:pt>
                <c:pt idx="2026">
                  <c:v>8.534849599664523</c:v>
                </c:pt>
                <c:pt idx="2027">
                  <c:v>8.538786755883535</c:v>
                </c:pt>
                <c:pt idx="2028">
                  <c:v>8.542951740310508</c:v>
                </c:pt>
                <c:pt idx="2029">
                  <c:v>8.546750063715301</c:v>
                </c:pt>
                <c:pt idx="2030">
                  <c:v>8.551434781241722</c:v>
                </c:pt>
                <c:pt idx="2031">
                  <c:v>8.55545025340723</c:v>
                </c:pt>
                <c:pt idx="2032">
                  <c:v>8.56006377461865</c:v>
                </c:pt>
                <c:pt idx="2033">
                  <c:v>8.56460253969934</c:v>
                </c:pt>
                <c:pt idx="2034">
                  <c:v>8.568767524126322</c:v>
                </c:pt>
                <c:pt idx="2035">
                  <c:v>8.572708240161084</c:v>
                </c:pt>
                <c:pt idx="2036">
                  <c:v>8.577318201556757</c:v>
                </c:pt>
                <c:pt idx="2037">
                  <c:v>8.581333673722266</c:v>
                </c:pt>
                <c:pt idx="2038">
                  <c:v>8.585206753257786</c:v>
                </c:pt>
                <c:pt idx="2039">
                  <c:v>8.589521249946256</c:v>
                </c:pt>
                <c:pt idx="2040">
                  <c:v>8.59360791842675</c:v>
                </c:pt>
                <c:pt idx="2041">
                  <c:v>8.597701706538734</c:v>
                </c:pt>
                <c:pt idx="2042">
                  <c:v>8.602315227750168</c:v>
                </c:pt>
                <c:pt idx="2043">
                  <c:v>8.606255943784928</c:v>
                </c:pt>
                <c:pt idx="2044">
                  <c:v>8.610200219635442</c:v>
                </c:pt>
                <c:pt idx="2045">
                  <c:v>8.614660668769637</c:v>
                </c:pt>
                <c:pt idx="2046">
                  <c:v>8.619420142426801</c:v>
                </c:pt>
                <c:pt idx="2047">
                  <c:v>8.623585126853783</c:v>
                </c:pt>
                <c:pt idx="2048">
                  <c:v>8.6274510867578</c:v>
                </c:pt>
                <c:pt idx="2049">
                  <c:v>8.632064607969237</c:v>
                </c:pt>
                <c:pt idx="2050">
                  <c:v>8.636080080134734</c:v>
                </c:pt>
                <c:pt idx="2051">
                  <c:v>8.640697161161913</c:v>
                </c:pt>
                <c:pt idx="2052">
                  <c:v>8.64516117011185</c:v>
                </c:pt>
                <c:pt idx="2053">
                  <c:v>8.649397350853832</c:v>
                </c:pt>
                <c:pt idx="2054">
                  <c:v>8.65341638283509</c:v>
                </c:pt>
                <c:pt idx="2055">
                  <c:v>8.65788039178504</c:v>
                </c:pt>
                <c:pt idx="2056">
                  <c:v>8.661967060265523</c:v>
                </c:pt>
                <c:pt idx="2057">
                  <c:v>8.665911336116042</c:v>
                </c:pt>
                <c:pt idx="2058">
                  <c:v>8.67007988035877</c:v>
                </c:pt>
                <c:pt idx="2059">
                  <c:v>8.674017036577787</c:v>
                </c:pt>
                <c:pt idx="2060">
                  <c:v>8.678331533266252</c:v>
                </c:pt>
                <c:pt idx="2061">
                  <c:v>8.68294683438556</c:v>
                </c:pt>
                <c:pt idx="2062">
                  <c:v>8.686738038158836</c:v>
                </c:pt>
                <c:pt idx="2063">
                  <c:v>8.690831826270823</c:v>
                </c:pt>
                <c:pt idx="2064">
                  <c:v>8.695221079090034</c:v>
                </c:pt>
                <c:pt idx="2065">
                  <c:v>8.699827480669965</c:v>
                </c:pt>
                <c:pt idx="2066">
                  <c:v>8.703992465096948</c:v>
                </c:pt>
                <c:pt idx="2067">
                  <c:v>8.708089813024695</c:v>
                </c:pt>
                <c:pt idx="2068">
                  <c:v>8.71262501828963</c:v>
                </c:pt>
                <c:pt idx="2069">
                  <c:v>8.716718806401623</c:v>
                </c:pt>
                <c:pt idx="2070">
                  <c:v>8.72132876779729</c:v>
                </c:pt>
                <c:pt idx="2071">
                  <c:v>8.72579277674725</c:v>
                </c:pt>
                <c:pt idx="2072">
                  <c:v>8.729957761174228</c:v>
                </c:pt>
                <c:pt idx="2073">
                  <c:v>8.734122745601212</c:v>
                </c:pt>
                <c:pt idx="2074">
                  <c:v>8.738586754551161</c:v>
                </c:pt>
                <c:pt idx="2075">
                  <c:v>8.742523910770169</c:v>
                </c:pt>
                <c:pt idx="2076">
                  <c:v>8.746396990305697</c:v>
                </c:pt>
                <c:pt idx="2077">
                  <c:v>8.75078624312491</c:v>
                </c:pt>
                <c:pt idx="2078">
                  <c:v>8.754648643213169</c:v>
                </c:pt>
                <c:pt idx="2079">
                  <c:v>8.758891943586647</c:v>
                </c:pt>
                <c:pt idx="2080">
                  <c:v>8.76283621943717</c:v>
                </c:pt>
                <c:pt idx="2081">
                  <c:v>8.76730022838711</c:v>
                </c:pt>
                <c:pt idx="2082">
                  <c:v>8.77138689686761</c:v>
                </c:pt>
                <c:pt idx="2083">
                  <c:v>8.77600041807903</c:v>
                </c:pt>
                <c:pt idx="2084">
                  <c:v>8.780464427028977</c:v>
                </c:pt>
                <c:pt idx="2085">
                  <c:v>8.784700607770951</c:v>
                </c:pt>
                <c:pt idx="2086">
                  <c:v>8.788719639752205</c:v>
                </c:pt>
                <c:pt idx="2087">
                  <c:v>8.793183648702151</c:v>
                </c:pt>
                <c:pt idx="2088">
                  <c:v>8.797199120867653</c:v>
                </c:pt>
                <c:pt idx="2089">
                  <c:v>8.801068640587422</c:v>
                </c:pt>
                <c:pt idx="2090">
                  <c:v>8.80553264953738</c:v>
                </c:pt>
                <c:pt idx="2091">
                  <c:v>8.809473365572135</c:v>
                </c:pt>
                <c:pt idx="2092">
                  <c:v>8.813709546314116</c:v>
                </c:pt>
                <c:pt idx="2093">
                  <c:v>8.818251871210544</c:v>
                </c:pt>
                <c:pt idx="2094">
                  <c:v>8.82204307498383</c:v>
                </c:pt>
                <c:pt idx="2095">
                  <c:v>8.82598735083434</c:v>
                </c:pt>
                <c:pt idx="2096">
                  <c:v>8.83060087204577</c:v>
                </c:pt>
                <c:pt idx="2097">
                  <c:v>8.83528558957219</c:v>
                </c:pt>
                <c:pt idx="2098">
                  <c:v>8.839372258052682</c:v>
                </c:pt>
                <c:pt idx="2099">
                  <c:v>8.84339484984969</c:v>
                </c:pt>
                <c:pt idx="2100">
                  <c:v>8.847851739168133</c:v>
                </c:pt>
                <c:pt idx="2101">
                  <c:v>8.851945527280124</c:v>
                </c:pt>
                <c:pt idx="2102">
                  <c:v>8.85574029086916</c:v>
                </c:pt>
                <c:pt idx="2103">
                  <c:v>8.860204299819107</c:v>
                </c:pt>
                <c:pt idx="2104">
                  <c:v>8.864145015853864</c:v>
                </c:pt>
                <c:pt idx="2105">
                  <c:v>8.86838831622734</c:v>
                </c:pt>
                <c:pt idx="2106">
                  <c:v>8.872848765361537</c:v>
                </c:pt>
                <c:pt idx="2107">
                  <c:v>8.876793041212051</c:v>
                </c:pt>
                <c:pt idx="2108">
                  <c:v>8.88080851337755</c:v>
                </c:pt>
                <c:pt idx="2109">
                  <c:v>8.88534727845824</c:v>
                </c:pt>
                <c:pt idx="2110">
                  <c:v>8.89002843616891</c:v>
                </c:pt>
                <c:pt idx="2111">
                  <c:v>8.89419342059589</c:v>
                </c:pt>
                <c:pt idx="2112">
                  <c:v>8.89799174400067</c:v>
                </c:pt>
                <c:pt idx="2113">
                  <c:v>8.9026052652121</c:v>
                </c:pt>
                <c:pt idx="2114">
                  <c:v>8.906770249639086</c:v>
                </c:pt>
                <c:pt idx="2115">
                  <c:v>8.911305454904021</c:v>
                </c:pt>
                <c:pt idx="2116">
                  <c:v>8.915769463853971</c:v>
                </c:pt>
                <c:pt idx="2117">
                  <c:v>8.920005644595946</c:v>
                </c:pt>
                <c:pt idx="2118">
                  <c:v>8.9240246765772</c:v>
                </c:pt>
                <c:pt idx="2119">
                  <c:v>8.928559881842137</c:v>
                </c:pt>
                <c:pt idx="2120">
                  <c:v>8.932653669954128</c:v>
                </c:pt>
                <c:pt idx="2121">
                  <c:v>8.936448433543162</c:v>
                </c:pt>
                <c:pt idx="2122">
                  <c:v>8.940837686362366</c:v>
                </c:pt>
                <c:pt idx="2123">
                  <c:v>8.944778402397118</c:v>
                </c:pt>
                <c:pt idx="2124">
                  <c:v>8.948943386824107</c:v>
                </c:pt>
                <c:pt idx="2125">
                  <c:v>8.95355690803554</c:v>
                </c:pt>
                <c:pt idx="2126">
                  <c:v>8.95742642775532</c:v>
                </c:pt>
                <c:pt idx="2127">
                  <c:v>8.961513096235805</c:v>
                </c:pt>
                <c:pt idx="2128">
                  <c:v>8.965905908870764</c:v>
                </c:pt>
                <c:pt idx="2129">
                  <c:v>8.970515870266448</c:v>
                </c:pt>
                <c:pt idx="2130">
                  <c:v>8.97475205100842</c:v>
                </c:pt>
                <c:pt idx="2131">
                  <c:v>8.978696326858926</c:v>
                </c:pt>
                <c:pt idx="2132">
                  <c:v>8.983156775993125</c:v>
                </c:pt>
                <c:pt idx="2133">
                  <c:v>8.987328880051601</c:v>
                </c:pt>
                <c:pt idx="2134">
                  <c:v>8.991864085316543</c:v>
                </c:pt>
                <c:pt idx="2135">
                  <c:v>8.996328094266493</c:v>
                </c:pt>
                <c:pt idx="2136">
                  <c:v>9.00049307869348</c:v>
                </c:pt>
                <c:pt idx="2137">
                  <c:v>9.004579747173968</c:v>
                </c:pt>
                <c:pt idx="2138">
                  <c:v>9.00904731593967</c:v>
                </c:pt>
                <c:pt idx="2139">
                  <c:v>9.013133984420163</c:v>
                </c:pt>
                <c:pt idx="2140">
                  <c:v>9.017081820086423</c:v>
                </c:pt>
                <c:pt idx="2141">
                  <c:v>9.02147107290563</c:v>
                </c:pt>
                <c:pt idx="2142">
                  <c:v>9.025333472993901</c:v>
                </c:pt>
                <c:pt idx="2143">
                  <c:v>9.029576773367374</c:v>
                </c:pt>
                <c:pt idx="2144">
                  <c:v>9.0333715369564</c:v>
                </c:pt>
                <c:pt idx="2145">
                  <c:v>9.037903182405586</c:v>
                </c:pt>
                <c:pt idx="2146">
                  <c:v>9.041996970517582</c:v>
                </c:pt>
                <c:pt idx="2147">
                  <c:v>9.046535735598276</c:v>
                </c:pt>
                <c:pt idx="2148">
                  <c:v>9.051074500678964</c:v>
                </c:pt>
                <c:pt idx="2149">
                  <c:v>9.05531068142094</c:v>
                </c:pt>
                <c:pt idx="2150">
                  <c:v>9.059404469532937</c:v>
                </c:pt>
                <c:pt idx="2151">
                  <c:v>9.063793722352134</c:v>
                </c:pt>
                <c:pt idx="2152">
                  <c:v>9.067880390832632</c:v>
                </c:pt>
                <c:pt idx="2153">
                  <c:v>9.07175347036815</c:v>
                </c:pt>
                <c:pt idx="2154">
                  <c:v>9.07606796705662</c:v>
                </c:pt>
                <c:pt idx="2155">
                  <c:v>9.08008343922212</c:v>
                </c:pt>
                <c:pt idx="2156">
                  <c:v>9.084248423649102</c:v>
                </c:pt>
                <c:pt idx="2157">
                  <c:v>9.08811794336887</c:v>
                </c:pt>
                <c:pt idx="2158">
                  <c:v>9.092731464580303</c:v>
                </c:pt>
                <c:pt idx="2159">
                  <c:v>9.096668620799317</c:v>
                </c:pt>
                <c:pt idx="2160">
                  <c:v>9.101282142010742</c:v>
                </c:pt>
                <c:pt idx="2161">
                  <c:v>9.105892103406423</c:v>
                </c:pt>
                <c:pt idx="2162">
                  <c:v>9.110057087833404</c:v>
                </c:pt>
                <c:pt idx="2163">
                  <c:v>9.114079679630411</c:v>
                </c:pt>
                <c:pt idx="2164">
                  <c:v>9.118390616503122</c:v>
                </c:pt>
                <c:pt idx="2165">
                  <c:v>9.12248440461512</c:v>
                </c:pt>
                <c:pt idx="2166">
                  <c:v>9.126275608388397</c:v>
                </c:pt>
                <c:pt idx="2167">
                  <c:v>9.130814373469087</c:v>
                </c:pt>
                <c:pt idx="2168">
                  <c:v>9.134826285818841</c:v>
                </c:pt>
                <c:pt idx="2169">
                  <c:v>9.138920073930821</c:v>
                </c:pt>
                <c:pt idx="2170">
                  <c:v>9.143458839011518</c:v>
                </c:pt>
                <c:pt idx="2171">
                  <c:v>9.147399555046284</c:v>
                </c:pt>
                <c:pt idx="2172">
                  <c:v>9.151415027211785</c:v>
                </c:pt>
                <c:pt idx="2173">
                  <c:v>9.15595735210823</c:v>
                </c:pt>
                <c:pt idx="2174">
                  <c:v>9.160567313503907</c:v>
                </c:pt>
                <c:pt idx="2175">
                  <c:v>9.164807944015564</c:v>
                </c:pt>
                <c:pt idx="2176">
                  <c:v>9.168602707604595</c:v>
                </c:pt>
                <c:pt idx="2177">
                  <c:v>9.173287425131015</c:v>
                </c:pt>
                <c:pt idx="2178">
                  <c:v>9.177302897296517</c:v>
                </c:pt>
                <c:pt idx="2179">
                  <c:v>9.18191641850795</c:v>
                </c:pt>
                <c:pt idx="2180">
                  <c:v>9.186455183588634</c:v>
                </c:pt>
                <c:pt idx="2181">
                  <c:v>9.190620168015618</c:v>
                </c:pt>
                <c:pt idx="2182">
                  <c:v>9.194635640181118</c:v>
                </c:pt>
                <c:pt idx="2183">
                  <c:v>9.199099649131067</c:v>
                </c:pt>
                <c:pt idx="2184">
                  <c:v>9.203186317611562</c:v>
                </c:pt>
                <c:pt idx="2185">
                  <c:v>9.207134153277818</c:v>
                </c:pt>
                <c:pt idx="2186">
                  <c:v>9.211373893835539</c:v>
                </c:pt>
                <c:pt idx="2187">
                  <c:v>9.21538936600105</c:v>
                </c:pt>
                <c:pt idx="2188">
                  <c:v>9.21955435042804</c:v>
                </c:pt>
                <c:pt idx="2189">
                  <c:v>9.223349114017065</c:v>
                </c:pt>
                <c:pt idx="2190">
                  <c:v>9.228033831543483</c:v>
                </c:pt>
                <c:pt idx="2191">
                  <c:v>9.232120500023978</c:v>
                </c:pt>
                <c:pt idx="2192">
                  <c:v>9.236513312658933</c:v>
                </c:pt>
                <c:pt idx="2193">
                  <c:v>9.24112327405461</c:v>
                </c:pt>
                <c:pt idx="2194">
                  <c:v>9.24543777074308</c:v>
                </c:pt>
                <c:pt idx="2195">
                  <c:v>9.249232534332108</c:v>
                </c:pt>
                <c:pt idx="2196">
                  <c:v>9.25384249572779</c:v>
                </c:pt>
                <c:pt idx="2197">
                  <c:v>9.257936283839782</c:v>
                </c:pt>
                <c:pt idx="2198">
                  <c:v>9.26247504892047</c:v>
                </c:pt>
                <c:pt idx="2199">
                  <c:v>9.266939057870416</c:v>
                </c:pt>
                <c:pt idx="2200">
                  <c:v>9.271104042297398</c:v>
                </c:pt>
                <c:pt idx="2201">
                  <c:v>9.275190710777893</c:v>
                </c:pt>
                <c:pt idx="2202">
                  <c:v>9.279658279543594</c:v>
                </c:pt>
                <c:pt idx="2203">
                  <c:v>9.283744948024084</c:v>
                </c:pt>
                <c:pt idx="2204">
                  <c:v>9.287689223874595</c:v>
                </c:pt>
                <c:pt idx="2205">
                  <c:v>9.292003720563061</c:v>
                </c:pt>
                <c:pt idx="2206">
                  <c:v>9.295869680467083</c:v>
                </c:pt>
                <c:pt idx="2207">
                  <c:v>9.300112980840552</c:v>
                </c:pt>
                <c:pt idx="2208">
                  <c:v>9.303907744429587</c:v>
                </c:pt>
                <c:pt idx="2209">
                  <c:v>9.308592461956005</c:v>
                </c:pt>
                <c:pt idx="2210">
                  <c:v>9.31260793412151</c:v>
                </c:pt>
                <c:pt idx="2211">
                  <c:v>9.317221455332934</c:v>
                </c:pt>
                <c:pt idx="2212">
                  <c:v>9.321756660597872</c:v>
                </c:pt>
                <c:pt idx="2213">
                  <c:v>9.325999960971351</c:v>
                </c:pt>
                <c:pt idx="2214">
                  <c:v>9.330015433136852</c:v>
                </c:pt>
                <c:pt idx="2215">
                  <c:v>9.334479442086801</c:v>
                </c:pt>
                <c:pt idx="2216">
                  <c:v>9.338494914252304</c:v>
                </c:pt>
                <c:pt idx="2217">
                  <c:v>9.342289677841337</c:v>
                </c:pt>
                <c:pt idx="2218">
                  <c:v>9.346678930660541</c:v>
                </c:pt>
                <c:pt idx="2219">
                  <c:v>9.35069440282605</c:v>
                </c:pt>
                <c:pt idx="2220">
                  <c:v>9.35493058356802</c:v>
                </c:pt>
                <c:pt idx="2221">
                  <c:v>9.358728906972798</c:v>
                </c:pt>
                <c:pt idx="2222">
                  <c:v>9.36326055242199</c:v>
                </c:pt>
                <c:pt idx="2223">
                  <c:v>9.36735434053398</c:v>
                </c:pt>
                <c:pt idx="2224">
                  <c:v>9.371818349483927</c:v>
                </c:pt>
                <c:pt idx="2225">
                  <c:v>9.3765066268261</c:v>
                </c:pt>
                <c:pt idx="2226">
                  <c:v>9.380671611253078</c:v>
                </c:pt>
                <c:pt idx="2227">
                  <c:v>9.384687083418583</c:v>
                </c:pt>
                <c:pt idx="2228">
                  <c:v>9.38915109236853</c:v>
                </c:pt>
                <c:pt idx="2229">
                  <c:v>9.393166564534032</c:v>
                </c:pt>
                <c:pt idx="2230">
                  <c:v>9.396961328123062</c:v>
                </c:pt>
                <c:pt idx="2231">
                  <c:v>9.401425337073012</c:v>
                </c:pt>
                <c:pt idx="2232">
                  <c:v>9.40544080923852</c:v>
                </c:pt>
                <c:pt idx="2233">
                  <c:v>9.4096057936655</c:v>
                </c:pt>
                <c:pt idx="2234">
                  <c:v>9.414069802615445</c:v>
                </c:pt>
                <c:pt idx="2235">
                  <c:v>9.418010518650206</c:v>
                </c:pt>
                <c:pt idx="2236">
                  <c:v>9.421954794500717</c:v>
                </c:pt>
                <c:pt idx="2237">
                  <c:v>9.42649355958141</c:v>
                </c:pt>
                <c:pt idx="2238">
                  <c:v>9.431249473422815</c:v>
                </c:pt>
                <c:pt idx="2239">
                  <c:v>9.4354144578498</c:v>
                </c:pt>
                <c:pt idx="2240">
                  <c:v>9.43921278125457</c:v>
                </c:pt>
                <c:pt idx="2241">
                  <c:v>9.443822742650251</c:v>
                </c:pt>
                <c:pt idx="2242">
                  <c:v>9.447909411130748</c:v>
                </c:pt>
                <c:pt idx="2243">
                  <c:v>9.452526492157938</c:v>
                </c:pt>
                <c:pt idx="2244">
                  <c:v>9.45699050110788</c:v>
                </c:pt>
                <c:pt idx="2245">
                  <c:v>9.461226681849853</c:v>
                </c:pt>
                <c:pt idx="2246">
                  <c:v>9.465242154015356</c:v>
                </c:pt>
                <c:pt idx="2247">
                  <c:v>9.469709722781052</c:v>
                </c:pt>
                <c:pt idx="2248">
                  <c:v>9.473874707208036</c:v>
                </c:pt>
                <c:pt idx="2249">
                  <c:v>9.477669470797067</c:v>
                </c:pt>
                <c:pt idx="2250">
                  <c:v>9.481983967485533</c:v>
                </c:pt>
                <c:pt idx="2251">
                  <c:v>9.486070635966026</c:v>
                </c:pt>
                <c:pt idx="2252">
                  <c:v>9.490164424078017</c:v>
                </c:pt>
                <c:pt idx="2253">
                  <c:v>9.494777945289447</c:v>
                </c:pt>
                <c:pt idx="2254">
                  <c:v>9.49864034537772</c:v>
                </c:pt>
                <c:pt idx="2255">
                  <c:v>9.502662937174722</c:v>
                </c:pt>
                <c:pt idx="2256">
                  <c:v>9.50712338630892</c:v>
                </c:pt>
                <c:pt idx="2257">
                  <c:v>9.511811663651081</c:v>
                </c:pt>
                <c:pt idx="2258">
                  <c:v>9.516047844393064</c:v>
                </c:pt>
                <c:pt idx="2259">
                  <c:v>9.5198426079821</c:v>
                </c:pt>
                <c:pt idx="2260">
                  <c:v>9.524452569377773</c:v>
                </c:pt>
                <c:pt idx="2261">
                  <c:v>9.528617553804757</c:v>
                </c:pt>
                <c:pt idx="2262">
                  <c:v>9.533159878701196</c:v>
                </c:pt>
                <c:pt idx="2263">
                  <c:v>9.537616768019642</c:v>
                </c:pt>
                <c:pt idx="2264">
                  <c:v>9.541788872078122</c:v>
                </c:pt>
                <c:pt idx="2265">
                  <c:v>9.545879100374364</c:v>
                </c:pt>
                <c:pt idx="2266">
                  <c:v>9.550343109324316</c:v>
                </c:pt>
                <c:pt idx="2267">
                  <c:v>9.554429777804816</c:v>
                </c:pt>
                <c:pt idx="2268">
                  <c:v>9.558374053655318</c:v>
                </c:pt>
                <c:pt idx="2269">
                  <c:v>9.56253903808231</c:v>
                </c:pt>
                <c:pt idx="2270">
                  <c:v>9.56647975411707</c:v>
                </c:pt>
                <c:pt idx="2271">
                  <c:v>9.570723054490541</c:v>
                </c:pt>
                <c:pt idx="2272">
                  <c:v>9.574517818079572</c:v>
                </c:pt>
                <c:pt idx="2273">
                  <c:v>9.579127779475252</c:v>
                </c:pt>
                <c:pt idx="2274">
                  <c:v>9.583214447955745</c:v>
                </c:pt>
                <c:pt idx="2275">
                  <c:v>9.587756772852183</c:v>
                </c:pt>
                <c:pt idx="2276">
                  <c:v>9.592291978117121</c:v>
                </c:pt>
                <c:pt idx="2277">
                  <c:v>9.596456962544104</c:v>
                </c:pt>
                <c:pt idx="2278">
                  <c:v>9.6005507506561</c:v>
                </c:pt>
                <c:pt idx="2279">
                  <c:v>9.60501475960605</c:v>
                </c:pt>
                <c:pt idx="2280">
                  <c:v>9.609179744033023</c:v>
                </c:pt>
                <c:pt idx="2281">
                  <c:v>9.61378970542871</c:v>
                </c:pt>
                <c:pt idx="2282">
                  <c:v>9.618250154562903</c:v>
                </c:pt>
                <c:pt idx="2283">
                  <c:v>9.622343942674897</c:v>
                </c:pt>
                <c:pt idx="2284">
                  <c:v>9.626658439363364</c:v>
                </c:pt>
                <c:pt idx="2285">
                  <c:v>9.630972936051822</c:v>
                </c:pt>
                <c:pt idx="2286">
                  <c:v>9.63491365208659</c:v>
                </c:pt>
                <c:pt idx="2287">
                  <c:v>9.638857927937098</c:v>
                </c:pt>
                <c:pt idx="2288">
                  <c:v>9.643321046933101</c:v>
                </c:pt>
                <c:pt idx="2289">
                  <c:v>9.648151716905263</c:v>
                </c:pt>
                <c:pt idx="2290">
                  <c:v>9.65239501727874</c:v>
                </c:pt>
                <c:pt idx="2291">
                  <c:v>9.656189780867771</c:v>
                </c:pt>
                <c:pt idx="2292">
                  <c:v>9.660803302079198</c:v>
                </c:pt>
                <c:pt idx="2293">
                  <c:v>9.664889970559697</c:v>
                </c:pt>
                <c:pt idx="2294">
                  <c:v>9.66935753932539</c:v>
                </c:pt>
                <c:pt idx="2295">
                  <c:v>9.67396750072107</c:v>
                </c:pt>
                <c:pt idx="2296">
                  <c:v>9.678203681463039</c:v>
                </c:pt>
                <c:pt idx="2297">
                  <c:v>9.68215151712931</c:v>
                </c:pt>
                <c:pt idx="2298">
                  <c:v>9.686608406447753</c:v>
                </c:pt>
                <c:pt idx="2299">
                  <c:v>9.690702194559744</c:v>
                </c:pt>
                <c:pt idx="2300">
                  <c:v>9.694493398333023</c:v>
                </c:pt>
                <c:pt idx="2301">
                  <c:v>9.698811454837235</c:v>
                </c:pt>
                <c:pt idx="2302">
                  <c:v>9.702976439264226</c:v>
                </c:pt>
                <c:pt idx="2303">
                  <c:v>9.707070227376217</c:v>
                </c:pt>
                <c:pt idx="2304">
                  <c:v>9.711530676510415</c:v>
                </c:pt>
                <c:pt idx="2305">
                  <c:v>9.715471392545174</c:v>
                </c:pt>
                <c:pt idx="2306">
                  <c:v>9.719486864710686</c:v>
                </c:pt>
                <c:pt idx="2307">
                  <c:v>9.723954433476372</c:v>
                </c:pt>
                <c:pt idx="2308">
                  <c:v>9.72871390713353</c:v>
                </c:pt>
                <c:pt idx="2309">
                  <c:v>9.732950087875508</c:v>
                </c:pt>
                <c:pt idx="2310">
                  <c:v>9.737567168902691</c:v>
                </c:pt>
                <c:pt idx="2311">
                  <c:v>9.742323082744095</c:v>
                </c:pt>
                <c:pt idx="2312">
                  <c:v>9.7463456745411</c:v>
                </c:pt>
                <c:pt idx="2313">
                  <c:v>9.750806123675303</c:v>
                </c:pt>
                <c:pt idx="2314">
                  <c:v>9.75549440101747</c:v>
                </c:pt>
                <c:pt idx="2315">
                  <c:v>9.75980889770594</c:v>
                </c:pt>
                <c:pt idx="2316">
                  <c:v>9.76360010147922</c:v>
                </c:pt>
                <c:pt idx="2317">
                  <c:v>9.768210062874885</c:v>
                </c:pt>
                <c:pt idx="2318">
                  <c:v>9.77230385098689</c:v>
                </c:pt>
                <c:pt idx="2319">
                  <c:v>9.776917372198317</c:v>
                </c:pt>
                <c:pt idx="2320">
                  <c:v>9.781374261516762</c:v>
                </c:pt>
                <c:pt idx="2321">
                  <c:v>9.78546804962876</c:v>
                </c:pt>
                <c:pt idx="2322">
                  <c:v>9.789561837740752</c:v>
                </c:pt>
                <c:pt idx="2323">
                  <c:v>9.794171799136418</c:v>
                </c:pt>
                <c:pt idx="2324">
                  <c:v>9.798190831117683</c:v>
                </c:pt>
                <c:pt idx="2325">
                  <c:v>9.80205679102171</c:v>
                </c:pt>
                <c:pt idx="2326">
                  <c:v>9.806371287710164</c:v>
                </c:pt>
                <c:pt idx="2327">
                  <c:v>9.810312003744934</c:v>
                </c:pt>
                <c:pt idx="2328">
                  <c:v>9.814555304118407</c:v>
                </c:pt>
                <c:pt idx="2329">
                  <c:v>9.81909050938335</c:v>
                </c:pt>
                <c:pt idx="2330">
                  <c:v>9.822960029103116</c:v>
                </c:pt>
                <c:pt idx="2331">
                  <c:v>9.827125013530098</c:v>
                </c:pt>
                <c:pt idx="2332">
                  <c:v>9.83151426634931</c:v>
                </c:pt>
                <c:pt idx="2333">
                  <c:v>9.836195424059973</c:v>
                </c:pt>
                <c:pt idx="2334">
                  <c:v>9.840367528118458</c:v>
                </c:pt>
                <c:pt idx="2335">
                  <c:v>9.844233488022475</c:v>
                </c:pt>
                <c:pt idx="2336">
                  <c:v>9.848843449418153</c:v>
                </c:pt>
                <c:pt idx="2337">
                  <c:v>9.852937237530157</c:v>
                </c:pt>
                <c:pt idx="2338">
                  <c:v>9.85673200111919</c:v>
                </c:pt>
                <c:pt idx="2339">
                  <c:v>9.860971741676902</c:v>
                </c:pt>
                <c:pt idx="2340">
                  <c:v>9.865058410157402</c:v>
                </c:pt>
                <c:pt idx="2341">
                  <c:v>9.869223394584386</c:v>
                </c:pt>
                <c:pt idx="2342">
                  <c:v>9.873765719480825</c:v>
                </c:pt>
                <c:pt idx="2343">
                  <c:v>9.87763167938485</c:v>
                </c:pt>
                <c:pt idx="2344">
                  <c:v>9.881718347865337</c:v>
                </c:pt>
                <c:pt idx="2345">
                  <c:v>9.886036404369558</c:v>
                </c:pt>
                <c:pt idx="2346">
                  <c:v>9.89079587802672</c:v>
                </c:pt>
                <c:pt idx="2347">
                  <c:v>9.89503917840019</c:v>
                </c:pt>
                <c:pt idx="2348">
                  <c:v>9.89890513830421</c:v>
                </c:pt>
                <c:pt idx="2349">
                  <c:v>9.90351509969989</c:v>
                </c:pt>
                <c:pt idx="2350">
                  <c:v>9.907608887811877</c:v>
                </c:pt>
                <c:pt idx="2351">
                  <c:v>9.91214765289257</c:v>
                </c:pt>
                <c:pt idx="2352">
                  <c:v>9.91668285815751</c:v>
                </c:pt>
                <c:pt idx="2353">
                  <c:v>9.920919038899484</c:v>
                </c:pt>
                <c:pt idx="2354">
                  <c:v>9.925012827011475</c:v>
                </c:pt>
                <c:pt idx="2355">
                  <c:v>9.929402079830685</c:v>
                </c:pt>
                <c:pt idx="2356">
                  <c:v>9.933495867942676</c:v>
                </c:pt>
                <c:pt idx="2357">
                  <c:v>9.937287071715957</c:v>
                </c:pt>
                <c:pt idx="2358">
                  <c:v>9.941676324535157</c:v>
                </c:pt>
                <c:pt idx="2359">
                  <c:v>9.945617040569924</c:v>
                </c:pt>
                <c:pt idx="2360">
                  <c:v>9.94993153725839</c:v>
                </c:pt>
                <c:pt idx="2361">
                  <c:v>9.95454505846982</c:v>
                </c:pt>
                <c:pt idx="2362">
                  <c:v>9.95937928825772</c:v>
                </c:pt>
                <c:pt idx="2363">
                  <c:v>9.963323564108232</c:v>
                </c:pt>
                <c:pt idx="2364">
                  <c:v>9.967638060796696</c:v>
                </c:pt>
                <c:pt idx="2365">
                  <c:v>9.97142926456998</c:v>
                </c:pt>
                <c:pt idx="2366">
                  <c:v>9.97559424899697</c:v>
                </c:pt>
                <c:pt idx="2367">
                  <c:v>9.979613280978218</c:v>
                </c:pt>
                <c:pt idx="2368">
                  <c:v>9.98407728992816</c:v>
                </c:pt>
                <c:pt idx="2369">
                  <c:v>9.988163958408655</c:v>
                </c:pt>
                <c:pt idx="2370">
                  <c:v>9.991962281813432</c:v>
                </c:pt>
                <c:pt idx="2371">
                  <c:v>9.996347974816892</c:v>
                </c:pt>
                <c:pt idx="2372">
                  <c:v>10.00044176292888</c:v>
                </c:pt>
                <c:pt idx="2373">
                  <c:v>10.00460674735587</c:v>
                </c:pt>
                <c:pt idx="2374">
                  <c:v>10.00899600017507</c:v>
                </c:pt>
                <c:pt idx="2375">
                  <c:v>10.0129331563941</c:v>
                </c:pt>
                <c:pt idx="2376">
                  <c:v>10.01695574819109</c:v>
                </c:pt>
                <c:pt idx="2377">
                  <c:v>10.0214161973253</c:v>
                </c:pt>
                <c:pt idx="2378">
                  <c:v>10.0261792307982</c:v>
                </c:pt>
                <c:pt idx="2379">
                  <c:v>10.03041541154017</c:v>
                </c:pt>
                <c:pt idx="2380">
                  <c:v>10.0350289327516</c:v>
                </c:pt>
                <c:pt idx="2381">
                  <c:v>10.03978484659301</c:v>
                </c:pt>
                <c:pt idx="2382">
                  <c:v>10.043878634705</c:v>
                </c:pt>
                <c:pt idx="2383">
                  <c:v>10.04834264365495</c:v>
                </c:pt>
                <c:pt idx="2384">
                  <c:v>10.05303092099712</c:v>
                </c:pt>
                <c:pt idx="2385">
                  <c:v>10.05719590542411</c:v>
                </c:pt>
                <c:pt idx="2386">
                  <c:v>10.06113306164312</c:v>
                </c:pt>
                <c:pt idx="2387">
                  <c:v>10.06567182672381</c:v>
                </c:pt>
                <c:pt idx="2388">
                  <c:v>10.0698368111508</c:v>
                </c:pt>
                <c:pt idx="2389">
                  <c:v>10.07445389217797</c:v>
                </c:pt>
                <c:pt idx="2390">
                  <c:v>10.07891790112792</c:v>
                </c:pt>
                <c:pt idx="2391">
                  <c:v>10.0830828855549</c:v>
                </c:pt>
                <c:pt idx="2392">
                  <c:v>10.0870983577204</c:v>
                </c:pt>
                <c:pt idx="2393">
                  <c:v>10.09156236667035</c:v>
                </c:pt>
                <c:pt idx="2394">
                  <c:v>10.09572735109733</c:v>
                </c:pt>
                <c:pt idx="2395">
                  <c:v>10.09952211468637</c:v>
                </c:pt>
                <c:pt idx="2396">
                  <c:v>10.10383661137483</c:v>
                </c:pt>
                <c:pt idx="2397">
                  <c:v>10.10785208354033</c:v>
                </c:pt>
                <c:pt idx="2398">
                  <c:v>10.11201706796732</c:v>
                </c:pt>
                <c:pt idx="2399">
                  <c:v>10.11655583304801</c:v>
                </c:pt>
                <c:pt idx="2400">
                  <c:v>10.12049298926702</c:v>
                </c:pt>
                <c:pt idx="2401">
                  <c:v>10.1245102413404</c:v>
                </c:pt>
                <c:pt idx="2402">
                  <c:v>10.12897781010609</c:v>
                </c:pt>
                <c:pt idx="2403">
                  <c:v>10.13358777150177</c:v>
                </c:pt>
                <c:pt idx="2404">
                  <c:v>10.13782395224374</c:v>
                </c:pt>
                <c:pt idx="2405">
                  <c:v>10.14169703177927</c:v>
                </c:pt>
                <c:pt idx="2406">
                  <c:v>10.14631055299069</c:v>
                </c:pt>
                <c:pt idx="2407">
                  <c:v>10.15039722147119</c:v>
                </c:pt>
                <c:pt idx="2408">
                  <c:v>10.15419198506022</c:v>
                </c:pt>
                <c:pt idx="2409">
                  <c:v>10.1584352854337</c:v>
                </c:pt>
                <c:pt idx="2410">
                  <c:v>10.1625219539142</c:v>
                </c:pt>
                <c:pt idx="2411">
                  <c:v>10.16676525428766</c:v>
                </c:pt>
                <c:pt idx="2412">
                  <c:v>10.17122926323761</c:v>
                </c:pt>
                <c:pt idx="2413">
                  <c:v>10.17516641945662</c:v>
                </c:pt>
                <c:pt idx="2414">
                  <c:v>10.17918189162212</c:v>
                </c:pt>
                <c:pt idx="2415">
                  <c:v>10.18357470425708</c:v>
                </c:pt>
                <c:pt idx="2416">
                  <c:v>10.18826298159925</c:v>
                </c:pt>
                <c:pt idx="2417">
                  <c:v>10.19249916234122</c:v>
                </c:pt>
                <c:pt idx="2418">
                  <c:v>10.19644343819174</c:v>
                </c:pt>
                <c:pt idx="2419">
                  <c:v>10.20105339958741</c:v>
                </c:pt>
                <c:pt idx="2420">
                  <c:v>10.20506887175292</c:v>
                </c:pt>
                <c:pt idx="2421">
                  <c:v>10.20961119664935</c:v>
                </c:pt>
                <c:pt idx="2422">
                  <c:v>10.21414284209854</c:v>
                </c:pt>
                <c:pt idx="2423">
                  <c:v>10.21838614247202</c:v>
                </c:pt>
                <c:pt idx="2424">
                  <c:v>10.22247993058401</c:v>
                </c:pt>
                <c:pt idx="2425">
                  <c:v>10.22686562358746</c:v>
                </c:pt>
                <c:pt idx="2426">
                  <c:v>10.23095941169946</c:v>
                </c:pt>
                <c:pt idx="2427">
                  <c:v>10.23475061547274</c:v>
                </c:pt>
                <c:pt idx="2428">
                  <c:v>10.23913986829195</c:v>
                </c:pt>
                <c:pt idx="2429">
                  <c:v>10.24315534045745</c:v>
                </c:pt>
                <c:pt idx="2430">
                  <c:v>10.24732032488443</c:v>
                </c:pt>
                <c:pt idx="2431">
                  <c:v>10.25118984460421</c:v>
                </c:pt>
                <c:pt idx="2432">
                  <c:v>10.25572504986915</c:v>
                </c:pt>
                <c:pt idx="2433">
                  <c:v>10.25981883798114</c:v>
                </c:pt>
                <c:pt idx="2434">
                  <c:v>10.26428284693108</c:v>
                </c:pt>
                <c:pt idx="2435">
                  <c:v>10.26889280832676</c:v>
                </c:pt>
                <c:pt idx="2436">
                  <c:v>10.27312898906874</c:v>
                </c:pt>
                <c:pt idx="2437">
                  <c:v>10.277076824735</c:v>
                </c:pt>
                <c:pt idx="2438">
                  <c:v>10.28161558981568</c:v>
                </c:pt>
                <c:pt idx="2439">
                  <c:v>10.2856310619812</c:v>
                </c:pt>
                <c:pt idx="2440">
                  <c:v>10.28949346206946</c:v>
                </c:pt>
                <c:pt idx="2441">
                  <c:v>10.29381151857367</c:v>
                </c:pt>
                <c:pt idx="2442">
                  <c:v>10.29782699073918</c:v>
                </c:pt>
                <c:pt idx="2443">
                  <c:v>10.30214148742765</c:v>
                </c:pt>
                <c:pt idx="2444">
                  <c:v>10.3065343000626</c:v>
                </c:pt>
                <c:pt idx="2445">
                  <c:v>10.31040025996663</c:v>
                </c:pt>
                <c:pt idx="2446">
                  <c:v>10.31441573213212</c:v>
                </c:pt>
                <c:pt idx="2447">
                  <c:v>10.31895449721281</c:v>
                </c:pt>
                <c:pt idx="2448">
                  <c:v>10.32363921473924</c:v>
                </c:pt>
                <c:pt idx="2449">
                  <c:v>10.32788251511271</c:v>
                </c:pt>
                <c:pt idx="2450">
                  <c:v>10.331673718886</c:v>
                </c:pt>
                <c:pt idx="2451">
                  <c:v>10.33628724009741</c:v>
                </c:pt>
                <c:pt idx="2452">
                  <c:v>10.34030271226292</c:v>
                </c:pt>
                <c:pt idx="2453">
                  <c:v>10.34409747585195</c:v>
                </c:pt>
                <c:pt idx="2454">
                  <c:v>10.34848672867115</c:v>
                </c:pt>
                <c:pt idx="2455">
                  <c:v>10.35265171309814</c:v>
                </c:pt>
                <c:pt idx="2456">
                  <c:v>10.35673838157863</c:v>
                </c:pt>
                <c:pt idx="2457">
                  <c:v>10.36120595034433</c:v>
                </c:pt>
                <c:pt idx="2458">
                  <c:v>10.36522142250983</c:v>
                </c:pt>
                <c:pt idx="2459">
                  <c:v>10.36923689467535</c:v>
                </c:pt>
                <c:pt idx="2460">
                  <c:v>10.37362614749454</c:v>
                </c:pt>
                <c:pt idx="2461">
                  <c:v>10.37742091108357</c:v>
                </c:pt>
                <c:pt idx="2462">
                  <c:v>10.38158589551056</c:v>
                </c:pt>
                <c:pt idx="2463">
                  <c:v>10.38545541523033</c:v>
                </c:pt>
                <c:pt idx="2464">
                  <c:v>10.38998706067951</c:v>
                </c:pt>
                <c:pt idx="2465">
                  <c:v>10.3941520451065</c:v>
                </c:pt>
                <c:pt idx="2466">
                  <c:v>10.39876912613368</c:v>
                </c:pt>
                <c:pt idx="2467">
                  <c:v>10.40315837895288</c:v>
                </c:pt>
                <c:pt idx="2468">
                  <c:v>10.40747287564135</c:v>
                </c:pt>
                <c:pt idx="2469">
                  <c:v>10.41148834780685</c:v>
                </c:pt>
                <c:pt idx="2470">
                  <c:v>10.4159523567568</c:v>
                </c:pt>
                <c:pt idx="2471">
                  <c:v>10.4200390252373</c:v>
                </c:pt>
                <c:pt idx="2472">
                  <c:v>10.42383734864207</c:v>
                </c:pt>
                <c:pt idx="2473">
                  <c:v>10.42822660146128</c:v>
                </c:pt>
                <c:pt idx="2474">
                  <c:v>10.4320925613653</c:v>
                </c:pt>
                <c:pt idx="2475">
                  <c:v>10.43640705805377</c:v>
                </c:pt>
                <c:pt idx="2476">
                  <c:v>10.4410205792652</c:v>
                </c:pt>
                <c:pt idx="2477">
                  <c:v>10.4458548090531</c:v>
                </c:pt>
                <c:pt idx="2478">
                  <c:v>10.44994147753359</c:v>
                </c:pt>
                <c:pt idx="2479">
                  <c:v>10.45418477790707</c:v>
                </c:pt>
                <c:pt idx="2480">
                  <c:v>10.45886949543348</c:v>
                </c:pt>
                <c:pt idx="2481">
                  <c:v>10.46325518843694</c:v>
                </c:pt>
                <c:pt idx="2482">
                  <c:v>10.46779751333338</c:v>
                </c:pt>
                <c:pt idx="2483">
                  <c:v>10.47158871710666</c:v>
                </c:pt>
                <c:pt idx="2484">
                  <c:v>10.47568250521867</c:v>
                </c:pt>
                <c:pt idx="2485">
                  <c:v>10.48014651416861</c:v>
                </c:pt>
                <c:pt idx="2486">
                  <c:v>10.48468171943354</c:v>
                </c:pt>
                <c:pt idx="2487">
                  <c:v>10.488996216122</c:v>
                </c:pt>
                <c:pt idx="2488">
                  <c:v>10.49294049197251</c:v>
                </c:pt>
                <c:pt idx="2489">
                  <c:v>10.4974721374217</c:v>
                </c:pt>
                <c:pt idx="2490">
                  <c:v>10.5016442414802</c:v>
                </c:pt>
                <c:pt idx="2491">
                  <c:v>10.50625420287587</c:v>
                </c:pt>
                <c:pt idx="2492">
                  <c:v>10.51064345569507</c:v>
                </c:pt>
                <c:pt idx="2493">
                  <c:v>10.51473012417556</c:v>
                </c:pt>
                <c:pt idx="2494">
                  <c:v>10.51912293681052</c:v>
                </c:pt>
                <c:pt idx="2495">
                  <c:v>10.523437433499</c:v>
                </c:pt>
                <c:pt idx="2496">
                  <c:v>10.52737814953375</c:v>
                </c:pt>
                <c:pt idx="2497">
                  <c:v>10.53139362169925</c:v>
                </c:pt>
                <c:pt idx="2498">
                  <c:v>10.53578643433421</c:v>
                </c:pt>
                <c:pt idx="2499">
                  <c:v>10.54062066412211</c:v>
                </c:pt>
                <c:pt idx="2500">
                  <c:v>10.54485684486408</c:v>
                </c:pt>
                <c:pt idx="2501">
                  <c:v>10.54947036607551</c:v>
                </c:pt>
                <c:pt idx="2502">
                  <c:v>10.55326512966454</c:v>
                </c:pt>
                <c:pt idx="2503">
                  <c:v>10.55735179814504</c:v>
                </c:pt>
                <c:pt idx="2504">
                  <c:v>10.56181936691073</c:v>
                </c:pt>
                <c:pt idx="2505">
                  <c:v>10.56635813199142</c:v>
                </c:pt>
                <c:pt idx="2506">
                  <c:v>10.5706726286799</c:v>
                </c:pt>
                <c:pt idx="2507">
                  <c:v>10.57461334471465</c:v>
                </c:pt>
                <c:pt idx="2508">
                  <c:v>10.5790773536646</c:v>
                </c:pt>
                <c:pt idx="2509">
                  <c:v>10.5831640221451</c:v>
                </c:pt>
                <c:pt idx="2510">
                  <c:v>10.58778110317227</c:v>
                </c:pt>
                <c:pt idx="2511">
                  <c:v>10.59224155230647</c:v>
                </c:pt>
                <c:pt idx="2512">
                  <c:v>10.59647773304844</c:v>
                </c:pt>
                <c:pt idx="2513">
                  <c:v>10.60050032484544</c:v>
                </c:pt>
                <c:pt idx="2514">
                  <c:v>10.60488690780284</c:v>
                </c:pt>
                <c:pt idx="2515">
                  <c:v>10.60883118365335</c:v>
                </c:pt>
                <c:pt idx="2516">
                  <c:v>10.61284665581885</c:v>
                </c:pt>
                <c:pt idx="2517">
                  <c:v>10.6173106647688</c:v>
                </c:pt>
                <c:pt idx="2518">
                  <c:v>10.62109830872633</c:v>
                </c:pt>
                <c:pt idx="2519">
                  <c:v>10.6253416090998</c:v>
                </c:pt>
                <c:pt idx="2520">
                  <c:v>10.62913637268884</c:v>
                </c:pt>
                <c:pt idx="2521">
                  <c:v>10.63367157795377</c:v>
                </c:pt>
                <c:pt idx="2522">
                  <c:v>10.63776536606576</c:v>
                </c:pt>
                <c:pt idx="2523">
                  <c:v>10.64244652377644</c:v>
                </c:pt>
                <c:pt idx="2524">
                  <c:v>10.64691053272638</c:v>
                </c:pt>
                <c:pt idx="2525">
                  <c:v>10.65107551715337</c:v>
                </c:pt>
                <c:pt idx="2526">
                  <c:v>10.65516930526536</c:v>
                </c:pt>
                <c:pt idx="2527">
                  <c:v>10.6597045105303</c:v>
                </c:pt>
                <c:pt idx="2528">
                  <c:v>10.6637271023273</c:v>
                </c:pt>
                <c:pt idx="2529">
                  <c:v>10.66759306223132</c:v>
                </c:pt>
                <c:pt idx="2530">
                  <c:v>10.67205707118127</c:v>
                </c:pt>
                <c:pt idx="2531">
                  <c:v>10.67591947126954</c:v>
                </c:pt>
                <c:pt idx="2532">
                  <c:v>10.68009157532802</c:v>
                </c:pt>
                <c:pt idx="2533">
                  <c:v>10.6847015367237</c:v>
                </c:pt>
                <c:pt idx="2534">
                  <c:v>10.68864225275846</c:v>
                </c:pt>
                <c:pt idx="2535">
                  <c:v>10.69258652860898</c:v>
                </c:pt>
                <c:pt idx="2536">
                  <c:v>10.69712529368966</c:v>
                </c:pt>
                <c:pt idx="2537">
                  <c:v>10.70173525508534</c:v>
                </c:pt>
                <c:pt idx="2538">
                  <c:v>10.70590023951233</c:v>
                </c:pt>
                <c:pt idx="2539">
                  <c:v>10.70984451536284</c:v>
                </c:pt>
                <c:pt idx="2540">
                  <c:v>10.71445091694277</c:v>
                </c:pt>
                <c:pt idx="2541">
                  <c:v>10.71854470505476</c:v>
                </c:pt>
                <c:pt idx="2542">
                  <c:v>10.72315822626619</c:v>
                </c:pt>
                <c:pt idx="2543">
                  <c:v>10.7275474790854</c:v>
                </c:pt>
                <c:pt idx="2544">
                  <c:v>10.73163414756589</c:v>
                </c:pt>
                <c:pt idx="2545">
                  <c:v>10.73587744793936</c:v>
                </c:pt>
                <c:pt idx="2546">
                  <c:v>10.74026670075857</c:v>
                </c:pt>
                <c:pt idx="2547">
                  <c:v>10.74435336923906</c:v>
                </c:pt>
                <c:pt idx="2548">
                  <c:v>10.74837596103606</c:v>
                </c:pt>
                <c:pt idx="2549">
                  <c:v>10.75254094546305</c:v>
                </c:pt>
                <c:pt idx="2550">
                  <c:v>10.75640334555132</c:v>
                </c:pt>
                <c:pt idx="2551">
                  <c:v>10.7606466459248</c:v>
                </c:pt>
                <c:pt idx="2552">
                  <c:v>10.76444140951382</c:v>
                </c:pt>
                <c:pt idx="2553">
                  <c:v>10.76912612704025</c:v>
                </c:pt>
                <c:pt idx="2554">
                  <c:v>10.77321991515224</c:v>
                </c:pt>
                <c:pt idx="2555">
                  <c:v>10.77760916797144</c:v>
                </c:pt>
                <c:pt idx="2556">
                  <c:v>10.78221912936712</c:v>
                </c:pt>
                <c:pt idx="2557">
                  <c:v>10.7864553101091</c:v>
                </c:pt>
                <c:pt idx="2558">
                  <c:v>10.79040314577536</c:v>
                </c:pt>
                <c:pt idx="2559">
                  <c:v>10.79493479122455</c:v>
                </c:pt>
                <c:pt idx="2560">
                  <c:v>10.79902857933654</c:v>
                </c:pt>
                <c:pt idx="2561">
                  <c:v>10.80282334292557</c:v>
                </c:pt>
                <c:pt idx="2562">
                  <c:v>10.80721259574478</c:v>
                </c:pt>
                <c:pt idx="2563">
                  <c:v>10.81122450809453</c:v>
                </c:pt>
                <c:pt idx="2564">
                  <c:v>10.815539004783</c:v>
                </c:pt>
                <c:pt idx="2565">
                  <c:v>10.82008132967944</c:v>
                </c:pt>
                <c:pt idx="2566">
                  <c:v>10.82387609326847</c:v>
                </c:pt>
                <c:pt idx="2567">
                  <c:v>10.82789156543397</c:v>
                </c:pt>
                <c:pt idx="2568">
                  <c:v>10.83235557438392</c:v>
                </c:pt>
                <c:pt idx="2569">
                  <c:v>10.8369655357796</c:v>
                </c:pt>
                <c:pt idx="2570">
                  <c:v>10.84120171652157</c:v>
                </c:pt>
                <c:pt idx="2571">
                  <c:v>10.84514955218783</c:v>
                </c:pt>
                <c:pt idx="2572">
                  <c:v>10.84968475745277</c:v>
                </c:pt>
                <c:pt idx="2573">
                  <c:v>10.85384974187975</c:v>
                </c:pt>
                <c:pt idx="2574">
                  <c:v>10.85838850696044</c:v>
                </c:pt>
                <c:pt idx="2575">
                  <c:v>10.8628525159104</c:v>
                </c:pt>
                <c:pt idx="2576">
                  <c:v>10.86701750033737</c:v>
                </c:pt>
                <c:pt idx="2577">
                  <c:v>10.87118248476436</c:v>
                </c:pt>
                <c:pt idx="2578">
                  <c:v>10.87557173758356</c:v>
                </c:pt>
                <c:pt idx="2579">
                  <c:v>10.87958720974907</c:v>
                </c:pt>
                <c:pt idx="2580">
                  <c:v>10.88345672946884</c:v>
                </c:pt>
                <c:pt idx="2581">
                  <c:v>10.88792073841878</c:v>
                </c:pt>
                <c:pt idx="2582">
                  <c:v>10.89178313850706</c:v>
                </c:pt>
                <c:pt idx="2583">
                  <c:v>10.89609763519552</c:v>
                </c:pt>
                <c:pt idx="2584">
                  <c:v>10.90063996009196</c:v>
                </c:pt>
                <c:pt idx="2585">
                  <c:v>10.90539587393337</c:v>
                </c:pt>
                <c:pt idx="2586">
                  <c:v>10.90941846573037</c:v>
                </c:pt>
                <c:pt idx="2587">
                  <c:v>10.91387891486457</c:v>
                </c:pt>
                <c:pt idx="2588">
                  <c:v>10.91864194833748</c:v>
                </c:pt>
                <c:pt idx="2589">
                  <c:v>10.92280693276447</c:v>
                </c:pt>
                <c:pt idx="2590">
                  <c:v>10.92667289266848</c:v>
                </c:pt>
                <c:pt idx="2591">
                  <c:v>10.93120809793342</c:v>
                </c:pt>
                <c:pt idx="2592">
                  <c:v>10.93530188604542</c:v>
                </c:pt>
                <c:pt idx="2593">
                  <c:v>10.93991540725684</c:v>
                </c:pt>
                <c:pt idx="2594">
                  <c:v>10.94444705270603</c:v>
                </c:pt>
                <c:pt idx="2595">
                  <c:v>10.94861915676451</c:v>
                </c:pt>
                <c:pt idx="2596">
                  <c:v>10.95270582524501</c:v>
                </c:pt>
                <c:pt idx="2597">
                  <c:v>10.9571733940107</c:v>
                </c:pt>
                <c:pt idx="2598">
                  <c:v>10.96118886617621</c:v>
                </c:pt>
                <c:pt idx="2599">
                  <c:v>10.96505482608023</c:v>
                </c:pt>
                <c:pt idx="2600">
                  <c:v>10.96951527521443</c:v>
                </c:pt>
                <c:pt idx="2601">
                  <c:v>10.97345955106494</c:v>
                </c:pt>
                <c:pt idx="2602">
                  <c:v>10.97755333917693</c:v>
                </c:pt>
                <c:pt idx="2603">
                  <c:v>10.98216330057261</c:v>
                </c:pt>
                <c:pt idx="2604">
                  <c:v>10.98610401660737</c:v>
                </c:pt>
                <c:pt idx="2605">
                  <c:v>10.9900482924579</c:v>
                </c:pt>
                <c:pt idx="2606">
                  <c:v>10.99458705753857</c:v>
                </c:pt>
                <c:pt idx="2607">
                  <c:v>10.99919701893425</c:v>
                </c:pt>
                <c:pt idx="2608">
                  <c:v>11.00344031930773</c:v>
                </c:pt>
                <c:pt idx="2609">
                  <c:v>11.00723152308101</c:v>
                </c:pt>
                <c:pt idx="2610">
                  <c:v>11.01191624060743</c:v>
                </c:pt>
                <c:pt idx="2611">
                  <c:v>11.01601002871942</c:v>
                </c:pt>
                <c:pt idx="2612">
                  <c:v>11.01980479230845</c:v>
                </c:pt>
                <c:pt idx="2613">
                  <c:v>11.02411572918116</c:v>
                </c:pt>
                <c:pt idx="2614">
                  <c:v>11.02813476116242</c:v>
                </c:pt>
                <c:pt idx="2615">
                  <c:v>11.03237094190439</c:v>
                </c:pt>
                <c:pt idx="2616">
                  <c:v>11.0368385106701</c:v>
                </c:pt>
                <c:pt idx="2617">
                  <c:v>11.04085398283559</c:v>
                </c:pt>
                <c:pt idx="2618">
                  <c:v>11.0447911390546</c:v>
                </c:pt>
                <c:pt idx="2619">
                  <c:v>11.04918395168956</c:v>
                </c:pt>
                <c:pt idx="2620">
                  <c:v>11.05387222903173</c:v>
                </c:pt>
                <c:pt idx="2621">
                  <c:v>11.0581867257202</c:v>
                </c:pt>
                <c:pt idx="2622">
                  <c:v>11.06197792949347</c:v>
                </c:pt>
                <c:pt idx="2623">
                  <c:v>11.06651313475842</c:v>
                </c:pt>
                <c:pt idx="2624">
                  <c:v>11.0706781191854</c:v>
                </c:pt>
                <c:pt idx="2625">
                  <c:v>11.0751456879511</c:v>
                </c:pt>
                <c:pt idx="2626">
                  <c:v>11.07968089321604</c:v>
                </c:pt>
                <c:pt idx="2627">
                  <c:v>11.08384587764302</c:v>
                </c:pt>
                <c:pt idx="2628">
                  <c:v>11.0879343260314</c:v>
                </c:pt>
                <c:pt idx="2629">
                  <c:v>11.0924018947971</c:v>
                </c:pt>
                <c:pt idx="2630">
                  <c:v>11.09656687922407</c:v>
                </c:pt>
                <c:pt idx="2631">
                  <c:v>11.10036164281309</c:v>
                </c:pt>
                <c:pt idx="2632">
                  <c:v>11.10467613950156</c:v>
                </c:pt>
                <c:pt idx="2633">
                  <c:v>11.10868805185132</c:v>
                </c:pt>
                <c:pt idx="2634">
                  <c:v>11.11300254853978</c:v>
                </c:pt>
                <c:pt idx="2635">
                  <c:v>11.11754487343622</c:v>
                </c:pt>
                <c:pt idx="2636">
                  <c:v>11.1213360772095</c:v>
                </c:pt>
                <c:pt idx="2637">
                  <c:v>11.125351549375</c:v>
                </c:pt>
                <c:pt idx="2638">
                  <c:v>11.1298191181407</c:v>
                </c:pt>
                <c:pt idx="2639">
                  <c:v>11.13442551972063</c:v>
                </c:pt>
                <c:pt idx="2640">
                  <c:v>11.1387400164091</c:v>
                </c:pt>
                <c:pt idx="2641">
                  <c:v>11.1427554885746</c:v>
                </c:pt>
                <c:pt idx="2642">
                  <c:v>11.14714830120955</c:v>
                </c:pt>
                <c:pt idx="2643">
                  <c:v>11.15131328563653</c:v>
                </c:pt>
                <c:pt idx="2644">
                  <c:v>11.15585205071723</c:v>
                </c:pt>
                <c:pt idx="2645">
                  <c:v>11.16039081579791</c:v>
                </c:pt>
                <c:pt idx="2646">
                  <c:v>11.16447748427841</c:v>
                </c:pt>
                <c:pt idx="2647">
                  <c:v>11.16872078465188</c:v>
                </c:pt>
                <c:pt idx="2648">
                  <c:v>11.1731100374711</c:v>
                </c:pt>
                <c:pt idx="2649">
                  <c:v>11.17712550963659</c:v>
                </c:pt>
                <c:pt idx="2650">
                  <c:v>11.18092027322562</c:v>
                </c:pt>
                <c:pt idx="2651">
                  <c:v>11.18545547849056</c:v>
                </c:pt>
                <c:pt idx="2652">
                  <c:v>11.18925024207959</c:v>
                </c:pt>
                <c:pt idx="2653">
                  <c:v>11.19356473876805</c:v>
                </c:pt>
                <c:pt idx="2654">
                  <c:v>11.19817825997948</c:v>
                </c:pt>
                <c:pt idx="2655">
                  <c:v>11.2028629775059</c:v>
                </c:pt>
                <c:pt idx="2656">
                  <c:v>11.20680369354066</c:v>
                </c:pt>
                <c:pt idx="2657">
                  <c:v>11.2114172147521</c:v>
                </c:pt>
                <c:pt idx="2658">
                  <c:v>11.21609837246276</c:v>
                </c:pt>
                <c:pt idx="2659">
                  <c:v>11.22026335688975</c:v>
                </c:pt>
                <c:pt idx="2660">
                  <c:v>11.22413643642527</c:v>
                </c:pt>
                <c:pt idx="2661">
                  <c:v>11.22874639782095</c:v>
                </c:pt>
                <c:pt idx="2662">
                  <c:v>11.23276186998645</c:v>
                </c:pt>
                <c:pt idx="2663">
                  <c:v>11.23656019339123</c:v>
                </c:pt>
                <c:pt idx="2664">
                  <c:v>11.24094588639468</c:v>
                </c:pt>
                <c:pt idx="2665">
                  <c:v>11.24503967450668</c:v>
                </c:pt>
                <c:pt idx="2666">
                  <c:v>11.24920465893366</c:v>
                </c:pt>
                <c:pt idx="2667">
                  <c:v>11.25366866788361</c:v>
                </c:pt>
                <c:pt idx="2668">
                  <c:v>11.25768414004911</c:v>
                </c:pt>
                <c:pt idx="2669">
                  <c:v>11.26162129626812</c:v>
                </c:pt>
                <c:pt idx="2670">
                  <c:v>11.26608886503382</c:v>
                </c:pt>
                <c:pt idx="2671">
                  <c:v>11.26988362862285</c:v>
                </c:pt>
                <c:pt idx="2672">
                  <c:v>11.27397029710335</c:v>
                </c:pt>
                <c:pt idx="2673">
                  <c:v>11.27791813276961</c:v>
                </c:pt>
                <c:pt idx="2674">
                  <c:v>11.2825280941653</c:v>
                </c:pt>
                <c:pt idx="2675">
                  <c:v>11.2865435663308</c:v>
                </c:pt>
                <c:pt idx="2676">
                  <c:v>11.29033832991982</c:v>
                </c:pt>
                <c:pt idx="2677">
                  <c:v>11.2946528266083</c:v>
                </c:pt>
                <c:pt idx="2678">
                  <c:v>11.29881781103527</c:v>
                </c:pt>
                <c:pt idx="2679">
                  <c:v>11.30298279546226</c:v>
                </c:pt>
                <c:pt idx="2680">
                  <c:v>11.3074468044122</c:v>
                </c:pt>
                <c:pt idx="2681">
                  <c:v>11.31138752044696</c:v>
                </c:pt>
                <c:pt idx="2682">
                  <c:v>11.31548130855896</c:v>
                </c:pt>
                <c:pt idx="2683">
                  <c:v>11.31987056137816</c:v>
                </c:pt>
                <c:pt idx="2684">
                  <c:v>11.32455527890458</c:v>
                </c:pt>
                <c:pt idx="2685">
                  <c:v>11.32879145964655</c:v>
                </c:pt>
                <c:pt idx="2686">
                  <c:v>11.33258978305134</c:v>
                </c:pt>
                <c:pt idx="2687">
                  <c:v>11.33719974444701</c:v>
                </c:pt>
                <c:pt idx="2688">
                  <c:v>11.341364728874</c:v>
                </c:pt>
                <c:pt idx="2689">
                  <c:v>11.34582873782395</c:v>
                </c:pt>
                <c:pt idx="2690">
                  <c:v>11.3502927467739</c:v>
                </c:pt>
                <c:pt idx="2691">
                  <c:v>11.35452892751587</c:v>
                </c:pt>
                <c:pt idx="2692">
                  <c:v>11.35854795949712</c:v>
                </c:pt>
                <c:pt idx="2693">
                  <c:v>11.36301196844707</c:v>
                </c:pt>
                <c:pt idx="2694">
                  <c:v>11.36709863692756</c:v>
                </c:pt>
                <c:pt idx="2695">
                  <c:v>11.37104647259382</c:v>
                </c:pt>
                <c:pt idx="2696">
                  <c:v>11.37521145702081</c:v>
                </c:pt>
                <c:pt idx="2697">
                  <c:v>11.37922692918631</c:v>
                </c:pt>
                <c:pt idx="2698">
                  <c:v>11.38354142587477</c:v>
                </c:pt>
                <c:pt idx="2699">
                  <c:v>11.38815494708621</c:v>
                </c:pt>
                <c:pt idx="2700">
                  <c:v>11.39194615085948</c:v>
                </c:pt>
                <c:pt idx="2701">
                  <c:v>11.39603993897148</c:v>
                </c:pt>
                <c:pt idx="2702">
                  <c:v>11.40050038810568</c:v>
                </c:pt>
                <c:pt idx="2703">
                  <c:v>11.40503559337062</c:v>
                </c:pt>
                <c:pt idx="2704">
                  <c:v>11.40942840600557</c:v>
                </c:pt>
                <c:pt idx="2705">
                  <c:v>11.4132943659096</c:v>
                </c:pt>
                <c:pt idx="2706">
                  <c:v>11.41775837485954</c:v>
                </c:pt>
                <c:pt idx="2707">
                  <c:v>11.42177384702504</c:v>
                </c:pt>
                <c:pt idx="2708">
                  <c:v>11.42556861061407</c:v>
                </c:pt>
                <c:pt idx="2709">
                  <c:v>11.42995786343328</c:v>
                </c:pt>
                <c:pt idx="2710">
                  <c:v>11.43404453191377</c:v>
                </c:pt>
                <c:pt idx="2711">
                  <c:v>11.43828783228725</c:v>
                </c:pt>
                <c:pt idx="2712">
                  <c:v>11.44282659736794</c:v>
                </c:pt>
                <c:pt idx="2713">
                  <c:v>11.44668899745621</c:v>
                </c:pt>
                <c:pt idx="2714">
                  <c:v>11.45071158925321</c:v>
                </c:pt>
                <c:pt idx="2715">
                  <c:v>11.45510084207242</c:v>
                </c:pt>
                <c:pt idx="2716">
                  <c:v>11.45985675591382</c:v>
                </c:pt>
                <c:pt idx="2717">
                  <c:v>11.4641000562873</c:v>
                </c:pt>
                <c:pt idx="2718">
                  <c:v>11.46796957600707</c:v>
                </c:pt>
                <c:pt idx="2719">
                  <c:v>11.47250122145626</c:v>
                </c:pt>
                <c:pt idx="2720">
                  <c:v>11.47659500956827</c:v>
                </c:pt>
                <c:pt idx="2721">
                  <c:v>11.48120853077968</c:v>
                </c:pt>
                <c:pt idx="2722">
                  <c:v>11.48574373604462</c:v>
                </c:pt>
                <c:pt idx="2723">
                  <c:v>11.4899087204716</c:v>
                </c:pt>
                <c:pt idx="2724">
                  <c:v>11.49392775245285</c:v>
                </c:pt>
                <c:pt idx="2725">
                  <c:v>11.49831700527206</c:v>
                </c:pt>
                <c:pt idx="2726">
                  <c:v>11.50240367375256</c:v>
                </c:pt>
                <c:pt idx="2727">
                  <c:v>11.50620199715733</c:v>
                </c:pt>
                <c:pt idx="2728">
                  <c:v>11.51066600610728</c:v>
                </c:pt>
                <c:pt idx="2729">
                  <c:v>11.51468147827278</c:v>
                </c:pt>
                <c:pt idx="2730">
                  <c:v>11.51884646269977</c:v>
                </c:pt>
                <c:pt idx="2731">
                  <c:v>11.52338522778046</c:v>
                </c:pt>
                <c:pt idx="2732">
                  <c:v>11.52717643155373</c:v>
                </c:pt>
                <c:pt idx="2733">
                  <c:v>11.53127021966573</c:v>
                </c:pt>
                <c:pt idx="2734">
                  <c:v>11.53580542493067</c:v>
                </c:pt>
                <c:pt idx="2735">
                  <c:v>11.5404189461421</c:v>
                </c:pt>
                <c:pt idx="2736">
                  <c:v>11.54465512688407</c:v>
                </c:pt>
                <c:pt idx="2737">
                  <c:v>11.54852464660384</c:v>
                </c:pt>
                <c:pt idx="2738">
                  <c:v>11.55313460799952</c:v>
                </c:pt>
                <c:pt idx="2739">
                  <c:v>11.55715008016502</c:v>
                </c:pt>
                <c:pt idx="2740">
                  <c:v>11.5609484035698</c:v>
                </c:pt>
                <c:pt idx="2741">
                  <c:v>11.56533854634295</c:v>
                </c:pt>
                <c:pt idx="2742">
                  <c:v>11.56935401850845</c:v>
                </c:pt>
                <c:pt idx="2743">
                  <c:v>11.57359019925043</c:v>
                </c:pt>
                <c:pt idx="2744">
                  <c:v>11.57813252414686</c:v>
                </c:pt>
                <c:pt idx="2745">
                  <c:v>11.58206968036587</c:v>
                </c:pt>
                <c:pt idx="2746">
                  <c:v>11.5860139562164</c:v>
                </c:pt>
                <c:pt idx="2747">
                  <c:v>11.5904032090356</c:v>
                </c:pt>
                <c:pt idx="2748">
                  <c:v>11.59516268269275</c:v>
                </c:pt>
                <c:pt idx="2749">
                  <c:v>11.59947717938122</c:v>
                </c:pt>
                <c:pt idx="2750">
                  <c:v>11.6040159444619</c:v>
                </c:pt>
                <c:pt idx="2751">
                  <c:v>11.60788546418168</c:v>
                </c:pt>
                <c:pt idx="2752">
                  <c:v>11.61197213266217</c:v>
                </c:pt>
                <c:pt idx="2753">
                  <c:v>11.61643970142787</c:v>
                </c:pt>
                <c:pt idx="2754">
                  <c:v>11.6209749066928</c:v>
                </c:pt>
                <c:pt idx="2755">
                  <c:v>11.62528940338127</c:v>
                </c:pt>
                <c:pt idx="2756">
                  <c:v>11.62923367923178</c:v>
                </c:pt>
                <c:pt idx="2757">
                  <c:v>11.63369056855023</c:v>
                </c:pt>
                <c:pt idx="2758">
                  <c:v>11.63786267260872</c:v>
                </c:pt>
                <c:pt idx="2759">
                  <c:v>11.641653876382</c:v>
                </c:pt>
                <c:pt idx="2760">
                  <c:v>11.64589361693972</c:v>
                </c:pt>
                <c:pt idx="2761">
                  <c:v>11.64990908910522</c:v>
                </c:pt>
                <c:pt idx="2762">
                  <c:v>11.65407407353221</c:v>
                </c:pt>
                <c:pt idx="2763">
                  <c:v>11.65868759474364</c:v>
                </c:pt>
                <c:pt idx="2764">
                  <c:v>11.66255355464766</c:v>
                </c:pt>
                <c:pt idx="2765">
                  <c:v>11.66664734275965</c:v>
                </c:pt>
                <c:pt idx="2766">
                  <c:v>11.67096183944812</c:v>
                </c:pt>
                <c:pt idx="2767">
                  <c:v>11.67572131310528</c:v>
                </c:pt>
                <c:pt idx="2768">
                  <c:v>11.67996461347875</c:v>
                </c:pt>
                <c:pt idx="2769">
                  <c:v>11.68383057338277</c:v>
                </c:pt>
                <c:pt idx="2770">
                  <c:v>11.68844053477845</c:v>
                </c:pt>
                <c:pt idx="2771">
                  <c:v>11.69245600694396</c:v>
                </c:pt>
                <c:pt idx="2772">
                  <c:v>11.69706952815538</c:v>
                </c:pt>
                <c:pt idx="2773">
                  <c:v>11.70160829323607</c:v>
                </c:pt>
                <c:pt idx="2774">
                  <c:v>11.70577327766305</c:v>
                </c:pt>
                <c:pt idx="2775">
                  <c:v>11.70993826209004</c:v>
                </c:pt>
                <c:pt idx="2776">
                  <c:v>11.71432751490925</c:v>
                </c:pt>
                <c:pt idx="2777">
                  <c:v>11.71834298707475</c:v>
                </c:pt>
                <c:pt idx="2778">
                  <c:v>11.72221250679452</c:v>
                </c:pt>
                <c:pt idx="2779">
                  <c:v>11.72660175961372</c:v>
                </c:pt>
                <c:pt idx="2780">
                  <c:v>11.73046771951775</c:v>
                </c:pt>
                <c:pt idx="2781">
                  <c:v>11.73478221620621</c:v>
                </c:pt>
                <c:pt idx="2782">
                  <c:v>11.73857697979524</c:v>
                </c:pt>
                <c:pt idx="2783">
                  <c:v>11.74319050100667</c:v>
                </c:pt>
                <c:pt idx="2784">
                  <c:v>11.74727716948716</c:v>
                </c:pt>
                <c:pt idx="2785">
                  <c:v>11.75174473825286</c:v>
                </c:pt>
                <c:pt idx="2786">
                  <c:v>11.75627638370205</c:v>
                </c:pt>
                <c:pt idx="2787">
                  <c:v>11.76059088039051</c:v>
                </c:pt>
                <c:pt idx="2788">
                  <c:v>11.76461347218751</c:v>
                </c:pt>
                <c:pt idx="2789">
                  <c:v>11.76899916519097</c:v>
                </c:pt>
                <c:pt idx="2790">
                  <c:v>11.77309295330297</c:v>
                </c:pt>
                <c:pt idx="2791">
                  <c:v>11.7768805972605</c:v>
                </c:pt>
                <c:pt idx="2792">
                  <c:v>11.78127340989545</c:v>
                </c:pt>
                <c:pt idx="2793">
                  <c:v>11.78528888206096</c:v>
                </c:pt>
                <c:pt idx="2794">
                  <c:v>11.78953218243443</c:v>
                </c:pt>
                <c:pt idx="2795">
                  <c:v>11.79399263156863</c:v>
                </c:pt>
                <c:pt idx="2796">
                  <c:v>11.79778739515766</c:v>
                </c:pt>
                <c:pt idx="2797">
                  <c:v>11.80180286732316</c:v>
                </c:pt>
                <c:pt idx="2798">
                  <c:v>11.8064163885346</c:v>
                </c:pt>
                <c:pt idx="2799">
                  <c:v>11.81102279011452</c:v>
                </c:pt>
                <c:pt idx="2800">
                  <c:v>11.815266090488</c:v>
                </c:pt>
                <c:pt idx="2801">
                  <c:v>11.81913561020777</c:v>
                </c:pt>
                <c:pt idx="2802">
                  <c:v>11.82367437528845</c:v>
                </c:pt>
                <c:pt idx="2803">
                  <c:v>11.82768984745396</c:v>
                </c:pt>
                <c:pt idx="2804">
                  <c:v>11.83155580735798</c:v>
                </c:pt>
                <c:pt idx="2805">
                  <c:v>11.83594506017718</c:v>
                </c:pt>
                <c:pt idx="2806">
                  <c:v>11.8399605323427</c:v>
                </c:pt>
                <c:pt idx="2807">
                  <c:v>11.84412551676967</c:v>
                </c:pt>
                <c:pt idx="2808">
                  <c:v>11.8486678416661</c:v>
                </c:pt>
                <c:pt idx="2809">
                  <c:v>11.85260499788512</c:v>
                </c:pt>
                <c:pt idx="2810">
                  <c:v>11.85662047005062</c:v>
                </c:pt>
                <c:pt idx="2811">
                  <c:v>11.86108803881632</c:v>
                </c:pt>
                <c:pt idx="2812">
                  <c:v>11.86577275634274</c:v>
                </c:pt>
                <c:pt idx="2813">
                  <c:v>11.87008725303121</c:v>
                </c:pt>
                <c:pt idx="2814">
                  <c:v>11.8746260181119</c:v>
                </c:pt>
                <c:pt idx="2815">
                  <c:v>11.87849553783167</c:v>
                </c:pt>
                <c:pt idx="2816">
                  <c:v>11.88258220631216</c:v>
                </c:pt>
                <c:pt idx="2817">
                  <c:v>11.88704977507785</c:v>
                </c:pt>
                <c:pt idx="2818">
                  <c:v>11.89158142052704</c:v>
                </c:pt>
                <c:pt idx="2819">
                  <c:v>11.89589591721551</c:v>
                </c:pt>
                <c:pt idx="2820">
                  <c:v>11.89976899675103</c:v>
                </c:pt>
                <c:pt idx="2821">
                  <c:v>11.90430064220022</c:v>
                </c:pt>
                <c:pt idx="2822">
                  <c:v>11.9084727462587</c:v>
                </c:pt>
                <c:pt idx="2823">
                  <c:v>11.91308270765438</c:v>
                </c:pt>
                <c:pt idx="2824">
                  <c:v>11.91747196047358</c:v>
                </c:pt>
                <c:pt idx="2825">
                  <c:v>11.92163694490057</c:v>
                </c:pt>
                <c:pt idx="2826">
                  <c:v>11.92572361338107</c:v>
                </c:pt>
                <c:pt idx="2827">
                  <c:v>11.93011642601602</c:v>
                </c:pt>
                <c:pt idx="2828">
                  <c:v>11.934281410443</c:v>
                </c:pt>
                <c:pt idx="2829">
                  <c:v>11.93829688260851</c:v>
                </c:pt>
                <c:pt idx="2830">
                  <c:v>11.94254018298198</c:v>
                </c:pt>
                <c:pt idx="2831">
                  <c:v>11.9472960968234</c:v>
                </c:pt>
                <c:pt idx="2832">
                  <c:v>11.95161059351186</c:v>
                </c:pt>
                <c:pt idx="2833">
                  <c:v>11.9561529184083</c:v>
                </c:pt>
                <c:pt idx="2834">
                  <c:v>11.96009007462731</c:v>
                </c:pt>
                <c:pt idx="2835">
                  <c:v>11.96410554679281</c:v>
                </c:pt>
                <c:pt idx="2836">
                  <c:v>11.96849835942777</c:v>
                </c:pt>
                <c:pt idx="2837">
                  <c:v>11.97311188063919</c:v>
                </c:pt>
                <c:pt idx="2838">
                  <c:v>11.97734806138117</c:v>
                </c:pt>
                <c:pt idx="2839">
                  <c:v>11.98129233723168</c:v>
                </c:pt>
                <c:pt idx="2840">
                  <c:v>11.98590229862736</c:v>
                </c:pt>
                <c:pt idx="2841">
                  <c:v>11.98999608673935</c:v>
                </c:pt>
                <c:pt idx="2842">
                  <c:v>11.99460960795078</c:v>
                </c:pt>
                <c:pt idx="2843">
                  <c:v>11.99906649726923</c:v>
                </c:pt>
                <c:pt idx="2844">
                  <c:v>12.00330979764271</c:v>
                </c:pt>
                <c:pt idx="2845">
                  <c:v>12.0074035857547</c:v>
                </c:pt>
                <c:pt idx="2846">
                  <c:v>12.01179283857391</c:v>
                </c:pt>
                <c:pt idx="2847">
                  <c:v>12.01580831073941</c:v>
                </c:pt>
                <c:pt idx="2848">
                  <c:v>12.01967427064343</c:v>
                </c:pt>
                <c:pt idx="2849">
                  <c:v>12.02406352346263</c:v>
                </c:pt>
                <c:pt idx="2850">
                  <c:v>12.02792948336665</c:v>
                </c:pt>
                <c:pt idx="2851">
                  <c:v>12.03224398005512</c:v>
                </c:pt>
                <c:pt idx="2852">
                  <c:v>12.03603874364415</c:v>
                </c:pt>
                <c:pt idx="2853">
                  <c:v>12.04072702098632</c:v>
                </c:pt>
                <c:pt idx="2854">
                  <c:v>12.04466417720533</c:v>
                </c:pt>
                <c:pt idx="2855">
                  <c:v>12.04920739205571</c:v>
                </c:pt>
                <c:pt idx="2856">
                  <c:v>12.05373903750491</c:v>
                </c:pt>
                <c:pt idx="2857">
                  <c:v>12.05798233787837</c:v>
                </c:pt>
                <c:pt idx="2858">
                  <c:v>12.06207612599036</c:v>
                </c:pt>
                <c:pt idx="2859">
                  <c:v>12.06646537880957</c:v>
                </c:pt>
                <c:pt idx="2860">
                  <c:v>12.07055204729006</c:v>
                </c:pt>
                <c:pt idx="2861">
                  <c:v>12.07435037069484</c:v>
                </c:pt>
                <c:pt idx="2862">
                  <c:v>12.0787360636983</c:v>
                </c:pt>
                <c:pt idx="2863">
                  <c:v>12.0827515358638</c:v>
                </c:pt>
                <c:pt idx="2864">
                  <c:v>12.08699483623728</c:v>
                </c:pt>
                <c:pt idx="2865">
                  <c:v>12.09145884518722</c:v>
                </c:pt>
                <c:pt idx="2866">
                  <c:v>12.09524648914476</c:v>
                </c:pt>
                <c:pt idx="2867">
                  <c:v>12.09934027725675</c:v>
                </c:pt>
                <c:pt idx="2868">
                  <c:v>12.1038042862067</c:v>
                </c:pt>
                <c:pt idx="2869">
                  <c:v>12.10848900373312</c:v>
                </c:pt>
                <c:pt idx="2870">
                  <c:v>12.1127323041066</c:v>
                </c:pt>
                <c:pt idx="2871">
                  <c:v>12.11659826401061</c:v>
                </c:pt>
                <c:pt idx="2872">
                  <c:v>12.1211370290913</c:v>
                </c:pt>
                <c:pt idx="2873">
                  <c:v>12.1251525012568</c:v>
                </c:pt>
                <c:pt idx="2874">
                  <c:v>12.12901846116082</c:v>
                </c:pt>
                <c:pt idx="2875">
                  <c:v>12.13341127379578</c:v>
                </c:pt>
                <c:pt idx="2876">
                  <c:v>12.13749794227627</c:v>
                </c:pt>
                <c:pt idx="2877">
                  <c:v>12.14159173038827</c:v>
                </c:pt>
                <c:pt idx="2878">
                  <c:v>12.1462052515997</c:v>
                </c:pt>
                <c:pt idx="2879">
                  <c:v>12.15014240781871</c:v>
                </c:pt>
                <c:pt idx="2880">
                  <c:v>12.15408668366922</c:v>
                </c:pt>
                <c:pt idx="2881">
                  <c:v>12.15855069261917</c:v>
                </c:pt>
                <c:pt idx="2882">
                  <c:v>12.16338136259132</c:v>
                </c:pt>
                <c:pt idx="2883">
                  <c:v>12.1675534666498</c:v>
                </c:pt>
                <c:pt idx="2884">
                  <c:v>12.17208867191474</c:v>
                </c:pt>
                <c:pt idx="2885">
                  <c:v>12.17588343550377</c:v>
                </c:pt>
                <c:pt idx="2886">
                  <c:v>12.17997010398426</c:v>
                </c:pt>
                <c:pt idx="2887">
                  <c:v>12.1845124288807</c:v>
                </c:pt>
                <c:pt idx="2888">
                  <c:v>12.18912239027638</c:v>
                </c:pt>
                <c:pt idx="2889">
                  <c:v>12.19335857101835</c:v>
                </c:pt>
                <c:pt idx="2890">
                  <c:v>12.19730284686887</c:v>
                </c:pt>
                <c:pt idx="2891">
                  <c:v>12.20177041563456</c:v>
                </c:pt>
                <c:pt idx="2892">
                  <c:v>12.20593540006155</c:v>
                </c:pt>
                <c:pt idx="2893">
                  <c:v>12.21054536145723</c:v>
                </c:pt>
                <c:pt idx="2894">
                  <c:v>12.21493461427643</c:v>
                </c:pt>
                <c:pt idx="2895">
                  <c:v>12.21909959870342</c:v>
                </c:pt>
                <c:pt idx="2896">
                  <c:v>12.2232645831304</c:v>
                </c:pt>
                <c:pt idx="2897">
                  <c:v>12.22765383594961</c:v>
                </c:pt>
                <c:pt idx="2898">
                  <c:v>12.2317405044301</c:v>
                </c:pt>
                <c:pt idx="2899">
                  <c:v>12.2357630962271</c:v>
                </c:pt>
                <c:pt idx="2900">
                  <c:v>12.24000283678483</c:v>
                </c:pt>
                <c:pt idx="2901">
                  <c:v>12.24475875062624</c:v>
                </c:pt>
                <c:pt idx="2902">
                  <c:v>12.24915156326119</c:v>
                </c:pt>
                <c:pt idx="2903">
                  <c:v>12.25369032834188</c:v>
                </c:pt>
                <c:pt idx="2904">
                  <c:v>12.25755272843015</c:v>
                </c:pt>
                <c:pt idx="2905">
                  <c:v>12.26164651654215</c:v>
                </c:pt>
                <c:pt idx="2906">
                  <c:v>12.26596101323061</c:v>
                </c:pt>
                <c:pt idx="2907">
                  <c:v>12.27057453444204</c:v>
                </c:pt>
                <c:pt idx="2908">
                  <c:v>12.27488903113051</c:v>
                </c:pt>
                <c:pt idx="2909">
                  <c:v>12.27875499103453</c:v>
                </c:pt>
                <c:pt idx="2910">
                  <c:v>12.2834432683767</c:v>
                </c:pt>
                <c:pt idx="2911">
                  <c:v>12.2874587405422</c:v>
                </c:pt>
                <c:pt idx="2912">
                  <c:v>12.29207226175363</c:v>
                </c:pt>
                <c:pt idx="2913">
                  <c:v>12.29653627070358</c:v>
                </c:pt>
                <c:pt idx="2914">
                  <c:v>12.30077245144555</c:v>
                </c:pt>
                <c:pt idx="2915">
                  <c:v>12.30493743587254</c:v>
                </c:pt>
                <c:pt idx="2916">
                  <c:v>12.3093302485075</c:v>
                </c:pt>
                <c:pt idx="2917">
                  <c:v>12.31327096454225</c:v>
                </c:pt>
                <c:pt idx="2918">
                  <c:v>12.31714048426202</c:v>
                </c:pt>
                <c:pt idx="2919">
                  <c:v>12.32152617726548</c:v>
                </c:pt>
                <c:pt idx="2920">
                  <c:v>12.32539569698525</c:v>
                </c:pt>
                <c:pt idx="2921">
                  <c:v>12.32971019367372</c:v>
                </c:pt>
                <c:pt idx="2922">
                  <c:v>12.33357615357774</c:v>
                </c:pt>
                <c:pt idx="2923">
                  <c:v>12.33811135884268</c:v>
                </c:pt>
                <c:pt idx="2924">
                  <c:v>12.34220514695467</c:v>
                </c:pt>
                <c:pt idx="2925">
                  <c:v>12.34674391203536</c:v>
                </c:pt>
                <c:pt idx="2926">
                  <c:v>12.35120792098531</c:v>
                </c:pt>
                <c:pt idx="2927">
                  <c:v>12.35552241767377</c:v>
                </c:pt>
                <c:pt idx="2928">
                  <c:v>12.35953788983928</c:v>
                </c:pt>
                <c:pt idx="2929">
                  <c:v>12.36392714265848</c:v>
                </c:pt>
                <c:pt idx="2930">
                  <c:v>12.36801381113897</c:v>
                </c:pt>
                <c:pt idx="2931">
                  <c:v>12.37181213454375</c:v>
                </c:pt>
                <c:pt idx="2932">
                  <c:v>12.3762761434937</c:v>
                </c:pt>
                <c:pt idx="2933">
                  <c:v>12.38029161565921</c:v>
                </c:pt>
                <c:pt idx="2934">
                  <c:v>12.38452779640118</c:v>
                </c:pt>
                <c:pt idx="2935">
                  <c:v>12.38892060903613</c:v>
                </c:pt>
                <c:pt idx="2936">
                  <c:v>12.39271181280942</c:v>
                </c:pt>
                <c:pt idx="2937">
                  <c:v>12.39680560092141</c:v>
                </c:pt>
                <c:pt idx="2938">
                  <c:v>12.40134080618635</c:v>
                </c:pt>
                <c:pt idx="2939">
                  <c:v>12.40595076758203</c:v>
                </c:pt>
                <c:pt idx="2940">
                  <c:v>12.4101940679555</c:v>
                </c:pt>
                <c:pt idx="2941">
                  <c:v>12.41413478399026</c:v>
                </c:pt>
                <c:pt idx="2942">
                  <c:v>12.41859523312446</c:v>
                </c:pt>
                <c:pt idx="2943">
                  <c:v>12.42268902123645</c:v>
                </c:pt>
                <c:pt idx="2944">
                  <c:v>12.42655498114047</c:v>
                </c:pt>
                <c:pt idx="2945">
                  <c:v>12.4308730376447</c:v>
                </c:pt>
                <c:pt idx="2946">
                  <c:v>12.43495970612518</c:v>
                </c:pt>
                <c:pt idx="2947">
                  <c:v>12.43912469055216</c:v>
                </c:pt>
                <c:pt idx="2948">
                  <c:v>12.44366701544861</c:v>
                </c:pt>
                <c:pt idx="2949">
                  <c:v>12.44760773148337</c:v>
                </c:pt>
                <c:pt idx="2950">
                  <c:v>12.45162320364887</c:v>
                </c:pt>
                <c:pt idx="2951">
                  <c:v>12.45601601628383</c:v>
                </c:pt>
                <c:pt idx="2952">
                  <c:v>12.46084668625598</c:v>
                </c:pt>
                <c:pt idx="2953">
                  <c:v>12.46501167068296</c:v>
                </c:pt>
                <c:pt idx="2954">
                  <c:v>12.4696251918944</c:v>
                </c:pt>
                <c:pt idx="2955">
                  <c:v>12.47341995548342</c:v>
                </c:pt>
                <c:pt idx="2956">
                  <c:v>12.47758493991041</c:v>
                </c:pt>
                <c:pt idx="2957">
                  <c:v>12.48197419272961</c:v>
                </c:pt>
                <c:pt idx="2958">
                  <c:v>12.4865841541253</c:v>
                </c:pt>
                <c:pt idx="2959">
                  <c:v>12.49082745449876</c:v>
                </c:pt>
                <c:pt idx="2960">
                  <c:v>12.49469341440278</c:v>
                </c:pt>
                <c:pt idx="2961">
                  <c:v>12.49923217948347</c:v>
                </c:pt>
                <c:pt idx="2962">
                  <c:v>12.50339716391045</c:v>
                </c:pt>
                <c:pt idx="2963">
                  <c:v>12.50719192749948</c:v>
                </c:pt>
                <c:pt idx="2964">
                  <c:v>12.51150642418795</c:v>
                </c:pt>
                <c:pt idx="2965">
                  <c:v>12.51559309266845</c:v>
                </c:pt>
                <c:pt idx="2966">
                  <c:v>12.51975807709543</c:v>
                </c:pt>
                <c:pt idx="2967">
                  <c:v>12.52430040199187</c:v>
                </c:pt>
                <c:pt idx="2968">
                  <c:v>12.52816636189589</c:v>
                </c:pt>
                <c:pt idx="2969">
                  <c:v>12.53225303037638</c:v>
                </c:pt>
                <c:pt idx="2970">
                  <c:v>12.5365710868806</c:v>
                </c:pt>
                <c:pt idx="2971">
                  <c:v>12.54125580440702</c:v>
                </c:pt>
                <c:pt idx="2972">
                  <c:v>12.54557030109548</c:v>
                </c:pt>
                <c:pt idx="2973">
                  <c:v>12.54936506468451</c:v>
                </c:pt>
                <c:pt idx="2974">
                  <c:v>12.55397502608019</c:v>
                </c:pt>
                <c:pt idx="2975">
                  <c:v>12.55814001050718</c:v>
                </c:pt>
                <c:pt idx="2976">
                  <c:v>12.56260757927287</c:v>
                </c:pt>
                <c:pt idx="2977">
                  <c:v>12.56706446859132</c:v>
                </c:pt>
                <c:pt idx="2978">
                  <c:v>12.5713077689648</c:v>
                </c:pt>
                <c:pt idx="2979">
                  <c:v>12.5754015570768</c:v>
                </c:pt>
                <c:pt idx="2980">
                  <c:v>12.579790809896</c:v>
                </c:pt>
                <c:pt idx="2981">
                  <c:v>12.58395579432298</c:v>
                </c:pt>
                <c:pt idx="2982">
                  <c:v>12.58774699809626</c:v>
                </c:pt>
                <c:pt idx="2983">
                  <c:v>12.59213625091547</c:v>
                </c:pt>
                <c:pt idx="2984">
                  <c:v>12.59615528289672</c:v>
                </c:pt>
                <c:pt idx="2985">
                  <c:v>12.6004626599537</c:v>
                </c:pt>
                <c:pt idx="2986">
                  <c:v>12.60500498485012</c:v>
                </c:pt>
                <c:pt idx="2987">
                  <c:v>12.60879974843915</c:v>
                </c:pt>
                <c:pt idx="2988">
                  <c:v>12.61281522060466</c:v>
                </c:pt>
                <c:pt idx="2989">
                  <c:v>12.6172792295546</c:v>
                </c:pt>
                <c:pt idx="2990">
                  <c:v>12.62188919095028</c:v>
                </c:pt>
                <c:pt idx="2991">
                  <c:v>12.62605417537727</c:v>
                </c:pt>
                <c:pt idx="2992">
                  <c:v>12.63014796348926</c:v>
                </c:pt>
                <c:pt idx="2993">
                  <c:v>12.6346119724392</c:v>
                </c:pt>
                <c:pt idx="2994">
                  <c:v>12.6386986409197</c:v>
                </c:pt>
                <c:pt idx="2995">
                  <c:v>12.64249340450873</c:v>
                </c:pt>
                <c:pt idx="2996">
                  <c:v>12.64680790119719</c:v>
                </c:pt>
                <c:pt idx="2997">
                  <c:v>12.65089812949344</c:v>
                </c:pt>
                <c:pt idx="2998">
                  <c:v>12.65506311392042</c:v>
                </c:pt>
                <c:pt idx="2999">
                  <c:v>12.65960187900111</c:v>
                </c:pt>
                <c:pt idx="3000">
                  <c:v>12.66347139872088</c:v>
                </c:pt>
                <c:pt idx="3001">
                  <c:v>12.6674085549399</c:v>
                </c:pt>
                <c:pt idx="3002">
                  <c:v>12.67195087983633</c:v>
                </c:pt>
                <c:pt idx="3003">
                  <c:v>12.67663559736275</c:v>
                </c:pt>
                <c:pt idx="3004">
                  <c:v>12.68095009405122</c:v>
                </c:pt>
                <c:pt idx="3005">
                  <c:v>12.68474485764025</c:v>
                </c:pt>
                <c:pt idx="3006">
                  <c:v>12.6892800629052</c:v>
                </c:pt>
                <c:pt idx="3007">
                  <c:v>12.6932955350707</c:v>
                </c:pt>
                <c:pt idx="3008">
                  <c:v>12.69791261609787</c:v>
                </c:pt>
                <c:pt idx="3009">
                  <c:v>12.70244426154706</c:v>
                </c:pt>
                <c:pt idx="3010">
                  <c:v>12.70660924597404</c:v>
                </c:pt>
                <c:pt idx="3011">
                  <c:v>12.71070303408603</c:v>
                </c:pt>
                <c:pt idx="3012">
                  <c:v>12.715095846721</c:v>
                </c:pt>
                <c:pt idx="3013">
                  <c:v>12.71918251520148</c:v>
                </c:pt>
                <c:pt idx="3014">
                  <c:v>12.72312679105199</c:v>
                </c:pt>
                <c:pt idx="3015">
                  <c:v>12.72744128774046</c:v>
                </c:pt>
                <c:pt idx="3016">
                  <c:v>12.73146031972171</c:v>
                </c:pt>
                <c:pt idx="3017">
                  <c:v>12.7356253041487</c:v>
                </c:pt>
                <c:pt idx="3018">
                  <c:v>12.74023526554437</c:v>
                </c:pt>
                <c:pt idx="3019">
                  <c:v>12.74499829901728</c:v>
                </c:pt>
                <c:pt idx="3020">
                  <c:v>12.74916328344427</c:v>
                </c:pt>
                <c:pt idx="3021">
                  <c:v>12.75355253626348</c:v>
                </c:pt>
                <c:pt idx="3022">
                  <c:v>12.7582372537899</c:v>
                </c:pt>
                <c:pt idx="3023">
                  <c:v>12.76247343453187</c:v>
                </c:pt>
                <c:pt idx="3024">
                  <c:v>12.76627175793665</c:v>
                </c:pt>
                <c:pt idx="3025">
                  <c:v>12.77095647546307</c:v>
                </c:pt>
                <c:pt idx="3026">
                  <c:v>12.77497194762857</c:v>
                </c:pt>
                <c:pt idx="3027">
                  <c:v>12.77958546884</c:v>
                </c:pt>
                <c:pt idx="3028">
                  <c:v>12.7840459179742</c:v>
                </c:pt>
                <c:pt idx="3029">
                  <c:v>12.78828921834767</c:v>
                </c:pt>
                <c:pt idx="3030">
                  <c:v>12.79222993438244</c:v>
                </c:pt>
                <c:pt idx="3031">
                  <c:v>12.79676513964737</c:v>
                </c:pt>
                <c:pt idx="3032">
                  <c:v>12.80093012407436</c:v>
                </c:pt>
                <c:pt idx="3033">
                  <c:v>12.80472844747914</c:v>
                </c:pt>
                <c:pt idx="3034">
                  <c:v>12.80904294416761</c:v>
                </c:pt>
                <c:pt idx="3035">
                  <c:v>12.81298010038662</c:v>
                </c:pt>
                <c:pt idx="3036">
                  <c:v>12.81729459707508</c:v>
                </c:pt>
                <c:pt idx="3037">
                  <c:v>12.82168740971004</c:v>
                </c:pt>
                <c:pt idx="3038">
                  <c:v>12.82570288187554</c:v>
                </c:pt>
                <c:pt idx="3039">
                  <c:v>12.82971835404104</c:v>
                </c:pt>
                <c:pt idx="3040">
                  <c:v>12.83410760686025</c:v>
                </c:pt>
                <c:pt idx="3041">
                  <c:v>12.83879232438667</c:v>
                </c:pt>
                <c:pt idx="3042">
                  <c:v>12.84295730881365</c:v>
                </c:pt>
                <c:pt idx="3043">
                  <c:v>12.84683038834917</c:v>
                </c:pt>
                <c:pt idx="3044">
                  <c:v>12.85144034974485</c:v>
                </c:pt>
                <c:pt idx="3045">
                  <c:v>12.85552701822535</c:v>
                </c:pt>
                <c:pt idx="3046">
                  <c:v>12.86014409925252</c:v>
                </c:pt>
                <c:pt idx="3047">
                  <c:v>12.86460810820247</c:v>
                </c:pt>
                <c:pt idx="3048">
                  <c:v>12.86877309262946</c:v>
                </c:pt>
                <c:pt idx="3049">
                  <c:v>12.87293807705644</c:v>
                </c:pt>
                <c:pt idx="3050">
                  <c:v>12.87732732987565</c:v>
                </c:pt>
                <c:pt idx="3051">
                  <c:v>12.88141399835614</c:v>
                </c:pt>
                <c:pt idx="3052">
                  <c:v>12.88528707789166</c:v>
                </c:pt>
                <c:pt idx="3053">
                  <c:v>12.88959801476438</c:v>
                </c:pt>
                <c:pt idx="3054">
                  <c:v>12.89353873079914</c:v>
                </c:pt>
                <c:pt idx="3055">
                  <c:v>12.89785322748761</c:v>
                </c:pt>
                <c:pt idx="3056">
                  <c:v>12.90165155089238</c:v>
                </c:pt>
                <c:pt idx="3057">
                  <c:v>12.90618675615732</c:v>
                </c:pt>
                <c:pt idx="3058">
                  <c:v>12.91027342463781</c:v>
                </c:pt>
                <c:pt idx="3059">
                  <c:v>12.91474099340351</c:v>
                </c:pt>
                <c:pt idx="3060">
                  <c:v>12.9193509547992</c:v>
                </c:pt>
                <c:pt idx="3061">
                  <c:v>12.92359425517267</c:v>
                </c:pt>
                <c:pt idx="3062">
                  <c:v>12.92760972733817</c:v>
                </c:pt>
                <c:pt idx="3063">
                  <c:v>12.93207373628812</c:v>
                </c:pt>
                <c:pt idx="3064">
                  <c:v>12.93616040476861</c:v>
                </c:pt>
                <c:pt idx="3065">
                  <c:v>12.94003348430413</c:v>
                </c:pt>
                <c:pt idx="3066">
                  <c:v>12.94427322486185</c:v>
                </c:pt>
                <c:pt idx="3067">
                  <c:v>12.94835989334235</c:v>
                </c:pt>
                <c:pt idx="3068">
                  <c:v>12.95260319371582</c:v>
                </c:pt>
                <c:pt idx="3069">
                  <c:v>12.95714195879651</c:v>
                </c:pt>
                <c:pt idx="3070">
                  <c:v>12.96190143245367</c:v>
                </c:pt>
                <c:pt idx="3071">
                  <c:v>12.96598810093417</c:v>
                </c:pt>
                <c:pt idx="3072">
                  <c:v>12.97030615743838</c:v>
                </c:pt>
                <c:pt idx="3073">
                  <c:v>12.97417567715815</c:v>
                </c:pt>
                <c:pt idx="3074">
                  <c:v>12.97841185790013</c:v>
                </c:pt>
                <c:pt idx="3075">
                  <c:v>12.98220662148916</c:v>
                </c:pt>
                <c:pt idx="3076">
                  <c:v>12.9866706304391</c:v>
                </c:pt>
                <c:pt idx="3077">
                  <c:v>12.9907572989196</c:v>
                </c:pt>
                <c:pt idx="3078">
                  <c:v>12.99455562232438</c:v>
                </c:pt>
                <c:pt idx="3079">
                  <c:v>12.99901963127432</c:v>
                </c:pt>
                <c:pt idx="3080">
                  <c:v>13.00310985957057</c:v>
                </c:pt>
                <c:pt idx="3081">
                  <c:v>13.00719652805106</c:v>
                </c:pt>
                <c:pt idx="3082">
                  <c:v>13.01166587672463</c:v>
                </c:pt>
                <c:pt idx="3083">
                  <c:v>13.01560303294365</c:v>
                </c:pt>
                <c:pt idx="3084">
                  <c:v>13.01961850510915</c:v>
                </c:pt>
                <c:pt idx="3085">
                  <c:v>13.02408607387485</c:v>
                </c:pt>
                <c:pt idx="3086">
                  <c:v>13.02884198771625</c:v>
                </c:pt>
                <c:pt idx="3087">
                  <c:v>13.03308528808973</c:v>
                </c:pt>
                <c:pt idx="3088">
                  <c:v>13.03688005167876</c:v>
                </c:pt>
                <c:pt idx="3089">
                  <c:v>13.04156832902093</c:v>
                </c:pt>
                <c:pt idx="3090">
                  <c:v>13.04558380118643</c:v>
                </c:pt>
                <c:pt idx="3091">
                  <c:v>13.05012256626712</c:v>
                </c:pt>
                <c:pt idx="3092">
                  <c:v>13.0547325276628</c:v>
                </c:pt>
                <c:pt idx="3093">
                  <c:v>13.0588191961433</c:v>
                </c:pt>
                <c:pt idx="3094">
                  <c:v>13.0628417879403</c:v>
                </c:pt>
                <c:pt idx="3095">
                  <c:v>13.06737343338948</c:v>
                </c:pt>
                <c:pt idx="3096">
                  <c:v>13.07146722150148</c:v>
                </c:pt>
                <c:pt idx="3097">
                  <c:v>13.0752619850905</c:v>
                </c:pt>
                <c:pt idx="3098">
                  <c:v>13.07965123790972</c:v>
                </c:pt>
                <c:pt idx="3099">
                  <c:v>13.08366315025946</c:v>
                </c:pt>
                <c:pt idx="3100">
                  <c:v>13.08783525431795</c:v>
                </c:pt>
                <c:pt idx="3101">
                  <c:v>13.09237045958289</c:v>
                </c:pt>
                <c:pt idx="3102">
                  <c:v>13.09631117561765</c:v>
                </c:pt>
                <c:pt idx="3103">
                  <c:v>13.10040496372965</c:v>
                </c:pt>
                <c:pt idx="3104">
                  <c:v>13.10471946041811</c:v>
                </c:pt>
                <c:pt idx="3105">
                  <c:v>13.10947537425952</c:v>
                </c:pt>
                <c:pt idx="3106">
                  <c:v>13.11371867463299</c:v>
                </c:pt>
                <c:pt idx="3107">
                  <c:v>13.11751343822202</c:v>
                </c:pt>
                <c:pt idx="3108">
                  <c:v>13.12205220330271</c:v>
                </c:pt>
                <c:pt idx="3109">
                  <c:v>13.1262171877297</c:v>
                </c:pt>
                <c:pt idx="3110">
                  <c:v>13.13075239299463</c:v>
                </c:pt>
                <c:pt idx="3111">
                  <c:v>13.13521284212883</c:v>
                </c:pt>
                <c:pt idx="3112">
                  <c:v>13.13930663024082</c:v>
                </c:pt>
                <c:pt idx="3113">
                  <c:v>13.14347161466781</c:v>
                </c:pt>
                <c:pt idx="3114">
                  <c:v>13.147932063802</c:v>
                </c:pt>
                <c:pt idx="3115">
                  <c:v>13.152025851914</c:v>
                </c:pt>
                <c:pt idx="3116">
                  <c:v>13.15589537163377</c:v>
                </c:pt>
                <c:pt idx="3117">
                  <c:v>13.16020986832224</c:v>
                </c:pt>
                <c:pt idx="3118">
                  <c:v>13.16414702454125</c:v>
                </c:pt>
                <c:pt idx="3119">
                  <c:v>13.16839032491472</c:v>
                </c:pt>
                <c:pt idx="3120">
                  <c:v>13.17300384612615</c:v>
                </c:pt>
                <c:pt idx="3121">
                  <c:v>13.17686980603017</c:v>
                </c:pt>
                <c:pt idx="3122">
                  <c:v>13.18096359414216</c:v>
                </c:pt>
                <c:pt idx="3123">
                  <c:v>13.18535284696137</c:v>
                </c:pt>
                <c:pt idx="3124">
                  <c:v>13.1900375644878</c:v>
                </c:pt>
                <c:pt idx="3125">
                  <c:v>13.19427374522976</c:v>
                </c:pt>
                <c:pt idx="3126">
                  <c:v>13.19829277721102</c:v>
                </c:pt>
                <c:pt idx="3127">
                  <c:v>13.20268203003023</c:v>
                </c:pt>
                <c:pt idx="3128">
                  <c:v>13.20669750219573</c:v>
                </c:pt>
                <c:pt idx="3129">
                  <c:v>13.2105670219155</c:v>
                </c:pt>
                <c:pt idx="3130">
                  <c:v>13.21488151860397</c:v>
                </c:pt>
                <c:pt idx="3131">
                  <c:v>13.21890055058522</c:v>
                </c:pt>
                <c:pt idx="3132">
                  <c:v>13.22320792764218</c:v>
                </c:pt>
                <c:pt idx="3133">
                  <c:v>13.22775025253862</c:v>
                </c:pt>
                <c:pt idx="3134">
                  <c:v>13.23161621244264</c:v>
                </c:pt>
                <c:pt idx="3135">
                  <c:v>13.23563168460814</c:v>
                </c:pt>
                <c:pt idx="3136">
                  <c:v>13.2400244972431</c:v>
                </c:pt>
                <c:pt idx="3137">
                  <c:v>13.24470921476952</c:v>
                </c:pt>
                <c:pt idx="3138">
                  <c:v>13.24902371145798</c:v>
                </c:pt>
                <c:pt idx="3139">
                  <c:v>13.25289323117776</c:v>
                </c:pt>
                <c:pt idx="3140">
                  <c:v>13.25742487662695</c:v>
                </c:pt>
                <c:pt idx="3141">
                  <c:v>13.26144746842395</c:v>
                </c:pt>
                <c:pt idx="3142">
                  <c:v>13.26523511238148</c:v>
                </c:pt>
                <c:pt idx="3143">
                  <c:v>13.26962792501643</c:v>
                </c:pt>
                <c:pt idx="3144">
                  <c:v>13.27372171312843</c:v>
                </c:pt>
                <c:pt idx="3145">
                  <c:v>13.2779578938704</c:v>
                </c:pt>
                <c:pt idx="3146">
                  <c:v>13.28227595037462</c:v>
                </c:pt>
                <c:pt idx="3147">
                  <c:v>13.28621310659363</c:v>
                </c:pt>
                <c:pt idx="3148">
                  <c:v>13.29022857875913</c:v>
                </c:pt>
                <c:pt idx="3149">
                  <c:v>13.29462139139409</c:v>
                </c:pt>
                <c:pt idx="3150">
                  <c:v>13.29841259516737</c:v>
                </c:pt>
                <c:pt idx="3151">
                  <c:v>13.30265589554085</c:v>
                </c:pt>
                <c:pt idx="3152">
                  <c:v>13.30652185544487</c:v>
                </c:pt>
                <c:pt idx="3153">
                  <c:v>13.3110570607098</c:v>
                </c:pt>
                <c:pt idx="3154">
                  <c:v>13.3151508488218</c:v>
                </c:pt>
                <c:pt idx="3155">
                  <c:v>13.31901680872582</c:v>
                </c:pt>
                <c:pt idx="3156">
                  <c:v>13.32333486523003</c:v>
                </c:pt>
                <c:pt idx="3157">
                  <c:v>13.32735033739553</c:v>
                </c:pt>
                <c:pt idx="3158">
                  <c:v>13.33151532182252</c:v>
                </c:pt>
                <c:pt idx="3159">
                  <c:v>13.33605408690321</c:v>
                </c:pt>
                <c:pt idx="3160">
                  <c:v>13.33999480293797</c:v>
                </c:pt>
                <c:pt idx="3161">
                  <c:v>13.34393907878848</c:v>
                </c:pt>
                <c:pt idx="3162">
                  <c:v>13.34847784386917</c:v>
                </c:pt>
                <c:pt idx="3163">
                  <c:v>13.35323375771058</c:v>
                </c:pt>
                <c:pt idx="3164">
                  <c:v>13.35739874213756</c:v>
                </c:pt>
                <c:pt idx="3165">
                  <c:v>13.36127182167308</c:v>
                </c:pt>
                <c:pt idx="3166">
                  <c:v>13.36595297938376</c:v>
                </c:pt>
                <c:pt idx="3167">
                  <c:v>13.36996845154926</c:v>
                </c:pt>
                <c:pt idx="3168">
                  <c:v>13.3745107764457</c:v>
                </c:pt>
                <c:pt idx="3169">
                  <c:v>13.37904598171063</c:v>
                </c:pt>
                <c:pt idx="3170">
                  <c:v>13.38313976982263</c:v>
                </c:pt>
                <c:pt idx="3171">
                  <c:v>13.38722999811887</c:v>
                </c:pt>
                <c:pt idx="3172">
                  <c:v>13.39176876319956</c:v>
                </c:pt>
                <c:pt idx="3173">
                  <c:v>13.39578423536506</c:v>
                </c:pt>
                <c:pt idx="3174">
                  <c:v>13.39965375508483</c:v>
                </c:pt>
                <c:pt idx="3175">
                  <c:v>13.4039682517733</c:v>
                </c:pt>
                <c:pt idx="3176">
                  <c:v>13.4079837239388</c:v>
                </c:pt>
                <c:pt idx="3177">
                  <c:v>13.41214870836578</c:v>
                </c:pt>
                <c:pt idx="3178">
                  <c:v>13.41676222957721</c:v>
                </c:pt>
                <c:pt idx="3179">
                  <c:v>13.42062818948123</c:v>
                </c:pt>
                <c:pt idx="3180">
                  <c:v>13.42464366164674</c:v>
                </c:pt>
                <c:pt idx="3181">
                  <c:v>13.42910767059668</c:v>
                </c:pt>
                <c:pt idx="3182">
                  <c:v>13.4337923881231</c:v>
                </c:pt>
                <c:pt idx="3183">
                  <c:v>13.43795737255008</c:v>
                </c:pt>
                <c:pt idx="3184">
                  <c:v>13.44189808858485</c:v>
                </c:pt>
                <c:pt idx="3185">
                  <c:v>13.44643685366554</c:v>
                </c:pt>
                <c:pt idx="3186">
                  <c:v>13.45053064177753</c:v>
                </c:pt>
                <c:pt idx="3187">
                  <c:v>13.45432540536656</c:v>
                </c:pt>
                <c:pt idx="3188">
                  <c:v>13.45856514592428</c:v>
                </c:pt>
                <c:pt idx="3189">
                  <c:v>13.4625806180898</c:v>
                </c:pt>
                <c:pt idx="3190">
                  <c:v>13.46689511477825</c:v>
                </c:pt>
                <c:pt idx="3191">
                  <c:v>13.4713591237282</c:v>
                </c:pt>
                <c:pt idx="3192">
                  <c:v>13.47529627994722</c:v>
                </c:pt>
                <c:pt idx="3193">
                  <c:v>13.47931887174422</c:v>
                </c:pt>
                <c:pt idx="3194">
                  <c:v>13.48370812456342</c:v>
                </c:pt>
                <c:pt idx="3195">
                  <c:v>13.4885441342592</c:v>
                </c:pt>
                <c:pt idx="3196">
                  <c:v>13.49285151131616</c:v>
                </c:pt>
                <c:pt idx="3197">
                  <c:v>13.49746859234334</c:v>
                </c:pt>
                <c:pt idx="3198">
                  <c:v>13.50215330986976</c:v>
                </c:pt>
                <c:pt idx="3199">
                  <c:v>13.50624709798175</c:v>
                </c:pt>
                <c:pt idx="3200">
                  <c:v>13.51063279098521</c:v>
                </c:pt>
                <c:pt idx="3201">
                  <c:v>13.51532106832738</c:v>
                </c:pt>
                <c:pt idx="3202">
                  <c:v>13.51963556501585</c:v>
                </c:pt>
                <c:pt idx="3203">
                  <c:v>13.52350152491987</c:v>
                </c:pt>
                <c:pt idx="3204">
                  <c:v>13.52803673018481</c:v>
                </c:pt>
                <c:pt idx="3205">
                  <c:v>13.53220171461179</c:v>
                </c:pt>
                <c:pt idx="3206">
                  <c:v>13.5366692833775</c:v>
                </c:pt>
                <c:pt idx="3207">
                  <c:v>13.54113329232743</c:v>
                </c:pt>
                <c:pt idx="3208">
                  <c:v>13.54536947306941</c:v>
                </c:pt>
                <c:pt idx="3209">
                  <c:v>13.5494632611814</c:v>
                </c:pt>
                <c:pt idx="3210">
                  <c:v>13.55392727013135</c:v>
                </c:pt>
                <c:pt idx="3211">
                  <c:v>13.55801393861184</c:v>
                </c:pt>
                <c:pt idx="3212">
                  <c:v>13.56180870220087</c:v>
                </c:pt>
                <c:pt idx="3213">
                  <c:v>13.56619795502008</c:v>
                </c:pt>
                <c:pt idx="3214">
                  <c:v>13.57013867105484</c:v>
                </c:pt>
                <c:pt idx="3215">
                  <c:v>13.57445316774331</c:v>
                </c:pt>
                <c:pt idx="3216">
                  <c:v>13.578920736509</c:v>
                </c:pt>
                <c:pt idx="3217">
                  <c:v>13.58271194028228</c:v>
                </c:pt>
                <c:pt idx="3218">
                  <c:v>13.58680572839427</c:v>
                </c:pt>
                <c:pt idx="3219">
                  <c:v>13.59126617752847</c:v>
                </c:pt>
                <c:pt idx="3220">
                  <c:v>13.5959508950549</c:v>
                </c:pt>
                <c:pt idx="3221">
                  <c:v>13.60011587948188</c:v>
                </c:pt>
                <c:pt idx="3222">
                  <c:v>13.60398539920165</c:v>
                </c:pt>
                <c:pt idx="3223">
                  <c:v>13.60852416428233</c:v>
                </c:pt>
                <c:pt idx="3224">
                  <c:v>13.61253963644784</c:v>
                </c:pt>
                <c:pt idx="3225">
                  <c:v>13.61648391229835</c:v>
                </c:pt>
                <c:pt idx="3226">
                  <c:v>13.62087316511755</c:v>
                </c:pt>
                <c:pt idx="3227">
                  <c:v>13.62488863728306</c:v>
                </c:pt>
                <c:pt idx="3228">
                  <c:v>13.62905362171004</c:v>
                </c:pt>
                <c:pt idx="3229">
                  <c:v>13.63359238679073</c:v>
                </c:pt>
                <c:pt idx="3230">
                  <c:v>13.63753310282549</c:v>
                </c:pt>
                <c:pt idx="3231">
                  <c:v>13.641548574991</c:v>
                </c:pt>
                <c:pt idx="3232">
                  <c:v>13.64601258394094</c:v>
                </c:pt>
                <c:pt idx="3233">
                  <c:v>13.65070086128311</c:v>
                </c:pt>
                <c:pt idx="3234">
                  <c:v>13.6548658457101</c:v>
                </c:pt>
                <c:pt idx="3235">
                  <c:v>13.65866060929913</c:v>
                </c:pt>
                <c:pt idx="3236">
                  <c:v>13.6633417670098</c:v>
                </c:pt>
                <c:pt idx="3237">
                  <c:v>13.66750675143678</c:v>
                </c:pt>
                <c:pt idx="3238">
                  <c:v>13.67197432020248</c:v>
                </c:pt>
                <c:pt idx="3239">
                  <c:v>13.67651308528317</c:v>
                </c:pt>
                <c:pt idx="3240">
                  <c:v>13.68074926602514</c:v>
                </c:pt>
                <c:pt idx="3241">
                  <c:v>13.68469354187565</c:v>
                </c:pt>
                <c:pt idx="3242">
                  <c:v>13.68923230695634</c:v>
                </c:pt>
                <c:pt idx="3243">
                  <c:v>13.69331897543683</c:v>
                </c:pt>
                <c:pt idx="3244">
                  <c:v>13.69711729884162</c:v>
                </c:pt>
                <c:pt idx="3245">
                  <c:v>13.70143179553008</c:v>
                </c:pt>
                <c:pt idx="3246">
                  <c:v>13.70544726769558</c:v>
                </c:pt>
                <c:pt idx="3247">
                  <c:v>13.70961225212257</c:v>
                </c:pt>
                <c:pt idx="3248">
                  <c:v>13.71422577333399</c:v>
                </c:pt>
                <c:pt idx="3249">
                  <c:v>13.71809173323802</c:v>
                </c:pt>
                <c:pt idx="3250">
                  <c:v>13.72217840171851</c:v>
                </c:pt>
                <c:pt idx="3251">
                  <c:v>13.72657121435346</c:v>
                </c:pt>
                <c:pt idx="3252">
                  <c:v>13.73125593187988</c:v>
                </c:pt>
                <c:pt idx="3253">
                  <c:v>13.73542091630687</c:v>
                </c:pt>
                <c:pt idx="3254">
                  <c:v>13.73929043602664</c:v>
                </c:pt>
                <c:pt idx="3255">
                  <c:v>13.74390039742232</c:v>
                </c:pt>
                <c:pt idx="3256">
                  <c:v>13.74799418553431</c:v>
                </c:pt>
                <c:pt idx="3257">
                  <c:v>13.752532950615</c:v>
                </c:pt>
                <c:pt idx="3258">
                  <c:v>13.75698983993345</c:v>
                </c:pt>
                <c:pt idx="3259">
                  <c:v>13.76123314030692</c:v>
                </c:pt>
                <c:pt idx="3260">
                  <c:v>13.76532692841892</c:v>
                </c:pt>
                <c:pt idx="3261">
                  <c:v>13.76979093736887</c:v>
                </c:pt>
                <c:pt idx="3262">
                  <c:v>13.77387760584936</c:v>
                </c:pt>
                <c:pt idx="3263">
                  <c:v>13.77774712556913</c:v>
                </c:pt>
                <c:pt idx="3264">
                  <c:v>13.78206162225759</c:v>
                </c:pt>
                <c:pt idx="3265">
                  <c:v>13.78600589810811</c:v>
                </c:pt>
                <c:pt idx="3266">
                  <c:v>13.79032039479657</c:v>
                </c:pt>
                <c:pt idx="3267">
                  <c:v>13.79411159856985</c:v>
                </c:pt>
                <c:pt idx="3268">
                  <c:v>13.7985756075198</c:v>
                </c:pt>
                <c:pt idx="3269">
                  <c:v>13.8027405919468</c:v>
                </c:pt>
                <c:pt idx="3270">
                  <c:v>13.80720460089673</c:v>
                </c:pt>
                <c:pt idx="3271">
                  <c:v>13.81174336597742</c:v>
                </c:pt>
                <c:pt idx="3272">
                  <c:v>13.8159795467194</c:v>
                </c:pt>
                <c:pt idx="3273">
                  <c:v>13.82007333483138</c:v>
                </c:pt>
                <c:pt idx="3274">
                  <c:v>13.82453734378134</c:v>
                </c:pt>
                <c:pt idx="3275">
                  <c:v>13.82855281594684</c:v>
                </c:pt>
                <c:pt idx="3276">
                  <c:v>13.83242233566661</c:v>
                </c:pt>
                <c:pt idx="3277">
                  <c:v>13.83680802867006</c:v>
                </c:pt>
                <c:pt idx="3278">
                  <c:v>13.84082706065131</c:v>
                </c:pt>
                <c:pt idx="3279">
                  <c:v>13.8449920450783</c:v>
                </c:pt>
                <c:pt idx="3280">
                  <c:v>13.84960200647398</c:v>
                </c:pt>
                <c:pt idx="3281">
                  <c:v>13.8543650399469</c:v>
                </c:pt>
                <c:pt idx="3282">
                  <c:v>13.8583805121124</c:v>
                </c:pt>
                <c:pt idx="3283">
                  <c:v>13.8627697649316</c:v>
                </c:pt>
                <c:pt idx="3284">
                  <c:v>13.86656096870488</c:v>
                </c:pt>
                <c:pt idx="3285">
                  <c:v>13.87080426907836</c:v>
                </c:pt>
                <c:pt idx="3286">
                  <c:v>13.87467022898237</c:v>
                </c:pt>
                <c:pt idx="3287">
                  <c:v>13.87913423793232</c:v>
                </c:pt>
                <c:pt idx="3288">
                  <c:v>13.88322090641281</c:v>
                </c:pt>
                <c:pt idx="3289">
                  <c:v>13.88791274357073</c:v>
                </c:pt>
                <c:pt idx="3290">
                  <c:v>13.89236963288918</c:v>
                </c:pt>
                <c:pt idx="3291">
                  <c:v>13.89654173694767</c:v>
                </c:pt>
                <c:pt idx="3292">
                  <c:v>13.90055720911317</c:v>
                </c:pt>
                <c:pt idx="3293">
                  <c:v>13.90509597419386</c:v>
                </c:pt>
                <c:pt idx="3294">
                  <c:v>13.90903313041287</c:v>
                </c:pt>
                <c:pt idx="3295">
                  <c:v>13.91312691852486</c:v>
                </c:pt>
                <c:pt idx="3296">
                  <c:v>13.91744141521333</c:v>
                </c:pt>
                <c:pt idx="3297">
                  <c:v>13.9213821312481</c:v>
                </c:pt>
                <c:pt idx="3298">
                  <c:v>13.92547591936008</c:v>
                </c:pt>
                <c:pt idx="3299">
                  <c:v>13.92927068294911</c:v>
                </c:pt>
                <c:pt idx="3300">
                  <c:v>13.93402659679052</c:v>
                </c:pt>
                <c:pt idx="3301">
                  <c:v>13.93797087264103</c:v>
                </c:pt>
                <c:pt idx="3302">
                  <c:v>13.94176563623006</c:v>
                </c:pt>
                <c:pt idx="3303">
                  <c:v>13.94615488904927</c:v>
                </c:pt>
                <c:pt idx="3304">
                  <c:v>13.95024155752977</c:v>
                </c:pt>
                <c:pt idx="3305">
                  <c:v>13.95440654195675</c:v>
                </c:pt>
                <c:pt idx="3306">
                  <c:v>13.95887411072245</c:v>
                </c:pt>
                <c:pt idx="3307">
                  <c:v>13.96288958288795</c:v>
                </c:pt>
                <c:pt idx="3308">
                  <c:v>13.96683385873846</c:v>
                </c:pt>
                <c:pt idx="3309">
                  <c:v>13.9712213316498</c:v>
                </c:pt>
                <c:pt idx="3310">
                  <c:v>13.97508729155381</c:v>
                </c:pt>
                <c:pt idx="3311">
                  <c:v>13.9792522759808</c:v>
                </c:pt>
                <c:pt idx="3312">
                  <c:v>13.98304703956983</c:v>
                </c:pt>
                <c:pt idx="3313">
                  <c:v>13.98765700096551</c:v>
                </c:pt>
                <c:pt idx="3314">
                  <c:v>13.99182198539249</c:v>
                </c:pt>
                <c:pt idx="3315">
                  <c:v>13.99636431028893</c:v>
                </c:pt>
                <c:pt idx="3316">
                  <c:v>14.00089595573812</c:v>
                </c:pt>
                <c:pt idx="3317">
                  <c:v>14.00498974385011</c:v>
                </c:pt>
                <c:pt idx="3318">
                  <c:v>14.0090835319621</c:v>
                </c:pt>
                <c:pt idx="3319">
                  <c:v>14.01354754091205</c:v>
                </c:pt>
                <c:pt idx="3320">
                  <c:v>14.01771252533903</c:v>
                </c:pt>
                <c:pt idx="3321">
                  <c:v>14.02157848524305</c:v>
                </c:pt>
                <c:pt idx="3322">
                  <c:v>14.02581822580078</c:v>
                </c:pt>
                <c:pt idx="3323">
                  <c:v>14.0296841857048</c:v>
                </c:pt>
                <c:pt idx="3324">
                  <c:v>14.03392748607827</c:v>
                </c:pt>
                <c:pt idx="3325">
                  <c:v>14.03853744747395</c:v>
                </c:pt>
                <c:pt idx="3326">
                  <c:v>14.04240696719373</c:v>
                </c:pt>
                <c:pt idx="3327">
                  <c:v>14.04649363567422</c:v>
                </c:pt>
                <c:pt idx="3328">
                  <c:v>14.05088644830918</c:v>
                </c:pt>
                <c:pt idx="3329">
                  <c:v>14.05549640970486</c:v>
                </c:pt>
                <c:pt idx="3330">
                  <c:v>14.05981090639332</c:v>
                </c:pt>
                <c:pt idx="3331">
                  <c:v>14.06375518224383</c:v>
                </c:pt>
                <c:pt idx="3332">
                  <c:v>14.06829038750877</c:v>
                </c:pt>
                <c:pt idx="3333">
                  <c:v>14.07238417562076</c:v>
                </c:pt>
                <c:pt idx="3334">
                  <c:v>14.07699413701644</c:v>
                </c:pt>
                <c:pt idx="3335">
                  <c:v>14.0814581459664</c:v>
                </c:pt>
                <c:pt idx="3336">
                  <c:v>14.08562313039337</c:v>
                </c:pt>
                <c:pt idx="3337">
                  <c:v>14.08978811482036</c:v>
                </c:pt>
                <c:pt idx="3338">
                  <c:v>14.09424856395455</c:v>
                </c:pt>
                <c:pt idx="3339">
                  <c:v>14.09819283980507</c:v>
                </c:pt>
                <c:pt idx="3340">
                  <c:v>14.10206235952484</c:v>
                </c:pt>
                <c:pt idx="3341">
                  <c:v>14.10652636847478</c:v>
                </c:pt>
                <c:pt idx="3342">
                  <c:v>14.11032113206381</c:v>
                </c:pt>
                <c:pt idx="3343">
                  <c:v>14.1145573128058</c:v>
                </c:pt>
                <c:pt idx="3344">
                  <c:v>14.1185015886563</c:v>
                </c:pt>
                <c:pt idx="3345">
                  <c:v>14.12303679392124</c:v>
                </c:pt>
                <c:pt idx="3346">
                  <c:v>14.12705226608674</c:v>
                </c:pt>
                <c:pt idx="3347">
                  <c:v>14.13166934711392</c:v>
                </c:pt>
                <c:pt idx="3348">
                  <c:v>14.13612623643237</c:v>
                </c:pt>
                <c:pt idx="3349">
                  <c:v>14.14029834049085</c:v>
                </c:pt>
                <c:pt idx="3350">
                  <c:v>14.14453452123283</c:v>
                </c:pt>
                <c:pt idx="3351">
                  <c:v>14.14885257773704</c:v>
                </c:pt>
                <c:pt idx="3352">
                  <c:v>14.15286804990254</c:v>
                </c:pt>
                <c:pt idx="3353">
                  <c:v>14.15673400980657</c:v>
                </c:pt>
                <c:pt idx="3354">
                  <c:v>14.16112326262577</c:v>
                </c:pt>
                <c:pt idx="3355">
                  <c:v>14.16513873479128</c:v>
                </c:pt>
                <c:pt idx="3356">
                  <c:v>14.16938203516475</c:v>
                </c:pt>
                <c:pt idx="3357">
                  <c:v>14.1739172404297</c:v>
                </c:pt>
                <c:pt idx="3358">
                  <c:v>14.17867671408685</c:v>
                </c:pt>
                <c:pt idx="3359">
                  <c:v>14.18262098993736</c:v>
                </c:pt>
                <c:pt idx="3360">
                  <c:v>14.18715975501805</c:v>
                </c:pt>
                <c:pt idx="3361">
                  <c:v>14.19191566885946</c:v>
                </c:pt>
                <c:pt idx="3362">
                  <c:v>14.19608065328645</c:v>
                </c:pt>
                <c:pt idx="3363">
                  <c:v>14.19987897669122</c:v>
                </c:pt>
                <c:pt idx="3364">
                  <c:v>14.2044889380869</c:v>
                </c:pt>
                <c:pt idx="3365">
                  <c:v>14.20858272619889</c:v>
                </c:pt>
                <c:pt idx="3366">
                  <c:v>14.21319268759457</c:v>
                </c:pt>
                <c:pt idx="3367">
                  <c:v>14.21772789285951</c:v>
                </c:pt>
                <c:pt idx="3368">
                  <c:v>14.22197119323298</c:v>
                </c:pt>
                <c:pt idx="3369">
                  <c:v>14.22591190926775</c:v>
                </c:pt>
                <c:pt idx="3370">
                  <c:v>14.23045067434844</c:v>
                </c:pt>
                <c:pt idx="3371">
                  <c:v>14.23453734282893</c:v>
                </c:pt>
                <c:pt idx="3372">
                  <c:v>14.23833566623371</c:v>
                </c:pt>
                <c:pt idx="3373">
                  <c:v>14.24272491905292</c:v>
                </c:pt>
                <c:pt idx="3374">
                  <c:v>14.24674039121842</c:v>
                </c:pt>
                <c:pt idx="3375">
                  <c:v>14.2509053756454</c:v>
                </c:pt>
                <c:pt idx="3376">
                  <c:v>14.2554441407261</c:v>
                </c:pt>
                <c:pt idx="3377">
                  <c:v>14.25931010063011</c:v>
                </c:pt>
                <c:pt idx="3378">
                  <c:v>14.2634038887421</c:v>
                </c:pt>
                <c:pt idx="3379">
                  <c:v>14.26778958174556</c:v>
                </c:pt>
                <c:pt idx="3380">
                  <c:v>14.27254905540272</c:v>
                </c:pt>
                <c:pt idx="3381">
                  <c:v>14.27671403982971</c:v>
                </c:pt>
                <c:pt idx="3382">
                  <c:v>14.28051236323448</c:v>
                </c:pt>
                <c:pt idx="3383">
                  <c:v>14.28519708076091</c:v>
                </c:pt>
                <c:pt idx="3384">
                  <c:v>14.2892837492414</c:v>
                </c:pt>
                <c:pt idx="3385">
                  <c:v>14.29390083026858</c:v>
                </c:pt>
                <c:pt idx="3386">
                  <c:v>14.29836483921852</c:v>
                </c:pt>
                <c:pt idx="3387">
                  <c:v>14.30245150769902</c:v>
                </c:pt>
                <c:pt idx="3388">
                  <c:v>14.30654529581102</c:v>
                </c:pt>
                <c:pt idx="3389">
                  <c:v>14.31100930476096</c:v>
                </c:pt>
                <c:pt idx="3390">
                  <c:v>14.31517428918795</c:v>
                </c:pt>
                <c:pt idx="3391">
                  <c:v>14.31904380890772</c:v>
                </c:pt>
                <c:pt idx="3392">
                  <c:v>14.32328354946544</c:v>
                </c:pt>
                <c:pt idx="3393">
                  <c:v>14.32714950936946</c:v>
                </c:pt>
                <c:pt idx="3394">
                  <c:v>14.33146400605793</c:v>
                </c:pt>
                <c:pt idx="3395">
                  <c:v>14.33607752726936</c:v>
                </c:pt>
                <c:pt idx="3396">
                  <c:v>14.33986873104264</c:v>
                </c:pt>
                <c:pt idx="3397">
                  <c:v>14.34396251915463</c:v>
                </c:pt>
                <c:pt idx="3398">
                  <c:v>14.34842296828882</c:v>
                </c:pt>
                <c:pt idx="3399">
                  <c:v>14.35295817355376</c:v>
                </c:pt>
                <c:pt idx="3400">
                  <c:v>14.35720147392724</c:v>
                </c:pt>
                <c:pt idx="3401">
                  <c:v>14.361142189962</c:v>
                </c:pt>
                <c:pt idx="3402">
                  <c:v>14.36575215135768</c:v>
                </c:pt>
                <c:pt idx="3403">
                  <c:v>14.36984593946968</c:v>
                </c:pt>
                <c:pt idx="3404">
                  <c:v>14.3744594606811</c:v>
                </c:pt>
                <c:pt idx="3405">
                  <c:v>14.37891634999955</c:v>
                </c:pt>
                <c:pt idx="3406">
                  <c:v>14.38301013811154</c:v>
                </c:pt>
                <c:pt idx="3407">
                  <c:v>14.38732463480001</c:v>
                </c:pt>
                <c:pt idx="3408">
                  <c:v>14.39171388761922</c:v>
                </c:pt>
                <c:pt idx="3409">
                  <c:v>14.39565460365398</c:v>
                </c:pt>
                <c:pt idx="3410">
                  <c:v>14.3995988795045</c:v>
                </c:pt>
                <c:pt idx="3411">
                  <c:v>14.4039881323237</c:v>
                </c:pt>
                <c:pt idx="3412">
                  <c:v>14.4087511657966</c:v>
                </c:pt>
                <c:pt idx="3413">
                  <c:v>14.41313685880006</c:v>
                </c:pt>
                <c:pt idx="3414">
                  <c:v>14.41767562388075</c:v>
                </c:pt>
                <c:pt idx="3415">
                  <c:v>14.42154514360052</c:v>
                </c:pt>
                <c:pt idx="3416">
                  <c:v>14.42556061576602</c:v>
                </c:pt>
                <c:pt idx="3417">
                  <c:v>14.43002462471597</c:v>
                </c:pt>
                <c:pt idx="3418">
                  <c:v>14.43463458611165</c:v>
                </c:pt>
                <c:pt idx="3419">
                  <c:v>14.43887076685362</c:v>
                </c:pt>
                <c:pt idx="3420">
                  <c:v>14.44281860251988</c:v>
                </c:pt>
                <c:pt idx="3421">
                  <c:v>14.44735024796907</c:v>
                </c:pt>
                <c:pt idx="3422">
                  <c:v>14.45137194981214</c:v>
                </c:pt>
                <c:pt idx="3423">
                  <c:v>14.45516671340117</c:v>
                </c:pt>
                <c:pt idx="3424">
                  <c:v>14.45955596622038</c:v>
                </c:pt>
                <c:pt idx="3425">
                  <c:v>14.46364263470087</c:v>
                </c:pt>
                <c:pt idx="3426">
                  <c:v>14.46788593507434</c:v>
                </c:pt>
                <c:pt idx="3427">
                  <c:v>14.47227518789355</c:v>
                </c:pt>
                <c:pt idx="3428">
                  <c:v>14.47621234411256</c:v>
                </c:pt>
                <c:pt idx="3429">
                  <c:v>14.48015661996307</c:v>
                </c:pt>
                <c:pt idx="3430">
                  <c:v>14.48462062891302</c:v>
                </c:pt>
                <c:pt idx="3431">
                  <c:v>14.48938366238593</c:v>
                </c:pt>
                <c:pt idx="3432">
                  <c:v>14.49361984312791</c:v>
                </c:pt>
                <c:pt idx="3433">
                  <c:v>14.49741460671694</c:v>
                </c:pt>
                <c:pt idx="3434">
                  <c:v>14.50195337179762</c:v>
                </c:pt>
                <c:pt idx="3435">
                  <c:v>14.50604004027812</c:v>
                </c:pt>
                <c:pt idx="3436">
                  <c:v>14.5098383636829</c:v>
                </c:pt>
                <c:pt idx="3437">
                  <c:v>14.5142276165021</c:v>
                </c:pt>
                <c:pt idx="3438">
                  <c:v>14.5183142849826</c:v>
                </c:pt>
                <c:pt idx="3439">
                  <c:v>14.5224080730946</c:v>
                </c:pt>
                <c:pt idx="3440">
                  <c:v>14.52702159430602</c:v>
                </c:pt>
                <c:pt idx="3441">
                  <c:v>14.53096231034078</c:v>
                </c:pt>
                <c:pt idx="3442">
                  <c:v>14.53483183006055</c:v>
                </c:pt>
                <c:pt idx="3443">
                  <c:v>14.5393670353255</c:v>
                </c:pt>
                <c:pt idx="3444">
                  <c:v>14.54316179891452</c:v>
                </c:pt>
                <c:pt idx="3445">
                  <c:v>14.5473267833415</c:v>
                </c:pt>
                <c:pt idx="3446">
                  <c:v>14.55119630306128</c:v>
                </c:pt>
                <c:pt idx="3447">
                  <c:v>14.55580626445696</c:v>
                </c:pt>
                <c:pt idx="3448">
                  <c:v>14.55990005256895</c:v>
                </c:pt>
                <c:pt idx="3449">
                  <c:v>14.56451001396463</c:v>
                </c:pt>
                <c:pt idx="3450">
                  <c:v>14.56889926678383</c:v>
                </c:pt>
                <c:pt idx="3451">
                  <c:v>14.5732137634723</c:v>
                </c:pt>
                <c:pt idx="3452">
                  <c:v>14.57715091969131</c:v>
                </c:pt>
                <c:pt idx="3453">
                  <c:v>14.58169324458775</c:v>
                </c:pt>
                <c:pt idx="3454">
                  <c:v>14.58570871675325</c:v>
                </c:pt>
                <c:pt idx="3455">
                  <c:v>14.58957823647302</c:v>
                </c:pt>
                <c:pt idx="3456">
                  <c:v>14.59396748929223</c:v>
                </c:pt>
                <c:pt idx="3457">
                  <c:v>14.5978298893805</c:v>
                </c:pt>
                <c:pt idx="3458">
                  <c:v>14.60214438606897</c:v>
                </c:pt>
                <c:pt idx="3459">
                  <c:v>14.6066867109654</c:v>
                </c:pt>
                <c:pt idx="3460">
                  <c:v>14.61047791473868</c:v>
                </c:pt>
                <c:pt idx="3461">
                  <c:v>14.61464289916567</c:v>
                </c:pt>
                <c:pt idx="3462">
                  <c:v>14.61903571180062</c:v>
                </c:pt>
                <c:pt idx="3463">
                  <c:v>14.6236456731963</c:v>
                </c:pt>
                <c:pt idx="3464">
                  <c:v>14.6278106576233</c:v>
                </c:pt>
                <c:pt idx="3465">
                  <c:v>14.6317549334738</c:v>
                </c:pt>
                <c:pt idx="3466">
                  <c:v>14.63636133505372</c:v>
                </c:pt>
                <c:pt idx="3467">
                  <c:v>14.64045512316572</c:v>
                </c:pt>
                <c:pt idx="3468">
                  <c:v>14.64424988675475</c:v>
                </c:pt>
                <c:pt idx="3469">
                  <c:v>14.64848962731247</c:v>
                </c:pt>
                <c:pt idx="3470">
                  <c:v>14.65257629579297</c:v>
                </c:pt>
                <c:pt idx="3471">
                  <c:v>14.65674839985145</c:v>
                </c:pt>
                <c:pt idx="3472">
                  <c:v>14.66128360511639</c:v>
                </c:pt>
                <c:pt idx="3473">
                  <c:v>14.6652990772819</c:v>
                </c:pt>
                <c:pt idx="3474">
                  <c:v>14.66916503718592</c:v>
                </c:pt>
                <c:pt idx="3475">
                  <c:v>14.67370736208235</c:v>
                </c:pt>
                <c:pt idx="3476">
                  <c:v>14.67846327592376</c:v>
                </c:pt>
                <c:pt idx="3477">
                  <c:v>14.68270657629725</c:v>
                </c:pt>
                <c:pt idx="3478">
                  <c:v>14.68657609601701</c:v>
                </c:pt>
                <c:pt idx="3479">
                  <c:v>14.69103298533545</c:v>
                </c:pt>
                <c:pt idx="3480">
                  <c:v>14.69520508939394</c:v>
                </c:pt>
                <c:pt idx="3481">
                  <c:v>14.69974029465888</c:v>
                </c:pt>
                <c:pt idx="3482">
                  <c:v>14.70420430360882</c:v>
                </c:pt>
                <c:pt idx="3483">
                  <c:v>14.7084404843508</c:v>
                </c:pt>
                <c:pt idx="3484">
                  <c:v>14.7125342724628</c:v>
                </c:pt>
                <c:pt idx="3485">
                  <c:v>14.71699828141274</c:v>
                </c:pt>
                <c:pt idx="3486">
                  <c:v>14.72101375357824</c:v>
                </c:pt>
                <c:pt idx="3487">
                  <c:v>14.72495802942875</c:v>
                </c:pt>
                <c:pt idx="3488">
                  <c:v>14.72919776998648</c:v>
                </c:pt>
                <c:pt idx="3489">
                  <c:v>14.73320968233623</c:v>
                </c:pt>
                <c:pt idx="3490">
                  <c:v>14.73745298270971</c:v>
                </c:pt>
                <c:pt idx="3491">
                  <c:v>14.74124774629873</c:v>
                </c:pt>
                <c:pt idx="3492">
                  <c:v>14.74578651137943</c:v>
                </c:pt>
                <c:pt idx="3493">
                  <c:v>14.74987317985992</c:v>
                </c:pt>
                <c:pt idx="3494">
                  <c:v>14.75441194494061</c:v>
                </c:pt>
                <c:pt idx="3495">
                  <c:v>14.75910022228278</c:v>
                </c:pt>
                <c:pt idx="3496">
                  <c:v>14.76326520670976</c:v>
                </c:pt>
                <c:pt idx="3497">
                  <c:v>14.76720236292877</c:v>
                </c:pt>
                <c:pt idx="3498">
                  <c:v>14.77159161574798</c:v>
                </c:pt>
                <c:pt idx="3499">
                  <c:v>14.77568540385997</c:v>
                </c:pt>
                <c:pt idx="3500">
                  <c:v>14.77947660763325</c:v>
                </c:pt>
                <c:pt idx="3501">
                  <c:v>14.78394417639895</c:v>
                </c:pt>
                <c:pt idx="3502">
                  <c:v>14.7879560887487</c:v>
                </c:pt>
                <c:pt idx="3503">
                  <c:v>14.79212107317568</c:v>
                </c:pt>
                <c:pt idx="3504">
                  <c:v>14.79666339807212</c:v>
                </c:pt>
                <c:pt idx="3505">
                  <c:v>14.8005329177919</c:v>
                </c:pt>
                <c:pt idx="3506">
                  <c:v>14.80447363382666</c:v>
                </c:pt>
                <c:pt idx="3507">
                  <c:v>14.8090871550381</c:v>
                </c:pt>
                <c:pt idx="3508">
                  <c:v>14.81376831274875</c:v>
                </c:pt>
                <c:pt idx="3509">
                  <c:v>14.81793329717574</c:v>
                </c:pt>
                <c:pt idx="3510">
                  <c:v>14.82173162058052</c:v>
                </c:pt>
                <c:pt idx="3511">
                  <c:v>14.8264127782912</c:v>
                </c:pt>
                <c:pt idx="3512">
                  <c:v>14.83050656640318</c:v>
                </c:pt>
                <c:pt idx="3513">
                  <c:v>14.83512008761461</c:v>
                </c:pt>
                <c:pt idx="3514">
                  <c:v>14.83958409656456</c:v>
                </c:pt>
                <c:pt idx="3515">
                  <c:v>14.84367076504505</c:v>
                </c:pt>
                <c:pt idx="3516">
                  <c:v>14.84776455315705</c:v>
                </c:pt>
                <c:pt idx="3517">
                  <c:v>14.852299758422</c:v>
                </c:pt>
                <c:pt idx="3518">
                  <c:v>14.85639354653398</c:v>
                </c:pt>
                <c:pt idx="3519">
                  <c:v>14.86026306625375</c:v>
                </c:pt>
                <c:pt idx="3520">
                  <c:v>14.86450280681147</c:v>
                </c:pt>
                <c:pt idx="3521">
                  <c:v>14.86851827897698</c:v>
                </c:pt>
                <c:pt idx="3522">
                  <c:v>14.87275445971895</c:v>
                </c:pt>
                <c:pt idx="3523">
                  <c:v>14.8772967846154</c:v>
                </c:pt>
                <c:pt idx="3524">
                  <c:v>14.88115918470366</c:v>
                </c:pt>
                <c:pt idx="3525">
                  <c:v>14.88533128876214</c:v>
                </c:pt>
                <c:pt idx="3526">
                  <c:v>14.8897169817656</c:v>
                </c:pt>
                <c:pt idx="3527">
                  <c:v>14.89425218703053</c:v>
                </c:pt>
                <c:pt idx="3528">
                  <c:v>14.898566683719</c:v>
                </c:pt>
                <c:pt idx="3529">
                  <c:v>14.90243976325452</c:v>
                </c:pt>
                <c:pt idx="3530">
                  <c:v>14.90697140870371</c:v>
                </c:pt>
                <c:pt idx="3531">
                  <c:v>14.9111363931307</c:v>
                </c:pt>
                <c:pt idx="3532">
                  <c:v>14.91567871802713</c:v>
                </c:pt>
                <c:pt idx="3533">
                  <c:v>14.92014272697708</c:v>
                </c:pt>
                <c:pt idx="3534">
                  <c:v>14.92422939545757</c:v>
                </c:pt>
                <c:pt idx="3535">
                  <c:v>14.92839437988456</c:v>
                </c:pt>
                <c:pt idx="3536">
                  <c:v>14.93278630256558</c:v>
                </c:pt>
                <c:pt idx="3537">
                  <c:v>14.93687297104607</c:v>
                </c:pt>
                <c:pt idx="3538">
                  <c:v>14.94089556284307</c:v>
                </c:pt>
                <c:pt idx="3539">
                  <c:v>14.94506054727006</c:v>
                </c:pt>
                <c:pt idx="3540">
                  <c:v>14.94900126330482</c:v>
                </c:pt>
                <c:pt idx="3541">
                  <c:v>14.9532374440468</c:v>
                </c:pt>
                <c:pt idx="3542">
                  <c:v>14.95711052358232</c:v>
                </c:pt>
                <c:pt idx="3543">
                  <c:v>14.96172048497799</c:v>
                </c:pt>
                <c:pt idx="3544">
                  <c:v>14.96581427309</c:v>
                </c:pt>
                <c:pt idx="3545">
                  <c:v>14.97034947835492</c:v>
                </c:pt>
                <c:pt idx="3546">
                  <c:v>14.97488468361986</c:v>
                </c:pt>
                <c:pt idx="3547">
                  <c:v>14.97912798399334</c:v>
                </c:pt>
                <c:pt idx="3548">
                  <c:v>14.98314345615884</c:v>
                </c:pt>
                <c:pt idx="3549">
                  <c:v>14.9876074651088</c:v>
                </c:pt>
                <c:pt idx="3550">
                  <c:v>14.9916229372743</c:v>
                </c:pt>
                <c:pt idx="3551">
                  <c:v>14.99541770086332</c:v>
                </c:pt>
                <c:pt idx="3552">
                  <c:v>14.99980695368253</c:v>
                </c:pt>
                <c:pt idx="3553">
                  <c:v>15.00381886603228</c:v>
                </c:pt>
                <c:pt idx="3554">
                  <c:v>15.00806216640575</c:v>
                </c:pt>
                <c:pt idx="3555">
                  <c:v>15.01260093148645</c:v>
                </c:pt>
                <c:pt idx="3556">
                  <c:v>15.01646333157471</c:v>
                </c:pt>
                <c:pt idx="3557">
                  <c:v>15.02048592337172</c:v>
                </c:pt>
                <c:pt idx="3558">
                  <c:v>15.02494993232166</c:v>
                </c:pt>
                <c:pt idx="3559">
                  <c:v>15.02955989371734</c:v>
                </c:pt>
                <c:pt idx="3560">
                  <c:v>15.03387439040581</c:v>
                </c:pt>
                <c:pt idx="3561">
                  <c:v>15.03781510644057</c:v>
                </c:pt>
                <c:pt idx="3562">
                  <c:v>15.04227555557477</c:v>
                </c:pt>
                <c:pt idx="3563">
                  <c:v>15.04636934368676</c:v>
                </c:pt>
                <c:pt idx="3564">
                  <c:v>15.05016054746004</c:v>
                </c:pt>
                <c:pt idx="3565">
                  <c:v>15.054553360095</c:v>
                </c:pt>
                <c:pt idx="3566">
                  <c:v>15.0586400285755</c:v>
                </c:pt>
                <c:pt idx="3567">
                  <c:v>15.06280501300248</c:v>
                </c:pt>
                <c:pt idx="3568">
                  <c:v>15.06719782563743</c:v>
                </c:pt>
                <c:pt idx="3569">
                  <c:v>15.0710673453572</c:v>
                </c:pt>
                <c:pt idx="3570">
                  <c:v>15.0751540138377</c:v>
                </c:pt>
                <c:pt idx="3571">
                  <c:v>15.07954682647265</c:v>
                </c:pt>
                <c:pt idx="3572">
                  <c:v>15.08334159006168</c:v>
                </c:pt>
                <c:pt idx="3573">
                  <c:v>15.08750657448867</c:v>
                </c:pt>
                <c:pt idx="3574">
                  <c:v>15.09144729052343</c:v>
                </c:pt>
                <c:pt idx="3575">
                  <c:v>15.09598605560412</c:v>
                </c:pt>
                <c:pt idx="3576">
                  <c:v>15.10000152776962</c:v>
                </c:pt>
                <c:pt idx="3577">
                  <c:v>15.10394580362013</c:v>
                </c:pt>
                <c:pt idx="3578">
                  <c:v>15.10826030030859</c:v>
                </c:pt>
                <c:pt idx="3579">
                  <c:v>15.1122757724741</c:v>
                </c:pt>
                <c:pt idx="3580">
                  <c:v>15.11644075690108</c:v>
                </c:pt>
                <c:pt idx="3581">
                  <c:v>15.12097952198177</c:v>
                </c:pt>
                <c:pt idx="3582">
                  <c:v>15.12491667820078</c:v>
                </c:pt>
                <c:pt idx="3583">
                  <c:v>15.12893926999778</c:v>
                </c:pt>
                <c:pt idx="3584">
                  <c:v>15.13347447526272</c:v>
                </c:pt>
                <c:pt idx="3585">
                  <c:v>15.13816275260489</c:v>
                </c:pt>
                <c:pt idx="3586">
                  <c:v>15.14232773703187</c:v>
                </c:pt>
                <c:pt idx="3587">
                  <c:v>15.14619369693589</c:v>
                </c:pt>
                <c:pt idx="3588">
                  <c:v>15.15072890220083</c:v>
                </c:pt>
                <c:pt idx="3589">
                  <c:v>15.15489388662782</c:v>
                </c:pt>
                <c:pt idx="3590">
                  <c:v>15.15943621152427</c:v>
                </c:pt>
                <c:pt idx="3591">
                  <c:v>15.1638931008427</c:v>
                </c:pt>
                <c:pt idx="3592">
                  <c:v>15.16813640121618</c:v>
                </c:pt>
                <c:pt idx="3593">
                  <c:v>15.17215187338168</c:v>
                </c:pt>
                <c:pt idx="3594">
                  <c:v>15.17661944214738</c:v>
                </c:pt>
                <c:pt idx="3595">
                  <c:v>15.18070611062787</c:v>
                </c:pt>
                <c:pt idx="3596">
                  <c:v>15.18457563034764</c:v>
                </c:pt>
                <c:pt idx="3597">
                  <c:v>15.18889012703611</c:v>
                </c:pt>
                <c:pt idx="3598">
                  <c:v>15.19283084307087</c:v>
                </c:pt>
                <c:pt idx="3599">
                  <c:v>15.19707414344435</c:v>
                </c:pt>
                <c:pt idx="3600">
                  <c:v>15.20168054502427</c:v>
                </c:pt>
                <c:pt idx="3601">
                  <c:v>15.20547886842905</c:v>
                </c:pt>
                <c:pt idx="3602">
                  <c:v>15.20956553690955</c:v>
                </c:pt>
                <c:pt idx="3603">
                  <c:v>15.21403310567525</c:v>
                </c:pt>
                <c:pt idx="3604">
                  <c:v>15.21857187075593</c:v>
                </c:pt>
                <c:pt idx="3605">
                  <c:v>15.22280805149791</c:v>
                </c:pt>
                <c:pt idx="3606">
                  <c:v>15.22674876753267</c:v>
                </c:pt>
                <c:pt idx="3607">
                  <c:v>15.2312910924291</c:v>
                </c:pt>
                <c:pt idx="3608">
                  <c:v>15.2354560768561</c:v>
                </c:pt>
                <c:pt idx="3609">
                  <c:v>15.23925084044512</c:v>
                </c:pt>
                <c:pt idx="3610">
                  <c:v>15.2434158248721</c:v>
                </c:pt>
                <c:pt idx="3611">
                  <c:v>15.2475024933526</c:v>
                </c:pt>
                <c:pt idx="3612">
                  <c:v>15.25181699004107</c:v>
                </c:pt>
                <c:pt idx="3613">
                  <c:v>15.25628455880677</c:v>
                </c:pt>
                <c:pt idx="3614">
                  <c:v>15.26030003097226</c:v>
                </c:pt>
                <c:pt idx="3615">
                  <c:v>15.26424430682278</c:v>
                </c:pt>
                <c:pt idx="3616">
                  <c:v>15.26862999982623</c:v>
                </c:pt>
                <c:pt idx="3617">
                  <c:v>15.27339303329914</c:v>
                </c:pt>
                <c:pt idx="3618">
                  <c:v>15.27770752998761</c:v>
                </c:pt>
                <c:pt idx="3619">
                  <c:v>15.28149873376089</c:v>
                </c:pt>
                <c:pt idx="3620">
                  <c:v>15.28603393902583</c:v>
                </c:pt>
                <c:pt idx="3621">
                  <c:v>15.29012772713782</c:v>
                </c:pt>
                <c:pt idx="3622">
                  <c:v>15.29466649221851</c:v>
                </c:pt>
                <c:pt idx="3623">
                  <c:v>15.2991981376677</c:v>
                </c:pt>
                <c:pt idx="3624">
                  <c:v>15.30337024172618</c:v>
                </c:pt>
                <c:pt idx="3625">
                  <c:v>15.30753522615317</c:v>
                </c:pt>
                <c:pt idx="3626">
                  <c:v>15.31199211547161</c:v>
                </c:pt>
                <c:pt idx="3627">
                  <c:v>15.31593639132213</c:v>
                </c:pt>
                <c:pt idx="3628">
                  <c:v>15.31988066717264</c:v>
                </c:pt>
                <c:pt idx="3629">
                  <c:v>15.32426991999184</c:v>
                </c:pt>
                <c:pt idx="3630">
                  <c:v>15.32813587989586</c:v>
                </c:pt>
                <c:pt idx="3631">
                  <c:v>15.33237918026934</c:v>
                </c:pt>
                <c:pt idx="3632">
                  <c:v>15.33617038404262</c:v>
                </c:pt>
                <c:pt idx="3633">
                  <c:v>15.34070914912331</c:v>
                </c:pt>
                <c:pt idx="3634">
                  <c:v>15.3447958176038</c:v>
                </c:pt>
                <c:pt idx="3635">
                  <c:v>15.34941289863098</c:v>
                </c:pt>
                <c:pt idx="3636">
                  <c:v>15.35402286002666</c:v>
                </c:pt>
                <c:pt idx="3637">
                  <c:v>15.35825904076863</c:v>
                </c:pt>
                <c:pt idx="3638">
                  <c:v>15.36213212030415</c:v>
                </c:pt>
                <c:pt idx="3639">
                  <c:v>15.36652137312336</c:v>
                </c:pt>
                <c:pt idx="3640">
                  <c:v>15.37060804160385</c:v>
                </c:pt>
                <c:pt idx="3641">
                  <c:v>15.37440636500865</c:v>
                </c:pt>
                <c:pt idx="3642">
                  <c:v>15.37879561782784</c:v>
                </c:pt>
                <c:pt idx="3643">
                  <c:v>15.38296060225482</c:v>
                </c:pt>
                <c:pt idx="3644">
                  <c:v>15.38704727073532</c:v>
                </c:pt>
                <c:pt idx="3645">
                  <c:v>15.39158959563176</c:v>
                </c:pt>
                <c:pt idx="3646">
                  <c:v>15.39545555553578</c:v>
                </c:pt>
                <c:pt idx="3647">
                  <c:v>15.39954222401627</c:v>
                </c:pt>
                <c:pt idx="3648">
                  <c:v>15.40400979278197</c:v>
                </c:pt>
                <c:pt idx="3649">
                  <c:v>15.4086945103084</c:v>
                </c:pt>
                <c:pt idx="3650">
                  <c:v>15.41293425086612</c:v>
                </c:pt>
                <c:pt idx="3651">
                  <c:v>15.41680733040163</c:v>
                </c:pt>
                <c:pt idx="3652">
                  <c:v>15.42134253566657</c:v>
                </c:pt>
                <c:pt idx="3653">
                  <c:v>15.42542920414707</c:v>
                </c:pt>
                <c:pt idx="3654">
                  <c:v>15.43004628517424</c:v>
                </c:pt>
                <c:pt idx="3655">
                  <c:v>15.43458505025493</c:v>
                </c:pt>
                <c:pt idx="3656">
                  <c:v>15.43867171873542</c:v>
                </c:pt>
                <c:pt idx="3657">
                  <c:v>15.44276550684742</c:v>
                </c:pt>
                <c:pt idx="3658">
                  <c:v>15.44722951579736</c:v>
                </c:pt>
                <c:pt idx="3659">
                  <c:v>15.45139450022435</c:v>
                </c:pt>
                <c:pt idx="3660">
                  <c:v>15.45518926381338</c:v>
                </c:pt>
                <c:pt idx="3661">
                  <c:v>15.45950376050184</c:v>
                </c:pt>
                <c:pt idx="3662">
                  <c:v>15.46344091672086</c:v>
                </c:pt>
                <c:pt idx="3663">
                  <c:v>15.46768421709433</c:v>
                </c:pt>
                <c:pt idx="3664">
                  <c:v>15.47229773830576</c:v>
                </c:pt>
                <c:pt idx="3665">
                  <c:v>15.4760853822633</c:v>
                </c:pt>
                <c:pt idx="3666">
                  <c:v>15.48025036669027</c:v>
                </c:pt>
                <c:pt idx="3667">
                  <c:v>15.48464317932523</c:v>
                </c:pt>
                <c:pt idx="3668">
                  <c:v>15.48925670053666</c:v>
                </c:pt>
                <c:pt idx="3669">
                  <c:v>15.49349288127864</c:v>
                </c:pt>
                <c:pt idx="3670">
                  <c:v>15.49743715712915</c:v>
                </c:pt>
                <c:pt idx="3671">
                  <c:v>15.50197236239408</c:v>
                </c:pt>
                <c:pt idx="3672">
                  <c:v>15.50606615050608</c:v>
                </c:pt>
                <c:pt idx="3673">
                  <c:v>15.50993567022585</c:v>
                </c:pt>
                <c:pt idx="3674">
                  <c:v>15.51410065465283</c:v>
                </c:pt>
                <c:pt idx="3675">
                  <c:v>15.51826563907981</c:v>
                </c:pt>
                <c:pt idx="3676">
                  <c:v>15.52235230756031</c:v>
                </c:pt>
                <c:pt idx="3677">
                  <c:v>15.52689463245675</c:v>
                </c:pt>
                <c:pt idx="3678">
                  <c:v>15.53075703254502</c:v>
                </c:pt>
                <c:pt idx="3679">
                  <c:v>15.5349291366035</c:v>
                </c:pt>
                <c:pt idx="3680">
                  <c:v>15.53924363329197</c:v>
                </c:pt>
                <c:pt idx="3681">
                  <c:v>15.54399954713338</c:v>
                </c:pt>
                <c:pt idx="3682">
                  <c:v>15.54824284750685</c:v>
                </c:pt>
                <c:pt idx="3683">
                  <c:v>15.5520376110959</c:v>
                </c:pt>
                <c:pt idx="3684">
                  <c:v>15.55672232862231</c:v>
                </c:pt>
                <c:pt idx="3685">
                  <c:v>15.56073780078781</c:v>
                </c:pt>
                <c:pt idx="3686">
                  <c:v>15.5652765658685</c:v>
                </c:pt>
                <c:pt idx="3687">
                  <c:v>15.56981533094918</c:v>
                </c:pt>
                <c:pt idx="3688">
                  <c:v>15.57405151169115</c:v>
                </c:pt>
                <c:pt idx="3689">
                  <c:v>15.57814529980315</c:v>
                </c:pt>
                <c:pt idx="3690">
                  <c:v>15.58253455262236</c:v>
                </c:pt>
                <c:pt idx="3691">
                  <c:v>15.58662122110285</c:v>
                </c:pt>
                <c:pt idx="3692">
                  <c:v>15.59041954450763</c:v>
                </c:pt>
                <c:pt idx="3693">
                  <c:v>15.59480879732683</c:v>
                </c:pt>
                <c:pt idx="3694">
                  <c:v>15.5987495133616</c:v>
                </c:pt>
                <c:pt idx="3695">
                  <c:v>15.60298569410357</c:v>
                </c:pt>
                <c:pt idx="3696">
                  <c:v>15.60685877363909</c:v>
                </c:pt>
                <c:pt idx="3697">
                  <c:v>15.61139397890403</c:v>
                </c:pt>
                <c:pt idx="3698">
                  <c:v>15.61555896333102</c:v>
                </c:pt>
                <c:pt idx="3699">
                  <c:v>15.61994821615022</c:v>
                </c:pt>
                <c:pt idx="3700">
                  <c:v>15.6245581775459</c:v>
                </c:pt>
                <c:pt idx="3701">
                  <c:v>15.62880147791937</c:v>
                </c:pt>
                <c:pt idx="3702">
                  <c:v>15.63281695008488</c:v>
                </c:pt>
                <c:pt idx="3703">
                  <c:v>15.6372062029041</c:v>
                </c:pt>
                <c:pt idx="3704">
                  <c:v>15.64129287138458</c:v>
                </c:pt>
                <c:pt idx="3705">
                  <c:v>15.64509119478936</c:v>
                </c:pt>
                <c:pt idx="3706">
                  <c:v>15.64955520373931</c:v>
                </c:pt>
                <c:pt idx="3707">
                  <c:v>15.65357067590481</c:v>
                </c:pt>
                <c:pt idx="3708">
                  <c:v>15.6578068566468</c:v>
                </c:pt>
                <c:pt idx="3709">
                  <c:v>15.66219966928174</c:v>
                </c:pt>
                <c:pt idx="3710">
                  <c:v>15.6661403853165</c:v>
                </c:pt>
                <c:pt idx="3711">
                  <c:v>15.67000990503627</c:v>
                </c:pt>
                <c:pt idx="3712">
                  <c:v>15.67454867011696</c:v>
                </c:pt>
                <c:pt idx="3713">
                  <c:v>15.67930814377412</c:v>
                </c:pt>
                <c:pt idx="3714">
                  <c:v>15.6835443245161</c:v>
                </c:pt>
                <c:pt idx="3715">
                  <c:v>15.68734264792087</c:v>
                </c:pt>
                <c:pt idx="3716">
                  <c:v>15.69187429337006</c:v>
                </c:pt>
                <c:pt idx="3717">
                  <c:v>15.69596808148206</c:v>
                </c:pt>
                <c:pt idx="3718">
                  <c:v>15.6997628450711</c:v>
                </c:pt>
                <c:pt idx="3719">
                  <c:v>15.7041520978903</c:v>
                </c:pt>
                <c:pt idx="3720">
                  <c:v>15.70823876637078</c:v>
                </c:pt>
                <c:pt idx="3721">
                  <c:v>15.71240375079777</c:v>
                </c:pt>
                <c:pt idx="3722">
                  <c:v>15.71687131956347</c:v>
                </c:pt>
                <c:pt idx="3723">
                  <c:v>15.72088679172897</c:v>
                </c:pt>
                <c:pt idx="3724">
                  <c:v>15.72483106757948</c:v>
                </c:pt>
                <c:pt idx="3725">
                  <c:v>15.72929507652943</c:v>
                </c:pt>
                <c:pt idx="3726">
                  <c:v>15.73308628030271</c:v>
                </c:pt>
                <c:pt idx="3727">
                  <c:v>15.73725126472969</c:v>
                </c:pt>
                <c:pt idx="3728">
                  <c:v>15.74112078444946</c:v>
                </c:pt>
                <c:pt idx="3729">
                  <c:v>15.74573074584514</c:v>
                </c:pt>
                <c:pt idx="3730">
                  <c:v>15.74982453395714</c:v>
                </c:pt>
                <c:pt idx="3731">
                  <c:v>15.75435973922207</c:v>
                </c:pt>
                <c:pt idx="3732">
                  <c:v>15.75882374817202</c:v>
                </c:pt>
                <c:pt idx="3733">
                  <c:v>15.763059928914</c:v>
                </c:pt>
                <c:pt idx="3734">
                  <c:v>15.767082520711</c:v>
                </c:pt>
                <c:pt idx="3735">
                  <c:v>15.7715429698452</c:v>
                </c:pt>
                <c:pt idx="3736">
                  <c:v>15.7756367579572</c:v>
                </c:pt>
                <c:pt idx="3737">
                  <c:v>15.77957747399195</c:v>
                </c:pt>
                <c:pt idx="3738">
                  <c:v>15.78389197068042</c:v>
                </c:pt>
                <c:pt idx="3739">
                  <c:v>15.78776149040019</c:v>
                </c:pt>
                <c:pt idx="3740">
                  <c:v>15.79206886745715</c:v>
                </c:pt>
                <c:pt idx="3741">
                  <c:v>15.79668594848433</c:v>
                </c:pt>
                <c:pt idx="3742">
                  <c:v>15.80047715225762</c:v>
                </c:pt>
                <c:pt idx="3743">
                  <c:v>15.80457094036961</c:v>
                </c:pt>
                <c:pt idx="3744">
                  <c:v>15.80903494931955</c:v>
                </c:pt>
                <c:pt idx="3745">
                  <c:v>15.81349183863801</c:v>
                </c:pt>
                <c:pt idx="3746">
                  <c:v>15.81773513901148</c:v>
                </c:pt>
                <c:pt idx="3747">
                  <c:v>15.82175061117698</c:v>
                </c:pt>
                <c:pt idx="3748">
                  <c:v>15.82621817994268</c:v>
                </c:pt>
                <c:pt idx="3749">
                  <c:v>15.83038316436966</c:v>
                </c:pt>
                <c:pt idx="3750">
                  <c:v>15.83417436814294</c:v>
                </c:pt>
                <c:pt idx="3751">
                  <c:v>15.83841410870067</c:v>
                </c:pt>
                <c:pt idx="3752">
                  <c:v>15.84250789681266</c:v>
                </c:pt>
                <c:pt idx="3753">
                  <c:v>15.84674407755464</c:v>
                </c:pt>
                <c:pt idx="3754">
                  <c:v>15.85120808650458</c:v>
                </c:pt>
                <c:pt idx="3755">
                  <c:v>15.85514880253935</c:v>
                </c:pt>
                <c:pt idx="3756">
                  <c:v>15.85924259065134</c:v>
                </c:pt>
                <c:pt idx="3757">
                  <c:v>15.8637065996013</c:v>
                </c:pt>
                <c:pt idx="3758">
                  <c:v>15.86838775731195</c:v>
                </c:pt>
                <c:pt idx="3759">
                  <c:v>15.87263105768543</c:v>
                </c:pt>
                <c:pt idx="3760">
                  <c:v>15.8765005774052</c:v>
                </c:pt>
                <c:pt idx="3761">
                  <c:v>15.88103578267014</c:v>
                </c:pt>
                <c:pt idx="3762">
                  <c:v>15.88505125483564</c:v>
                </c:pt>
                <c:pt idx="3763">
                  <c:v>15.88966477604707</c:v>
                </c:pt>
                <c:pt idx="3764">
                  <c:v>15.89412878499701</c:v>
                </c:pt>
                <c:pt idx="3765">
                  <c:v>15.89836496573899</c:v>
                </c:pt>
                <c:pt idx="3766">
                  <c:v>15.90245875385098</c:v>
                </c:pt>
                <c:pt idx="3767">
                  <c:v>15.90692276280093</c:v>
                </c:pt>
                <c:pt idx="3768">
                  <c:v>15.91100943128142</c:v>
                </c:pt>
                <c:pt idx="3769">
                  <c:v>15.91488251081695</c:v>
                </c:pt>
                <c:pt idx="3770">
                  <c:v>15.91919700750541</c:v>
                </c:pt>
                <c:pt idx="3771">
                  <c:v>15.92313772354017</c:v>
                </c:pt>
                <c:pt idx="3772">
                  <c:v>15.92737390428215</c:v>
                </c:pt>
                <c:pt idx="3773">
                  <c:v>15.93117222768693</c:v>
                </c:pt>
                <c:pt idx="3774">
                  <c:v>15.93570387313612</c:v>
                </c:pt>
                <c:pt idx="3775">
                  <c:v>15.93979766124811</c:v>
                </c:pt>
                <c:pt idx="3776">
                  <c:v>15.94441118245954</c:v>
                </c:pt>
                <c:pt idx="3777">
                  <c:v>15.94894638772447</c:v>
                </c:pt>
                <c:pt idx="3778">
                  <c:v>15.95318968809795</c:v>
                </c:pt>
                <c:pt idx="3779">
                  <c:v>15.95713040413271</c:v>
                </c:pt>
                <c:pt idx="3780">
                  <c:v>15.96151609713617</c:v>
                </c:pt>
                <c:pt idx="3781">
                  <c:v>15.96553868893317</c:v>
                </c:pt>
                <c:pt idx="3782">
                  <c:v>15.96947940496794</c:v>
                </c:pt>
                <c:pt idx="3783">
                  <c:v>15.97386865778714</c:v>
                </c:pt>
                <c:pt idx="3784">
                  <c:v>15.9778093738219</c:v>
                </c:pt>
                <c:pt idx="3785">
                  <c:v>15.98212387051037</c:v>
                </c:pt>
                <c:pt idx="3786">
                  <c:v>15.98651312332957</c:v>
                </c:pt>
                <c:pt idx="3787">
                  <c:v>15.99037908323359</c:v>
                </c:pt>
                <c:pt idx="3788">
                  <c:v>15.9944728713456</c:v>
                </c:pt>
                <c:pt idx="3789">
                  <c:v>15.99901163642628</c:v>
                </c:pt>
                <c:pt idx="3790">
                  <c:v>16.00369279413692</c:v>
                </c:pt>
                <c:pt idx="3791">
                  <c:v>16.00785777856393</c:v>
                </c:pt>
                <c:pt idx="3792">
                  <c:v>16.01173085809945</c:v>
                </c:pt>
                <c:pt idx="3793">
                  <c:v>16.01634081949513</c:v>
                </c:pt>
                <c:pt idx="3794">
                  <c:v>16.02035629166063</c:v>
                </c:pt>
                <c:pt idx="3795">
                  <c:v>16.02415105524966</c:v>
                </c:pt>
                <c:pt idx="3796">
                  <c:v>16.02854030806887</c:v>
                </c:pt>
                <c:pt idx="3797">
                  <c:v>16.03262697654934</c:v>
                </c:pt>
                <c:pt idx="3798">
                  <c:v>16.03672076466135</c:v>
                </c:pt>
                <c:pt idx="3799">
                  <c:v>16.0411847736113</c:v>
                </c:pt>
                <c:pt idx="3800">
                  <c:v>16.04527856172328</c:v>
                </c:pt>
                <c:pt idx="3801">
                  <c:v>16.04921571794231</c:v>
                </c:pt>
                <c:pt idx="3802">
                  <c:v>16.05360853057724</c:v>
                </c:pt>
                <c:pt idx="3803">
                  <c:v>16.0584392005494</c:v>
                </c:pt>
                <c:pt idx="3804">
                  <c:v>16.0626041849764</c:v>
                </c:pt>
                <c:pt idx="3805">
                  <c:v>16.06729602213431</c:v>
                </c:pt>
                <c:pt idx="3806">
                  <c:v>16.0710872259076</c:v>
                </c:pt>
                <c:pt idx="3807">
                  <c:v>16.07525221033458</c:v>
                </c:pt>
                <c:pt idx="3808">
                  <c:v>16.07964146315379</c:v>
                </c:pt>
                <c:pt idx="3809">
                  <c:v>16.08425142454947</c:v>
                </c:pt>
                <c:pt idx="3810">
                  <c:v>16.08841640897645</c:v>
                </c:pt>
                <c:pt idx="3811">
                  <c:v>16.09236068482696</c:v>
                </c:pt>
                <c:pt idx="3812">
                  <c:v>16.09689944990765</c:v>
                </c:pt>
                <c:pt idx="3813">
                  <c:v>16.10098611838815</c:v>
                </c:pt>
                <c:pt idx="3814">
                  <c:v>16.10478444179293</c:v>
                </c:pt>
                <c:pt idx="3815">
                  <c:v>16.10909893848139</c:v>
                </c:pt>
                <c:pt idx="3816">
                  <c:v>16.11311085083114</c:v>
                </c:pt>
                <c:pt idx="3817">
                  <c:v>16.11735415120462</c:v>
                </c:pt>
                <c:pt idx="3818">
                  <c:v>16.12189291628532</c:v>
                </c:pt>
                <c:pt idx="3819">
                  <c:v>16.12576243600508</c:v>
                </c:pt>
                <c:pt idx="3820">
                  <c:v>16.12984910448558</c:v>
                </c:pt>
                <c:pt idx="3821">
                  <c:v>16.13424191712053</c:v>
                </c:pt>
                <c:pt idx="3822">
                  <c:v>16.13892307483119</c:v>
                </c:pt>
                <c:pt idx="3823">
                  <c:v>16.14316637520468</c:v>
                </c:pt>
                <c:pt idx="3824">
                  <c:v>16.14703589492444</c:v>
                </c:pt>
                <c:pt idx="3825">
                  <c:v>16.15156754037363</c:v>
                </c:pt>
                <c:pt idx="3826">
                  <c:v>16.1558108407471</c:v>
                </c:pt>
                <c:pt idx="3827">
                  <c:v>16.16027484969705</c:v>
                </c:pt>
                <c:pt idx="3828">
                  <c:v>16.16481005496199</c:v>
                </c:pt>
                <c:pt idx="3829">
                  <c:v>16.16897503938898</c:v>
                </c:pt>
                <c:pt idx="3830">
                  <c:v>16.17306882750097</c:v>
                </c:pt>
                <c:pt idx="3831">
                  <c:v>16.17753283645091</c:v>
                </c:pt>
                <c:pt idx="3832">
                  <c:v>16.18161950493138</c:v>
                </c:pt>
                <c:pt idx="3833">
                  <c:v>16.18623658595859</c:v>
                </c:pt>
                <c:pt idx="3834">
                  <c:v>16.19069703509279</c:v>
                </c:pt>
                <c:pt idx="3835">
                  <c:v>16.19478726338903</c:v>
                </c:pt>
                <c:pt idx="3836">
                  <c:v>16.19895224781602</c:v>
                </c:pt>
                <c:pt idx="3837">
                  <c:v>16.20349101289671</c:v>
                </c:pt>
                <c:pt idx="3838">
                  <c:v>16.20743528874721</c:v>
                </c:pt>
                <c:pt idx="3839">
                  <c:v>16.21145076091272</c:v>
                </c:pt>
                <c:pt idx="3840">
                  <c:v>16.21576525760118</c:v>
                </c:pt>
                <c:pt idx="3841">
                  <c:v>16.21956002119022</c:v>
                </c:pt>
                <c:pt idx="3842">
                  <c:v>16.22372500561719</c:v>
                </c:pt>
                <c:pt idx="3843">
                  <c:v>16.2278116740977</c:v>
                </c:pt>
                <c:pt idx="3844">
                  <c:v>16.23220448673264</c:v>
                </c:pt>
                <c:pt idx="3845">
                  <c:v>16.23629115521314</c:v>
                </c:pt>
                <c:pt idx="3846">
                  <c:v>16.24008947861791</c:v>
                </c:pt>
                <c:pt idx="3847">
                  <c:v>16.24447873143712</c:v>
                </c:pt>
                <c:pt idx="3848">
                  <c:v>16.24849420360261</c:v>
                </c:pt>
                <c:pt idx="3849">
                  <c:v>16.25273038434458</c:v>
                </c:pt>
                <c:pt idx="3850">
                  <c:v>16.2571979531103</c:v>
                </c:pt>
                <c:pt idx="3851">
                  <c:v>16.26098915688358</c:v>
                </c:pt>
                <c:pt idx="3852">
                  <c:v>16.26508294499557</c:v>
                </c:pt>
                <c:pt idx="3853">
                  <c:v>16.26954695394549</c:v>
                </c:pt>
                <c:pt idx="3854">
                  <c:v>16.27430642760268</c:v>
                </c:pt>
                <c:pt idx="3855">
                  <c:v>16.27847141202966</c:v>
                </c:pt>
                <c:pt idx="3856">
                  <c:v>16.2823409317494</c:v>
                </c:pt>
                <c:pt idx="3857">
                  <c:v>16.28687613701437</c:v>
                </c:pt>
                <c:pt idx="3858">
                  <c:v>16.29089160917988</c:v>
                </c:pt>
                <c:pt idx="3859">
                  <c:v>16.29468637276888</c:v>
                </c:pt>
                <c:pt idx="3860">
                  <c:v>16.29915038171885</c:v>
                </c:pt>
                <c:pt idx="3861">
                  <c:v>16.30316585388436</c:v>
                </c:pt>
                <c:pt idx="3862">
                  <c:v>16.30740203462632</c:v>
                </c:pt>
                <c:pt idx="3863">
                  <c:v>16.31179484726129</c:v>
                </c:pt>
                <c:pt idx="3864">
                  <c:v>16.31588863537328</c:v>
                </c:pt>
                <c:pt idx="3865">
                  <c:v>16.31982935140805</c:v>
                </c:pt>
                <c:pt idx="3866">
                  <c:v>16.32421860422724</c:v>
                </c:pt>
                <c:pt idx="3867">
                  <c:v>16.32800980800053</c:v>
                </c:pt>
                <c:pt idx="3868">
                  <c:v>16.33217479242752</c:v>
                </c:pt>
                <c:pt idx="3869">
                  <c:v>16.33611906827803</c:v>
                </c:pt>
                <c:pt idx="3870">
                  <c:v>16.34073258948943</c:v>
                </c:pt>
                <c:pt idx="3871">
                  <c:v>16.34481925796995</c:v>
                </c:pt>
                <c:pt idx="3872">
                  <c:v>16.34943277918135</c:v>
                </c:pt>
                <c:pt idx="3873">
                  <c:v>16.35381847218483</c:v>
                </c:pt>
                <c:pt idx="3874">
                  <c:v>16.35806177255832</c:v>
                </c:pt>
                <c:pt idx="3875">
                  <c:v>16.36207724472378</c:v>
                </c:pt>
                <c:pt idx="3876">
                  <c:v>16.36661244998874</c:v>
                </c:pt>
                <c:pt idx="3877">
                  <c:v>16.37055672583926</c:v>
                </c:pt>
                <c:pt idx="3878">
                  <c:v>16.37450100168978</c:v>
                </c:pt>
                <c:pt idx="3879">
                  <c:v>16.37889025450898</c:v>
                </c:pt>
                <c:pt idx="3880">
                  <c:v>16.382756214413</c:v>
                </c:pt>
                <c:pt idx="3881">
                  <c:v>16.38707071110147</c:v>
                </c:pt>
                <c:pt idx="3882">
                  <c:v>16.39160947618215</c:v>
                </c:pt>
                <c:pt idx="3883">
                  <c:v>16.39540423977117</c:v>
                </c:pt>
                <c:pt idx="3884">
                  <c:v>16.39949090825167</c:v>
                </c:pt>
                <c:pt idx="3885">
                  <c:v>16.40395847701738</c:v>
                </c:pt>
                <c:pt idx="3886">
                  <c:v>16.40849368228231</c:v>
                </c:pt>
                <c:pt idx="3887">
                  <c:v>16.41265866670929</c:v>
                </c:pt>
                <c:pt idx="3888">
                  <c:v>16.41675245482129</c:v>
                </c:pt>
                <c:pt idx="3889">
                  <c:v>16.42121646377122</c:v>
                </c:pt>
                <c:pt idx="3890">
                  <c:v>16.42530313225172</c:v>
                </c:pt>
                <c:pt idx="3891">
                  <c:v>16.42917265197148</c:v>
                </c:pt>
                <c:pt idx="3892">
                  <c:v>16.43341595234497</c:v>
                </c:pt>
                <c:pt idx="3893">
                  <c:v>16.43743142451048</c:v>
                </c:pt>
                <c:pt idx="3894">
                  <c:v>16.44174592119894</c:v>
                </c:pt>
                <c:pt idx="3895">
                  <c:v>16.44628112646388</c:v>
                </c:pt>
                <c:pt idx="3896">
                  <c:v>16.45022184249864</c:v>
                </c:pt>
                <c:pt idx="3897">
                  <c:v>16.45416611834915</c:v>
                </c:pt>
                <c:pt idx="3898">
                  <c:v>16.4586301272991</c:v>
                </c:pt>
                <c:pt idx="3899">
                  <c:v>16.46331840464127</c:v>
                </c:pt>
                <c:pt idx="3900">
                  <c:v>16.46755458538322</c:v>
                </c:pt>
                <c:pt idx="3901">
                  <c:v>16.47149886123376</c:v>
                </c:pt>
                <c:pt idx="3902">
                  <c:v>16.47596287018368</c:v>
                </c:pt>
                <c:pt idx="3903">
                  <c:v>16.48004953866417</c:v>
                </c:pt>
                <c:pt idx="3904">
                  <c:v>16.48459186356062</c:v>
                </c:pt>
                <c:pt idx="3905">
                  <c:v>16.48905231269483</c:v>
                </c:pt>
                <c:pt idx="3906">
                  <c:v>16.49328849343681</c:v>
                </c:pt>
                <c:pt idx="3907">
                  <c:v>16.49746059749529</c:v>
                </c:pt>
                <c:pt idx="3908">
                  <c:v>16.5019210466295</c:v>
                </c:pt>
                <c:pt idx="3909">
                  <c:v>16.50593651879499</c:v>
                </c:pt>
                <c:pt idx="3910">
                  <c:v>16.50988079464551</c:v>
                </c:pt>
                <c:pt idx="3911">
                  <c:v>16.51419529133397</c:v>
                </c:pt>
                <c:pt idx="3912">
                  <c:v>16.51806125123799</c:v>
                </c:pt>
                <c:pt idx="3913">
                  <c:v>16.52230455161147</c:v>
                </c:pt>
                <c:pt idx="3914">
                  <c:v>16.52609575538474</c:v>
                </c:pt>
                <c:pt idx="3915">
                  <c:v>16.53070571678044</c:v>
                </c:pt>
                <c:pt idx="3916">
                  <c:v>16.53472118894593</c:v>
                </c:pt>
                <c:pt idx="3917">
                  <c:v>16.5393382699731</c:v>
                </c:pt>
                <c:pt idx="3918">
                  <c:v>16.54394823136878</c:v>
                </c:pt>
                <c:pt idx="3919">
                  <c:v>16.54811321579577</c:v>
                </c:pt>
                <c:pt idx="3920">
                  <c:v>16.55212868796126</c:v>
                </c:pt>
                <c:pt idx="3921">
                  <c:v>16.55652150059623</c:v>
                </c:pt>
                <c:pt idx="3922">
                  <c:v>16.56045865681524</c:v>
                </c:pt>
                <c:pt idx="3923">
                  <c:v>16.5644064924815</c:v>
                </c:pt>
                <c:pt idx="3924">
                  <c:v>16.56879218548496</c:v>
                </c:pt>
                <c:pt idx="3925">
                  <c:v>16.57280765765046</c:v>
                </c:pt>
                <c:pt idx="3926">
                  <c:v>16.57697264207744</c:v>
                </c:pt>
                <c:pt idx="3927">
                  <c:v>16.58151496697388</c:v>
                </c:pt>
                <c:pt idx="3928">
                  <c:v>16.58545212319289</c:v>
                </c:pt>
                <c:pt idx="3929">
                  <c:v>16.5893963990434</c:v>
                </c:pt>
                <c:pt idx="3930">
                  <c:v>16.59400992025483</c:v>
                </c:pt>
                <c:pt idx="3931">
                  <c:v>16.59854868533552</c:v>
                </c:pt>
                <c:pt idx="3932">
                  <c:v>16.60286318202399</c:v>
                </c:pt>
                <c:pt idx="3933">
                  <c:v>16.60665438579727</c:v>
                </c:pt>
                <c:pt idx="3934">
                  <c:v>16.61133910332369</c:v>
                </c:pt>
                <c:pt idx="3935">
                  <c:v>16.61535457548919</c:v>
                </c:pt>
                <c:pt idx="3936">
                  <c:v>16.61915289889398</c:v>
                </c:pt>
                <c:pt idx="3937">
                  <c:v>16.62354215171317</c:v>
                </c:pt>
                <c:pt idx="3938">
                  <c:v>16.62762882019367</c:v>
                </c:pt>
                <c:pt idx="3939">
                  <c:v>16.63179380462066</c:v>
                </c:pt>
                <c:pt idx="3940">
                  <c:v>16.63626137338635</c:v>
                </c:pt>
                <c:pt idx="3941">
                  <c:v>16.64012733329037</c:v>
                </c:pt>
                <c:pt idx="3942">
                  <c:v>16.64421400177087</c:v>
                </c:pt>
                <c:pt idx="3943">
                  <c:v>16.64860681440582</c:v>
                </c:pt>
                <c:pt idx="3944">
                  <c:v>16.65344460400948</c:v>
                </c:pt>
                <c:pt idx="3945">
                  <c:v>16.65760958843646</c:v>
                </c:pt>
                <c:pt idx="3946">
                  <c:v>16.66140079220974</c:v>
                </c:pt>
                <c:pt idx="3947">
                  <c:v>16.66601075360542</c:v>
                </c:pt>
                <c:pt idx="3948">
                  <c:v>16.67010454171741</c:v>
                </c:pt>
                <c:pt idx="3949">
                  <c:v>16.6746433067981</c:v>
                </c:pt>
                <c:pt idx="3950">
                  <c:v>16.6791749522473</c:v>
                </c:pt>
                <c:pt idx="3951">
                  <c:v>16.68341825262076</c:v>
                </c:pt>
                <c:pt idx="3952">
                  <c:v>16.68728777234053</c:v>
                </c:pt>
                <c:pt idx="3953">
                  <c:v>16.69189417392047</c:v>
                </c:pt>
                <c:pt idx="3954">
                  <c:v>16.69598796203246</c:v>
                </c:pt>
                <c:pt idx="3955">
                  <c:v>16.69985748175224</c:v>
                </c:pt>
                <c:pt idx="3956">
                  <c:v>16.70409722230995</c:v>
                </c:pt>
                <c:pt idx="3957">
                  <c:v>16.70803793834471</c:v>
                </c:pt>
                <c:pt idx="3958">
                  <c:v>16.71235243503317</c:v>
                </c:pt>
                <c:pt idx="3959">
                  <c:v>16.71689120011387</c:v>
                </c:pt>
                <c:pt idx="3960">
                  <c:v>16.72068596370289</c:v>
                </c:pt>
                <c:pt idx="3961">
                  <c:v>16.72485094812988</c:v>
                </c:pt>
                <c:pt idx="3962">
                  <c:v>16.72916544481835</c:v>
                </c:pt>
                <c:pt idx="3963">
                  <c:v>16.73385372216052</c:v>
                </c:pt>
                <c:pt idx="3964">
                  <c:v>16.73808990290249</c:v>
                </c:pt>
                <c:pt idx="3965">
                  <c:v>16.74203417875298</c:v>
                </c:pt>
                <c:pt idx="3966">
                  <c:v>16.74657294383368</c:v>
                </c:pt>
                <c:pt idx="3967">
                  <c:v>16.75073792826067</c:v>
                </c:pt>
                <c:pt idx="3968">
                  <c:v>16.75527313352561</c:v>
                </c:pt>
                <c:pt idx="3969">
                  <c:v>16.75973358265981</c:v>
                </c:pt>
                <c:pt idx="3970">
                  <c:v>16.76397688303328</c:v>
                </c:pt>
                <c:pt idx="3971">
                  <c:v>16.76814186746027</c:v>
                </c:pt>
                <c:pt idx="3972">
                  <c:v>16.7725275604637</c:v>
                </c:pt>
                <c:pt idx="3973">
                  <c:v>16.77655015226073</c:v>
                </c:pt>
                <c:pt idx="3974">
                  <c:v>16.780341356034</c:v>
                </c:pt>
                <c:pt idx="3975">
                  <c:v>16.78480536498396</c:v>
                </c:pt>
                <c:pt idx="3976">
                  <c:v>16.78867132488797</c:v>
                </c:pt>
                <c:pt idx="3977">
                  <c:v>16.79291462526145</c:v>
                </c:pt>
                <c:pt idx="3978">
                  <c:v>16.79670582903473</c:v>
                </c:pt>
                <c:pt idx="3979">
                  <c:v>16.80131579043042</c:v>
                </c:pt>
                <c:pt idx="3980">
                  <c:v>16.80548077485739</c:v>
                </c:pt>
                <c:pt idx="3981">
                  <c:v>16.80994834362309</c:v>
                </c:pt>
                <c:pt idx="3982">
                  <c:v>16.81448354888803</c:v>
                </c:pt>
                <c:pt idx="3983">
                  <c:v>16.81871972963</c:v>
                </c:pt>
                <c:pt idx="3984">
                  <c:v>16.82274232142698</c:v>
                </c:pt>
                <c:pt idx="3985">
                  <c:v>16.82719921074545</c:v>
                </c:pt>
                <c:pt idx="3986">
                  <c:v>16.83122180254245</c:v>
                </c:pt>
                <c:pt idx="3987">
                  <c:v>16.83508776244648</c:v>
                </c:pt>
                <c:pt idx="3988">
                  <c:v>16.83947701526569</c:v>
                </c:pt>
                <c:pt idx="3989">
                  <c:v>16.84349604724693</c:v>
                </c:pt>
                <c:pt idx="3990">
                  <c:v>16.84766103167392</c:v>
                </c:pt>
                <c:pt idx="3991">
                  <c:v>16.85212148080812</c:v>
                </c:pt>
                <c:pt idx="3992">
                  <c:v>16.85599278043576</c:v>
                </c:pt>
                <c:pt idx="3993">
                  <c:v>16.86007944891626</c:v>
                </c:pt>
                <c:pt idx="3994">
                  <c:v>16.86454701768195</c:v>
                </c:pt>
                <c:pt idx="3995">
                  <c:v>16.86915341926188</c:v>
                </c:pt>
                <c:pt idx="3996">
                  <c:v>16.87346791595035</c:v>
                </c:pt>
                <c:pt idx="3997">
                  <c:v>16.87734099548587</c:v>
                </c:pt>
                <c:pt idx="3998">
                  <c:v>16.88179788480431</c:v>
                </c:pt>
                <c:pt idx="3999">
                  <c:v>16.8858916729163</c:v>
                </c:pt>
                <c:pt idx="4000">
                  <c:v>16.88968643650532</c:v>
                </c:pt>
                <c:pt idx="4001">
                  <c:v>16.89407568932455</c:v>
                </c:pt>
                <c:pt idx="4002">
                  <c:v>16.89809116149005</c:v>
                </c:pt>
                <c:pt idx="4003">
                  <c:v>16.90233446186352</c:v>
                </c:pt>
                <c:pt idx="4004">
                  <c:v>16.90679491099772</c:v>
                </c:pt>
                <c:pt idx="4005">
                  <c:v>16.91081038316322</c:v>
                </c:pt>
                <c:pt idx="4006">
                  <c:v>16.91475465901373</c:v>
                </c:pt>
                <c:pt idx="4007">
                  <c:v>16.91921866796368</c:v>
                </c:pt>
                <c:pt idx="4008">
                  <c:v>16.92300987173694</c:v>
                </c:pt>
                <c:pt idx="4009">
                  <c:v>16.92710365984896</c:v>
                </c:pt>
                <c:pt idx="4010">
                  <c:v>16.93104437588372</c:v>
                </c:pt>
                <c:pt idx="4011">
                  <c:v>16.93573265322586</c:v>
                </c:pt>
                <c:pt idx="4012">
                  <c:v>16.9396698094449</c:v>
                </c:pt>
                <c:pt idx="4013">
                  <c:v>16.94354288898039</c:v>
                </c:pt>
                <c:pt idx="4014">
                  <c:v>16.94785738566889</c:v>
                </c:pt>
                <c:pt idx="4015">
                  <c:v>16.95194405414938</c:v>
                </c:pt>
                <c:pt idx="4016">
                  <c:v>16.95610903857634</c:v>
                </c:pt>
                <c:pt idx="4017">
                  <c:v>16.96057660734206</c:v>
                </c:pt>
                <c:pt idx="4018">
                  <c:v>16.96451732337682</c:v>
                </c:pt>
                <c:pt idx="4019">
                  <c:v>16.96861111148882</c:v>
                </c:pt>
                <c:pt idx="4020">
                  <c:v>16.97299680449227</c:v>
                </c:pt>
                <c:pt idx="4021">
                  <c:v>16.97768508183444</c:v>
                </c:pt>
                <c:pt idx="4022">
                  <c:v>16.98199957852288</c:v>
                </c:pt>
                <c:pt idx="4023">
                  <c:v>16.98660953991858</c:v>
                </c:pt>
                <c:pt idx="4024">
                  <c:v>16.99144376970649</c:v>
                </c:pt>
                <c:pt idx="4025">
                  <c:v>16.99545924187196</c:v>
                </c:pt>
                <c:pt idx="4026">
                  <c:v>16.99985205450693</c:v>
                </c:pt>
                <c:pt idx="4027">
                  <c:v>17.00453321221762</c:v>
                </c:pt>
                <c:pt idx="4028">
                  <c:v>17.00877651259108</c:v>
                </c:pt>
                <c:pt idx="4029">
                  <c:v>17.01257127618012</c:v>
                </c:pt>
                <c:pt idx="4030">
                  <c:v>17.0171812375758</c:v>
                </c:pt>
                <c:pt idx="4031">
                  <c:v>17.0212750256878</c:v>
                </c:pt>
                <c:pt idx="4032">
                  <c:v>17.02581023095273</c:v>
                </c:pt>
                <c:pt idx="4033">
                  <c:v>17.03027423990268</c:v>
                </c:pt>
                <c:pt idx="4034">
                  <c:v>17.03451042064466</c:v>
                </c:pt>
                <c:pt idx="4035">
                  <c:v>17.03860420875665</c:v>
                </c:pt>
                <c:pt idx="4036">
                  <c:v>17.04313941402158</c:v>
                </c:pt>
                <c:pt idx="4037">
                  <c:v>17.0470836898721</c:v>
                </c:pt>
                <c:pt idx="4038">
                  <c:v>17.05102796572261</c:v>
                </c:pt>
                <c:pt idx="4039">
                  <c:v>17.05534246241107</c:v>
                </c:pt>
                <c:pt idx="4040">
                  <c:v>17.05935793457658</c:v>
                </c:pt>
                <c:pt idx="4041">
                  <c:v>17.06359411531855</c:v>
                </c:pt>
                <c:pt idx="4042">
                  <c:v>17.0673924387233</c:v>
                </c:pt>
                <c:pt idx="4043">
                  <c:v>17.07192764398827</c:v>
                </c:pt>
                <c:pt idx="4044">
                  <c:v>17.07594311615377</c:v>
                </c:pt>
                <c:pt idx="4045">
                  <c:v>17.08048188123446</c:v>
                </c:pt>
                <c:pt idx="4046">
                  <c:v>17.08509184263012</c:v>
                </c:pt>
                <c:pt idx="4047">
                  <c:v>17.08933514300361</c:v>
                </c:pt>
                <c:pt idx="4048">
                  <c:v>17.09335061516911</c:v>
                </c:pt>
                <c:pt idx="4049">
                  <c:v>17.09781462411907</c:v>
                </c:pt>
                <c:pt idx="4050">
                  <c:v>17.10190129259956</c:v>
                </c:pt>
                <c:pt idx="4051">
                  <c:v>17.10569961600433</c:v>
                </c:pt>
                <c:pt idx="4052">
                  <c:v>17.11001411269281</c:v>
                </c:pt>
                <c:pt idx="4053">
                  <c:v>17.11410078117329</c:v>
                </c:pt>
                <c:pt idx="4054">
                  <c:v>17.11826576560028</c:v>
                </c:pt>
                <c:pt idx="4055">
                  <c:v>17.12280809049672</c:v>
                </c:pt>
                <c:pt idx="4056">
                  <c:v>17.12674880653148</c:v>
                </c:pt>
                <c:pt idx="4057">
                  <c:v>17.13061832625126</c:v>
                </c:pt>
                <c:pt idx="4058">
                  <c:v>17.13515709133194</c:v>
                </c:pt>
                <c:pt idx="4059">
                  <c:v>17.1399165649891</c:v>
                </c:pt>
                <c:pt idx="4060">
                  <c:v>17.14415274573107</c:v>
                </c:pt>
                <c:pt idx="4061">
                  <c:v>17.14795106913586</c:v>
                </c:pt>
                <c:pt idx="4062">
                  <c:v>17.1524079584543</c:v>
                </c:pt>
                <c:pt idx="4063">
                  <c:v>17.15650174656629</c:v>
                </c:pt>
                <c:pt idx="4064">
                  <c:v>17.16029295033957</c:v>
                </c:pt>
                <c:pt idx="4065">
                  <c:v>17.16468576297454</c:v>
                </c:pt>
                <c:pt idx="4066">
                  <c:v>17.16885074740152</c:v>
                </c:pt>
                <c:pt idx="4067">
                  <c:v>17.1729445355135</c:v>
                </c:pt>
                <c:pt idx="4068">
                  <c:v>17.1774049846477</c:v>
                </c:pt>
                <c:pt idx="4069">
                  <c:v>17.18142045681321</c:v>
                </c:pt>
                <c:pt idx="4070">
                  <c:v>17.18536473266372</c:v>
                </c:pt>
                <c:pt idx="4071">
                  <c:v>17.18990349774441</c:v>
                </c:pt>
                <c:pt idx="4072">
                  <c:v>17.19458465545508</c:v>
                </c:pt>
                <c:pt idx="4073">
                  <c:v>17.19882795582856</c:v>
                </c:pt>
                <c:pt idx="4074">
                  <c:v>17.20262271941758</c:v>
                </c:pt>
                <c:pt idx="4075">
                  <c:v>17.20723268081326</c:v>
                </c:pt>
                <c:pt idx="4076">
                  <c:v>17.21132646892525</c:v>
                </c:pt>
                <c:pt idx="4077">
                  <c:v>17.2158616741902</c:v>
                </c:pt>
                <c:pt idx="4078">
                  <c:v>17.22047163558587</c:v>
                </c:pt>
                <c:pt idx="4079">
                  <c:v>17.22456542369788</c:v>
                </c:pt>
                <c:pt idx="4080">
                  <c:v>17.22858089586334</c:v>
                </c:pt>
                <c:pt idx="4081">
                  <c:v>17.23311966094404</c:v>
                </c:pt>
                <c:pt idx="4082">
                  <c:v>17.23720632942455</c:v>
                </c:pt>
                <c:pt idx="4083">
                  <c:v>17.24107940896007</c:v>
                </c:pt>
                <c:pt idx="4084">
                  <c:v>17.24531914951778</c:v>
                </c:pt>
                <c:pt idx="4085">
                  <c:v>17.24940581799829</c:v>
                </c:pt>
                <c:pt idx="4086">
                  <c:v>17.25357080242527</c:v>
                </c:pt>
                <c:pt idx="4087">
                  <c:v>17.25811312732171</c:v>
                </c:pt>
                <c:pt idx="4088">
                  <c:v>17.26205384335647</c:v>
                </c:pt>
                <c:pt idx="4089">
                  <c:v>17.26606931552195</c:v>
                </c:pt>
                <c:pt idx="4090">
                  <c:v>17.27053688428767</c:v>
                </c:pt>
                <c:pt idx="4091">
                  <c:v>17.27521804199834</c:v>
                </c:pt>
                <c:pt idx="4092">
                  <c:v>17.27938302642532</c:v>
                </c:pt>
                <c:pt idx="4093">
                  <c:v>17.2831813498301</c:v>
                </c:pt>
                <c:pt idx="4094">
                  <c:v>17.28786606735654</c:v>
                </c:pt>
                <c:pt idx="4095">
                  <c:v>17.29195273583703</c:v>
                </c:pt>
                <c:pt idx="4096">
                  <c:v>17.29649506073346</c:v>
                </c:pt>
                <c:pt idx="4097">
                  <c:v>17.30088431355268</c:v>
                </c:pt>
                <c:pt idx="4098">
                  <c:v>17.30512049429464</c:v>
                </c:pt>
                <c:pt idx="4099">
                  <c:v>17.30913952627589</c:v>
                </c:pt>
                <c:pt idx="4100">
                  <c:v>17.31360353522582</c:v>
                </c:pt>
                <c:pt idx="4101">
                  <c:v>17.31776851965283</c:v>
                </c:pt>
                <c:pt idx="4102">
                  <c:v>17.32171279550332</c:v>
                </c:pt>
                <c:pt idx="4103">
                  <c:v>17.32587777993032</c:v>
                </c:pt>
                <c:pt idx="4104">
                  <c:v>17.32981849596509</c:v>
                </c:pt>
                <c:pt idx="4105">
                  <c:v>17.33413299265355</c:v>
                </c:pt>
                <c:pt idx="4106">
                  <c:v>17.33866997782636</c:v>
                </c:pt>
                <c:pt idx="4107">
                  <c:v>17.34261425367687</c:v>
                </c:pt>
                <c:pt idx="4108">
                  <c:v>17.34662972584237</c:v>
                </c:pt>
                <c:pt idx="4109">
                  <c:v>17.35109373479233</c:v>
                </c:pt>
                <c:pt idx="4110">
                  <c:v>17.35577489250299</c:v>
                </c:pt>
                <c:pt idx="4111">
                  <c:v>17.36001819287647</c:v>
                </c:pt>
                <c:pt idx="4112">
                  <c:v>17.36396246872699</c:v>
                </c:pt>
                <c:pt idx="4113">
                  <c:v>17.36842647767692</c:v>
                </c:pt>
                <c:pt idx="4114">
                  <c:v>17.37251314615742</c:v>
                </c:pt>
                <c:pt idx="4115">
                  <c:v>17.37712666736884</c:v>
                </c:pt>
                <c:pt idx="4116">
                  <c:v>17.38151592018805</c:v>
                </c:pt>
                <c:pt idx="4117">
                  <c:v>17.38575210093002</c:v>
                </c:pt>
                <c:pt idx="4118">
                  <c:v>17.38992420498851</c:v>
                </c:pt>
                <c:pt idx="4119">
                  <c:v>17.39438465412271</c:v>
                </c:pt>
                <c:pt idx="4120">
                  <c:v>17.39840368610393</c:v>
                </c:pt>
                <c:pt idx="4121">
                  <c:v>17.40234084232294</c:v>
                </c:pt>
                <c:pt idx="4122">
                  <c:v>17.40665889882719</c:v>
                </c:pt>
                <c:pt idx="4123">
                  <c:v>17.41052841854696</c:v>
                </c:pt>
                <c:pt idx="4124">
                  <c:v>17.41469340297392</c:v>
                </c:pt>
                <c:pt idx="4125">
                  <c:v>17.4186341190087</c:v>
                </c:pt>
                <c:pt idx="4126">
                  <c:v>17.42324764022012</c:v>
                </c:pt>
                <c:pt idx="4127">
                  <c:v>17.42718479643915</c:v>
                </c:pt>
                <c:pt idx="4128">
                  <c:v>17.43180187746632</c:v>
                </c:pt>
                <c:pt idx="4129">
                  <c:v>17.43633352291551</c:v>
                </c:pt>
                <c:pt idx="4130">
                  <c:v>17.44057682328899</c:v>
                </c:pt>
                <c:pt idx="4131">
                  <c:v>17.44459585527024</c:v>
                </c:pt>
                <c:pt idx="4132">
                  <c:v>17.44898510808945</c:v>
                </c:pt>
                <c:pt idx="4133">
                  <c:v>17.45300058025494</c:v>
                </c:pt>
                <c:pt idx="4134">
                  <c:v>17.45679534384398</c:v>
                </c:pt>
                <c:pt idx="4135">
                  <c:v>17.46133054910889</c:v>
                </c:pt>
                <c:pt idx="4136">
                  <c:v>17.46527126514368</c:v>
                </c:pt>
                <c:pt idx="4137">
                  <c:v>17.46943624957064</c:v>
                </c:pt>
                <c:pt idx="4138">
                  <c:v>17.47397501465136</c:v>
                </c:pt>
                <c:pt idx="4139">
                  <c:v>17.47784453437112</c:v>
                </c:pt>
                <c:pt idx="4140">
                  <c:v>17.48186000653662</c:v>
                </c:pt>
                <c:pt idx="4141">
                  <c:v>17.48647352774805</c:v>
                </c:pt>
                <c:pt idx="4142">
                  <c:v>17.49108348914373</c:v>
                </c:pt>
                <c:pt idx="4143">
                  <c:v>17.4952484735707</c:v>
                </c:pt>
                <c:pt idx="4144">
                  <c:v>17.49919274942122</c:v>
                </c:pt>
                <c:pt idx="4145">
                  <c:v>17.50373151450189</c:v>
                </c:pt>
                <c:pt idx="4146">
                  <c:v>17.50781818298242</c:v>
                </c:pt>
                <c:pt idx="4147">
                  <c:v>17.51161650638718</c:v>
                </c:pt>
                <c:pt idx="4148">
                  <c:v>17.51600219939064</c:v>
                </c:pt>
                <c:pt idx="4149">
                  <c:v>17.52002123137188</c:v>
                </c:pt>
                <c:pt idx="4150">
                  <c:v>17.52418621579888</c:v>
                </c:pt>
                <c:pt idx="4151">
                  <c:v>17.52872498087957</c:v>
                </c:pt>
                <c:pt idx="4152">
                  <c:v>17.5326621370986</c:v>
                </c:pt>
                <c:pt idx="4153">
                  <c:v>17.53667760926409</c:v>
                </c:pt>
                <c:pt idx="4154">
                  <c:v>17.54107042189905</c:v>
                </c:pt>
                <c:pt idx="4155">
                  <c:v>17.54590465168694</c:v>
                </c:pt>
                <c:pt idx="4156">
                  <c:v>17.54999843979894</c:v>
                </c:pt>
                <c:pt idx="4157">
                  <c:v>17.55386439970296</c:v>
                </c:pt>
                <c:pt idx="4158">
                  <c:v>17.55847792091438</c:v>
                </c:pt>
                <c:pt idx="4159">
                  <c:v>17.56264290534134</c:v>
                </c:pt>
                <c:pt idx="4160">
                  <c:v>17.5671069142913</c:v>
                </c:pt>
                <c:pt idx="4161">
                  <c:v>17.57163855974051</c:v>
                </c:pt>
                <c:pt idx="4162">
                  <c:v>17.57588186011398</c:v>
                </c:pt>
                <c:pt idx="4163">
                  <c:v>17.57982613596449</c:v>
                </c:pt>
                <c:pt idx="4164">
                  <c:v>17.58429014491444</c:v>
                </c:pt>
                <c:pt idx="4165">
                  <c:v>17.58837681339492</c:v>
                </c:pt>
                <c:pt idx="4166">
                  <c:v>17.59232108924544</c:v>
                </c:pt>
                <c:pt idx="4167">
                  <c:v>17.59648607367243</c:v>
                </c:pt>
                <c:pt idx="4168">
                  <c:v>17.60050510565368</c:v>
                </c:pt>
                <c:pt idx="4169">
                  <c:v>17.60474128639565</c:v>
                </c:pt>
                <c:pt idx="4170">
                  <c:v>17.60928005147634</c:v>
                </c:pt>
                <c:pt idx="4171">
                  <c:v>17.61322432732685</c:v>
                </c:pt>
                <c:pt idx="4172">
                  <c:v>17.61723979949236</c:v>
                </c:pt>
                <c:pt idx="4173">
                  <c:v>17.62162905231156</c:v>
                </c:pt>
                <c:pt idx="4174">
                  <c:v>17.62631376983798</c:v>
                </c:pt>
                <c:pt idx="4175">
                  <c:v>17.63055707021146</c:v>
                </c:pt>
                <c:pt idx="4176">
                  <c:v>17.63442303011549</c:v>
                </c:pt>
                <c:pt idx="4177">
                  <c:v>17.63903299151115</c:v>
                </c:pt>
                <c:pt idx="4178">
                  <c:v>17.64312677962315</c:v>
                </c:pt>
                <c:pt idx="4179">
                  <c:v>17.64766554470384</c:v>
                </c:pt>
                <c:pt idx="4180">
                  <c:v>17.65219719015303</c:v>
                </c:pt>
                <c:pt idx="4181">
                  <c:v>17.65636217458001</c:v>
                </c:pt>
                <c:pt idx="4182">
                  <c:v>17.66060547495349</c:v>
                </c:pt>
                <c:pt idx="4183">
                  <c:v>17.66491997164195</c:v>
                </c:pt>
                <c:pt idx="4184">
                  <c:v>17.66893544380746</c:v>
                </c:pt>
                <c:pt idx="4185">
                  <c:v>17.67287971965797</c:v>
                </c:pt>
                <c:pt idx="4186">
                  <c:v>17.67719421634644</c:v>
                </c:pt>
                <c:pt idx="4187">
                  <c:v>17.68113849219694</c:v>
                </c:pt>
                <c:pt idx="4188">
                  <c:v>17.68537467293892</c:v>
                </c:pt>
                <c:pt idx="4189">
                  <c:v>17.6892441926587</c:v>
                </c:pt>
                <c:pt idx="4190">
                  <c:v>17.69385415405437</c:v>
                </c:pt>
                <c:pt idx="4191">
                  <c:v>17.6977984299049</c:v>
                </c:pt>
                <c:pt idx="4192">
                  <c:v>17.70241195111631</c:v>
                </c:pt>
                <c:pt idx="4193">
                  <c:v>17.70694715638124</c:v>
                </c:pt>
                <c:pt idx="4194">
                  <c:v>17.71118333712322</c:v>
                </c:pt>
                <c:pt idx="4195">
                  <c:v>17.71520592892022</c:v>
                </c:pt>
                <c:pt idx="4196">
                  <c:v>17.71966281823867</c:v>
                </c:pt>
                <c:pt idx="4197">
                  <c:v>17.72368541003567</c:v>
                </c:pt>
                <c:pt idx="4198">
                  <c:v>17.7275513699397</c:v>
                </c:pt>
                <c:pt idx="4199">
                  <c:v>17.73186586662817</c:v>
                </c:pt>
                <c:pt idx="4200">
                  <c:v>17.73595965474015</c:v>
                </c:pt>
                <c:pt idx="4201">
                  <c:v>17.74019583548213</c:v>
                </c:pt>
                <c:pt idx="4202">
                  <c:v>17.74458508830132</c:v>
                </c:pt>
                <c:pt idx="4203">
                  <c:v>17.7484546080211</c:v>
                </c:pt>
                <c:pt idx="4204">
                  <c:v>17.7524700801866</c:v>
                </c:pt>
                <c:pt idx="4205">
                  <c:v>17.75700884526729</c:v>
                </c:pt>
                <c:pt idx="4206">
                  <c:v>17.76162236647873</c:v>
                </c:pt>
                <c:pt idx="4207">
                  <c:v>17.7658585472207</c:v>
                </c:pt>
                <c:pt idx="4208">
                  <c:v>17.76980282307121</c:v>
                </c:pt>
                <c:pt idx="4209">
                  <c:v>17.77426683202114</c:v>
                </c:pt>
                <c:pt idx="4210">
                  <c:v>17.77835350050164</c:v>
                </c:pt>
                <c:pt idx="4211">
                  <c:v>17.78215182390643</c:v>
                </c:pt>
                <c:pt idx="4212">
                  <c:v>17.78654107672561</c:v>
                </c:pt>
                <c:pt idx="4213">
                  <c:v>17.79055654889114</c:v>
                </c:pt>
                <c:pt idx="4214">
                  <c:v>17.79479272963312</c:v>
                </c:pt>
                <c:pt idx="4215">
                  <c:v>17.79933505452955</c:v>
                </c:pt>
                <c:pt idx="4216">
                  <c:v>17.80335052669506</c:v>
                </c:pt>
                <c:pt idx="4217">
                  <c:v>17.80721648659908</c:v>
                </c:pt>
                <c:pt idx="4218">
                  <c:v>17.81168049554903</c:v>
                </c:pt>
                <c:pt idx="4219">
                  <c:v>17.81547525913806</c:v>
                </c:pt>
                <c:pt idx="4220">
                  <c:v>17.81956192761855</c:v>
                </c:pt>
                <c:pt idx="4221">
                  <c:v>17.82358095959979</c:v>
                </c:pt>
                <c:pt idx="4222">
                  <c:v>17.82804496854975</c:v>
                </c:pt>
                <c:pt idx="4223">
                  <c:v>17.83220995297673</c:v>
                </c:pt>
                <c:pt idx="4224">
                  <c:v>17.83600471656576</c:v>
                </c:pt>
                <c:pt idx="4225">
                  <c:v>17.84031921325423</c:v>
                </c:pt>
                <c:pt idx="4226">
                  <c:v>17.84440588173472</c:v>
                </c:pt>
                <c:pt idx="4227">
                  <c:v>17.84849966984672</c:v>
                </c:pt>
                <c:pt idx="4228">
                  <c:v>17.85303843492741</c:v>
                </c:pt>
                <c:pt idx="4229">
                  <c:v>17.85697559114642</c:v>
                </c:pt>
                <c:pt idx="4230">
                  <c:v>17.86106937925841</c:v>
                </c:pt>
                <c:pt idx="4231">
                  <c:v>17.8654586320776</c:v>
                </c:pt>
                <c:pt idx="4232">
                  <c:v>17.87006859347329</c:v>
                </c:pt>
                <c:pt idx="4233">
                  <c:v>17.87446140610826</c:v>
                </c:pt>
                <c:pt idx="4234">
                  <c:v>17.87907136750393</c:v>
                </c:pt>
                <c:pt idx="4235">
                  <c:v>17.88382728134532</c:v>
                </c:pt>
                <c:pt idx="4236">
                  <c:v>17.88799938540382</c:v>
                </c:pt>
                <c:pt idx="4237">
                  <c:v>17.89223912596155</c:v>
                </c:pt>
                <c:pt idx="4238">
                  <c:v>17.89692384348796</c:v>
                </c:pt>
                <c:pt idx="4239">
                  <c:v>17.90116002422994</c:v>
                </c:pt>
                <c:pt idx="4240">
                  <c:v>17.90503310376545</c:v>
                </c:pt>
                <c:pt idx="4241">
                  <c:v>17.90956474921466</c:v>
                </c:pt>
                <c:pt idx="4242">
                  <c:v>17.91380804958813</c:v>
                </c:pt>
                <c:pt idx="4243">
                  <c:v>17.91827205853808</c:v>
                </c:pt>
                <c:pt idx="4244">
                  <c:v>17.92273250767224</c:v>
                </c:pt>
                <c:pt idx="4245">
                  <c:v>17.92689749209926</c:v>
                </c:pt>
                <c:pt idx="4246">
                  <c:v>17.93099128021125</c:v>
                </c:pt>
                <c:pt idx="4247">
                  <c:v>17.93553004529192</c:v>
                </c:pt>
                <c:pt idx="4248">
                  <c:v>17.93961671377243</c:v>
                </c:pt>
                <c:pt idx="4249">
                  <c:v>17.94341503717718</c:v>
                </c:pt>
                <c:pt idx="4250">
                  <c:v>17.94780428999642</c:v>
                </c:pt>
                <c:pt idx="4251">
                  <c:v>17.95174144621543</c:v>
                </c:pt>
                <c:pt idx="4252">
                  <c:v>17.95605594290389</c:v>
                </c:pt>
                <c:pt idx="4253">
                  <c:v>17.9598542663087</c:v>
                </c:pt>
                <c:pt idx="4254">
                  <c:v>17.96438947157359</c:v>
                </c:pt>
                <c:pt idx="4255">
                  <c:v>17.96840494373909</c:v>
                </c:pt>
                <c:pt idx="4256">
                  <c:v>17.97301846495055</c:v>
                </c:pt>
                <c:pt idx="4257">
                  <c:v>17.97747891408475</c:v>
                </c:pt>
                <c:pt idx="4258">
                  <c:v>17.98179341077318</c:v>
                </c:pt>
                <c:pt idx="4259">
                  <c:v>17.98581244275446</c:v>
                </c:pt>
                <c:pt idx="4260">
                  <c:v>17.99027645170441</c:v>
                </c:pt>
                <c:pt idx="4261">
                  <c:v>17.9943631201849</c:v>
                </c:pt>
                <c:pt idx="4262">
                  <c:v>17.99816144358968</c:v>
                </c:pt>
                <c:pt idx="4263">
                  <c:v>18.00255069640889</c:v>
                </c:pt>
                <c:pt idx="4264">
                  <c:v>18.00641309649716</c:v>
                </c:pt>
                <c:pt idx="4265">
                  <c:v>18.01080590913212</c:v>
                </c:pt>
                <c:pt idx="4266">
                  <c:v>18.01526991808207</c:v>
                </c:pt>
                <c:pt idx="4267">
                  <c:v>18.01906112185535</c:v>
                </c:pt>
                <c:pt idx="4268">
                  <c:v>18.02315490996732</c:v>
                </c:pt>
                <c:pt idx="4269">
                  <c:v>18.02761891891728</c:v>
                </c:pt>
                <c:pt idx="4270">
                  <c:v>18.03230007662792</c:v>
                </c:pt>
                <c:pt idx="4271">
                  <c:v>18.03654337700143</c:v>
                </c:pt>
                <c:pt idx="4272">
                  <c:v>18.04041289672117</c:v>
                </c:pt>
                <c:pt idx="4273">
                  <c:v>18.04486978603965</c:v>
                </c:pt>
                <c:pt idx="4274">
                  <c:v>18.04903477046663</c:v>
                </c:pt>
                <c:pt idx="4275">
                  <c:v>18.05357709536306</c:v>
                </c:pt>
                <c:pt idx="4276">
                  <c:v>18.05811586044376</c:v>
                </c:pt>
                <c:pt idx="4277">
                  <c:v>18.06235204118572</c:v>
                </c:pt>
                <c:pt idx="4278">
                  <c:v>18.06636751335122</c:v>
                </c:pt>
                <c:pt idx="4279">
                  <c:v>18.07083508211693</c:v>
                </c:pt>
                <c:pt idx="4280">
                  <c:v>18.07477223833592</c:v>
                </c:pt>
                <c:pt idx="4281">
                  <c:v>18.07871651418645</c:v>
                </c:pt>
                <c:pt idx="4282">
                  <c:v>18.08310932682141</c:v>
                </c:pt>
                <c:pt idx="4283">
                  <c:v>18.08705004285618</c:v>
                </c:pt>
                <c:pt idx="4284">
                  <c:v>18.09121502728316</c:v>
                </c:pt>
                <c:pt idx="4285">
                  <c:v>18.0958285484946</c:v>
                </c:pt>
                <c:pt idx="4286">
                  <c:v>18.09969094858285</c:v>
                </c:pt>
                <c:pt idx="4287">
                  <c:v>18.10385593300984</c:v>
                </c:pt>
                <c:pt idx="4288">
                  <c:v>18.10832350177552</c:v>
                </c:pt>
                <c:pt idx="4289">
                  <c:v>18.1128587070405</c:v>
                </c:pt>
                <c:pt idx="4290">
                  <c:v>18.11710200741395</c:v>
                </c:pt>
                <c:pt idx="4291">
                  <c:v>18.12104272344872</c:v>
                </c:pt>
                <c:pt idx="4292">
                  <c:v>18.12557792871365</c:v>
                </c:pt>
                <c:pt idx="4293">
                  <c:v>18.1295969606949</c:v>
                </c:pt>
                <c:pt idx="4294">
                  <c:v>18.13346648041468</c:v>
                </c:pt>
                <c:pt idx="4295">
                  <c:v>18.13778097710314</c:v>
                </c:pt>
                <c:pt idx="4296">
                  <c:v>18.14186764558363</c:v>
                </c:pt>
                <c:pt idx="4297">
                  <c:v>18.14603263001062</c:v>
                </c:pt>
                <c:pt idx="4298">
                  <c:v>18.15057495490705</c:v>
                </c:pt>
                <c:pt idx="4299">
                  <c:v>18.15443735499533</c:v>
                </c:pt>
                <c:pt idx="4300">
                  <c:v>18.15853114310731</c:v>
                </c:pt>
                <c:pt idx="4301">
                  <c:v>18.16292395574228</c:v>
                </c:pt>
                <c:pt idx="4302">
                  <c:v>18.16760867326869</c:v>
                </c:pt>
                <c:pt idx="4303">
                  <c:v>18.17192316995716</c:v>
                </c:pt>
                <c:pt idx="4304">
                  <c:v>18.17653313135284</c:v>
                </c:pt>
                <c:pt idx="4305">
                  <c:v>18.18032789494184</c:v>
                </c:pt>
                <c:pt idx="4306">
                  <c:v>18.18441456342236</c:v>
                </c:pt>
                <c:pt idx="4307">
                  <c:v>18.1889568883188</c:v>
                </c:pt>
                <c:pt idx="4308">
                  <c:v>18.193346141138</c:v>
                </c:pt>
                <c:pt idx="4309">
                  <c:v>18.19758232187998</c:v>
                </c:pt>
                <c:pt idx="4310">
                  <c:v>18.20160135386122</c:v>
                </c:pt>
                <c:pt idx="4311">
                  <c:v>18.20614011894192</c:v>
                </c:pt>
                <c:pt idx="4312">
                  <c:v>18.21022678742242</c:v>
                </c:pt>
                <c:pt idx="4313">
                  <c:v>18.21409986695793</c:v>
                </c:pt>
                <c:pt idx="4314">
                  <c:v>18.21833960751566</c:v>
                </c:pt>
                <c:pt idx="4315">
                  <c:v>18.22235507968116</c:v>
                </c:pt>
                <c:pt idx="4316">
                  <c:v>18.22659126042313</c:v>
                </c:pt>
                <c:pt idx="4317">
                  <c:v>18.23113358531958</c:v>
                </c:pt>
                <c:pt idx="4318">
                  <c:v>18.23507074153859</c:v>
                </c:pt>
                <c:pt idx="4319">
                  <c:v>18.2390150173891</c:v>
                </c:pt>
                <c:pt idx="4320">
                  <c:v>18.24355378246979</c:v>
                </c:pt>
                <c:pt idx="4321">
                  <c:v>18.24816730368121</c:v>
                </c:pt>
                <c:pt idx="4322">
                  <c:v>18.25248180036968</c:v>
                </c:pt>
                <c:pt idx="4323">
                  <c:v>18.25642251640444</c:v>
                </c:pt>
                <c:pt idx="4324">
                  <c:v>18.26088652535439</c:v>
                </c:pt>
                <c:pt idx="4325">
                  <c:v>18.2649731938349</c:v>
                </c:pt>
                <c:pt idx="4326">
                  <c:v>18.2695155187313</c:v>
                </c:pt>
                <c:pt idx="4327">
                  <c:v>18.27397952768127</c:v>
                </c:pt>
                <c:pt idx="4328">
                  <c:v>18.27821570842324</c:v>
                </c:pt>
                <c:pt idx="4329">
                  <c:v>18.28238069285023</c:v>
                </c:pt>
                <c:pt idx="4330">
                  <c:v>18.28677350548518</c:v>
                </c:pt>
                <c:pt idx="4331">
                  <c:v>18.29086017396568</c:v>
                </c:pt>
                <c:pt idx="4332">
                  <c:v>18.2948044498162</c:v>
                </c:pt>
                <c:pt idx="4333">
                  <c:v>18.29912072641254</c:v>
                </c:pt>
                <c:pt idx="4334">
                  <c:v>18.30291193018581</c:v>
                </c:pt>
                <c:pt idx="4335">
                  <c:v>18.30722642687428</c:v>
                </c:pt>
                <c:pt idx="4336">
                  <c:v>18.31109594659405</c:v>
                </c:pt>
                <c:pt idx="4337">
                  <c:v>18.31555995554399</c:v>
                </c:pt>
                <c:pt idx="4338">
                  <c:v>18.31964662402449</c:v>
                </c:pt>
                <c:pt idx="4339">
                  <c:v>18.32426370505167</c:v>
                </c:pt>
                <c:pt idx="4340">
                  <c:v>18.32872415418586</c:v>
                </c:pt>
                <c:pt idx="4341">
                  <c:v>18.33296033492784</c:v>
                </c:pt>
                <c:pt idx="4342">
                  <c:v>18.33698292672484</c:v>
                </c:pt>
                <c:pt idx="4343">
                  <c:v>18.34137217954405</c:v>
                </c:pt>
                <c:pt idx="4344">
                  <c:v>18.34545884802453</c:v>
                </c:pt>
                <c:pt idx="4345">
                  <c:v>18.34932480792856</c:v>
                </c:pt>
                <c:pt idx="4346">
                  <c:v>18.35371762056351</c:v>
                </c:pt>
                <c:pt idx="4347">
                  <c:v>18.35773665254477</c:v>
                </c:pt>
                <c:pt idx="4348">
                  <c:v>18.36182332102527</c:v>
                </c:pt>
                <c:pt idx="4349">
                  <c:v>18.36561808461429</c:v>
                </c:pt>
                <c:pt idx="4350">
                  <c:v>18.37030280214071</c:v>
                </c:pt>
                <c:pt idx="4351">
                  <c:v>18.37431827430622</c:v>
                </c:pt>
                <c:pt idx="4352">
                  <c:v>18.37893535533339</c:v>
                </c:pt>
                <c:pt idx="4353">
                  <c:v>18.38339224465182</c:v>
                </c:pt>
                <c:pt idx="4354">
                  <c:v>18.3876355450253</c:v>
                </c:pt>
                <c:pt idx="4355">
                  <c:v>18.39165457700658</c:v>
                </c:pt>
                <c:pt idx="4356">
                  <c:v>18.39619334208725</c:v>
                </c:pt>
                <c:pt idx="4357">
                  <c:v>18.40028001056774</c:v>
                </c:pt>
                <c:pt idx="4358">
                  <c:v>18.40414597047177</c:v>
                </c:pt>
                <c:pt idx="4359">
                  <c:v>18.40838927084522</c:v>
                </c:pt>
                <c:pt idx="4360">
                  <c:v>18.41248305895724</c:v>
                </c:pt>
                <c:pt idx="4361">
                  <c:v>18.41664804338422</c:v>
                </c:pt>
                <c:pt idx="4362">
                  <c:v>18.42111205233417</c:v>
                </c:pt>
                <c:pt idx="4363">
                  <c:v>18.42512752449968</c:v>
                </c:pt>
                <c:pt idx="4364">
                  <c:v>18.42906468071869</c:v>
                </c:pt>
                <c:pt idx="4365">
                  <c:v>18.43360700561513</c:v>
                </c:pt>
                <c:pt idx="4366">
                  <c:v>18.43829172314155</c:v>
                </c:pt>
                <c:pt idx="4367">
                  <c:v>18.44252790388352</c:v>
                </c:pt>
                <c:pt idx="4368">
                  <c:v>18.4471449849107</c:v>
                </c:pt>
                <c:pt idx="4369">
                  <c:v>18.45093618868398</c:v>
                </c:pt>
                <c:pt idx="4370">
                  <c:v>18.45502997679595</c:v>
                </c:pt>
                <c:pt idx="4371">
                  <c:v>18.45963993819163</c:v>
                </c:pt>
                <c:pt idx="4372">
                  <c:v>18.46402563119511</c:v>
                </c:pt>
                <c:pt idx="4373">
                  <c:v>18.46826893156858</c:v>
                </c:pt>
                <c:pt idx="4374">
                  <c:v>18.47228796354982</c:v>
                </c:pt>
                <c:pt idx="4375">
                  <c:v>18.47674485286828</c:v>
                </c:pt>
                <c:pt idx="4376">
                  <c:v>18.48091695692676</c:v>
                </c:pt>
                <c:pt idx="4377">
                  <c:v>18.48478291683078</c:v>
                </c:pt>
                <c:pt idx="4378">
                  <c:v>18.48894790125777</c:v>
                </c:pt>
                <c:pt idx="4379">
                  <c:v>18.49296693323902</c:v>
                </c:pt>
                <c:pt idx="4380">
                  <c:v>18.497203113981</c:v>
                </c:pt>
                <c:pt idx="4381">
                  <c:v>18.50174187906168</c:v>
                </c:pt>
                <c:pt idx="4382">
                  <c:v>18.50561139878145</c:v>
                </c:pt>
                <c:pt idx="4383">
                  <c:v>18.50969806726195</c:v>
                </c:pt>
                <c:pt idx="4384">
                  <c:v>18.51409087989691</c:v>
                </c:pt>
                <c:pt idx="4385">
                  <c:v>18.51870084129259</c:v>
                </c:pt>
                <c:pt idx="4386">
                  <c:v>18.52301533798105</c:v>
                </c:pt>
                <c:pt idx="4387">
                  <c:v>18.52688485770082</c:v>
                </c:pt>
                <c:pt idx="4388">
                  <c:v>18.53149125928076</c:v>
                </c:pt>
                <c:pt idx="4389">
                  <c:v>18.53558504739275</c:v>
                </c:pt>
                <c:pt idx="4390">
                  <c:v>18.54012381247342</c:v>
                </c:pt>
                <c:pt idx="4391">
                  <c:v>18.54458782142338</c:v>
                </c:pt>
                <c:pt idx="4392">
                  <c:v>18.54882400216533</c:v>
                </c:pt>
                <c:pt idx="4393">
                  <c:v>18.55298898659234</c:v>
                </c:pt>
                <c:pt idx="4394">
                  <c:v>18.5573817992273</c:v>
                </c:pt>
                <c:pt idx="4395">
                  <c:v>18.5613972713928</c:v>
                </c:pt>
                <c:pt idx="4396">
                  <c:v>18.56534154724328</c:v>
                </c:pt>
                <c:pt idx="4397">
                  <c:v>18.56973080006249</c:v>
                </c:pt>
                <c:pt idx="4398">
                  <c:v>18.57351844402005</c:v>
                </c:pt>
                <c:pt idx="4399">
                  <c:v>18.57783294070851</c:v>
                </c:pt>
                <c:pt idx="4400">
                  <c:v>18.58170602024403</c:v>
                </c:pt>
                <c:pt idx="4401">
                  <c:v>18.58624122550897</c:v>
                </c:pt>
                <c:pt idx="4402">
                  <c:v>18.59033501362096</c:v>
                </c:pt>
                <c:pt idx="4403">
                  <c:v>18.59479902257091</c:v>
                </c:pt>
                <c:pt idx="4404">
                  <c:v>18.5993306680201</c:v>
                </c:pt>
                <c:pt idx="4405">
                  <c:v>18.60364516470857</c:v>
                </c:pt>
                <c:pt idx="4406">
                  <c:v>18.60766775650557</c:v>
                </c:pt>
                <c:pt idx="4407">
                  <c:v>18.61212464582402</c:v>
                </c:pt>
                <c:pt idx="4408">
                  <c:v>18.61614723762101</c:v>
                </c:pt>
                <c:pt idx="4409">
                  <c:v>18.62008795365578</c:v>
                </c:pt>
                <c:pt idx="4410">
                  <c:v>18.62440245034423</c:v>
                </c:pt>
                <c:pt idx="4411">
                  <c:v>18.628414362694</c:v>
                </c:pt>
                <c:pt idx="4412">
                  <c:v>18.6325864667525</c:v>
                </c:pt>
                <c:pt idx="4413">
                  <c:v>18.6370469158867</c:v>
                </c:pt>
                <c:pt idx="4414">
                  <c:v>18.64084167947571</c:v>
                </c:pt>
                <c:pt idx="4415">
                  <c:v>18.64500666390269</c:v>
                </c:pt>
                <c:pt idx="4416">
                  <c:v>18.64947067285264</c:v>
                </c:pt>
                <c:pt idx="4417">
                  <c:v>18.65407707443257</c:v>
                </c:pt>
                <c:pt idx="4418">
                  <c:v>18.65832037480605</c:v>
                </c:pt>
                <c:pt idx="4419">
                  <c:v>18.66218989452579</c:v>
                </c:pt>
                <c:pt idx="4420">
                  <c:v>18.66672865960651</c:v>
                </c:pt>
                <c:pt idx="4421">
                  <c:v>18.670815328087</c:v>
                </c:pt>
                <c:pt idx="4422">
                  <c:v>18.67468128799102</c:v>
                </c:pt>
                <c:pt idx="4423">
                  <c:v>18.67899934449523</c:v>
                </c:pt>
                <c:pt idx="4424">
                  <c:v>18.68309313260723</c:v>
                </c:pt>
                <c:pt idx="4425">
                  <c:v>18.68725811703422</c:v>
                </c:pt>
                <c:pt idx="4426">
                  <c:v>18.69179332229915</c:v>
                </c:pt>
                <c:pt idx="4427">
                  <c:v>18.69566284201892</c:v>
                </c:pt>
                <c:pt idx="4428">
                  <c:v>18.69974951049942</c:v>
                </c:pt>
                <c:pt idx="4429">
                  <c:v>18.70414232313437</c:v>
                </c:pt>
                <c:pt idx="4430">
                  <c:v>18.70889823697578</c:v>
                </c:pt>
                <c:pt idx="4431">
                  <c:v>18.71314153734924</c:v>
                </c:pt>
                <c:pt idx="4432">
                  <c:v>18.7177550585607</c:v>
                </c:pt>
                <c:pt idx="4433">
                  <c:v>18.72161745864896</c:v>
                </c:pt>
                <c:pt idx="4434">
                  <c:v>18.72556173449947</c:v>
                </c:pt>
                <c:pt idx="4435">
                  <c:v>18.7301752557109</c:v>
                </c:pt>
                <c:pt idx="4436">
                  <c:v>18.73463570484509</c:v>
                </c:pt>
                <c:pt idx="4437">
                  <c:v>18.73887900521857</c:v>
                </c:pt>
                <c:pt idx="4438">
                  <c:v>18.74282328106908</c:v>
                </c:pt>
                <c:pt idx="4439">
                  <c:v>18.74735492651827</c:v>
                </c:pt>
                <c:pt idx="4440">
                  <c:v>18.75144871463026</c:v>
                </c:pt>
                <c:pt idx="4441">
                  <c:v>18.75524347821928</c:v>
                </c:pt>
                <c:pt idx="4442">
                  <c:v>18.75963273103849</c:v>
                </c:pt>
                <c:pt idx="4443">
                  <c:v>18.76364820320397</c:v>
                </c:pt>
                <c:pt idx="4444">
                  <c:v>18.76789150357747</c:v>
                </c:pt>
                <c:pt idx="4445">
                  <c:v>18.77242670884241</c:v>
                </c:pt>
                <c:pt idx="4446">
                  <c:v>18.77629622856218</c:v>
                </c:pt>
                <c:pt idx="4447">
                  <c:v>18.78038645685843</c:v>
                </c:pt>
                <c:pt idx="4448">
                  <c:v>18.78477570967764</c:v>
                </c:pt>
                <c:pt idx="4449">
                  <c:v>18.78938567107329</c:v>
                </c:pt>
                <c:pt idx="4450">
                  <c:v>18.79362897144679</c:v>
                </c:pt>
                <c:pt idx="4451">
                  <c:v>18.7975661276658</c:v>
                </c:pt>
                <c:pt idx="4452">
                  <c:v>18.80203369643149</c:v>
                </c:pt>
                <c:pt idx="4453">
                  <c:v>18.80612036491199</c:v>
                </c:pt>
                <c:pt idx="4454">
                  <c:v>18.80991868831677</c:v>
                </c:pt>
                <c:pt idx="4455">
                  <c:v>18.81423318500524</c:v>
                </c:pt>
                <c:pt idx="4456">
                  <c:v>18.81831985348573</c:v>
                </c:pt>
                <c:pt idx="4457">
                  <c:v>18.82248483791271</c:v>
                </c:pt>
                <c:pt idx="4458">
                  <c:v>18.82710191893989</c:v>
                </c:pt>
                <c:pt idx="4459">
                  <c:v>18.83096787884391</c:v>
                </c:pt>
                <c:pt idx="4460">
                  <c:v>18.83498691082517</c:v>
                </c:pt>
                <c:pt idx="4461">
                  <c:v>18.83944735995936</c:v>
                </c:pt>
                <c:pt idx="4462">
                  <c:v>18.84421039343227</c:v>
                </c:pt>
                <c:pt idx="4463">
                  <c:v>18.84852489012071</c:v>
                </c:pt>
                <c:pt idx="4464">
                  <c:v>18.85231609389403</c:v>
                </c:pt>
                <c:pt idx="4465">
                  <c:v>18.85685129915896</c:v>
                </c:pt>
                <c:pt idx="4466">
                  <c:v>18.86094508727095</c:v>
                </c:pt>
                <c:pt idx="4467">
                  <c:v>18.86548385235162</c:v>
                </c:pt>
                <c:pt idx="4468">
                  <c:v>18.86994430148583</c:v>
                </c:pt>
                <c:pt idx="4469">
                  <c:v>18.87425879817431</c:v>
                </c:pt>
                <c:pt idx="4470">
                  <c:v>18.87827427033978</c:v>
                </c:pt>
                <c:pt idx="4471">
                  <c:v>18.882734719474</c:v>
                </c:pt>
                <c:pt idx="4472">
                  <c:v>18.886757311271</c:v>
                </c:pt>
                <c:pt idx="4473">
                  <c:v>18.890623271175</c:v>
                </c:pt>
                <c:pt idx="4474">
                  <c:v>18.8949377678635</c:v>
                </c:pt>
                <c:pt idx="4475">
                  <c:v>18.89895679984475</c:v>
                </c:pt>
                <c:pt idx="4476">
                  <c:v>18.90319298058671</c:v>
                </c:pt>
                <c:pt idx="4477">
                  <c:v>18.9077317456674</c:v>
                </c:pt>
                <c:pt idx="4478">
                  <c:v>18.91160126538718</c:v>
                </c:pt>
                <c:pt idx="4479">
                  <c:v>18.91553842160619</c:v>
                </c:pt>
                <c:pt idx="4480">
                  <c:v>18.92015550263336</c:v>
                </c:pt>
                <c:pt idx="4481">
                  <c:v>18.92476546402905</c:v>
                </c:pt>
                <c:pt idx="4482">
                  <c:v>18.92900164477102</c:v>
                </c:pt>
                <c:pt idx="4483">
                  <c:v>18.93287472430655</c:v>
                </c:pt>
                <c:pt idx="4484">
                  <c:v>18.93733517344074</c:v>
                </c:pt>
                <c:pt idx="4485">
                  <c:v>18.94142896155273</c:v>
                </c:pt>
                <c:pt idx="4486">
                  <c:v>18.94522372514174</c:v>
                </c:pt>
                <c:pt idx="4487">
                  <c:v>18.94961297796094</c:v>
                </c:pt>
                <c:pt idx="4488">
                  <c:v>18.95369964644146</c:v>
                </c:pt>
                <c:pt idx="4489">
                  <c:v>18.95786463086845</c:v>
                </c:pt>
                <c:pt idx="4490">
                  <c:v>18.96233219963412</c:v>
                </c:pt>
                <c:pt idx="4491">
                  <c:v>18.96626935585315</c:v>
                </c:pt>
                <c:pt idx="4492">
                  <c:v>18.97029194765016</c:v>
                </c:pt>
                <c:pt idx="4493">
                  <c:v>18.97475239678435</c:v>
                </c:pt>
                <c:pt idx="4494">
                  <c:v>18.97943711431078</c:v>
                </c:pt>
                <c:pt idx="4495">
                  <c:v>18.98375161099922</c:v>
                </c:pt>
                <c:pt idx="4496">
                  <c:v>18.98836513221067</c:v>
                </c:pt>
                <c:pt idx="4497">
                  <c:v>18.99215989579968</c:v>
                </c:pt>
                <c:pt idx="4498">
                  <c:v>18.9961753679652</c:v>
                </c:pt>
                <c:pt idx="4499">
                  <c:v>18.99997013155423</c:v>
                </c:pt>
                <c:pt idx="4500">
                  <c:v>19.0042846282427</c:v>
                </c:pt>
                <c:pt idx="4501">
                  <c:v>19.00844961266968</c:v>
                </c:pt>
                <c:pt idx="4502">
                  <c:v>19.01253628115017</c:v>
                </c:pt>
                <c:pt idx="4503">
                  <c:v>19.01700384991587</c:v>
                </c:pt>
                <c:pt idx="4504">
                  <c:v>19.02109051839637</c:v>
                </c:pt>
                <c:pt idx="4505">
                  <c:v>19.02511311019336</c:v>
                </c:pt>
                <c:pt idx="4506">
                  <c:v>19.02935285075108</c:v>
                </c:pt>
                <c:pt idx="4507">
                  <c:v>19.03321525083935</c:v>
                </c:pt>
                <c:pt idx="4508">
                  <c:v>19.03745855121284</c:v>
                </c:pt>
                <c:pt idx="4509">
                  <c:v>19.04132807093261</c:v>
                </c:pt>
                <c:pt idx="4510">
                  <c:v>19.04586327619754</c:v>
                </c:pt>
                <c:pt idx="4511">
                  <c:v>19.05002826062453</c:v>
                </c:pt>
                <c:pt idx="4512">
                  <c:v>19.05449226957449</c:v>
                </c:pt>
                <c:pt idx="4513">
                  <c:v>19.05903103465517</c:v>
                </c:pt>
                <c:pt idx="4514">
                  <c:v>19.06319601908215</c:v>
                </c:pt>
                <c:pt idx="4515">
                  <c:v>19.06728624737838</c:v>
                </c:pt>
                <c:pt idx="4516">
                  <c:v>19.07175025632834</c:v>
                </c:pt>
                <c:pt idx="4517">
                  <c:v>19.07583692480884</c:v>
                </c:pt>
                <c:pt idx="4518">
                  <c:v>19.07971000434435</c:v>
                </c:pt>
                <c:pt idx="4519">
                  <c:v>19.08394974490207</c:v>
                </c:pt>
                <c:pt idx="4520">
                  <c:v>19.08796165725184</c:v>
                </c:pt>
                <c:pt idx="4521">
                  <c:v>19.09212664167881</c:v>
                </c:pt>
                <c:pt idx="4522">
                  <c:v>19.0959249650836</c:v>
                </c:pt>
                <c:pt idx="4523">
                  <c:v>19.10053492647928</c:v>
                </c:pt>
                <c:pt idx="4524">
                  <c:v>19.10469991090626</c:v>
                </c:pt>
                <c:pt idx="4525">
                  <c:v>19.10909272354122</c:v>
                </c:pt>
                <c:pt idx="4526">
                  <c:v>19.11370268493689</c:v>
                </c:pt>
                <c:pt idx="4527">
                  <c:v>19.11793886567888</c:v>
                </c:pt>
                <c:pt idx="4528">
                  <c:v>19.12188670134513</c:v>
                </c:pt>
                <c:pt idx="4529">
                  <c:v>19.12649666274081</c:v>
                </c:pt>
                <c:pt idx="4530">
                  <c:v>19.1305833312213</c:v>
                </c:pt>
                <c:pt idx="4531">
                  <c:v>19.1352004122485</c:v>
                </c:pt>
                <c:pt idx="4532">
                  <c:v>19.13958966506769</c:v>
                </c:pt>
                <c:pt idx="4533">
                  <c:v>19.14382584580967</c:v>
                </c:pt>
                <c:pt idx="4534">
                  <c:v>19.14799083023665</c:v>
                </c:pt>
                <c:pt idx="4535">
                  <c:v>19.1523836428716</c:v>
                </c:pt>
                <c:pt idx="4536">
                  <c:v>19.15632435890637</c:v>
                </c:pt>
                <c:pt idx="4537">
                  <c:v>19.16026863475688</c:v>
                </c:pt>
                <c:pt idx="4538">
                  <c:v>19.16465788757609</c:v>
                </c:pt>
                <c:pt idx="4539">
                  <c:v>19.16852028766433</c:v>
                </c:pt>
                <c:pt idx="4540">
                  <c:v>19.17276358803782</c:v>
                </c:pt>
                <c:pt idx="4541">
                  <c:v>19.17670786388834</c:v>
                </c:pt>
                <c:pt idx="4542">
                  <c:v>19.1811647532068</c:v>
                </c:pt>
                <c:pt idx="4543">
                  <c:v>19.18533685726525</c:v>
                </c:pt>
                <c:pt idx="4544">
                  <c:v>19.18979730639947</c:v>
                </c:pt>
                <c:pt idx="4545">
                  <c:v>19.19426131534942</c:v>
                </c:pt>
                <c:pt idx="4546">
                  <c:v>19.19857581203788</c:v>
                </c:pt>
                <c:pt idx="4547">
                  <c:v>19.20259128420338</c:v>
                </c:pt>
                <c:pt idx="4548">
                  <c:v>19.20705529315333</c:v>
                </c:pt>
                <c:pt idx="4549">
                  <c:v>19.21107076531884</c:v>
                </c:pt>
                <c:pt idx="4550">
                  <c:v>19.21493672522286</c:v>
                </c:pt>
                <c:pt idx="4551">
                  <c:v>19.21932953785781</c:v>
                </c:pt>
                <c:pt idx="4552">
                  <c:v>19.22327025389258</c:v>
                </c:pt>
                <c:pt idx="4553">
                  <c:v>19.22750643463455</c:v>
                </c:pt>
                <c:pt idx="4554">
                  <c:v>19.23204875953099</c:v>
                </c:pt>
                <c:pt idx="4555">
                  <c:v>19.23687942950314</c:v>
                </c:pt>
                <c:pt idx="4556">
                  <c:v>19.24082370535365</c:v>
                </c:pt>
                <c:pt idx="4557">
                  <c:v>19.2452877143036</c:v>
                </c:pt>
                <c:pt idx="4558">
                  <c:v>19.24908247789263</c:v>
                </c:pt>
                <c:pt idx="4559">
                  <c:v>19.25324746231961</c:v>
                </c:pt>
                <c:pt idx="4560">
                  <c:v>19.25719173817012</c:v>
                </c:pt>
                <c:pt idx="4561">
                  <c:v>19.26164862748858</c:v>
                </c:pt>
                <c:pt idx="4562">
                  <c:v>19.26574241560056</c:v>
                </c:pt>
                <c:pt idx="4563">
                  <c:v>19.26961193532031</c:v>
                </c:pt>
                <c:pt idx="4564">
                  <c:v>19.27400118813954</c:v>
                </c:pt>
                <c:pt idx="4565">
                  <c:v>19.27794190417429</c:v>
                </c:pt>
                <c:pt idx="4566">
                  <c:v>19.28225640086277</c:v>
                </c:pt>
                <c:pt idx="4567">
                  <c:v>19.28679516594346</c:v>
                </c:pt>
                <c:pt idx="4568">
                  <c:v>19.29066468566322</c:v>
                </c:pt>
                <c:pt idx="4569">
                  <c:v>19.29468015782873</c:v>
                </c:pt>
                <c:pt idx="4570">
                  <c:v>19.29914416677869</c:v>
                </c:pt>
                <c:pt idx="4571">
                  <c:v>19.30390008062009</c:v>
                </c:pt>
                <c:pt idx="4572">
                  <c:v>19.3079938687321</c:v>
                </c:pt>
                <c:pt idx="4573">
                  <c:v>19.31178863232111</c:v>
                </c:pt>
                <c:pt idx="4574">
                  <c:v>19.31646979003179</c:v>
                </c:pt>
                <c:pt idx="4575">
                  <c:v>19.32056357814377</c:v>
                </c:pt>
                <c:pt idx="4576">
                  <c:v>19.32510234322446</c:v>
                </c:pt>
                <c:pt idx="4577">
                  <c:v>19.32964110830515</c:v>
                </c:pt>
                <c:pt idx="4578">
                  <c:v>19.33387728904713</c:v>
                </c:pt>
                <c:pt idx="4579">
                  <c:v>19.33789276121264</c:v>
                </c:pt>
                <c:pt idx="4580">
                  <c:v>19.34235677016257</c:v>
                </c:pt>
                <c:pt idx="4581">
                  <c:v>19.34645055827458</c:v>
                </c:pt>
                <c:pt idx="4582">
                  <c:v>19.35032007799434</c:v>
                </c:pt>
                <c:pt idx="4583">
                  <c:v>19.35463457468281</c:v>
                </c:pt>
                <c:pt idx="4584">
                  <c:v>19.35849697477108</c:v>
                </c:pt>
                <c:pt idx="4585">
                  <c:v>19.36288978740604</c:v>
                </c:pt>
                <c:pt idx="4586">
                  <c:v>19.36742855248673</c:v>
                </c:pt>
                <c:pt idx="4587">
                  <c:v>19.37122331607575</c:v>
                </c:pt>
                <c:pt idx="4588">
                  <c:v>19.37530998455624</c:v>
                </c:pt>
                <c:pt idx="4589">
                  <c:v>19.3797027971912</c:v>
                </c:pt>
                <c:pt idx="4590">
                  <c:v>19.38431275858688</c:v>
                </c:pt>
                <c:pt idx="4591">
                  <c:v>19.38854893932883</c:v>
                </c:pt>
                <c:pt idx="4592">
                  <c:v>19.39249677499511</c:v>
                </c:pt>
                <c:pt idx="4593">
                  <c:v>19.39702842044431</c:v>
                </c:pt>
                <c:pt idx="4594">
                  <c:v>19.40112220855628</c:v>
                </c:pt>
                <c:pt idx="4595">
                  <c:v>19.40573572976772</c:v>
                </c:pt>
                <c:pt idx="4596">
                  <c:v>19.41012498258693</c:v>
                </c:pt>
                <c:pt idx="4597">
                  <c:v>19.41428996701393</c:v>
                </c:pt>
                <c:pt idx="4598">
                  <c:v>19.41852614775588</c:v>
                </c:pt>
                <c:pt idx="4599">
                  <c:v>19.42299371652159</c:v>
                </c:pt>
                <c:pt idx="4600">
                  <c:v>19.42700918868709</c:v>
                </c:pt>
                <c:pt idx="4601">
                  <c:v>19.43080395227613</c:v>
                </c:pt>
                <c:pt idx="4602">
                  <c:v>19.43526796122607</c:v>
                </c:pt>
                <c:pt idx="4603">
                  <c:v>19.43920867726083</c:v>
                </c:pt>
                <c:pt idx="4604">
                  <c:v>19.44344485800281</c:v>
                </c:pt>
                <c:pt idx="4605">
                  <c:v>19.44724318140759</c:v>
                </c:pt>
                <c:pt idx="4606">
                  <c:v>19.45177482685678</c:v>
                </c:pt>
                <c:pt idx="4607">
                  <c:v>19.45586861496878</c:v>
                </c:pt>
                <c:pt idx="4608">
                  <c:v>19.46040738004945</c:v>
                </c:pt>
                <c:pt idx="4609">
                  <c:v>19.46487138899941</c:v>
                </c:pt>
                <c:pt idx="4610">
                  <c:v>19.46918588568787</c:v>
                </c:pt>
                <c:pt idx="4611">
                  <c:v>19.47327255416834</c:v>
                </c:pt>
                <c:pt idx="4612">
                  <c:v>19.47774012293405</c:v>
                </c:pt>
                <c:pt idx="4613">
                  <c:v>19.48175559509956</c:v>
                </c:pt>
                <c:pt idx="4614">
                  <c:v>19.48562511481932</c:v>
                </c:pt>
                <c:pt idx="4615">
                  <c:v>19.48993961150778</c:v>
                </c:pt>
                <c:pt idx="4616">
                  <c:v>19.49388032754257</c:v>
                </c:pt>
                <c:pt idx="4617">
                  <c:v>19.49811650828453</c:v>
                </c:pt>
                <c:pt idx="4618">
                  <c:v>19.50191483168932</c:v>
                </c:pt>
                <c:pt idx="4619">
                  <c:v>19.50645359677</c:v>
                </c:pt>
                <c:pt idx="4620">
                  <c:v>19.51061858119699</c:v>
                </c:pt>
                <c:pt idx="4621">
                  <c:v>19.51508259014692</c:v>
                </c:pt>
                <c:pt idx="4622">
                  <c:v>19.51976730767335</c:v>
                </c:pt>
                <c:pt idx="4623">
                  <c:v>19.52400348841533</c:v>
                </c:pt>
                <c:pt idx="4624">
                  <c:v>19.52787656795086</c:v>
                </c:pt>
                <c:pt idx="4625">
                  <c:v>19.53225870113856</c:v>
                </c:pt>
                <c:pt idx="4626">
                  <c:v>19.53643080519704</c:v>
                </c:pt>
                <c:pt idx="4627">
                  <c:v>19.54022200897029</c:v>
                </c:pt>
                <c:pt idx="4628">
                  <c:v>19.54453650565879</c:v>
                </c:pt>
                <c:pt idx="4629">
                  <c:v>19.54862317413925</c:v>
                </c:pt>
                <c:pt idx="4630">
                  <c:v>19.55279527819776</c:v>
                </c:pt>
                <c:pt idx="4631">
                  <c:v>19.5573304834627</c:v>
                </c:pt>
                <c:pt idx="4632">
                  <c:v>19.56120000318247</c:v>
                </c:pt>
                <c:pt idx="4633">
                  <c:v>19.56521547534797</c:v>
                </c:pt>
                <c:pt idx="4634">
                  <c:v>19.56975424042866</c:v>
                </c:pt>
                <c:pt idx="4635">
                  <c:v>19.57443539813933</c:v>
                </c:pt>
                <c:pt idx="4636">
                  <c:v>19.57860038256629</c:v>
                </c:pt>
                <c:pt idx="4637">
                  <c:v>19.58239870597108</c:v>
                </c:pt>
                <c:pt idx="4638">
                  <c:v>19.58707986368177</c:v>
                </c:pt>
                <c:pt idx="4639">
                  <c:v>19.59117365179376</c:v>
                </c:pt>
                <c:pt idx="4640">
                  <c:v>19.59578717300518</c:v>
                </c:pt>
                <c:pt idx="4641">
                  <c:v>19.60032237827012</c:v>
                </c:pt>
                <c:pt idx="4642">
                  <c:v>19.60448736269712</c:v>
                </c:pt>
                <c:pt idx="4643">
                  <c:v>19.60843163854762</c:v>
                </c:pt>
                <c:pt idx="4644">
                  <c:v>19.61297040362832</c:v>
                </c:pt>
                <c:pt idx="4645">
                  <c:v>19.61705707210881</c:v>
                </c:pt>
                <c:pt idx="4646">
                  <c:v>19.6208553955136</c:v>
                </c:pt>
                <c:pt idx="4647">
                  <c:v>19.62524464833279</c:v>
                </c:pt>
                <c:pt idx="4648">
                  <c:v>19.62925656068255</c:v>
                </c:pt>
                <c:pt idx="4649">
                  <c:v>19.63342154510953</c:v>
                </c:pt>
                <c:pt idx="4650">
                  <c:v>19.63803862613671</c:v>
                </c:pt>
                <c:pt idx="4651">
                  <c:v>19.64190102622498</c:v>
                </c:pt>
                <c:pt idx="4652">
                  <c:v>19.64592361802197</c:v>
                </c:pt>
                <c:pt idx="4653">
                  <c:v>19.65038762697193</c:v>
                </c:pt>
                <c:pt idx="4654">
                  <c:v>19.65507234449835</c:v>
                </c:pt>
                <c:pt idx="4655">
                  <c:v>19.65923732892533</c:v>
                </c:pt>
                <c:pt idx="4656">
                  <c:v>19.6631068486451</c:v>
                </c:pt>
                <c:pt idx="4657">
                  <c:v>19.66771681004078</c:v>
                </c:pt>
                <c:pt idx="4658">
                  <c:v>19.67180347852128</c:v>
                </c:pt>
                <c:pt idx="4659">
                  <c:v>19.67634580341771</c:v>
                </c:pt>
                <c:pt idx="4660">
                  <c:v>19.68080981236766</c:v>
                </c:pt>
                <c:pt idx="4661">
                  <c:v>19.68497479679465</c:v>
                </c:pt>
                <c:pt idx="4662">
                  <c:v>19.68899026896014</c:v>
                </c:pt>
                <c:pt idx="4663">
                  <c:v>19.69352903404082</c:v>
                </c:pt>
                <c:pt idx="4664">
                  <c:v>19.69754450620633</c:v>
                </c:pt>
                <c:pt idx="4665">
                  <c:v>19.70156353818759</c:v>
                </c:pt>
                <c:pt idx="4666">
                  <c:v>19.70580327874529</c:v>
                </c:pt>
                <c:pt idx="4667">
                  <c:v>19.70966567883359</c:v>
                </c:pt>
                <c:pt idx="4668">
                  <c:v>19.71390897920707</c:v>
                </c:pt>
                <c:pt idx="4669">
                  <c:v>19.71770374279609</c:v>
                </c:pt>
                <c:pt idx="4670">
                  <c:v>19.7224596566375</c:v>
                </c:pt>
                <c:pt idx="4671">
                  <c:v>19.72640393248801</c:v>
                </c:pt>
                <c:pt idx="4672">
                  <c:v>19.73019869607704</c:v>
                </c:pt>
                <c:pt idx="4673">
                  <c:v>19.7345131927655</c:v>
                </c:pt>
                <c:pt idx="4674">
                  <c:v>19.73875471323111</c:v>
                </c:pt>
                <c:pt idx="4675">
                  <c:v>19.74299089397308</c:v>
                </c:pt>
                <c:pt idx="4676">
                  <c:v>19.74737658697654</c:v>
                </c:pt>
                <c:pt idx="4677">
                  <c:v>19.75132086282705</c:v>
                </c:pt>
                <c:pt idx="4678">
                  <c:v>19.75519038254682</c:v>
                </c:pt>
                <c:pt idx="4679">
                  <c:v>19.75965439149677</c:v>
                </c:pt>
                <c:pt idx="4680">
                  <c:v>19.76344559527005</c:v>
                </c:pt>
                <c:pt idx="4681">
                  <c:v>19.76768889564353</c:v>
                </c:pt>
                <c:pt idx="4682">
                  <c:v>19.77162961167829</c:v>
                </c:pt>
                <c:pt idx="4683">
                  <c:v>19.77616481694323</c:v>
                </c:pt>
                <c:pt idx="4684">
                  <c:v>19.78025860505522</c:v>
                </c:pt>
                <c:pt idx="4685">
                  <c:v>19.78479737013587</c:v>
                </c:pt>
                <c:pt idx="4686">
                  <c:v>19.78926137908585</c:v>
                </c:pt>
                <c:pt idx="4687">
                  <c:v>19.79349755982782</c:v>
                </c:pt>
                <c:pt idx="4688">
                  <c:v>19.79759134793982</c:v>
                </c:pt>
                <c:pt idx="4689">
                  <c:v>19.80205535688977</c:v>
                </c:pt>
                <c:pt idx="4690">
                  <c:v>19.80607082905528</c:v>
                </c:pt>
                <c:pt idx="4691">
                  <c:v>19.80994034877504</c:v>
                </c:pt>
                <c:pt idx="4692">
                  <c:v>19.8143260417785</c:v>
                </c:pt>
                <c:pt idx="4693">
                  <c:v>19.81826675781327</c:v>
                </c:pt>
                <c:pt idx="4694">
                  <c:v>19.82251005818673</c:v>
                </c:pt>
                <c:pt idx="4695">
                  <c:v>19.8269740671367</c:v>
                </c:pt>
                <c:pt idx="4696">
                  <c:v>19.83076171109422</c:v>
                </c:pt>
                <c:pt idx="4697">
                  <c:v>19.83485549920623</c:v>
                </c:pt>
                <c:pt idx="4698">
                  <c:v>19.8393942642869</c:v>
                </c:pt>
                <c:pt idx="4699">
                  <c:v>19.84400422568258</c:v>
                </c:pt>
                <c:pt idx="4700">
                  <c:v>19.84816921010955</c:v>
                </c:pt>
                <c:pt idx="4701">
                  <c:v>19.85218824209081</c:v>
                </c:pt>
                <c:pt idx="4702">
                  <c:v>19.85665225104076</c:v>
                </c:pt>
                <c:pt idx="4703">
                  <c:v>19.86066772320626</c:v>
                </c:pt>
                <c:pt idx="4704">
                  <c:v>19.86461199905677</c:v>
                </c:pt>
                <c:pt idx="4705">
                  <c:v>19.86900125187598</c:v>
                </c:pt>
                <c:pt idx="4706">
                  <c:v>19.87301672404148</c:v>
                </c:pt>
                <c:pt idx="4707">
                  <c:v>19.87718170846847</c:v>
                </c:pt>
                <c:pt idx="4708">
                  <c:v>19.88172047354914</c:v>
                </c:pt>
                <c:pt idx="4709">
                  <c:v>19.88565762976816</c:v>
                </c:pt>
                <c:pt idx="4710">
                  <c:v>19.88960190561868</c:v>
                </c:pt>
                <c:pt idx="4711">
                  <c:v>19.89414067069936</c:v>
                </c:pt>
                <c:pt idx="4712">
                  <c:v>19.89882894804153</c:v>
                </c:pt>
                <c:pt idx="4713">
                  <c:v>19.90299393246852</c:v>
                </c:pt>
                <c:pt idx="4714">
                  <c:v>19.90693108868753</c:v>
                </c:pt>
                <c:pt idx="4715">
                  <c:v>19.91146985376821</c:v>
                </c:pt>
                <c:pt idx="4716">
                  <c:v>19.91548532593372</c:v>
                </c:pt>
                <c:pt idx="4717">
                  <c:v>19.9192836493385</c:v>
                </c:pt>
                <c:pt idx="4718">
                  <c:v>19.92367290215768</c:v>
                </c:pt>
                <c:pt idx="4719">
                  <c:v>19.92775957063819</c:v>
                </c:pt>
                <c:pt idx="4720">
                  <c:v>19.93192455506518</c:v>
                </c:pt>
                <c:pt idx="4721">
                  <c:v>19.93639212383088</c:v>
                </c:pt>
                <c:pt idx="4722">
                  <c:v>19.94032928004986</c:v>
                </c:pt>
                <c:pt idx="4723">
                  <c:v>19.94435187184689</c:v>
                </c:pt>
                <c:pt idx="4724">
                  <c:v>19.94881232098108</c:v>
                </c:pt>
                <c:pt idx="4725">
                  <c:v>19.95357179463825</c:v>
                </c:pt>
                <c:pt idx="4726">
                  <c:v>19.95773677906522</c:v>
                </c:pt>
                <c:pt idx="4727">
                  <c:v>19.96235030027666</c:v>
                </c:pt>
                <c:pt idx="4728">
                  <c:v>19.96614150404992</c:v>
                </c:pt>
                <c:pt idx="4729">
                  <c:v>19.97030648847693</c:v>
                </c:pt>
                <c:pt idx="4730">
                  <c:v>19.97477405724263</c:v>
                </c:pt>
                <c:pt idx="4731">
                  <c:v>19.97931282232328</c:v>
                </c:pt>
                <c:pt idx="4732">
                  <c:v>19.98347780675028</c:v>
                </c:pt>
                <c:pt idx="4733">
                  <c:v>19.98741852278506</c:v>
                </c:pt>
                <c:pt idx="4734">
                  <c:v>19.99202848418074</c:v>
                </c:pt>
                <c:pt idx="4735">
                  <c:v>19.99612227229272</c:v>
                </c:pt>
                <c:pt idx="4736">
                  <c:v>20.00073579350416</c:v>
                </c:pt>
                <c:pt idx="4737">
                  <c:v>20.00511792669187</c:v>
                </c:pt>
                <c:pt idx="4738">
                  <c:v>20.00929003075035</c:v>
                </c:pt>
                <c:pt idx="4739">
                  <c:v>20.01345501517734</c:v>
                </c:pt>
                <c:pt idx="4740">
                  <c:v>20.01791546431154</c:v>
                </c:pt>
                <c:pt idx="4741">
                  <c:v>20.0219344962928</c:v>
                </c:pt>
                <c:pt idx="4742">
                  <c:v>20.02587521232755</c:v>
                </c:pt>
                <c:pt idx="4743">
                  <c:v>20.03026446514676</c:v>
                </c:pt>
                <c:pt idx="4744">
                  <c:v>20.03413042505078</c:v>
                </c:pt>
                <c:pt idx="4745">
                  <c:v>20.03837372542425</c:v>
                </c:pt>
                <c:pt idx="4746">
                  <c:v>20.04216492919753</c:v>
                </c:pt>
                <c:pt idx="4747">
                  <c:v>20.04677489059321</c:v>
                </c:pt>
                <c:pt idx="4748">
                  <c:v>20.05079036275871</c:v>
                </c:pt>
                <c:pt idx="4749">
                  <c:v>20.05540744378589</c:v>
                </c:pt>
                <c:pt idx="4750">
                  <c:v>20.05987145273584</c:v>
                </c:pt>
                <c:pt idx="4751">
                  <c:v>20.06410763347781</c:v>
                </c:pt>
                <c:pt idx="4752">
                  <c:v>20.06820142158981</c:v>
                </c:pt>
                <c:pt idx="4753">
                  <c:v>20.07266543053975</c:v>
                </c:pt>
                <c:pt idx="4754">
                  <c:v>20.07668090270525</c:v>
                </c:pt>
                <c:pt idx="4755">
                  <c:v>20.08054686260925</c:v>
                </c:pt>
                <c:pt idx="4756">
                  <c:v>20.08493255561273</c:v>
                </c:pt>
                <c:pt idx="4757">
                  <c:v>20.08887683146322</c:v>
                </c:pt>
                <c:pt idx="4758">
                  <c:v>20.09312013183672</c:v>
                </c:pt>
                <c:pt idx="4759">
                  <c:v>20.0977300932324</c:v>
                </c:pt>
                <c:pt idx="4760">
                  <c:v>20.10152129700568</c:v>
                </c:pt>
                <c:pt idx="4761">
                  <c:v>20.10546557285619</c:v>
                </c:pt>
                <c:pt idx="4762">
                  <c:v>20.11007909406763</c:v>
                </c:pt>
                <c:pt idx="4763">
                  <c:v>20.11469261527905</c:v>
                </c:pt>
                <c:pt idx="4764">
                  <c:v>20.11892879602103</c:v>
                </c:pt>
                <c:pt idx="4765">
                  <c:v>20.12287307187153</c:v>
                </c:pt>
                <c:pt idx="4766">
                  <c:v>20.12726232469075</c:v>
                </c:pt>
                <c:pt idx="4767">
                  <c:v>20.13134899317123</c:v>
                </c:pt>
                <c:pt idx="4768">
                  <c:v>20.13514731657602</c:v>
                </c:pt>
                <c:pt idx="4769">
                  <c:v>20.13953656939522</c:v>
                </c:pt>
                <c:pt idx="4770">
                  <c:v>20.14362323787569</c:v>
                </c:pt>
                <c:pt idx="4771">
                  <c:v>20.14771702598771</c:v>
                </c:pt>
                <c:pt idx="4772">
                  <c:v>20.1522557910684</c:v>
                </c:pt>
                <c:pt idx="4773">
                  <c:v>20.15612175097242</c:v>
                </c:pt>
                <c:pt idx="4774">
                  <c:v>20.16014078295366</c:v>
                </c:pt>
                <c:pt idx="4775">
                  <c:v>20.16467598821862</c:v>
                </c:pt>
                <c:pt idx="4776">
                  <c:v>20.16943546187577</c:v>
                </c:pt>
                <c:pt idx="4777">
                  <c:v>20.17360044630275</c:v>
                </c:pt>
                <c:pt idx="4778">
                  <c:v>20.1773952098918</c:v>
                </c:pt>
                <c:pt idx="4779">
                  <c:v>20.1820799274182</c:v>
                </c:pt>
                <c:pt idx="4780">
                  <c:v>20.18617371553019</c:v>
                </c:pt>
                <c:pt idx="4781">
                  <c:v>20.19071248061088</c:v>
                </c:pt>
                <c:pt idx="4782">
                  <c:v>20.19524768587582</c:v>
                </c:pt>
                <c:pt idx="4783">
                  <c:v>20.19934147398781</c:v>
                </c:pt>
                <c:pt idx="4784">
                  <c:v>20.20343170228406</c:v>
                </c:pt>
                <c:pt idx="4785">
                  <c:v>20.20797046736475</c:v>
                </c:pt>
                <c:pt idx="4786">
                  <c:v>20.21198593953025</c:v>
                </c:pt>
                <c:pt idx="4787">
                  <c:v>20.21585189943427</c:v>
                </c:pt>
                <c:pt idx="4788">
                  <c:v>20.22024293216132</c:v>
                </c:pt>
                <c:pt idx="4789">
                  <c:v>20.22418364819611</c:v>
                </c:pt>
                <c:pt idx="4790">
                  <c:v>20.22842694856956</c:v>
                </c:pt>
                <c:pt idx="4791">
                  <c:v>20.23296215383453</c:v>
                </c:pt>
                <c:pt idx="4792">
                  <c:v>20.23690286986929</c:v>
                </c:pt>
                <c:pt idx="4793">
                  <c:v>20.24091834203479</c:v>
                </c:pt>
                <c:pt idx="4794">
                  <c:v>20.24538591080049</c:v>
                </c:pt>
                <c:pt idx="4795">
                  <c:v>20.24999587219617</c:v>
                </c:pt>
                <c:pt idx="4796">
                  <c:v>20.25423917256962</c:v>
                </c:pt>
                <c:pt idx="4797">
                  <c:v>20.25810513247366</c:v>
                </c:pt>
                <c:pt idx="4798">
                  <c:v>20.26264389755432</c:v>
                </c:pt>
                <c:pt idx="4799">
                  <c:v>20.26680888198132</c:v>
                </c:pt>
                <c:pt idx="4800">
                  <c:v>20.27134408724627</c:v>
                </c:pt>
                <c:pt idx="4801">
                  <c:v>20.27580453638047</c:v>
                </c:pt>
                <c:pt idx="4802">
                  <c:v>20.27989832449247</c:v>
                </c:pt>
                <c:pt idx="4803">
                  <c:v>20.28406330891945</c:v>
                </c:pt>
                <c:pt idx="4804">
                  <c:v>20.28852375805364</c:v>
                </c:pt>
                <c:pt idx="4805">
                  <c:v>20.29246803390415</c:v>
                </c:pt>
                <c:pt idx="4806">
                  <c:v>20.29656182201616</c:v>
                </c:pt>
                <c:pt idx="4807">
                  <c:v>20.30072680644312</c:v>
                </c:pt>
                <c:pt idx="4808">
                  <c:v>20.3045963261629</c:v>
                </c:pt>
                <c:pt idx="4809">
                  <c:v>20.30891082285137</c:v>
                </c:pt>
                <c:pt idx="4810">
                  <c:v>20.31270202662465</c:v>
                </c:pt>
                <c:pt idx="4811">
                  <c:v>20.31739030396682</c:v>
                </c:pt>
                <c:pt idx="4812">
                  <c:v>20.32147697244731</c:v>
                </c:pt>
                <c:pt idx="4813">
                  <c:v>20.32601929734373</c:v>
                </c:pt>
                <c:pt idx="4814">
                  <c:v>20.3305545026087</c:v>
                </c:pt>
                <c:pt idx="4815">
                  <c:v>20.33479068335066</c:v>
                </c:pt>
                <c:pt idx="4816">
                  <c:v>20.33888803127842</c:v>
                </c:pt>
                <c:pt idx="4817">
                  <c:v>20.34327016446612</c:v>
                </c:pt>
                <c:pt idx="4818">
                  <c:v>20.34729275626312</c:v>
                </c:pt>
                <c:pt idx="4819">
                  <c:v>20.35108396003641</c:v>
                </c:pt>
                <c:pt idx="4820">
                  <c:v>20.3554732128556</c:v>
                </c:pt>
                <c:pt idx="4821">
                  <c:v>20.35949224483685</c:v>
                </c:pt>
                <c:pt idx="4822">
                  <c:v>20.36372842557883</c:v>
                </c:pt>
                <c:pt idx="4823">
                  <c:v>20.36752318916784</c:v>
                </c:pt>
                <c:pt idx="4824">
                  <c:v>20.37213671037928</c:v>
                </c:pt>
                <c:pt idx="4825">
                  <c:v>20.37622337885978</c:v>
                </c:pt>
                <c:pt idx="4826">
                  <c:v>20.38061619149473</c:v>
                </c:pt>
                <c:pt idx="4827">
                  <c:v>20.38522615289042</c:v>
                </c:pt>
                <c:pt idx="4828">
                  <c:v>20.38954064957888</c:v>
                </c:pt>
                <c:pt idx="4829">
                  <c:v>20.39348492542939</c:v>
                </c:pt>
                <c:pt idx="4830">
                  <c:v>20.39794893437934</c:v>
                </c:pt>
                <c:pt idx="4831">
                  <c:v>20.40203560285983</c:v>
                </c:pt>
                <c:pt idx="4832">
                  <c:v>20.40583392626462</c:v>
                </c:pt>
                <c:pt idx="4833">
                  <c:v>20.41021961926807</c:v>
                </c:pt>
                <c:pt idx="4834">
                  <c:v>20.41431340738007</c:v>
                </c:pt>
                <c:pt idx="4835">
                  <c:v>20.41840007586056</c:v>
                </c:pt>
                <c:pt idx="4836">
                  <c:v>20.42286764462625</c:v>
                </c:pt>
                <c:pt idx="4837">
                  <c:v>20.42680480084526</c:v>
                </c:pt>
                <c:pt idx="4838">
                  <c:v>20.43074907669578</c:v>
                </c:pt>
                <c:pt idx="4839">
                  <c:v>20.43528784177646</c:v>
                </c:pt>
                <c:pt idx="4840">
                  <c:v>20.44005087524938</c:v>
                </c:pt>
                <c:pt idx="4841">
                  <c:v>20.44421585967635</c:v>
                </c:pt>
                <c:pt idx="4842">
                  <c:v>20.44800706344964</c:v>
                </c:pt>
                <c:pt idx="4843">
                  <c:v>20.45262058466105</c:v>
                </c:pt>
                <c:pt idx="4844">
                  <c:v>20.45670725314156</c:v>
                </c:pt>
                <c:pt idx="4845">
                  <c:v>20.46132433416872</c:v>
                </c:pt>
                <c:pt idx="4846">
                  <c:v>20.46585597961793</c:v>
                </c:pt>
                <c:pt idx="4847">
                  <c:v>20.47002096404492</c:v>
                </c:pt>
                <c:pt idx="4848">
                  <c:v>20.47404355584192</c:v>
                </c:pt>
                <c:pt idx="4849">
                  <c:v>20.4785752012911</c:v>
                </c:pt>
                <c:pt idx="4850">
                  <c:v>20.4825977930881</c:v>
                </c:pt>
                <c:pt idx="4851">
                  <c:v>20.48646375299213</c:v>
                </c:pt>
                <c:pt idx="4852">
                  <c:v>20.49085300581133</c:v>
                </c:pt>
                <c:pt idx="4853">
                  <c:v>20.4947937218461</c:v>
                </c:pt>
                <c:pt idx="4854">
                  <c:v>20.49903702221957</c:v>
                </c:pt>
                <c:pt idx="4855">
                  <c:v>20.50357222748451</c:v>
                </c:pt>
                <c:pt idx="4856">
                  <c:v>20.50751294351927</c:v>
                </c:pt>
                <c:pt idx="4857">
                  <c:v>20.51152841568478</c:v>
                </c:pt>
                <c:pt idx="4858">
                  <c:v>20.51592122831973</c:v>
                </c:pt>
                <c:pt idx="4859">
                  <c:v>20.52060594584615</c:v>
                </c:pt>
                <c:pt idx="4860">
                  <c:v>20.52477093027312</c:v>
                </c:pt>
                <c:pt idx="4861">
                  <c:v>20.52871520612362</c:v>
                </c:pt>
                <c:pt idx="4862">
                  <c:v>20.53325397120433</c:v>
                </c:pt>
                <c:pt idx="4863">
                  <c:v>20.53741895563132</c:v>
                </c:pt>
                <c:pt idx="4864">
                  <c:v>20.54202891702699</c:v>
                </c:pt>
                <c:pt idx="4865">
                  <c:v>20.54641461003046</c:v>
                </c:pt>
                <c:pt idx="4866">
                  <c:v>20.55057959445744</c:v>
                </c:pt>
                <c:pt idx="4867">
                  <c:v>20.55467694238518</c:v>
                </c:pt>
                <c:pt idx="4868">
                  <c:v>20.55913739151937</c:v>
                </c:pt>
                <c:pt idx="4869">
                  <c:v>20.56323117963137</c:v>
                </c:pt>
                <c:pt idx="4870">
                  <c:v>20.56717189566613</c:v>
                </c:pt>
                <c:pt idx="4871">
                  <c:v>20.57141163622386</c:v>
                </c:pt>
                <c:pt idx="4872">
                  <c:v>20.57535591207438</c:v>
                </c:pt>
                <c:pt idx="4873">
                  <c:v>20.57959209281634</c:v>
                </c:pt>
                <c:pt idx="4874">
                  <c:v>20.58338685640537</c:v>
                </c:pt>
                <c:pt idx="4875">
                  <c:v>20.58792206167032</c:v>
                </c:pt>
                <c:pt idx="4876">
                  <c:v>20.59208704609729</c:v>
                </c:pt>
                <c:pt idx="4877">
                  <c:v>20.59655461486299</c:v>
                </c:pt>
                <c:pt idx="4878">
                  <c:v>20.60108982012792</c:v>
                </c:pt>
                <c:pt idx="4879">
                  <c:v>20.60525480455492</c:v>
                </c:pt>
                <c:pt idx="4880">
                  <c:v>20.60927383653616</c:v>
                </c:pt>
                <c:pt idx="4881">
                  <c:v>20.61381260161686</c:v>
                </c:pt>
                <c:pt idx="4882">
                  <c:v>20.61797758604385</c:v>
                </c:pt>
                <c:pt idx="4883">
                  <c:v>20.62176878981712</c:v>
                </c:pt>
                <c:pt idx="4884">
                  <c:v>20.62608328650559</c:v>
                </c:pt>
                <c:pt idx="4885">
                  <c:v>20.63010231848684</c:v>
                </c:pt>
                <c:pt idx="4886">
                  <c:v>20.6344168151753</c:v>
                </c:pt>
                <c:pt idx="4887">
                  <c:v>20.63895202044025</c:v>
                </c:pt>
                <c:pt idx="4888">
                  <c:v>20.64281798034426</c:v>
                </c:pt>
                <c:pt idx="4889">
                  <c:v>20.64676225619478</c:v>
                </c:pt>
                <c:pt idx="4890">
                  <c:v>20.651151509014</c:v>
                </c:pt>
                <c:pt idx="4891">
                  <c:v>20.6559074228554</c:v>
                </c:pt>
                <c:pt idx="4892">
                  <c:v>20.66015072322887</c:v>
                </c:pt>
                <c:pt idx="4893">
                  <c:v>20.66409499907938</c:v>
                </c:pt>
                <c:pt idx="4894">
                  <c:v>20.66855900802932</c:v>
                </c:pt>
                <c:pt idx="4895">
                  <c:v>20.67272399245631</c:v>
                </c:pt>
                <c:pt idx="4896">
                  <c:v>20.67725919772125</c:v>
                </c:pt>
                <c:pt idx="4897">
                  <c:v>20.68172320667118</c:v>
                </c:pt>
                <c:pt idx="4898">
                  <c:v>20.6858881910982</c:v>
                </c:pt>
                <c:pt idx="4899">
                  <c:v>20.69005317552516</c:v>
                </c:pt>
                <c:pt idx="4900">
                  <c:v>20.69451362465936</c:v>
                </c:pt>
                <c:pt idx="4901">
                  <c:v>20.69845790050988</c:v>
                </c:pt>
                <c:pt idx="4902">
                  <c:v>20.70232742022964</c:v>
                </c:pt>
                <c:pt idx="4903">
                  <c:v>20.70679142917959</c:v>
                </c:pt>
                <c:pt idx="4904">
                  <c:v>20.71065738908361</c:v>
                </c:pt>
                <c:pt idx="4905">
                  <c:v>20.71497188577208</c:v>
                </c:pt>
                <c:pt idx="4906">
                  <c:v>20.71951065085277</c:v>
                </c:pt>
                <c:pt idx="4907">
                  <c:v>20.72426656469418</c:v>
                </c:pt>
                <c:pt idx="4908">
                  <c:v>20.72828203685968</c:v>
                </c:pt>
                <c:pt idx="4909">
                  <c:v>20.73274960562535</c:v>
                </c:pt>
                <c:pt idx="4910">
                  <c:v>20.7375055194668</c:v>
                </c:pt>
                <c:pt idx="4911">
                  <c:v>20.74167762352527</c:v>
                </c:pt>
                <c:pt idx="4912">
                  <c:v>20.74554358342926</c:v>
                </c:pt>
                <c:pt idx="4913">
                  <c:v>20.75007878869424</c:v>
                </c:pt>
                <c:pt idx="4914">
                  <c:v>20.75417257680622</c:v>
                </c:pt>
                <c:pt idx="4915">
                  <c:v>20.7588537345169</c:v>
                </c:pt>
                <c:pt idx="4916">
                  <c:v>20.76332130328259</c:v>
                </c:pt>
                <c:pt idx="4917">
                  <c:v>20.76748628770957</c:v>
                </c:pt>
                <c:pt idx="4918">
                  <c:v>20.77150531969083</c:v>
                </c:pt>
                <c:pt idx="4919">
                  <c:v>20.77611528108651</c:v>
                </c:pt>
                <c:pt idx="4920">
                  <c:v>20.78005955693702</c:v>
                </c:pt>
                <c:pt idx="4921">
                  <c:v>20.78392551684104</c:v>
                </c:pt>
                <c:pt idx="4922">
                  <c:v>20.78831476966024</c:v>
                </c:pt>
                <c:pt idx="4923">
                  <c:v>20.79225548569501</c:v>
                </c:pt>
                <c:pt idx="4924">
                  <c:v>20.79649878606849</c:v>
                </c:pt>
                <c:pt idx="4925">
                  <c:v>20.80103399133342</c:v>
                </c:pt>
                <c:pt idx="4926">
                  <c:v>20.80497826718393</c:v>
                </c:pt>
                <c:pt idx="4927">
                  <c:v>20.80891542340295</c:v>
                </c:pt>
                <c:pt idx="4928">
                  <c:v>20.81345774829938</c:v>
                </c:pt>
                <c:pt idx="4929">
                  <c:v>20.81806770969506</c:v>
                </c:pt>
                <c:pt idx="4930">
                  <c:v>20.82230389043702</c:v>
                </c:pt>
                <c:pt idx="4931">
                  <c:v>20.82617696997256</c:v>
                </c:pt>
                <c:pt idx="4932">
                  <c:v>20.83078337155248</c:v>
                </c:pt>
                <c:pt idx="4933">
                  <c:v>20.8348771596645</c:v>
                </c:pt>
                <c:pt idx="4934">
                  <c:v>20.83867192325351</c:v>
                </c:pt>
                <c:pt idx="4935">
                  <c:v>20.84298641994198</c:v>
                </c:pt>
                <c:pt idx="4936">
                  <c:v>20.84700545192323</c:v>
                </c:pt>
                <c:pt idx="4937">
                  <c:v>20.8512416326652</c:v>
                </c:pt>
                <c:pt idx="4938">
                  <c:v>20.85570564161515</c:v>
                </c:pt>
                <c:pt idx="4939">
                  <c:v>20.85964635764991</c:v>
                </c:pt>
                <c:pt idx="4940">
                  <c:v>20.86374014576188</c:v>
                </c:pt>
                <c:pt idx="4941">
                  <c:v>20.86805464245037</c:v>
                </c:pt>
                <c:pt idx="4942">
                  <c:v>20.87281411610753</c:v>
                </c:pt>
                <c:pt idx="4943">
                  <c:v>20.87697910053452</c:v>
                </c:pt>
                <c:pt idx="4944">
                  <c:v>20.88077386412352</c:v>
                </c:pt>
                <c:pt idx="4945">
                  <c:v>20.88546214146571</c:v>
                </c:pt>
                <c:pt idx="4946">
                  <c:v>20.88962712589271</c:v>
                </c:pt>
                <c:pt idx="4947">
                  <c:v>20.8940163787119</c:v>
                </c:pt>
                <c:pt idx="4948">
                  <c:v>20.89854802416108</c:v>
                </c:pt>
                <c:pt idx="4949">
                  <c:v>20.90279132453457</c:v>
                </c:pt>
                <c:pt idx="4950">
                  <c:v>20.90681035651582</c:v>
                </c:pt>
                <c:pt idx="4951">
                  <c:v>20.91134200196498</c:v>
                </c:pt>
                <c:pt idx="4952">
                  <c:v>20.915435790077</c:v>
                </c:pt>
                <c:pt idx="4953">
                  <c:v>20.91923055366603</c:v>
                </c:pt>
                <c:pt idx="4954">
                  <c:v>20.92361980648521</c:v>
                </c:pt>
                <c:pt idx="4955">
                  <c:v>20.92763171883499</c:v>
                </c:pt>
                <c:pt idx="4956">
                  <c:v>20.93187501920847</c:v>
                </c:pt>
                <c:pt idx="4957">
                  <c:v>20.93641378428915</c:v>
                </c:pt>
                <c:pt idx="4958">
                  <c:v>20.94020854787819</c:v>
                </c:pt>
                <c:pt idx="4959">
                  <c:v>20.94422402004369</c:v>
                </c:pt>
                <c:pt idx="4960">
                  <c:v>20.94868802899363</c:v>
                </c:pt>
                <c:pt idx="4961">
                  <c:v>20.95329799038931</c:v>
                </c:pt>
                <c:pt idx="4962">
                  <c:v>20.95761248707777</c:v>
                </c:pt>
                <c:pt idx="4963">
                  <c:v>20.96155676292829</c:v>
                </c:pt>
                <c:pt idx="4964">
                  <c:v>20.96608840837748</c:v>
                </c:pt>
                <c:pt idx="4965">
                  <c:v>20.97018219648947</c:v>
                </c:pt>
                <c:pt idx="4966">
                  <c:v>20.97397696007851</c:v>
                </c:pt>
                <c:pt idx="4967">
                  <c:v>20.97829145676696</c:v>
                </c:pt>
                <c:pt idx="4968">
                  <c:v>20.98238524487896</c:v>
                </c:pt>
                <c:pt idx="4969">
                  <c:v>20.98662142562092</c:v>
                </c:pt>
                <c:pt idx="4970">
                  <c:v>20.99108543457088</c:v>
                </c:pt>
                <c:pt idx="4971">
                  <c:v>20.99487663834416</c:v>
                </c:pt>
                <c:pt idx="4972">
                  <c:v>20.99889211050966</c:v>
                </c:pt>
                <c:pt idx="4973">
                  <c:v>21.0034344354061</c:v>
                </c:pt>
                <c:pt idx="4974">
                  <c:v>21.00819034924751</c:v>
                </c:pt>
                <c:pt idx="4975">
                  <c:v>21.01243364962098</c:v>
                </c:pt>
                <c:pt idx="4976">
                  <c:v>21.01697241470168</c:v>
                </c:pt>
                <c:pt idx="4977">
                  <c:v>21.02172832854309</c:v>
                </c:pt>
                <c:pt idx="4978">
                  <c:v>21.02575092034009</c:v>
                </c:pt>
                <c:pt idx="4979">
                  <c:v>21.0302113694743</c:v>
                </c:pt>
                <c:pt idx="4980">
                  <c:v>21.0349744029472</c:v>
                </c:pt>
                <c:pt idx="4981">
                  <c:v>21.03913938737418</c:v>
                </c:pt>
                <c:pt idx="4982">
                  <c:v>21.0430053472782</c:v>
                </c:pt>
                <c:pt idx="4983">
                  <c:v>21.04754411235889</c:v>
                </c:pt>
                <c:pt idx="4984">
                  <c:v>21.05170909678587</c:v>
                </c:pt>
                <c:pt idx="4985">
                  <c:v>21.0563226179973</c:v>
                </c:pt>
                <c:pt idx="4986">
                  <c:v>21.06085782326224</c:v>
                </c:pt>
                <c:pt idx="4987">
                  <c:v>21.06495161137423</c:v>
                </c:pt>
                <c:pt idx="4988">
                  <c:v>21.06911659580122</c:v>
                </c:pt>
                <c:pt idx="4989">
                  <c:v>21.07358060475116</c:v>
                </c:pt>
                <c:pt idx="4990">
                  <c:v>21.07759607691667</c:v>
                </c:pt>
                <c:pt idx="4991">
                  <c:v>21.08146203682069</c:v>
                </c:pt>
                <c:pt idx="4992">
                  <c:v>21.08577653350912</c:v>
                </c:pt>
                <c:pt idx="4993">
                  <c:v>21.08979200567465</c:v>
                </c:pt>
                <c:pt idx="4994">
                  <c:v>21.09395699010163</c:v>
                </c:pt>
                <c:pt idx="4995">
                  <c:v>21.09849931499808</c:v>
                </c:pt>
                <c:pt idx="4996">
                  <c:v>21.10243647121709</c:v>
                </c:pt>
                <c:pt idx="4997">
                  <c:v>21.1064519433826</c:v>
                </c:pt>
                <c:pt idx="4998">
                  <c:v>21.11099426827904</c:v>
                </c:pt>
                <c:pt idx="4999">
                  <c:v>21.11560422967472</c:v>
                </c:pt>
                <c:pt idx="5000">
                  <c:v>21.1198475300482</c:v>
                </c:pt>
                <c:pt idx="5001">
                  <c:v>21.12371348995219</c:v>
                </c:pt>
                <c:pt idx="5002">
                  <c:v>21.12825225503289</c:v>
                </c:pt>
                <c:pt idx="5003">
                  <c:v>21.13233892351339</c:v>
                </c:pt>
                <c:pt idx="5004">
                  <c:v>21.13613724691817</c:v>
                </c:pt>
                <c:pt idx="5005">
                  <c:v>21.14045174360664</c:v>
                </c:pt>
                <c:pt idx="5006">
                  <c:v>21.14453841208713</c:v>
                </c:pt>
                <c:pt idx="5007">
                  <c:v>21.14870339651411</c:v>
                </c:pt>
                <c:pt idx="5008">
                  <c:v>21.15317096527981</c:v>
                </c:pt>
                <c:pt idx="5009">
                  <c:v>21.15710812149883</c:v>
                </c:pt>
                <c:pt idx="5010">
                  <c:v>21.16120190961082</c:v>
                </c:pt>
                <c:pt idx="5011">
                  <c:v>21.16551640629928</c:v>
                </c:pt>
                <c:pt idx="5012">
                  <c:v>21.17027943977219</c:v>
                </c:pt>
                <c:pt idx="5013">
                  <c:v>21.17451562051417</c:v>
                </c:pt>
                <c:pt idx="5014">
                  <c:v>21.17830682428745</c:v>
                </c:pt>
                <c:pt idx="5015">
                  <c:v>21.18284736927601</c:v>
                </c:pt>
                <c:pt idx="5016">
                  <c:v>21.1870906696495</c:v>
                </c:pt>
                <c:pt idx="5017">
                  <c:v>21.19155467859943</c:v>
                </c:pt>
                <c:pt idx="5018">
                  <c:v>21.19601156791788</c:v>
                </c:pt>
                <c:pt idx="5019">
                  <c:v>21.20025486829135</c:v>
                </c:pt>
                <c:pt idx="5020">
                  <c:v>21.20434865640334</c:v>
                </c:pt>
                <c:pt idx="5021">
                  <c:v>21.20880554572178</c:v>
                </c:pt>
                <c:pt idx="5022">
                  <c:v>21.21289933383379</c:v>
                </c:pt>
                <c:pt idx="5023">
                  <c:v>21.21669409742282</c:v>
                </c:pt>
                <c:pt idx="5024">
                  <c:v>21.22108335024203</c:v>
                </c:pt>
                <c:pt idx="5025">
                  <c:v>21.22509526259176</c:v>
                </c:pt>
                <c:pt idx="5026">
                  <c:v>21.22940975928024</c:v>
                </c:pt>
                <c:pt idx="5027">
                  <c:v>21.23395208417668</c:v>
                </c:pt>
                <c:pt idx="5028">
                  <c:v>21.23774684776568</c:v>
                </c:pt>
                <c:pt idx="5029">
                  <c:v>21.24168400398472</c:v>
                </c:pt>
                <c:pt idx="5030">
                  <c:v>21.24615157275042</c:v>
                </c:pt>
                <c:pt idx="5031">
                  <c:v>21.25075797433032</c:v>
                </c:pt>
                <c:pt idx="5032">
                  <c:v>21.25507247101881</c:v>
                </c:pt>
                <c:pt idx="5033">
                  <c:v>21.25902030668507</c:v>
                </c:pt>
                <c:pt idx="5034">
                  <c:v>21.26355195213426</c:v>
                </c:pt>
                <c:pt idx="5035">
                  <c:v>21.26764574024625</c:v>
                </c:pt>
                <c:pt idx="5036">
                  <c:v>21.27144050383528</c:v>
                </c:pt>
                <c:pt idx="5037">
                  <c:v>21.27575500052373</c:v>
                </c:pt>
                <c:pt idx="5038">
                  <c:v>21.27984522882</c:v>
                </c:pt>
                <c:pt idx="5039">
                  <c:v>21.28401021324698</c:v>
                </c:pt>
                <c:pt idx="5040">
                  <c:v>21.28854897832764</c:v>
                </c:pt>
                <c:pt idx="5041">
                  <c:v>21.29241849804744</c:v>
                </c:pt>
                <c:pt idx="5042">
                  <c:v>21.29643397021292</c:v>
                </c:pt>
                <c:pt idx="5043">
                  <c:v>21.30089797916289</c:v>
                </c:pt>
                <c:pt idx="5044">
                  <c:v>21.30565389300429</c:v>
                </c:pt>
                <c:pt idx="5045">
                  <c:v>21.30989719337778</c:v>
                </c:pt>
                <c:pt idx="5046">
                  <c:v>21.3145107145892</c:v>
                </c:pt>
                <c:pt idx="5047">
                  <c:v>21.31926662843061</c:v>
                </c:pt>
                <c:pt idx="5048">
                  <c:v>21.32321090428113</c:v>
                </c:pt>
                <c:pt idx="5049">
                  <c:v>21.32774966936178</c:v>
                </c:pt>
                <c:pt idx="5050">
                  <c:v>21.33250914301897</c:v>
                </c:pt>
                <c:pt idx="5051">
                  <c:v>21.33667412744596</c:v>
                </c:pt>
                <c:pt idx="5052">
                  <c:v>21.3405436471657</c:v>
                </c:pt>
                <c:pt idx="5053">
                  <c:v>21.34507885243067</c:v>
                </c:pt>
                <c:pt idx="5054">
                  <c:v>21.34909432459617</c:v>
                </c:pt>
                <c:pt idx="5055">
                  <c:v>21.35303860044668</c:v>
                </c:pt>
                <c:pt idx="5056">
                  <c:v>21.3573566569509</c:v>
                </c:pt>
                <c:pt idx="5057">
                  <c:v>21.36144332543138</c:v>
                </c:pt>
                <c:pt idx="5058">
                  <c:v>21.36553711354338</c:v>
                </c:pt>
                <c:pt idx="5059">
                  <c:v>21.37007587862407</c:v>
                </c:pt>
                <c:pt idx="5060">
                  <c:v>21.37401303484308</c:v>
                </c:pt>
                <c:pt idx="5061">
                  <c:v>21.3780356266401</c:v>
                </c:pt>
                <c:pt idx="5062">
                  <c:v>21.38242487945928</c:v>
                </c:pt>
                <c:pt idx="5063">
                  <c:v>21.38621252341682</c:v>
                </c:pt>
                <c:pt idx="5064">
                  <c:v>21.3903775078438</c:v>
                </c:pt>
                <c:pt idx="5065">
                  <c:v>21.39432534351007</c:v>
                </c:pt>
                <c:pt idx="5066">
                  <c:v>21.39885698895926</c:v>
                </c:pt>
                <c:pt idx="5067">
                  <c:v>21.40295077707124</c:v>
                </c:pt>
                <c:pt idx="5068">
                  <c:v>21.40756429828268</c:v>
                </c:pt>
                <c:pt idx="5069">
                  <c:v>21.41202830723262</c:v>
                </c:pt>
                <c:pt idx="5070">
                  <c:v>21.41619329165961</c:v>
                </c:pt>
                <c:pt idx="5071">
                  <c:v>21.4202799601401</c:v>
                </c:pt>
                <c:pt idx="5072">
                  <c:v>21.42467277277503</c:v>
                </c:pt>
                <c:pt idx="5073">
                  <c:v>21.42883775720204</c:v>
                </c:pt>
                <c:pt idx="5074">
                  <c:v>21.43270727692178</c:v>
                </c:pt>
                <c:pt idx="5075">
                  <c:v>21.43709652974102</c:v>
                </c:pt>
                <c:pt idx="5076">
                  <c:v>21.44096248964504</c:v>
                </c:pt>
                <c:pt idx="5077">
                  <c:v>21.44512747407202</c:v>
                </c:pt>
                <c:pt idx="5078">
                  <c:v>21.44974099528345</c:v>
                </c:pt>
                <c:pt idx="5079">
                  <c:v>21.45353219905673</c:v>
                </c:pt>
                <c:pt idx="5080">
                  <c:v>21.45762598716873</c:v>
                </c:pt>
                <c:pt idx="5081">
                  <c:v>21.46216475224941</c:v>
                </c:pt>
                <c:pt idx="5082">
                  <c:v>21.46669995751433</c:v>
                </c:pt>
                <c:pt idx="5083">
                  <c:v>21.47086494194133</c:v>
                </c:pt>
                <c:pt idx="5084">
                  <c:v>21.47488041410684</c:v>
                </c:pt>
                <c:pt idx="5085">
                  <c:v>21.47941917918752</c:v>
                </c:pt>
                <c:pt idx="5086">
                  <c:v>21.48351296729952</c:v>
                </c:pt>
                <c:pt idx="5087">
                  <c:v>21.4873041710728</c:v>
                </c:pt>
                <c:pt idx="5088">
                  <c:v>21.49161866776126</c:v>
                </c:pt>
                <c:pt idx="5089">
                  <c:v>21.49563769974252</c:v>
                </c:pt>
                <c:pt idx="5090">
                  <c:v>21.49987388048449</c:v>
                </c:pt>
                <c:pt idx="5091">
                  <c:v>21.50448740169593</c:v>
                </c:pt>
                <c:pt idx="5092">
                  <c:v>21.50835692141569</c:v>
                </c:pt>
                <c:pt idx="5093">
                  <c:v>21.51229407763471</c:v>
                </c:pt>
                <c:pt idx="5094">
                  <c:v>21.51683640253114</c:v>
                </c:pt>
                <c:pt idx="5095">
                  <c:v>21.52152112005757</c:v>
                </c:pt>
                <c:pt idx="5096">
                  <c:v>21.52568610448455</c:v>
                </c:pt>
                <c:pt idx="5097">
                  <c:v>21.5297051364658</c:v>
                </c:pt>
                <c:pt idx="5098">
                  <c:v>21.53416202578425</c:v>
                </c:pt>
                <c:pt idx="5099">
                  <c:v>21.53825581389625</c:v>
                </c:pt>
                <c:pt idx="5100">
                  <c:v>21.54286933510767</c:v>
                </c:pt>
                <c:pt idx="5101">
                  <c:v>21.54725858792688</c:v>
                </c:pt>
                <c:pt idx="5102">
                  <c:v>21.55149476866886</c:v>
                </c:pt>
                <c:pt idx="5103">
                  <c:v>21.55565975309583</c:v>
                </c:pt>
                <c:pt idx="5104">
                  <c:v>21.56005256573079</c:v>
                </c:pt>
                <c:pt idx="5105">
                  <c:v>21.56413923421128</c:v>
                </c:pt>
                <c:pt idx="5106">
                  <c:v>21.5680123137468</c:v>
                </c:pt>
                <c:pt idx="5107">
                  <c:v>21.57240156656601</c:v>
                </c:pt>
                <c:pt idx="5108">
                  <c:v>21.57626752647003</c:v>
                </c:pt>
                <c:pt idx="5109">
                  <c:v>21.58050370721201</c:v>
                </c:pt>
                <c:pt idx="5110">
                  <c:v>21.58430203061679</c:v>
                </c:pt>
                <c:pt idx="5111">
                  <c:v>21.58884079569748</c:v>
                </c:pt>
                <c:pt idx="5112">
                  <c:v>21.59292746417796</c:v>
                </c:pt>
                <c:pt idx="5113">
                  <c:v>21.59754098538938</c:v>
                </c:pt>
                <c:pt idx="5114">
                  <c:v>21.60207619065434</c:v>
                </c:pt>
                <c:pt idx="5115">
                  <c:v>21.60631949102781</c:v>
                </c:pt>
                <c:pt idx="5116">
                  <c:v>21.61026376687833</c:v>
                </c:pt>
                <c:pt idx="5117">
                  <c:v>21.61464945988178</c:v>
                </c:pt>
                <c:pt idx="5118">
                  <c:v>21.61874324799377</c:v>
                </c:pt>
                <c:pt idx="5119">
                  <c:v>21.62260920789778</c:v>
                </c:pt>
                <c:pt idx="5120">
                  <c:v>21.626998460717</c:v>
                </c:pt>
                <c:pt idx="5121">
                  <c:v>21.63101037306675</c:v>
                </c:pt>
                <c:pt idx="5122">
                  <c:v>21.63518247712522</c:v>
                </c:pt>
                <c:pt idx="5123">
                  <c:v>21.63964292625943</c:v>
                </c:pt>
                <c:pt idx="5124">
                  <c:v>21.6435836422942</c:v>
                </c:pt>
                <c:pt idx="5125">
                  <c:v>21.64759911445971</c:v>
                </c:pt>
                <c:pt idx="5126">
                  <c:v>21.65214143935614</c:v>
                </c:pt>
                <c:pt idx="5127">
                  <c:v>21.65675140075182</c:v>
                </c:pt>
                <c:pt idx="5128">
                  <c:v>21.66098758149379</c:v>
                </c:pt>
                <c:pt idx="5129">
                  <c:v>21.66486066102932</c:v>
                </c:pt>
                <c:pt idx="5130">
                  <c:v>21.66946706260924</c:v>
                </c:pt>
                <c:pt idx="5131">
                  <c:v>21.67356085072122</c:v>
                </c:pt>
                <c:pt idx="5132">
                  <c:v>21.67735561431027</c:v>
                </c:pt>
                <c:pt idx="5133">
                  <c:v>21.68167011099873</c:v>
                </c:pt>
                <c:pt idx="5134">
                  <c:v>21.68575677947922</c:v>
                </c:pt>
                <c:pt idx="5135">
                  <c:v>21.68992176390621</c:v>
                </c:pt>
                <c:pt idx="5136">
                  <c:v>21.69446408880265</c:v>
                </c:pt>
                <c:pt idx="5137">
                  <c:v>21.69840480483741</c:v>
                </c:pt>
                <c:pt idx="5138">
                  <c:v>21.70242027700288</c:v>
                </c:pt>
                <c:pt idx="5139">
                  <c:v>21.7067383335071</c:v>
                </c:pt>
                <c:pt idx="5140">
                  <c:v>21.7105295372804</c:v>
                </c:pt>
                <c:pt idx="5141">
                  <c:v>21.71476571802238</c:v>
                </c:pt>
                <c:pt idx="5142">
                  <c:v>21.7186387975579</c:v>
                </c:pt>
                <c:pt idx="5143">
                  <c:v>21.72324875895358</c:v>
                </c:pt>
                <c:pt idx="5144">
                  <c:v>21.72734254706556</c:v>
                </c:pt>
                <c:pt idx="5145">
                  <c:v>21.73195250846125</c:v>
                </c:pt>
                <c:pt idx="5146">
                  <c:v>21.73634176128046</c:v>
                </c:pt>
                <c:pt idx="5147">
                  <c:v>21.74050674570744</c:v>
                </c:pt>
                <c:pt idx="5148">
                  <c:v>21.74460053381943</c:v>
                </c:pt>
                <c:pt idx="5149">
                  <c:v>21.74906098295363</c:v>
                </c:pt>
                <c:pt idx="5150">
                  <c:v>21.75315477106562</c:v>
                </c:pt>
                <c:pt idx="5151">
                  <c:v>21.75717024323113</c:v>
                </c:pt>
                <c:pt idx="5152">
                  <c:v>21.76140998378884</c:v>
                </c:pt>
                <c:pt idx="5153">
                  <c:v>21.76616589763027</c:v>
                </c:pt>
                <c:pt idx="5154">
                  <c:v>21.77055871026522</c:v>
                </c:pt>
                <c:pt idx="5155">
                  <c:v>21.77502271921517</c:v>
                </c:pt>
                <c:pt idx="5156">
                  <c:v>21.77895987543418</c:v>
                </c:pt>
                <c:pt idx="5157">
                  <c:v>21.78305366354617</c:v>
                </c:pt>
                <c:pt idx="5158">
                  <c:v>21.78736816023464</c:v>
                </c:pt>
                <c:pt idx="5159">
                  <c:v>21.79198168144607</c:v>
                </c:pt>
                <c:pt idx="5160">
                  <c:v>21.79629617813453</c:v>
                </c:pt>
                <c:pt idx="5161">
                  <c:v>21.80016569785431</c:v>
                </c:pt>
                <c:pt idx="5162">
                  <c:v>21.80485041538073</c:v>
                </c:pt>
                <c:pt idx="5163">
                  <c:v>21.80886588754623</c:v>
                </c:pt>
                <c:pt idx="5164">
                  <c:v>21.81340465262691</c:v>
                </c:pt>
                <c:pt idx="5165">
                  <c:v>21.81786866157686</c:v>
                </c:pt>
                <c:pt idx="5166">
                  <c:v>21.82218315826532</c:v>
                </c:pt>
                <c:pt idx="5167">
                  <c:v>21.82626982674581</c:v>
                </c:pt>
                <c:pt idx="5168">
                  <c:v>21.83066263938078</c:v>
                </c:pt>
                <c:pt idx="5169">
                  <c:v>21.83467811154628</c:v>
                </c:pt>
                <c:pt idx="5170">
                  <c:v>21.83854763126605</c:v>
                </c:pt>
                <c:pt idx="5171">
                  <c:v>21.84300808040025</c:v>
                </c:pt>
                <c:pt idx="5172">
                  <c:v>21.8467992841735</c:v>
                </c:pt>
                <c:pt idx="5173">
                  <c:v>21.85111378086199</c:v>
                </c:pt>
                <c:pt idx="5174">
                  <c:v>21.85491210426678</c:v>
                </c:pt>
                <c:pt idx="5175">
                  <c:v>21.85952206566245</c:v>
                </c:pt>
                <c:pt idx="5176">
                  <c:v>21.86360873414294</c:v>
                </c:pt>
                <c:pt idx="5177">
                  <c:v>21.86807630290864</c:v>
                </c:pt>
                <c:pt idx="5178">
                  <c:v>21.87261506798933</c:v>
                </c:pt>
                <c:pt idx="5179">
                  <c:v>21.87692956467779</c:v>
                </c:pt>
                <c:pt idx="5180">
                  <c:v>21.88087028071256</c:v>
                </c:pt>
                <c:pt idx="5181">
                  <c:v>21.8853342896625</c:v>
                </c:pt>
                <c:pt idx="5182">
                  <c:v>21.889420958143</c:v>
                </c:pt>
                <c:pt idx="5183">
                  <c:v>21.89321928154778</c:v>
                </c:pt>
                <c:pt idx="5184">
                  <c:v>21.89760853436698</c:v>
                </c:pt>
                <c:pt idx="5185">
                  <c:v>21.90169520284748</c:v>
                </c:pt>
                <c:pt idx="5186">
                  <c:v>21.90586018727447</c:v>
                </c:pt>
                <c:pt idx="5187">
                  <c:v>21.91032775604016</c:v>
                </c:pt>
                <c:pt idx="5188">
                  <c:v>21.91419371594418</c:v>
                </c:pt>
                <c:pt idx="5189">
                  <c:v>21.91820918810968</c:v>
                </c:pt>
                <c:pt idx="5190">
                  <c:v>21.92267319705963</c:v>
                </c:pt>
                <c:pt idx="5191">
                  <c:v>21.92743623053252</c:v>
                </c:pt>
                <c:pt idx="5192">
                  <c:v>21.93160121495952</c:v>
                </c:pt>
                <c:pt idx="5193">
                  <c:v>21.93546717486354</c:v>
                </c:pt>
                <c:pt idx="5194">
                  <c:v>21.94000238012848</c:v>
                </c:pt>
                <c:pt idx="5195">
                  <c:v>21.94409616824048</c:v>
                </c:pt>
                <c:pt idx="5196">
                  <c:v>21.94789093182951</c:v>
                </c:pt>
                <c:pt idx="5197">
                  <c:v>21.95228018464871</c:v>
                </c:pt>
                <c:pt idx="5198">
                  <c:v>21.95636685312918</c:v>
                </c:pt>
                <c:pt idx="5199">
                  <c:v>21.96053183755618</c:v>
                </c:pt>
                <c:pt idx="5200">
                  <c:v>21.96507416245263</c:v>
                </c:pt>
                <c:pt idx="5201">
                  <c:v>21.96894012235665</c:v>
                </c:pt>
                <c:pt idx="5202">
                  <c:v>21.97295559452215</c:v>
                </c:pt>
                <c:pt idx="5203">
                  <c:v>21.97742316328785</c:v>
                </c:pt>
                <c:pt idx="5204">
                  <c:v>21.98225383325998</c:v>
                </c:pt>
                <c:pt idx="5205">
                  <c:v>21.98634762137196</c:v>
                </c:pt>
                <c:pt idx="5206">
                  <c:v>21.99014238496099</c:v>
                </c:pt>
                <c:pt idx="5207">
                  <c:v>21.99482710248745</c:v>
                </c:pt>
                <c:pt idx="5208">
                  <c:v>21.99891377096791</c:v>
                </c:pt>
                <c:pt idx="5209">
                  <c:v>22.00338133973363</c:v>
                </c:pt>
                <c:pt idx="5210">
                  <c:v>22.00799130112932</c:v>
                </c:pt>
                <c:pt idx="5211">
                  <c:v>22.01223460150279</c:v>
                </c:pt>
                <c:pt idx="5212">
                  <c:v>22.0161717577218</c:v>
                </c:pt>
                <c:pt idx="5213">
                  <c:v>22.02071052280249</c:v>
                </c:pt>
                <c:pt idx="5214">
                  <c:v>22.0248043109145</c:v>
                </c:pt>
                <c:pt idx="5215">
                  <c:v>22.02941783212588</c:v>
                </c:pt>
                <c:pt idx="5216">
                  <c:v>22.03387472144436</c:v>
                </c:pt>
                <c:pt idx="5217">
                  <c:v>22.03803970587132</c:v>
                </c:pt>
                <c:pt idx="5218">
                  <c:v>22.04213349398332</c:v>
                </c:pt>
                <c:pt idx="5219">
                  <c:v>22.04652630661829</c:v>
                </c:pt>
                <c:pt idx="5220">
                  <c:v>22.05054177878378</c:v>
                </c:pt>
                <c:pt idx="5221">
                  <c:v>22.05462844726429</c:v>
                </c:pt>
                <c:pt idx="5222">
                  <c:v>22.05887174763777</c:v>
                </c:pt>
                <c:pt idx="5223">
                  <c:v>22.06266651122678</c:v>
                </c:pt>
                <c:pt idx="5224">
                  <c:v>22.06698100791526</c:v>
                </c:pt>
                <c:pt idx="5225">
                  <c:v>22.07077221168854</c:v>
                </c:pt>
                <c:pt idx="5226">
                  <c:v>22.07538217308421</c:v>
                </c:pt>
                <c:pt idx="5227">
                  <c:v>22.07947596119621</c:v>
                </c:pt>
                <c:pt idx="5228">
                  <c:v>22.08393997014613</c:v>
                </c:pt>
                <c:pt idx="5229">
                  <c:v>22.08847873522684</c:v>
                </c:pt>
                <c:pt idx="5230">
                  <c:v>22.09264371965383</c:v>
                </c:pt>
                <c:pt idx="5231">
                  <c:v>22.09680870408082</c:v>
                </c:pt>
                <c:pt idx="5232">
                  <c:v>22.10127271303077</c:v>
                </c:pt>
                <c:pt idx="5233">
                  <c:v>22.10535938151125</c:v>
                </c:pt>
                <c:pt idx="5234">
                  <c:v>22.10915770491604</c:v>
                </c:pt>
                <c:pt idx="5235">
                  <c:v>22.11354339791949</c:v>
                </c:pt>
                <c:pt idx="5236">
                  <c:v>22.11756242990075</c:v>
                </c:pt>
                <c:pt idx="5237">
                  <c:v>22.12179861064272</c:v>
                </c:pt>
                <c:pt idx="5238">
                  <c:v>22.12641213185415</c:v>
                </c:pt>
                <c:pt idx="5239">
                  <c:v>22.13020689544318</c:v>
                </c:pt>
                <c:pt idx="5240">
                  <c:v>22.1341440516622</c:v>
                </c:pt>
                <c:pt idx="5241">
                  <c:v>22.13868637655863</c:v>
                </c:pt>
                <c:pt idx="5242">
                  <c:v>22.14329989777005</c:v>
                </c:pt>
                <c:pt idx="5243">
                  <c:v>22.14753607851203</c:v>
                </c:pt>
                <c:pt idx="5244">
                  <c:v>22.15155155067754</c:v>
                </c:pt>
                <c:pt idx="5245">
                  <c:v>22.15594080349674</c:v>
                </c:pt>
                <c:pt idx="5246">
                  <c:v>22.16010578792373</c:v>
                </c:pt>
                <c:pt idx="5247">
                  <c:v>22.1647228689509</c:v>
                </c:pt>
                <c:pt idx="5248">
                  <c:v>22.16918687790085</c:v>
                </c:pt>
                <c:pt idx="5249">
                  <c:v>22.17335186232783</c:v>
                </c:pt>
                <c:pt idx="5250">
                  <c:v>22.17751684675482</c:v>
                </c:pt>
                <c:pt idx="5251">
                  <c:v>22.18190609957403</c:v>
                </c:pt>
                <c:pt idx="5252">
                  <c:v>22.18584325579302</c:v>
                </c:pt>
                <c:pt idx="5253">
                  <c:v>22.18979109145929</c:v>
                </c:pt>
                <c:pt idx="5254">
                  <c:v>22.1942515405935</c:v>
                </c:pt>
                <c:pt idx="5255">
                  <c:v>22.19811750049752</c:v>
                </c:pt>
                <c:pt idx="5256">
                  <c:v>22.2022824849245</c:v>
                </c:pt>
                <c:pt idx="5257">
                  <c:v>22.20615556446003</c:v>
                </c:pt>
                <c:pt idx="5258">
                  <c:v>22.21061245377847</c:v>
                </c:pt>
                <c:pt idx="5259">
                  <c:v>22.21470624189046</c:v>
                </c:pt>
                <c:pt idx="5260">
                  <c:v>22.21931976310189</c:v>
                </c:pt>
                <c:pt idx="5261">
                  <c:v>22.22378377205182</c:v>
                </c:pt>
                <c:pt idx="5262">
                  <c:v>22.2280199527938</c:v>
                </c:pt>
                <c:pt idx="5263">
                  <c:v>22.23203898477506</c:v>
                </c:pt>
                <c:pt idx="5264">
                  <c:v>22.23650299372499</c:v>
                </c:pt>
                <c:pt idx="5265">
                  <c:v>22.2405896622055</c:v>
                </c:pt>
                <c:pt idx="5266">
                  <c:v>22.24446274174102</c:v>
                </c:pt>
                <c:pt idx="5267">
                  <c:v>22.24885199456023</c:v>
                </c:pt>
                <c:pt idx="5268">
                  <c:v>22.25279271059498</c:v>
                </c:pt>
                <c:pt idx="5269">
                  <c:v>22.25702889133697</c:v>
                </c:pt>
                <c:pt idx="5270">
                  <c:v>22.26164597236412</c:v>
                </c:pt>
                <c:pt idx="5271">
                  <c:v>22.26550837245242</c:v>
                </c:pt>
                <c:pt idx="5272">
                  <c:v>22.26945264830292</c:v>
                </c:pt>
                <c:pt idx="5273">
                  <c:v>22.27406616951436</c:v>
                </c:pt>
                <c:pt idx="5274">
                  <c:v>22.27867969072576</c:v>
                </c:pt>
                <c:pt idx="5275">
                  <c:v>22.28276635920628</c:v>
                </c:pt>
                <c:pt idx="5276">
                  <c:v>22.28678895100328</c:v>
                </c:pt>
                <c:pt idx="5277">
                  <c:v>22.29124584032172</c:v>
                </c:pt>
                <c:pt idx="5278">
                  <c:v>22.29541082474871</c:v>
                </c:pt>
                <c:pt idx="5279">
                  <c:v>22.29920914815349</c:v>
                </c:pt>
                <c:pt idx="5280">
                  <c:v>22.30352364484196</c:v>
                </c:pt>
                <c:pt idx="5281">
                  <c:v>22.30761387313819</c:v>
                </c:pt>
                <c:pt idx="5282">
                  <c:v>22.3117076612502</c:v>
                </c:pt>
                <c:pt idx="5283">
                  <c:v>22.31624286651513</c:v>
                </c:pt>
                <c:pt idx="5284">
                  <c:v>22.32018358254988</c:v>
                </c:pt>
                <c:pt idx="5285">
                  <c:v>22.3241990547154</c:v>
                </c:pt>
                <c:pt idx="5286">
                  <c:v>22.32866662348109</c:v>
                </c:pt>
                <c:pt idx="5287">
                  <c:v>22.33327302506103</c:v>
                </c:pt>
                <c:pt idx="5288">
                  <c:v>22.3375875217495</c:v>
                </c:pt>
                <c:pt idx="5289">
                  <c:v>22.34146060128501</c:v>
                </c:pt>
                <c:pt idx="5290">
                  <c:v>22.34599224673418</c:v>
                </c:pt>
                <c:pt idx="5291">
                  <c:v>22.3501643507927</c:v>
                </c:pt>
                <c:pt idx="5292">
                  <c:v>22.35462479992688</c:v>
                </c:pt>
                <c:pt idx="5293">
                  <c:v>22.35908524906108</c:v>
                </c:pt>
                <c:pt idx="5294">
                  <c:v>22.36332854943456</c:v>
                </c:pt>
                <c:pt idx="5295">
                  <c:v>22.36734402160006</c:v>
                </c:pt>
                <c:pt idx="5296">
                  <c:v>22.37188278668075</c:v>
                </c:pt>
                <c:pt idx="5297">
                  <c:v>22.37596945516124</c:v>
                </c:pt>
                <c:pt idx="5298">
                  <c:v>22.37984253469676</c:v>
                </c:pt>
                <c:pt idx="5299">
                  <c:v>22.38408227525449</c:v>
                </c:pt>
                <c:pt idx="5300">
                  <c:v>22.38802299128922</c:v>
                </c:pt>
                <c:pt idx="5301">
                  <c:v>22.39233748797771</c:v>
                </c:pt>
                <c:pt idx="5302">
                  <c:v>22.39695100918914</c:v>
                </c:pt>
                <c:pt idx="5303">
                  <c:v>22.40081340927741</c:v>
                </c:pt>
                <c:pt idx="5304">
                  <c:v>22.40475768512792</c:v>
                </c:pt>
                <c:pt idx="5305">
                  <c:v>22.40929645020861</c:v>
                </c:pt>
                <c:pt idx="5306">
                  <c:v>22.41398116773503</c:v>
                </c:pt>
                <c:pt idx="5307">
                  <c:v>22.41814615216201</c:v>
                </c:pt>
                <c:pt idx="5308">
                  <c:v>22.42216518414326</c:v>
                </c:pt>
                <c:pt idx="5309">
                  <c:v>22.42662919309321</c:v>
                </c:pt>
                <c:pt idx="5310">
                  <c:v>22.43071586157371</c:v>
                </c:pt>
                <c:pt idx="5311">
                  <c:v>22.43533294260088</c:v>
                </c:pt>
                <c:pt idx="5312">
                  <c:v>22.43972219542009</c:v>
                </c:pt>
                <c:pt idx="5313">
                  <c:v>22.44395837616207</c:v>
                </c:pt>
                <c:pt idx="5314">
                  <c:v>22.44812336058903</c:v>
                </c:pt>
                <c:pt idx="5315">
                  <c:v>22.45251617322401</c:v>
                </c:pt>
                <c:pt idx="5316">
                  <c:v>22.45653164538951</c:v>
                </c:pt>
                <c:pt idx="5317">
                  <c:v>22.46047592124003</c:v>
                </c:pt>
                <c:pt idx="5318">
                  <c:v>22.46479041792849</c:v>
                </c:pt>
                <c:pt idx="5319">
                  <c:v>22.46865637783251</c:v>
                </c:pt>
                <c:pt idx="5320">
                  <c:v>22.47289255857449</c:v>
                </c:pt>
                <c:pt idx="5321">
                  <c:v>22.47676563811001</c:v>
                </c:pt>
                <c:pt idx="5322">
                  <c:v>22.48129728355918</c:v>
                </c:pt>
                <c:pt idx="5323">
                  <c:v>22.48531987535617</c:v>
                </c:pt>
                <c:pt idx="5324">
                  <c:v>22.48911107912948</c:v>
                </c:pt>
                <c:pt idx="5325">
                  <c:v>22.49357508807942</c:v>
                </c:pt>
                <c:pt idx="5326">
                  <c:v>22.49774007250641</c:v>
                </c:pt>
                <c:pt idx="5327">
                  <c:v>22.5018338606184</c:v>
                </c:pt>
                <c:pt idx="5328">
                  <c:v>22.50621955362183</c:v>
                </c:pt>
                <c:pt idx="5329">
                  <c:v>22.5102385856031</c:v>
                </c:pt>
                <c:pt idx="5330">
                  <c:v>22.51410098569139</c:v>
                </c:pt>
                <c:pt idx="5331">
                  <c:v>22.51856855445708</c:v>
                </c:pt>
                <c:pt idx="5332">
                  <c:v>22.52236331804611</c:v>
                </c:pt>
                <c:pt idx="5333">
                  <c:v>22.52659949878808</c:v>
                </c:pt>
                <c:pt idx="5334">
                  <c:v>22.53046901850785</c:v>
                </c:pt>
                <c:pt idx="5335">
                  <c:v>22.53493302745781</c:v>
                </c:pt>
                <c:pt idx="5336">
                  <c:v>22.5390980118848</c:v>
                </c:pt>
                <c:pt idx="5337">
                  <c:v>22.54289277547381</c:v>
                </c:pt>
                <c:pt idx="5338">
                  <c:v>22.54720727216228</c:v>
                </c:pt>
                <c:pt idx="5339">
                  <c:v>22.55122274432778</c:v>
                </c:pt>
                <c:pt idx="5340">
                  <c:v>22.55553724101625</c:v>
                </c:pt>
                <c:pt idx="5341">
                  <c:v>22.5600012499662</c:v>
                </c:pt>
                <c:pt idx="5342">
                  <c:v>22.56394196600096</c:v>
                </c:pt>
                <c:pt idx="5343">
                  <c:v>22.56795743816647</c:v>
                </c:pt>
                <c:pt idx="5344">
                  <c:v>22.57242144711642</c:v>
                </c:pt>
                <c:pt idx="5345">
                  <c:v>22.57718092077357</c:v>
                </c:pt>
                <c:pt idx="5346">
                  <c:v>22.58142422114704</c:v>
                </c:pt>
                <c:pt idx="5347">
                  <c:v>22.58595942641199</c:v>
                </c:pt>
                <c:pt idx="5348">
                  <c:v>22.58982894613175</c:v>
                </c:pt>
                <c:pt idx="5349">
                  <c:v>22.59384441829726</c:v>
                </c:pt>
                <c:pt idx="5350">
                  <c:v>22.59838318337792</c:v>
                </c:pt>
                <c:pt idx="5351">
                  <c:v>22.60292194845864</c:v>
                </c:pt>
                <c:pt idx="5352">
                  <c:v>22.60715812920061</c:v>
                </c:pt>
                <c:pt idx="5353">
                  <c:v>22.61117360136612</c:v>
                </c:pt>
                <c:pt idx="5354">
                  <c:v>22.61564117013178</c:v>
                </c:pt>
                <c:pt idx="5355">
                  <c:v>22.6197278386123</c:v>
                </c:pt>
                <c:pt idx="5356">
                  <c:v>22.62352616201708</c:v>
                </c:pt>
                <c:pt idx="5357">
                  <c:v>22.62791185502054</c:v>
                </c:pt>
                <c:pt idx="5358">
                  <c:v>22.63178137474031</c:v>
                </c:pt>
                <c:pt idx="5359">
                  <c:v>22.63609587142878</c:v>
                </c:pt>
                <c:pt idx="5360">
                  <c:v>22.64070583282445</c:v>
                </c:pt>
                <c:pt idx="5361">
                  <c:v>22.64450059641349</c:v>
                </c:pt>
                <c:pt idx="5362">
                  <c:v>22.64866558084047</c:v>
                </c:pt>
                <c:pt idx="5363">
                  <c:v>22.65298007752893</c:v>
                </c:pt>
                <c:pt idx="5364">
                  <c:v>22.65759003892461</c:v>
                </c:pt>
                <c:pt idx="5365">
                  <c:v>22.6618333392981</c:v>
                </c:pt>
                <c:pt idx="5366">
                  <c:v>22.66577405533284</c:v>
                </c:pt>
                <c:pt idx="5367">
                  <c:v>22.67030926059779</c:v>
                </c:pt>
                <c:pt idx="5368">
                  <c:v>22.67447424502478</c:v>
                </c:pt>
                <c:pt idx="5369">
                  <c:v>22.67901656992121</c:v>
                </c:pt>
                <c:pt idx="5370">
                  <c:v>22.68347701905541</c:v>
                </c:pt>
                <c:pt idx="5371">
                  <c:v>22.68771319979738</c:v>
                </c:pt>
                <c:pt idx="5372">
                  <c:v>22.69173579159439</c:v>
                </c:pt>
                <c:pt idx="5373">
                  <c:v>22.69626743704357</c:v>
                </c:pt>
                <c:pt idx="5374">
                  <c:v>22.70029002884058</c:v>
                </c:pt>
                <c:pt idx="5375">
                  <c:v>22.7041559887446</c:v>
                </c:pt>
                <c:pt idx="5376">
                  <c:v>22.70847048543306</c:v>
                </c:pt>
                <c:pt idx="5377">
                  <c:v>22.7124895174143</c:v>
                </c:pt>
                <c:pt idx="5378">
                  <c:v>22.71672569815629</c:v>
                </c:pt>
                <c:pt idx="5379">
                  <c:v>22.7205916580603</c:v>
                </c:pt>
                <c:pt idx="5380">
                  <c:v>22.72505566701026</c:v>
                </c:pt>
                <c:pt idx="5381">
                  <c:v>22.72914945512222</c:v>
                </c:pt>
                <c:pt idx="5382">
                  <c:v>22.73368822020294</c:v>
                </c:pt>
                <c:pt idx="5383">
                  <c:v>22.73822342546788</c:v>
                </c:pt>
                <c:pt idx="5384">
                  <c:v>22.74245960620985</c:v>
                </c:pt>
                <c:pt idx="5385">
                  <c:v>22.74648219800685</c:v>
                </c:pt>
                <c:pt idx="5386">
                  <c:v>22.7509462069568</c:v>
                </c:pt>
                <c:pt idx="5387">
                  <c:v>22.75503287543726</c:v>
                </c:pt>
                <c:pt idx="5388">
                  <c:v>22.75882763902632</c:v>
                </c:pt>
                <c:pt idx="5389">
                  <c:v>22.76321689184552</c:v>
                </c:pt>
                <c:pt idx="5390">
                  <c:v>22.76723592382679</c:v>
                </c:pt>
                <c:pt idx="5391">
                  <c:v>22.77147210456875</c:v>
                </c:pt>
                <c:pt idx="5392">
                  <c:v>22.77601086964945</c:v>
                </c:pt>
                <c:pt idx="5393">
                  <c:v>22.7798056332385</c:v>
                </c:pt>
                <c:pt idx="5394">
                  <c:v>22.78382110540398</c:v>
                </c:pt>
                <c:pt idx="5395">
                  <c:v>22.78835987048464</c:v>
                </c:pt>
                <c:pt idx="5396">
                  <c:v>22.79304102819533</c:v>
                </c:pt>
                <c:pt idx="5397">
                  <c:v>22.79728432856881</c:v>
                </c:pt>
                <c:pt idx="5398">
                  <c:v>22.80107909215783</c:v>
                </c:pt>
                <c:pt idx="5399">
                  <c:v>22.80554310110778</c:v>
                </c:pt>
                <c:pt idx="5400">
                  <c:v>22.80970808553477</c:v>
                </c:pt>
                <c:pt idx="5401">
                  <c:v>22.8143216067462</c:v>
                </c:pt>
                <c:pt idx="5402">
                  <c:v>22.81878205588039</c:v>
                </c:pt>
                <c:pt idx="5403">
                  <c:v>22.82301823662237</c:v>
                </c:pt>
                <c:pt idx="5404">
                  <c:v>22.82696607228863</c:v>
                </c:pt>
                <c:pt idx="5405">
                  <c:v>22.83150127755357</c:v>
                </c:pt>
                <c:pt idx="5406">
                  <c:v>22.83551674971908</c:v>
                </c:pt>
                <c:pt idx="5407">
                  <c:v>22.83946102556961</c:v>
                </c:pt>
                <c:pt idx="5408">
                  <c:v>22.84385027838879</c:v>
                </c:pt>
                <c:pt idx="5409">
                  <c:v>22.84771979810856</c:v>
                </c:pt>
                <c:pt idx="5410">
                  <c:v>22.85203429479703</c:v>
                </c:pt>
                <c:pt idx="5411">
                  <c:v>22.85656950006197</c:v>
                </c:pt>
                <c:pt idx="5412">
                  <c:v>22.86043901978172</c:v>
                </c:pt>
                <c:pt idx="5413">
                  <c:v>22.86445449194724</c:v>
                </c:pt>
                <c:pt idx="5414">
                  <c:v>22.86899325702792</c:v>
                </c:pt>
                <c:pt idx="5415">
                  <c:v>22.8736032184236</c:v>
                </c:pt>
                <c:pt idx="5416">
                  <c:v>22.87769700653559</c:v>
                </c:pt>
                <c:pt idx="5417">
                  <c:v>22.88171247870108</c:v>
                </c:pt>
                <c:pt idx="5418">
                  <c:v>22.88625124378179</c:v>
                </c:pt>
                <c:pt idx="5419">
                  <c:v>22.89033791226229</c:v>
                </c:pt>
                <c:pt idx="5420">
                  <c:v>22.89413267585131</c:v>
                </c:pt>
                <c:pt idx="5421">
                  <c:v>22.89852192867053</c:v>
                </c:pt>
                <c:pt idx="5422">
                  <c:v>22.90254096065177</c:v>
                </c:pt>
                <c:pt idx="5423">
                  <c:v>22.90670594507876</c:v>
                </c:pt>
                <c:pt idx="5424">
                  <c:v>22.91124115034369</c:v>
                </c:pt>
                <c:pt idx="5425">
                  <c:v>22.91518542619421</c:v>
                </c:pt>
                <c:pt idx="5426">
                  <c:v>22.9192008983597</c:v>
                </c:pt>
                <c:pt idx="5427">
                  <c:v>22.92366490730965</c:v>
                </c:pt>
                <c:pt idx="5428">
                  <c:v>22.9283460650203</c:v>
                </c:pt>
                <c:pt idx="5429">
                  <c:v>22.9325893653938</c:v>
                </c:pt>
                <c:pt idx="5430">
                  <c:v>22.93638412898283</c:v>
                </c:pt>
                <c:pt idx="5431">
                  <c:v>22.94099765019426</c:v>
                </c:pt>
                <c:pt idx="5432">
                  <c:v>22.94508431867476</c:v>
                </c:pt>
                <c:pt idx="5433">
                  <c:v>22.94888264207952</c:v>
                </c:pt>
                <c:pt idx="5434">
                  <c:v>22.95312238263723</c:v>
                </c:pt>
                <c:pt idx="5435">
                  <c:v>22.95713785480276</c:v>
                </c:pt>
                <c:pt idx="5436">
                  <c:v>22.96137403554474</c:v>
                </c:pt>
                <c:pt idx="5437">
                  <c:v>22.96591636044117</c:v>
                </c:pt>
                <c:pt idx="5438">
                  <c:v>22.96985351666019</c:v>
                </c:pt>
                <c:pt idx="5439">
                  <c:v>22.97386898882569</c:v>
                </c:pt>
                <c:pt idx="5440">
                  <c:v>22.97818704532988</c:v>
                </c:pt>
                <c:pt idx="5441">
                  <c:v>22.98295007880282</c:v>
                </c:pt>
                <c:pt idx="5442">
                  <c:v>22.98726457549128</c:v>
                </c:pt>
                <c:pt idx="5443">
                  <c:v>22.99187453688696</c:v>
                </c:pt>
                <c:pt idx="5444">
                  <c:v>22.99574405660672</c:v>
                </c:pt>
                <c:pt idx="5445">
                  <c:v>22.99975952877222</c:v>
                </c:pt>
                <c:pt idx="5446">
                  <c:v>23.00422353772218</c:v>
                </c:pt>
                <c:pt idx="5447">
                  <c:v>23.00890825524861</c:v>
                </c:pt>
                <c:pt idx="5448">
                  <c:v>23.01314443599058</c:v>
                </c:pt>
                <c:pt idx="5449">
                  <c:v>23.01709227165684</c:v>
                </c:pt>
                <c:pt idx="5450">
                  <c:v>23.02162391710603</c:v>
                </c:pt>
                <c:pt idx="5451">
                  <c:v>23.025646508903</c:v>
                </c:pt>
                <c:pt idx="5452">
                  <c:v>23.03025647029871</c:v>
                </c:pt>
                <c:pt idx="5453">
                  <c:v>23.03464572311792</c:v>
                </c:pt>
                <c:pt idx="5454">
                  <c:v>23.03896021980638</c:v>
                </c:pt>
                <c:pt idx="5455">
                  <c:v>23.04304688828687</c:v>
                </c:pt>
                <c:pt idx="5456">
                  <c:v>23.04751445705257</c:v>
                </c:pt>
                <c:pt idx="5457">
                  <c:v>23.05152992921808</c:v>
                </c:pt>
                <c:pt idx="5458">
                  <c:v>23.05547420506858</c:v>
                </c:pt>
                <c:pt idx="5459">
                  <c:v>23.05978870175705</c:v>
                </c:pt>
                <c:pt idx="5460">
                  <c:v>23.06357634571458</c:v>
                </c:pt>
                <c:pt idx="5461">
                  <c:v>23.06789084240304</c:v>
                </c:pt>
                <c:pt idx="5462">
                  <c:v>23.07176392193857</c:v>
                </c:pt>
                <c:pt idx="5463">
                  <c:v>23.07622793088851</c:v>
                </c:pt>
                <c:pt idx="5464">
                  <c:v>23.08031459936898</c:v>
                </c:pt>
                <c:pt idx="5465">
                  <c:v>23.08411292277378</c:v>
                </c:pt>
                <c:pt idx="5466">
                  <c:v>23.08849861577722</c:v>
                </c:pt>
                <c:pt idx="5467">
                  <c:v>23.09266360020423</c:v>
                </c:pt>
                <c:pt idx="5468">
                  <c:v>23.09675738831622</c:v>
                </c:pt>
                <c:pt idx="5469">
                  <c:v>23.10114664113543</c:v>
                </c:pt>
                <c:pt idx="5470">
                  <c:v>23.10515855348518</c:v>
                </c:pt>
                <c:pt idx="5471">
                  <c:v>23.10910282933569</c:v>
                </c:pt>
                <c:pt idx="5472">
                  <c:v>23.1134920821549</c:v>
                </c:pt>
                <c:pt idx="5473">
                  <c:v>23.11728328592818</c:v>
                </c:pt>
                <c:pt idx="5474">
                  <c:v>23.12152658630163</c:v>
                </c:pt>
                <c:pt idx="5475">
                  <c:v>23.12546374252066</c:v>
                </c:pt>
                <c:pt idx="5476">
                  <c:v>23.12992775147062</c:v>
                </c:pt>
                <c:pt idx="5477">
                  <c:v>23.13395034326762</c:v>
                </c:pt>
                <c:pt idx="5478">
                  <c:v>23.13789105930238</c:v>
                </c:pt>
                <c:pt idx="5479">
                  <c:v>23.14220555599084</c:v>
                </c:pt>
                <c:pt idx="5480">
                  <c:v>23.14629222447132</c:v>
                </c:pt>
                <c:pt idx="5481">
                  <c:v>23.15045720889832</c:v>
                </c:pt>
                <c:pt idx="5482">
                  <c:v>23.15499953379476</c:v>
                </c:pt>
                <c:pt idx="5483">
                  <c:v>23.15894024982952</c:v>
                </c:pt>
                <c:pt idx="5484">
                  <c:v>23.16288452568003</c:v>
                </c:pt>
                <c:pt idx="5485">
                  <c:v>23.16741973094497</c:v>
                </c:pt>
                <c:pt idx="5486">
                  <c:v>23.17210800828714</c:v>
                </c:pt>
                <c:pt idx="5487">
                  <c:v>23.17627299271413</c:v>
                </c:pt>
                <c:pt idx="5488">
                  <c:v>23.18014251243388</c:v>
                </c:pt>
                <c:pt idx="5489">
                  <c:v>23.18475247382957</c:v>
                </c:pt>
                <c:pt idx="5490">
                  <c:v>23.18876794599507</c:v>
                </c:pt>
                <c:pt idx="5491">
                  <c:v>23.19256270958411</c:v>
                </c:pt>
                <c:pt idx="5492">
                  <c:v>23.19687720627257</c:v>
                </c:pt>
                <c:pt idx="5493">
                  <c:v>23.20104219069956</c:v>
                </c:pt>
                <c:pt idx="5494">
                  <c:v>23.20520717512654</c:v>
                </c:pt>
                <c:pt idx="5495">
                  <c:v>23.20967118407651</c:v>
                </c:pt>
                <c:pt idx="5496">
                  <c:v>23.21368665624199</c:v>
                </c:pt>
                <c:pt idx="5497">
                  <c:v>23.2176309320925</c:v>
                </c:pt>
                <c:pt idx="5498">
                  <c:v>23.2220201849117</c:v>
                </c:pt>
                <c:pt idx="5499">
                  <c:v>23.22581138868499</c:v>
                </c:pt>
                <c:pt idx="5500">
                  <c:v>23.23005468905847</c:v>
                </c:pt>
                <c:pt idx="5501">
                  <c:v>23.23384589283174</c:v>
                </c:pt>
                <c:pt idx="5502">
                  <c:v>23.23838109809668</c:v>
                </c:pt>
                <c:pt idx="5503">
                  <c:v>23.24262439847015</c:v>
                </c:pt>
                <c:pt idx="5504">
                  <c:v>23.24716316355084</c:v>
                </c:pt>
                <c:pt idx="5505">
                  <c:v>23.25154529673855</c:v>
                </c:pt>
                <c:pt idx="5506">
                  <c:v>23.2557102811655</c:v>
                </c:pt>
                <c:pt idx="5507">
                  <c:v>23.25980762909328</c:v>
                </c:pt>
                <c:pt idx="5508">
                  <c:v>23.26426451841172</c:v>
                </c:pt>
                <c:pt idx="5509">
                  <c:v>23.26835830652372</c:v>
                </c:pt>
                <c:pt idx="5510">
                  <c:v>23.2723025823742</c:v>
                </c:pt>
                <c:pt idx="5511">
                  <c:v>23.27646756680121</c:v>
                </c:pt>
                <c:pt idx="5512">
                  <c:v>23.28048659878246</c:v>
                </c:pt>
                <c:pt idx="5513">
                  <c:v>23.28480109547093</c:v>
                </c:pt>
                <c:pt idx="5514">
                  <c:v>23.28933630073584</c:v>
                </c:pt>
                <c:pt idx="5515">
                  <c:v>23.29320582045564</c:v>
                </c:pt>
                <c:pt idx="5516">
                  <c:v>23.29729248893613</c:v>
                </c:pt>
                <c:pt idx="5517">
                  <c:v>23.30176005770183</c:v>
                </c:pt>
                <c:pt idx="5518">
                  <c:v>23.30637001909751</c:v>
                </c:pt>
                <c:pt idx="5519">
                  <c:v>23.3106061998395</c:v>
                </c:pt>
                <c:pt idx="5520">
                  <c:v>23.31455403550575</c:v>
                </c:pt>
                <c:pt idx="5521">
                  <c:v>23.3190180444557</c:v>
                </c:pt>
                <c:pt idx="5522">
                  <c:v>23.32310471293619</c:v>
                </c:pt>
                <c:pt idx="5523">
                  <c:v>23.32690303634097</c:v>
                </c:pt>
                <c:pt idx="5524">
                  <c:v>23.33121397321369</c:v>
                </c:pt>
                <c:pt idx="5525">
                  <c:v>23.33530776132568</c:v>
                </c:pt>
                <c:pt idx="5526">
                  <c:v>23.33954394206765</c:v>
                </c:pt>
                <c:pt idx="5527">
                  <c:v>23.34408270714833</c:v>
                </c:pt>
                <c:pt idx="5528">
                  <c:v>23.34795222686811</c:v>
                </c:pt>
                <c:pt idx="5529">
                  <c:v>23.35196769903362</c:v>
                </c:pt>
                <c:pt idx="5530">
                  <c:v>23.35635695185282</c:v>
                </c:pt>
                <c:pt idx="5531">
                  <c:v>23.36111286569423</c:v>
                </c:pt>
                <c:pt idx="5532">
                  <c:v>23.36535616606771</c:v>
                </c:pt>
                <c:pt idx="5533">
                  <c:v>23.36922568578748</c:v>
                </c:pt>
                <c:pt idx="5534">
                  <c:v>23.37383564718316</c:v>
                </c:pt>
                <c:pt idx="5535">
                  <c:v>23.37785111934866</c:v>
                </c:pt>
                <c:pt idx="5536">
                  <c:v>23.38246464056008</c:v>
                </c:pt>
                <c:pt idx="5537">
                  <c:v>23.38700340564078</c:v>
                </c:pt>
                <c:pt idx="5538">
                  <c:v>23.39116839006777</c:v>
                </c:pt>
                <c:pt idx="5539">
                  <c:v>23.39518742204901</c:v>
                </c:pt>
                <c:pt idx="5540">
                  <c:v>23.39957311505247</c:v>
                </c:pt>
                <c:pt idx="5541">
                  <c:v>23.40366690316446</c:v>
                </c:pt>
                <c:pt idx="5542">
                  <c:v>23.40753286306848</c:v>
                </c:pt>
                <c:pt idx="5543">
                  <c:v>23.4119221158877</c:v>
                </c:pt>
                <c:pt idx="5544">
                  <c:v>23.41593402823744</c:v>
                </c:pt>
                <c:pt idx="5545">
                  <c:v>23.42010613229592</c:v>
                </c:pt>
                <c:pt idx="5546">
                  <c:v>23.42464133756084</c:v>
                </c:pt>
                <c:pt idx="5547">
                  <c:v>23.42843254133411</c:v>
                </c:pt>
                <c:pt idx="5548">
                  <c:v>23.43244801349964</c:v>
                </c:pt>
                <c:pt idx="5549">
                  <c:v>23.43624633690442</c:v>
                </c:pt>
                <c:pt idx="5550">
                  <c:v>23.4406355897236</c:v>
                </c:pt>
                <c:pt idx="5551">
                  <c:v>23.44480057415062</c:v>
                </c:pt>
                <c:pt idx="5552">
                  <c:v>23.44888724263111</c:v>
                </c:pt>
                <c:pt idx="5553">
                  <c:v>23.45342956752752</c:v>
                </c:pt>
                <c:pt idx="5554">
                  <c:v>23.4574414798773</c:v>
                </c:pt>
                <c:pt idx="5555">
                  <c:v>23.46131455941282</c:v>
                </c:pt>
                <c:pt idx="5556">
                  <c:v>23.46570381223201</c:v>
                </c:pt>
                <c:pt idx="5557">
                  <c:v>23.46964096845102</c:v>
                </c:pt>
                <c:pt idx="5558">
                  <c:v>23.47380595287803</c:v>
                </c:pt>
                <c:pt idx="5559">
                  <c:v>23.4776042762828</c:v>
                </c:pt>
                <c:pt idx="5560">
                  <c:v>23.4822106778627</c:v>
                </c:pt>
                <c:pt idx="5561">
                  <c:v>23.48638278192118</c:v>
                </c:pt>
                <c:pt idx="5562">
                  <c:v>23.49084323105541</c:v>
                </c:pt>
                <c:pt idx="5563">
                  <c:v>23.49537843632032</c:v>
                </c:pt>
                <c:pt idx="5564">
                  <c:v>23.49962173669381</c:v>
                </c:pt>
                <c:pt idx="5565">
                  <c:v>23.50355889291284</c:v>
                </c:pt>
                <c:pt idx="5566">
                  <c:v>23.50810121780928</c:v>
                </c:pt>
                <c:pt idx="5567">
                  <c:v>23.51218788628977</c:v>
                </c:pt>
                <c:pt idx="5568">
                  <c:v>23.51606096582529</c:v>
                </c:pt>
                <c:pt idx="5569">
                  <c:v>23.52037546251375</c:v>
                </c:pt>
                <c:pt idx="5570">
                  <c:v>23.52431617854852</c:v>
                </c:pt>
                <c:pt idx="5571">
                  <c:v>23.5285523592905</c:v>
                </c:pt>
                <c:pt idx="5572">
                  <c:v>23.53309468418693</c:v>
                </c:pt>
                <c:pt idx="5573">
                  <c:v>23.53703540022169</c:v>
                </c:pt>
                <c:pt idx="5574">
                  <c:v>23.54105087238718</c:v>
                </c:pt>
                <c:pt idx="5575">
                  <c:v>23.54544368502212</c:v>
                </c:pt>
                <c:pt idx="5576">
                  <c:v>23.55005364641783</c:v>
                </c:pt>
                <c:pt idx="5577">
                  <c:v>23.5543681431063</c:v>
                </c:pt>
                <c:pt idx="5578">
                  <c:v>23.55816290669533</c:v>
                </c:pt>
                <c:pt idx="5579">
                  <c:v>23.56276930827523</c:v>
                </c:pt>
                <c:pt idx="5580">
                  <c:v>23.56693429270224</c:v>
                </c:pt>
                <c:pt idx="5581">
                  <c:v>23.57140186146793</c:v>
                </c:pt>
                <c:pt idx="5582">
                  <c:v>23.57586587041789</c:v>
                </c:pt>
                <c:pt idx="5583">
                  <c:v>23.58003085484486</c:v>
                </c:pt>
                <c:pt idx="5584">
                  <c:v>23.58419583927185</c:v>
                </c:pt>
                <c:pt idx="5585">
                  <c:v>23.58865806831393</c:v>
                </c:pt>
                <c:pt idx="5586">
                  <c:v>23.59275185642591</c:v>
                </c:pt>
                <c:pt idx="5587">
                  <c:v>23.59661781632991</c:v>
                </c:pt>
                <c:pt idx="5588">
                  <c:v>23.60093231301841</c:v>
                </c:pt>
                <c:pt idx="5589">
                  <c:v>23.60487302905317</c:v>
                </c:pt>
                <c:pt idx="5590">
                  <c:v>23.60918752574163</c:v>
                </c:pt>
                <c:pt idx="5591">
                  <c:v>23.61298228933066</c:v>
                </c:pt>
                <c:pt idx="5592">
                  <c:v>23.6175958105421</c:v>
                </c:pt>
                <c:pt idx="5593">
                  <c:v>23.62161128270759</c:v>
                </c:pt>
                <c:pt idx="5594">
                  <c:v>23.62615004778828</c:v>
                </c:pt>
                <c:pt idx="5595">
                  <c:v>23.63068525305322</c:v>
                </c:pt>
                <c:pt idx="5596">
                  <c:v>23.6349285534267</c:v>
                </c:pt>
                <c:pt idx="5597">
                  <c:v>23.6389440255922</c:v>
                </c:pt>
                <c:pt idx="5598">
                  <c:v>23.64347567104139</c:v>
                </c:pt>
                <c:pt idx="5599">
                  <c:v>23.64749826283839</c:v>
                </c:pt>
                <c:pt idx="5600">
                  <c:v>23.65129302642742</c:v>
                </c:pt>
                <c:pt idx="5601">
                  <c:v>23.65567515961514</c:v>
                </c:pt>
                <c:pt idx="5602">
                  <c:v>23.65961943546563</c:v>
                </c:pt>
                <c:pt idx="5603">
                  <c:v>23.6639339321541</c:v>
                </c:pt>
                <c:pt idx="5604">
                  <c:v>23.66847269723479</c:v>
                </c:pt>
                <c:pt idx="5605">
                  <c:v>23.67226390100807</c:v>
                </c:pt>
                <c:pt idx="5606">
                  <c:v>23.67627937317357</c:v>
                </c:pt>
                <c:pt idx="5607">
                  <c:v>23.68082169807001</c:v>
                </c:pt>
                <c:pt idx="5608">
                  <c:v>23.68543165946568</c:v>
                </c:pt>
                <c:pt idx="5609">
                  <c:v>23.68974615615415</c:v>
                </c:pt>
                <c:pt idx="5610">
                  <c:v>23.69354091974318</c:v>
                </c:pt>
                <c:pt idx="5611">
                  <c:v>23.69800492869313</c:v>
                </c:pt>
                <c:pt idx="5612">
                  <c:v>23.70209159717362</c:v>
                </c:pt>
                <c:pt idx="5613">
                  <c:v>23.70678343433152</c:v>
                </c:pt>
                <c:pt idx="5614">
                  <c:v>23.71124032364999</c:v>
                </c:pt>
                <c:pt idx="5615">
                  <c:v>23.71540530807698</c:v>
                </c:pt>
                <c:pt idx="5616">
                  <c:v>23.71949909618897</c:v>
                </c:pt>
                <c:pt idx="5617">
                  <c:v>23.72396310513892</c:v>
                </c:pt>
                <c:pt idx="5618">
                  <c:v>23.7280568932509</c:v>
                </c:pt>
                <c:pt idx="5619">
                  <c:v>23.7318480970242</c:v>
                </c:pt>
                <c:pt idx="5620">
                  <c:v>23.73631210597413</c:v>
                </c:pt>
                <c:pt idx="5621">
                  <c:v>23.74018162569391</c:v>
                </c:pt>
                <c:pt idx="5622">
                  <c:v>23.74441780643588</c:v>
                </c:pt>
                <c:pt idx="5623">
                  <c:v>23.74821257002488</c:v>
                </c:pt>
                <c:pt idx="5624">
                  <c:v>23.75282609123634</c:v>
                </c:pt>
                <c:pt idx="5625">
                  <c:v>23.75691275971684</c:v>
                </c:pt>
                <c:pt idx="5626">
                  <c:v>23.76145508461327</c:v>
                </c:pt>
                <c:pt idx="5627">
                  <c:v>23.76598673006245</c:v>
                </c:pt>
                <c:pt idx="5628">
                  <c:v>23.77015883412093</c:v>
                </c:pt>
                <c:pt idx="5629">
                  <c:v>23.77417430628645</c:v>
                </c:pt>
                <c:pt idx="5630">
                  <c:v>23.77871307136711</c:v>
                </c:pt>
                <c:pt idx="5631">
                  <c:v>23.78279973984762</c:v>
                </c:pt>
                <c:pt idx="5632">
                  <c:v>23.78666925956737</c:v>
                </c:pt>
                <c:pt idx="5633">
                  <c:v>23.79098375625587</c:v>
                </c:pt>
                <c:pt idx="5634">
                  <c:v>23.79500278823711</c:v>
                </c:pt>
                <c:pt idx="5635">
                  <c:v>23.7991677726641</c:v>
                </c:pt>
                <c:pt idx="5636">
                  <c:v>23.80363178161405</c:v>
                </c:pt>
                <c:pt idx="5637">
                  <c:v>23.80756893783306</c:v>
                </c:pt>
                <c:pt idx="5638">
                  <c:v>23.81166272594506</c:v>
                </c:pt>
                <c:pt idx="5639">
                  <c:v>23.816126734895</c:v>
                </c:pt>
                <c:pt idx="5640">
                  <c:v>23.82073669629068</c:v>
                </c:pt>
                <c:pt idx="5641">
                  <c:v>23.82505119297915</c:v>
                </c:pt>
                <c:pt idx="5642">
                  <c:v>23.8296647141906</c:v>
                </c:pt>
                <c:pt idx="5643">
                  <c:v>23.83345947777961</c:v>
                </c:pt>
                <c:pt idx="5644">
                  <c:v>23.8375461462601</c:v>
                </c:pt>
                <c:pt idx="5645">
                  <c:v>23.84208847115654</c:v>
                </c:pt>
                <c:pt idx="5646">
                  <c:v>23.84654536047498</c:v>
                </c:pt>
                <c:pt idx="5647">
                  <c:v>23.85071034490197</c:v>
                </c:pt>
                <c:pt idx="5648">
                  <c:v>23.85480413301396</c:v>
                </c:pt>
                <c:pt idx="5649">
                  <c:v>23.85926458214816</c:v>
                </c:pt>
                <c:pt idx="5650">
                  <c:v>23.86335837026015</c:v>
                </c:pt>
                <c:pt idx="5651">
                  <c:v>23.86722788997992</c:v>
                </c:pt>
                <c:pt idx="5652">
                  <c:v>23.87154238666838</c:v>
                </c:pt>
                <c:pt idx="5653">
                  <c:v>23.8754866625189</c:v>
                </c:pt>
                <c:pt idx="5654">
                  <c:v>23.87972284326085</c:v>
                </c:pt>
                <c:pt idx="5655">
                  <c:v>23.8835176068499</c:v>
                </c:pt>
                <c:pt idx="5656">
                  <c:v>23.88813112806132</c:v>
                </c:pt>
                <c:pt idx="5657">
                  <c:v>23.89229611248832</c:v>
                </c:pt>
                <c:pt idx="5658">
                  <c:v>23.89676012143827</c:v>
                </c:pt>
                <c:pt idx="5659">
                  <c:v>23.90137008283394</c:v>
                </c:pt>
                <c:pt idx="5660">
                  <c:v>23.90560626357589</c:v>
                </c:pt>
                <c:pt idx="5661">
                  <c:v>23.90955409924219</c:v>
                </c:pt>
                <c:pt idx="5662">
                  <c:v>23.91401810819213</c:v>
                </c:pt>
                <c:pt idx="5663">
                  <c:v>23.91810477667262</c:v>
                </c:pt>
                <c:pt idx="5664">
                  <c:v>23.92271829788405</c:v>
                </c:pt>
                <c:pt idx="5665">
                  <c:v>23.92718230683398</c:v>
                </c:pt>
                <c:pt idx="5666">
                  <c:v>23.93134729126098</c:v>
                </c:pt>
                <c:pt idx="5667">
                  <c:v>23.93551227568794</c:v>
                </c:pt>
                <c:pt idx="5668">
                  <c:v>23.93997628463791</c:v>
                </c:pt>
                <c:pt idx="5669">
                  <c:v>23.94391700067268</c:v>
                </c:pt>
                <c:pt idx="5670">
                  <c:v>23.94786127652318</c:v>
                </c:pt>
                <c:pt idx="5671">
                  <c:v>23.95225052934239</c:v>
                </c:pt>
                <c:pt idx="5672">
                  <c:v>23.95604173311567</c:v>
                </c:pt>
                <c:pt idx="5673">
                  <c:v>23.96028503348914</c:v>
                </c:pt>
                <c:pt idx="5674">
                  <c:v>23.96422574952391</c:v>
                </c:pt>
                <c:pt idx="5675">
                  <c:v>23.96876095478882</c:v>
                </c:pt>
                <c:pt idx="5676">
                  <c:v>23.97277642695435</c:v>
                </c:pt>
                <c:pt idx="5677">
                  <c:v>23.97657475035913</c:v>
                </c:pt>
                <c:pt idx="5678">
                  <c:v>23.98096400317833</c:v>
                </c:pt>
                <c:pt idx="5679">
                  <c:v>23.98512898760531</c:v>
                </c:pt>
                <c:pt idx="5680">
                  <c:v>23.98929397203228</c:v>
                </c:pt>
                <c:pt idx="5681">
                  <c:v>23.99360846872077</c:v>
                </c:pt>
                <c:pt idx="5682">
                  <c:v>23.99762038107053</c:v>
                </c:pt>
                <c:pt idx="5683">
                  <c:v>24.00149346060605</c:v>
                </c:pt>
                <c:pt idx="5684">
                  <c:v>24.00595390974024</c:v>
                </c:pt>
                <c:pt idx="5685">
                  <c:v>24.00982342946002</c:v>
                </c:pt>
                <c:pt idx="5686">
                  <c:v>24.013988413887</c:v>
                </c:pt>
                <c:pt idx="5687">
                  <c:v>24.01793268973751</c:v>
                </c:pt>
                <c:pt idx="5688">
                  <c:v>24.02238957905593</c:v>
                </c:pt>
                <c:pt idx="5689">
                  <c:v>24.02641217085295</c:v>
                </c:pt>
                <c:pt idx="5690">
                  <c:v>24.03027813075698</c:v>
                </c:pt>
                <c:pt idx="5691">
                  <c:v>24.03474213970692</c:v>
                </c:pt>
                <c:pt idx="5692">
                  <c:v>24.03868285574168</c:v>
                </c:pt>
                <c:pt idx="5693">
                  <c:v>24.04292615611516</c:v>
                </c:pt>
                <c:pt idx="5694">
                  <c:v>24.0474613613801</c:v>
                </c:pt>
                <c:pt idx="5695">
                  <c:v>24.05133088109987</c:v>
                </c:pt>
                <c:pt idx="5696">
                  <c:v>24.05541754958034</c:v>
                </c:pt>
                <c:pt idx="5697">
                  <c:v>24.05988511834607</c:v>
                </c:pt>
                <c:pt idx="5698">
                  <c:v>24.06456983587248</c:v>
                </c:pt>
                <c:pt idx="5699">
                  <c:v>24.06880957643018</c:v>
                </c:pt>
                <c:pt idx="5700">
                  <c:v>24.07342309764163</c:v>
                </c:pt>
                <c:pt idx="5701">
                  <c:v>24.0782537676138</c:v>
                </c:pt>
                <c:pt idx="5702">
                  <c:v>24.08234755572576</c:v>
                </c:pt>
                <c:pt idx="5703">
                  <c:v>24.08666205241424</c:v>
                </c:pt>
                <c:pt idx="5704">
                  <c:v>24.09134676994067</c:v>
                </c:pt>
                <c:pt idx="5705">
                  <c:v>24.09566126662913</c:v>
                </c:pt>
                <c:pt idx="5706">
                  <c:v>24.09945603021816</c:v>
                </c:pt>
                <c:pt idx="5707">
                  <c:v>24.10406599161384</c:v>
                </c:pt>
                <c:pt idx="5708">
                  <c:v>24.10823097604083</c:v>
                </c:pt>
                <c:pt idx="5709">
                  <c:v>24.11269498499077</c:v>
                </c:pt>
                <c:pt idx="5710">
                  <c:v>24.11723019025571</c:v>
                </c:pt>
                <c:pt idx="5711">
                  <c:v>24.1213951746827</c:v>
                </c:pt>
                <c:pt idx="5712">
                  <c:v>24.1254177664797</c:v>
                </c:pt>
                <c:pt idx="5713">
                  <c:v>24.1298782156139</c:v>
                </c:pt>
                <c:pt idx="5714">
                  <c:v>24.13404320004089</c:v>
                </c:pt>
                <c:pt idx="5715">
                  <c:v>24.13791271976065</c:v>
                </c:pt>
                <c:pt idx="5716">
                  <c:v>24.14215246031837</c:v>
                </c:pt>
                <c:pt idx="5717">
                  <c:v>24.14609317635313</c:v>
                </c:pt>
                <c:pt idx="5718">
                  <c:v>24.15025816078012</c:v>
                </c:pt>
                <c:pt idx="5719">
                  <c:v>24.15405292436915</c:v>
                </c:pt>
                <c:pt idx="5720">
                  <c:v>24.15866288576482</c:v>
                </c:pt>
                <c:pt idx="5721">
                  <c:v>24.16282787019179</c:v>
                </c:pt>
                <c:pt idx="5722">
                  <c:v>24.16729543895751</c:v>
                </c:pt>
                <c:pt idx="5723">
                  <c:v>24.17183064422245</c:v>
                </c:pt>
                <c:pt idx="5724">
                  <c:v>24.17606682496443</c:v>
                </c:pt>
                <c:pt idx="5725">
                  <c:v>24.18008941676143</c:v>
                </c:pt>
                <c:pt idx="5726">
                  <c:v>24.18462106221062</c:v>
                </c:pt>
                <c:pt idx="5727">
                  <c:v>24.18871485032258</c:v>
                </c:pt>
                <c:pt idx="5728">
                  <c:v>24.19332837153403</c:v>
                </c:pt>
                <c:pt idx="5729">
                  <c:v>24.19779238048397</c:v>
                </c:pt>
                <c:pt idx="5730">
                  <c:v>24.20195736491097</c:v>
                </c:pt>
                <c:pt idx="5731">
                  <c:v>24.20619354565294</c:v>
                </c:pt>
                <c:pt idx="5732">
                  <c:v>24.21058635828789</c:v>
                </c:pt>
                <c:pt idx="5733">
                  <c:v>24.21452351450691</c:v>
                </c:pt>
                <c:pt idx="5734">
                  <c:v>24.21839659404243</c:v>
                </c:pt>
                <c:pt idx="5735">
                  <c:v>24.22286060299238</c:v>
                </c:pt>
                <c:pt idx="5736">
                  <c:v>24.22672300308065</c:v>
                </c:pt>
                <c:pt idx="5737">
                  <c:v>24.23096630345414</c:v>
                </c:pt>
                <c:pt idx="5738">
                  <c:v>24.2348358231739</c:v>
                </c:pt>
                <c:pt idx="5739">
                  <c:v>24.2393674686231</c:v>
                </c:pt>
                <c:pt idx="5740">
                  <c:v>24.24346125673507</c:v>
                </c:pt>
                <c:pt idx="5741">
                  <c:v>24.24800002181577</c:v>
                </c:pt>
                <c:pt idx="5742">
                  <c:v>24.2524640307657</c:v>
                </c:pt>
                <c:pt idx="5743">
                  <c:v>24.25670021150768</c:v>
                </c:pt>
                <c:pt idx="5744">
                  <c:v>24.26086519593467</c:v>
                </c:pt>
                <c:pt idx="5745">
                  <c:v>24.26525800856962</c:v>
                </c:pt>
                <c:pt idx="5746">
                  <c:v>24.26927348073512</c:v>
                </c:pt>
                <c:pt idx="5747">
                  <c:v>24.27306824432416</c:v>
                </c:pt>
                <c:pt idx="5748">
                  <c:v>24.2775322532741</c:v>
                </c:pt>
                <c:pt idx="5749">
                  <c:v>24.28154416562386</c:v>
                </c:pt>
                <c:pt idx="5750">
                  <c:v>24.28570915005083</c:v>
                </c:pt>
                <c:pt idx="5751">
                  <c:v>24.29025147494728</c:v>
                </c:pt>
                <c:pt idx="5752">
                  <c:v>24.29404267872055</c:v>
                </c:pt>
                <c:pt idx="5753">
                  <c:v>24.29805815088607</c:v>
                </c:pt>
                <c:pt idx="5754">
                  <c:v>24.3026004757825</c:v>
                </c:pt>
                <c:pt idx="5755">
                  <c:v>24.30721043717818</c:v>
                </c:pt>
                <c:pt idx="5756">
                  <c:v>24.31144661792015</c:v>
                </c:pt>
                <c:pt idx="5757">
                  <c:v>24.31539445358642</c:v>
                </c:pt>
                <c:pt idx="5758">
                  <c:v>24.31985134290487</c:v>
                </c:pt>
                <c:pt idx="5759">
                  <c:v>24.32394513101686</c:v>
                </c:pt>
                <c:pt idx="5760">
                  <c:v>24.32781465073663</c:v>
                </c:pt>
                <c:pt idx="5761">
                  <c:v>24.33220390355583</c:v>
                </c:pt>
                <c:pt idx="5762">
                  <c:v>24.33621581590559</c:v>
                </c:pt>
                <c:pt idx="5763">
                  <c:v>24.34038791996407</c:v>
                </c:pt>
                <c:pt idx="5764">
                  <c:v>24.34484836909827</c:v>
                </c:pt>
                <c:pt idx="5765">
                  <c:v>24.34879264494878</c:v>
                </c:pt>
                <c:pt idx="5766">
                  <c:v>24.35287931342928</c:v>
                </c:pt>
                <c:pt idx="5767">
                  <c:v>24.35734688219497</c:v>
                </c:pt>
                <c:pt idx="5768">
                  <c:v>24.36195684359065</c:v>
                </c:pt>
                <c:pt idx="5769">
                  <c:v>24.36627134027912</c:v>
                </c:pt>
                <c:pt idx="5770">
                  <c:v>24.37088486149055</c:v>
                </c:pt>
                <c:pt idx="5771">
                  <c:v>24.37474726157881</c:v>
                </c:pt>
                <c:pt idx="5772">
                  <c:v>24.37876985337579</c:v>
                </c:pt>
                <c:pt idx="5773">
                  <c:v>24.38330505864077</c:v>
                </c:pt>
                <c:pt idx="5774">
                  <c:v>24.38784026390569</c:v>
                </c:pt>
                <c:pt idx="5775">
                  <c:v>24.39208356427917</c:v>
                </c:pt>
                <c:pt idx="5776">
                  <c:v>24.39602428031392</c:v>
                </c:pt>
                <c:pt idx="5777">
                  <c:v>24.40048828926388</c:v>
                </c:pt>
                <c:pt idx="5778">
                  <c:v>24.40465327369086</c:v>
                </c:pt>
                <c:pt idx="5779">
                  <c:v>24.40844803727988</c:v>
                </c:pt>
                <c:pt idx="5780">
                  <c:v>24.41283729009909</c:v>
                </c:pt>
                <c:pt idx="5781">
                  <c:v>24.41669969018736</c:v>
                </c:pt>
                <c:pt idx="5782">
                  <c:v>24.42101418687583</c:v>
                </c:pt>
                <c:pt idx="5783">
                  <c:v>24.42555651177225</c:v>
                </c:pt>
                <c:pt idx="5784">
                  <c:v>24.42942603149204</c:v>
                </c:pt>
                <c:pt idx="5785">
                  <c:v>24.43359101591903</c:v>
                </c:pt>
                <c:pt idx="5786">
                  <c:v>24.4379055126075</c:v>
                </c:pt>
                <c:pt idx="5787">
                  <c:v>24.44251547400317</c:v>
                </c:pt>
                <c:pt idx="5788">
                  <c:v>24.44675165474515</c:v>
                </c:pt>
                <c:pt idx="5789">
                  <c:v>24.45062473428067</c:v>
                </c:pt>
                <c:pt idx="5790">
                  <c:v>24.4552311358606</c:v>
                </c:pt>
                <c:pt idx="5791">
                  <c:v>24.45939612028759</c:v>
                </c:pt>
                <c:pt idx="5792">
                  <c:v>24.46386368905328</c:v>
                </c:pt>
                <c:pt idx="5793">
                  <c:v>24.4683276980032</c:v>
                </c:pt>
                <c:pt idx="5794">
                  <c:v>24.47256387874517</c:v>
                </c:pt>
                <c:pt idx="5795">
                  <c:v>24.4766576668572</c:v>
                </c:pt>
                <c:pt idx="5796">
                  <c:v>24.48112167580713</c:v>
                </c:pt>
                <c:pt idx="5797">
                  <c:v>24.48513714797262</c:v>
                </c:pt>
                <c:pt idx="5798">
                  <c:v>24.48908142382315</c:v>
                </c:pt>
                <c:pt idx="5799">
                  <c:v>24.49347067664236</c:v>
                </c:pt>
                <c:pt idx="5800">
                  <c:v>24.49733307673062</c:v>
                </c:pt>
                <c:pt idx="5801">
                  <c:v>24.5016475734191</c:v>
                </c:pt>
                <c:pt idx="5802">
                  <c:v>24.50626465444628</c:v>
                </c:pt>
                <c:pt idx="5803">
                  <c:v>24.51094581215695</c:v>
                </c:pt>
                <c:pt idx="5804">
                  <c:v>24.51503960026892</c:v>
                </c:pt>
                <c:pt idx="5805">
                  <c:v>24.51942885308815</c:v>
                </c:pt>
                <c:pt idx="5806">
                  <c:v>24.52411357061457</c:v>
                </c:pt>
                <c:pt idx="5807">
                  <c:v>24.52842806730303</c:v>
                </c:pt>
                <c:pt idx="5808">
                  <c:v>24.5322975870228</c:v>
                </c:pt>
                <c:pt idx="5809">
                  <c:v>24.53683635210349</c:v>
                </c:pt>
                <c:pt idx="5810">
                  <c:v>24.54100133653048</c:v>
                </c:pt>
                <c:pt idx="5811">
                  <c:v>24.54546534548043</c:v>
                </c:pt>
                <c:pt idx="5812">
                  <c:v>24.54992579461463</c:v>
                </c:pt>
                <c:pt idx="5813">
                  <c:v>24.55424029130308</c:v>
                </c:pt>
                <c:pt idx="5814">
                  <c:v>24.55833407941508</c:v>
                </c:pt>
                <c:pt idx="5815">
                  <c:v>24.56272333223426</c:v>
                </c:pt>
                <c:pt idx="5816">
                  <c:v>24.56673880439978</c:v>
                </c:pt>
                <c:pt idx="5817">
                  <c:v>24.5706759606188</c:v>
                </c:pt>
                <c:pt idx="5818">
                  <c:v>24.57506521343801</c:v>
                </c:pt>
                <c:pt idx="5819">
                  <c:v>24.57900948928852</c:v>
                </c:pt>
                <c:pt idx="5820">
                  <c:v>24.58317447371549</c:v>
                </c:pt>
                <c:pt idx="5821">
                  <c:v>24.58771323879618</c:v>
                </c:pt>
                <c:pt idx="5822">
                  <c:v>24.59150800238521</c:v>
                </c:pt>
                <c:pt idx="5823">
                  <c:v>24.59552347455072</c:v>
                </c:pt>
                <c:pt idx="5824">
                  <c:v>24.60013699576215</c:v>
                </c:pt>
                <c:pt idx="5825">
                  <c:v>24.60467576084284</c:v>
                </c:pt>
                <c:pt idx="5826">
                  <c:v>24.60891194158481</c:v>
                </c:pt>
                <c:pt idx="5827">
                  <c:v>24.6127814613046</c:v>
                </c:pt>
                <c:pt idx="5828">
                  <c:v>24.61739498251602</c:v>
                </c:pt>
                <c:pt idx="5829">
                  <c:v>24.62141045468152</c:v>
                </c:pt>
                <c:pt idx="5830">
                  <c:v>24.62527997440128</c:v>
                </c:pt>
                <c:pt idx="5831">
                  <c:v>24.6296692272205</c:v>
                </c:pt>
                <c:pt idx="5832">
                  <c:v>24.633684699386</c:v>
                </c:pt>
                <c:pt idx="5833">
                  <c:v>24.63784968381298</c:v>
                </c:pt>
                <c:pt idx="5834">
                  <c:v>24.64238844889367</c:v>
                </c:pt>
                <c:pt idx="5835">
                  <c:v>24.64632560511269</c:v>
                </c:pt>
                <c:pt idx="5836">
                  <c:v>24.65034107727818</c:v>
                </c:pt>
                <c:pt idx="5837">
                  <c:v>24.6548086460439</c:v>
                </c:pt>
                <c:pt idx="5838">
                  <c:v>24.6594933635703</c:v>
                </c:pt>
                <c:pt idx="5839">
                  <c:v>24.66365834799728</c:v>
                </c:pt>
                <c:pt idx="5840">
                  <c:v>24.66752786771705</c:v>
                </c:pt>
                <c:pt idx="5841">
                  <c:v>24.67213782911273</c:v>
                </c:pt>
                <c:pt idx="5842">
                  <c:v>24.67623161722473</c:v>
                </c:pt>
                <c:pt idx="5843">
                  <c:v>24.68084513843616</c:v>
                </c:pt>
                <c:pt idx="5844">
                  <c:v>24.68530202775461</c:v>
                </c:pt>
                <c:pt idx="5845">
                  <c:v>24.68954532812808</c:v>
                </c:pt>
                <c:pt idx="5846">
                  <c:v>24.69356080029359</c:v>
                </c:pt>
                <c:pt idx="5847">
                  <c:v>24.69802124942778</c:v>
                </c:pt>
                <c:pt idx="5848">
                  <c:v>24.70211503753977</c:v>
                </c:pt>
                <c:pt idx="5849">
                  <c:v>24.70590980112878</c:v>
                </c:pt>
                <c:pt idx="5850">
                  <c:v>24.71029905394801</c:v>
                </c:pt>
                <c:pt idx="5851">
                  <c:v>24.71423976998278</c:v>
                </c:pt>
                <c:pt idx="5852">
                  <c:v>24.71848307035624</c:v>
                </c:pt>
                <c:pt idx="5853">
                  <c:v>24.72301827562118</c:v>
                </c:pt>
                <c:pt idx="5854">
                  <c:v>24.72680947939446</c:v>
                </c:pt>
                <c:pt idx="5855">
                  <c:v>24.73105277976794</c:v>
                </c:pt>
                <c:pt idx="5856">
                  <c:v>24.7353672764564</c:v>
                </c:pt>
                <c:pt idx="5857">
                  <c:v>24.7399772378521</c:v>
                </c:pt>
                <c:pt idx="5858">
                  <c:v>24.74422053822556</c:v>
                </c:pt>
                <c:pt idx="5859">
                  <c:v>24.74816125426032</c:v>
                </c:pt>
                <c:pt idx="5860">
                  <c:v>24.752700019341</c:v>
                </c:pt>
                <c:pt idx="5861">
                  <c:v>24.7567866878215</c:v>
                </c:pt>
                <c:pt idx="5862">
                  <c:v>24.76058501122628</c:v>
                </c:pt>
                <c:pt idx="5863">
                  <c:v>24.764824751784</c:v>
                </c:pt>
                <c:pt idx="5864">
                  <c:v>24.76891142026451</c:v>
                </c:pt>
                <c:pt idx="5865">
                  <c:v>24.77315472063798</c:v>
                </c:pt>
                <c:pt idx="5866">
                  <c:v>24.77769348571866</c:v>
                </c:pt>
                <c:pt idx="5867">
                  <c:v>24.78163064193765</c:v>
                </c:pt>
                <c:pt idx="5868">
                  <c:v>24.78557847760392</c:v>
                </c:pt>
                <c:pt idx="5869">
                  <c:v>24.79011368286887</c:v>
                </c:pt>
                <c:pt idx="5870">
                  <c:v>24.79479840039529</c:v>
                </c:pt>
                <c:pt idx="5871">
                  <c:v>24.79911289708376</c:v>
                </c:pt>
                <c:pt idx="5872">
                  <c:v>24.8029076606728</c:v>
                </c:pt>
                <c:pt idx="5873">
                  <c:v>24.80744286593772</c:v>
                </c:pt>
                <c:pt idx="5874">
                  <c:v>24.81153665404972</c:v>
                </c:pt>
                <c:pt idx="5875">
                  <c:v>24.81607541913041</c:v>
                </c:pt>
                <c:pt idx="5876">
                  <c:v>24.82061062439534</c:v>
                </c:pt>
                <c:pt idx="5877">
                  <c:v>24.82477560882233</c:v>
                </c:pt>
                <c:pt idx="5878">
                  <c:v>24.82894415306507</c:v>
                </c:pt>
                <c:pt idx="5879">
                  <c:v>24.83340104238351</c:v>
                </c:pt>
                <c:pt idx="5880">
                  <c:v>24.83742363418051</c:v>
                </c:pt>
                <c:pt idx="5881">
                  <c:v>24.84128959408454</c:v>
                </c:pt>
                <c:pt idx="5882">
                  <c:v>24.84560409077298</c:v>
                </c:pt>
                <c:pt idx="5883">
                  <c:v>24.84954480680776</c:v>
                </c:pt>
                <c:pt idx="5884">
                  <c:v>24.85378810718123</c:v>
                </c:pt>
                <c:pt idx="5885">
                  <c:v>24.85839806857692</c:v>
                </c:pt>
                <c:pt idx="5886">
                  <c:v>24.86219283216591</c:v>
                </c:pt>
                <c:pt idx="5887">
                  <c:v>24.86620830433145</c:v>
                </c:pt>
                <c:pt idx="5888">
                  <c:v>24.87074706941214</c:v>
                </c:pt>
                <c:pt idx="5889">
                  <c:v>24.87535347099207</c:v>
                </c:pt>
                <c:pt idx="5890">
                  <c:v>24.87959677136552</c:v>
                </c:pt>
                <c:pt idx="5891">
                  <c:v>24.88354104721605</c:v>
                </c:pt>
                <c:pt idx="5892">
                  <c:v>24.88793030003525</c:v>
                </c:pt>
                <c:pt idx="5893">
                  <c:v>24.89209528446224</c:v>
                </c:pt>
                <c:pt idx="5894">
                  <c:v>24.89670524585792</c:v>
                </c:pt>
                <c:pt idx="5895">
                  <c:v>24.9012440109386</c:v>
                </c:pt>
                <c:pt idx="5896">
                  <c:v>24.90533067941909</c:v>
                </c:pt>
                <c:pt idx="5897">
                  <c:v>24.90942802734684</c:v>
                </c:pt>
                <c:pt idx="5898">
                  <c:v>24.91388847648104</c:v>
                </c:pt>
                <c:pt idx="5899">
                  <c:v>24.91790394864655</c:v>
                </c:pt>
                <c:pt idx="5900">
                  <c:v>24.92184822449707</c:v>
                </c:pt>
                <c:pt idx="5901">
                  <c:v>24.92631223344698</c:v>
                </c:pt>
                <c:pt idx="5902">
                  <c:v>24.93010343722029</c:v>
                </c:pt>
                <c:pt idx="5903">
                  <c:v>24.93426842164727</c:v>
                </c:pt>
                <c:pt idx="5904">
                  <c:v>24.93813794136702</c:v>
                </c:pt>
                <c:pt idx="5905">
                  <c:v>24.94274790276269</c:v>
                </c:pt>
                <c:pt idx="5906">
                  <c:v>24.94684169087471</c:v>
                </c:pt>
                <c:pt idx="5907">
                  <c:v>24.95138045595541</c:v>
                </c:pt>
                <c:pt idx="5908">
                  <c:v>24.95591210140459</c:v>
                </c:pt>
                <c:pt idx="5909">
                  <c:v>24.96007708583157</c:v>
                </c:pt>
                <c:pt idx="5910">
                  <c:v>24.96417087394356</c:v>
                </c:pt>
                <c:pt idx="5911">
                  <c:v>24.96863132307774</c:v>
                </c:pt>
                <c:pt idx="5912">
                  <c:v>24.97272511118975</c:v>
                </c:pt>
                <c:pt idx="5913">
                  <c:v>24.97659463090952</c:v>
                </c:pt>
                <c:pt idx="5914">
                  <c:v>24.98090912759799</c:v>
                </c:pt>
                <c:pt idx="5915">
                  <c:v>24.98492815957924</c:v>
                </c:pt>
                <c:pt idx="5916">
                  <c:v>24.98909314400623</c:v>
                </c:pt>
                <c:pt idx="5917">
                  <c:v>24.99362834927117</c:v>
                </c:pt>
                <c:pt idx="5918">
                  <c:v>24.99756906530592</c:v>
                </c:pt>
                <c:pt idx="5919">
                  <c:v>25.00166285341792</c:v>
                </c:pt>
                <c:pt idx="5920">
                  <c:v>25.00605210623713</c:v>
                </c:pt>
                <c:pt idx="5921">
                  <c:v>25.01073682376352</c:v>
                </c:pt>
                <c:pt idx="5922">
                  <c:v>25.01490180819054</c:v>
                </c:pt>
                <c:pt idx="5923">
                  <c:v>25.0187713279103</c:v>
                </c:pt>
                <c:pt idx="5924">
                  <c:v>25.02331009299099</c:v>
                </c:pt>
                <c:pt idx="5925">
                  <c:v>25.02747685732582</c:v>
                </c:pt>
                <c:pt idx="5926">
                  <c:v>25.03126806109914</c:v>
                </c:pt>
                <c:pt idx="5927">
                  <c:v>25.03550780165686</c:v>
                </c:pt>
                <c:pt idx="5928">
                  <c:v>25.03952327382233</c:v>
                </c:pt>
                <c:pt idx="5929">
                  <c:v>25.04376657419581</c:v>
                </c:pt>
                <c:pt idx="5930">
                  <c:v>25.04830177946076</c:v>
                </c:pt>
                <c:pt idx="5931">
                  <c:v>25.05224249549553</c:v>
                </c:pt>
                <c:pt idx="5932">
                  <c:v>25.05625796766104</c:v>
                </c:pt>
                <c:pt idx="5933">
                  <c:v>25.06057602416523</c:v>
                </c:pt>
                <c:pt idx="5934">
                  <c:v>25.06526074169167</c:v>
                </c:pt>
                <c:pt idx="5935">
                  <c:v>25.06964643469512</c:v>
                </c:pt>
                <c:pt idx="5936">
                  <c:v>25.07344475809991</c:v>
                </c:pt>
                <c:pt idx="5937">
                  <c:v>25.07812591581058</c:v>
                </c:pt>
                <c:pt idx="5938">
                  <c:v>25.08214850760758</c:v>
                </c:pt>
                <c:pt idx="5939">
                  <c:v>25.08668371287252</c:v>
                </c:pt>
                <c:pt idx="5940">
                  <c:v>25.09121891813746</c:v>
                </c:pt>
                <c:pt idx="5941">
                  <c:v>25.09546221851092</c:v>
                </c:pt>
                <c:pt idx="5942">
                  <c:v>25.09954888699142</c:v>
                </c:pt>
                <c:pt idx="5943">
                  <c:v>25.10401645575713</c:v>
                </c:pt>
                <c:pt idx="5944">
                  <c:v>25.10803192792262</c:v>
                </c:pt>
                <c:pt idx="5945">
                  <c:v>25.11264544913405</c:v>
                </c:pt>
                <c:pt idx="5946">
                  <c:v>25.11703470195326</c:v>
                </c:pt>
                <c:pt idx="5947">
                  <c:v>25.12127088269523</c:v>
                </c:pt>
                <c:pt idx="5948">
                  <c:v>25.12543586712222</c:v>
                </c:pt>
                <c:pt idx="5949">
                  <c:v>25.12990343588791</c:v>
                </c:pt>
                <c:pt idx="5950">
                  <c:v>25.13384059210693</c:v>
                </c:pt>
                <c:pt idx="5951">
                  <c:v>25.13785606427243</c:v>
                </c:pt>
                <c:pt idx="5952">
                  <c:v>25.14224887690736</c:v>
                </c:pt>
                <c:pt idx="5953">
                  <c:v>25.14708666651104</c:v>
                </c:pt>
                <c:pt idx="5954">
                  <c:v>25.15132284725301</c:v>
                </c:pt>
                <c:pt idx="5955">
                  <c:v>25.15586161233371</c:v>
                </c:pt>
                <c:pt idx="5956">
                  <c:v>25.15965281610698</c:v>
                </c:pt>
                <c:pt idx="5957">
                  <c:v>25.16366828827249</c:v>
                </c:pt>
                <c:pt idx="5958">
                  <c:v>25.16821061316892</c:v>
                </c:pt>
                <c:pt idx="5959">
                  <c:v>25.17289533069534</c:v>
                </c:pt>
                <c:pt idx="5960">
                  <c:v>25.17713151143732</c:v>
                </c:pt>
                <c:pt idx="5961">
                  <c:v>25.18100459097283</c:v>
                </c:pt>
                <c:pt idx="5962">
                  <c:v>25.18539384379202</c:v>
                </c:pt>
                <c:pt idx="5963">
                  <c:v>25.18948051227254</c:v>
                </c:pt>
                <c:pt idx="5964">
                  <c:v>25.19327883567732</c:v>
                </c:pt>
                <c:pt idx="5965">
                  <c:v>25.19773928481151</c:v>
                </c:pt>
                <c:pt idx="5966">
                  <c:v>25.2018330729235</c:v>
                </c:pt>
                <c:pt idx="5967">
                  <c:v>25.2059980573505</c:v>
                </c:pt>
                <c:pt idx="5968">
                  <c:v>25.21046206630044</c:v>
                </c:pt>
                <c:pt idx="5969">
                  <c:v>25.21439922251945</c:v>
                </c:pt>
                <c:pt idx="5970">
                  <c:v>25.21834349836993</c:v>
                </c:pt>
                <c:pt idx="5971">
                  <c:v>25.22288226345065</c:v>
                </c:pt>
                <c:pt idx="5972">
                  <c:v>25.22756342116132</c:v>
                </c:pt>
                <c:pt idx="5973">
                  <c:v>25.2318067215348</c:v>
                </c:pt>
                <c:pt idx="5974">
                  <c:v>25.23560148512382</c:v>
                </c:pt>
                <c:pt idx="5975">
                  <c:v>25.24028620265024</c:v>
                </c:pt>
                <c:pt idx="5976">
                  <c:v>25.24430167481574</c:v>
                </c:pt>
                <c:pt idx="5977">
                  <c:v>25.24809999822052</c:v>
                </c:pt>
                <c:pt idx="5978">
                  <c:v>25.25248213140823</c:v>
                </c:pt>
                <c:pt idx="5979">
                  <c:v>25.25650472320524</c:v>
                </c:pt>
                <c:pt idx="5980">
                  <c:v>25.26066970763222</c:v>
                </c:pt>
                <c:pt idx="5981">
                  <c:v>25.26513371658216</c:v>
                </c:pt>
                <c:pt idx="5982">
                  <c:v>25.26922038506266</c:v>
                </c:pt>
                <c:pt idx="5983">
                  <c:v>25.27316466091317</c:v>
                </c:pt>
                <c:pt idx="5984">
                  <c:v>25.27755391373238</c:v>
                </c:pt>
                <c:pt idx="5985">
                  <c:v>25.28134867732138</c:v>
                </c:pt>
                <c:pt idx="5986">
                  <c:v>25.28551366174838</c:v>
                </c:pt>
                <c:pt idx="5987">
                  <c:v>25.28938318146816</c:v>
                </c:pt>
                <c:pt idx="5988">
                  <c:v>25.29398958304809</c:v>
                </c:pt>
                <c:pt idx="5989">
                  <c:v>25.29808337116008</c:v>
                </c:pt>
                <c:pt idx="5990">
                  <c:v>25.30269689237149</c:v>
                </c:pt>
                <c:pt idx="5991">
                  <c:v>25.30708614519073</c:v>
                </c:pt>
                <c:pt idx="5992">
                  <c:v>25.31125112961771</c:v>
                </c:pt>
                <c:pt idx="5993">
                  <c:v>25.31548731035969</c:v>
                </c:pt>
                <c:pt idx="5994">
                  <c:v>25.31988012299464</c:v>
                </c:pt>
                <c:pt idx="5995">
                  <c:v>25.32389559516013</c:v>
                </c:pt>
                <c:pt idx="5996">
                  <c:v>25.32783987101065</c:v>
                </c:pt>
                <c:pt idx="5997">
                  <c:v>25.33215436769912</c:v>
                </c:pt>
                <c:pt idx="5998">
                  <c:v>25.33601676778739</c:v>
                </c:pt>
                <c:pt idx="5999">
                  <c:v>25.34018175221438</c:v>
                </c:pt>
                <c:pt idx="6000">
                  <c:v>25.34412958788063</c:v>
                </c:pt>
                <c:pt idx="6001">
                  <c:v>25.34866479314557</c:v>
                </c:pt>
                <c:pt idx="6002">
                  <c:v>25.35275858125756</c:v>
                </c:pt>
                <c:pt idx="6003">
                  <c:v>25.35721903039176</c:v>
                </c:pt>
                <c:pt idx="6004">
                  <c:v>25.36182899178744</c:v>
                </c:pt>
                <c:pt idx="6005">
                  <c:v>25.36592277989943</c:v>
                </c:pt>
                <c:pt idx="6006">
                  <c:v>25.37008776432642</c:v>
                </c:pt>
                <c:pt idx="6007">
                  <c:v>25.37462296959135</c:v>
                </c:pt>
                <c:pt idx="6008">
                  <c:v>25.37856724544186</c:v>
                </c:pt>
                <c:pt idx="6009">
                  <c:v>25.38243676516161</c:v>
                </c:pt>
                <c:pt idx="6010">
                  <c:v>25.38682601798084</c:v>
                </c:pt>
                <c:pt idx="6011">
                  <c:v>25.39076673401561</c:v>
                </c:pt>
                <c:pt idx="6012">
                  <c:v>25.39515242701907</c:v>
                </c:pt>
                <c:pt idx="6013">
                  <c:v>25.39961999578476</c:v>
                </c:pt>
                <c:pt idx="6014">
                  <c:v>25.40341119955804</c:v>
                </c:pt>
                <c:pt idx="6015">
                  <c:v>25.40742667172351</c:v>
                </c:pt>
                <c:pt idx="6016">
                  <c:v>25.41189424048924</c:v>
                </c:pt>
                <c:pt idx="6017">
                  <c:v>25.41657895801567</c:v>
                </c:pt>
                <c:pt idx="6018">
                  <c:v>25.42081513875764</c:v>
                </c:pt>
                <c:pt idx="6019">
                  <c:v>25.42483417073889</c:v>
                </c:pt>
                <c:pt idx="6020">
                  <c:v>25.4292234235581</c:v>
                </c:pt>
                <c:pt idx="6021">
                  <c:v>25.43345960430007</c:v>
                </c:pt>
                <c:pt idx="6022">
                  <c:v>25.43792717306577</c:v>
                </c:pt>
                <c:pt idx="6023">
                  <c:v>25.44246593814645</c:v>
                </c:pt>
                <c:pt idx="6024">
                  <c:v>25.44663092257342</c:v>
                </c:pt>
                <c:pt idx="6025">
                  <c:v>25.45071759105392</c:v>
                </c:pt>
                <c:pt idx="6026">
                  <c:v>25.45518515981963</c:v>
                </c:pt>
                <c:pt idx="6027">
                  <c:v>25.45920063198512</c:v>
                </c:pt>
                <c:pt idx="6028">
                  <c:v>25.46306659188915</c:v>
                </c:pt>
                <c:pt idx="6029">
                  <c:v>25.46753060083908</c:v>
                </c:pt>
                <c:pt idx="6030">
                  <c:v>25.47147131687386</c:v>
                </c:pt>
                <c:pt idx="6031">
                  <c:v>25.47563630130082</c:v>
                </c:pt>
                <c:pt idx="6032">
                  <c:v>25.48017862619728</c:v>
                </c:pt>
                <c:pt idx="6033">
                  <c:v>25.48493809985445</c:v>
                </c:pt>
                <c:pt idx="6034">
                  <c:v>25.48895357201992</c:v>
                </c:pt>
                <c:pt idx="6035">
                  <c:v>25.49341758096986</c:v>
                </c:pt>
                <c:pt idx="6036">
                  <c:v>25.49825181075779</c:v>
                </c:pt>
                <c:pt idx="6037">
                  <c:v>25.50241679518478</c:v>
                </c:pt>
                <c:pt idx="6038">
                  <c:v>25.50703031639621</c:v>
                </c:pt>
                <c:pt idx="6039">
                  <c:v>25.51082152016949</c:v>
                </c:pt>
                <c:pt idx="6040">
                  <c:v>25.51483699233499</c:v>
                </c:pt>
                <c:pt idx="6041">
                  <c:v>25.51862819610827</c:v>
                </c:pt>
                <c:pt idx="6042">
                  <c:v>25.52302100874322</c:v>
                </c:pt>
                <c:pt idx="6043">
                  <c:v>25.52718599317021</c:v>
                </c:pt>
                <c:pt idx="6044">
                  <c:v>25.5312797812822</c:v>
                </c:pt>
                <c:pt idx="6045">
                  <c:v>25.5357402304164</c:v>
                </c:pt>
                <c:pt idx="6046">
                  <c:v>25.5398340185284</c:v>
                </c:pt>
                <c:pt idx="6047">
                  <c:v>25.54369997843241</c:v>
                </c:pt>
                <c:pt idx="6048">
                  <c:v>25.54816398738236</c:v>
                </c:pt>
                <c:pt idx="6049">
                  <c:v>25.55195519115565</c:v>
                </c:pt>
                <c:pt idx="6050">
                  <c:v>25.55612017558263</c:v>
                </c:pt>
                <c:pt idx="6051">
                  <c:v>25.5599896953024</c:v>
                </c:pt>
                <c:pt idx="6052">
                  <c:v>25.56467797264457</c:v>
                </c:pt>
                <c:pt idx="6053">
                  <c:v>25.56869344481007</c:v>
                </c:pt>
                <c:pt idx="6054">
                  <c:v>25.5733069660215</c:v>
                </c:pt>
                <c:pt idx="6055">
                  <c:v>25.57776385533995</c:v>
                </c:pt>
                <c:pt idx="6056">
                  <c:v>25.58193595939844</c:v>
                </c:pt>
                <c:pt idx="6057">
                  <c:v>25.58602262787893</c:v>
                </c:pt>
                <c:pt idx="6058">
                  <c:v>25.59049019664463</c:v>
                </c:pt>
                <c:pt idx="6059">
                  <c:v>25.59457686512511</c:v>
                </c:pt>
                <c:pt idx="6060">
                  <c:v>25.59837162871415</c:v>
                </c:pt>
                <c:pt idx="6061">
                  <c:v>25.60276088153333</c:v>
                </c:pt>
                <c:pt idx="6062">
                  <c:v>25.60663040125312</c:v>
                </c:pt>
                <c:pt idx="6063">
                  <c:v>25.61094489794159</c:v>
                </c:pt>
                <c:pt idx="6064">
                  <c:v>25.61548010320654</c:v>
                </c:pt>
                <c:pt idx="6065">
                  <c:v>25.61927130697982</c:v>
                </c:pt>
                <c:pt idx="6066">
                  <c:v>25.62343629140679</c:v>
                </c:pt>
                <c:pt idx="6067">
                  <c:v>25.6279038601725</c:v>
                </c:pt>
                <c:pt idx="6068">
                  <c:v>25.63236786912244</c:v>
                </c:pt>
                <c:pt idx="6069">
                  <c:v>25.63660404986441</c:v>
                </c:pt>
                <c:pt idx="6070">
                  <c:v>25.64062308184566</c:v>
                </c:pt>
                <c:pt idx="6071">
                  <c:v>25.64516184692635</c:v>
                </c:pt>
                <c:pt idx="6072">
                  <c:v>25.64924851540685</c:v>
                </c:pt>
                <c:pt idx="6073">
                  <c:v>25.65386559643403</c:v>
                </c:pt>
                <c:pt idx="6074">
                  <c:v>25.65824772962173</c:v>
                </c:pt>
                <c:pt idx="6075">
                  <c:v>25.66241983368019</c:v>
                </c:pt>
                <c:pt idx="6076">
                  <c:v>25.66658481810719</c:v>
                </c:pt>
                <c:pt idx="6077">
                  <c:v>25.67111646355641</c:v>
                </c:pt>
                <c:pt idx="6078">
                  <c:v>25.6750607394069</c:v>
                </c:pt>
                <c:pt idx="6079">
                  <c:v>25.67900501525741</c:v>
                </c:pt>
                <c:pt idx="6080">
                  <c:v>25.68339426807661</c:v>
                </c:pt>
                <c:pt idx="6081">
                  <c:v>25.68726022798064</c:v>
                </c:pt>
                <c:pt idx="6082">
                  <c:v>25.69157472466911</c:v>
                </c:pt>
                <c:pt idx="6083">
                  <c:v>25.69536948825813</c:v>
                </c:pt>
                <c:pt idx="6084">
                  <c:v>25.69983349720808</c:v>
                </c:pt>
                <c:pt idx="6085">
                  <c:v>25.70399848163506</c:v>
                </c:pt>
                <c:pt idx="6086">
                  <c:v>25.70853724671573</c:v>
                </c:pt>
                <c:pt idx="6087">
                  <c:v>25.7129941360342</c:v>
                </c:pt>
                <c:pt idx="6088">
                  <c:v>25.71730863272267</c:v>
                </c:pt>
                <c:pt idx="6089">
                  <c:v>25.72133122451967</c:v>
                </c:pt>
                <c:pt idx="6090">
                  <c:v>25.72579523346959</c:v>
                </c:pt>
                <c:pt idx="6091">
                  <c:v>25.72981070563512</c:v>
                </c:pt>
                <c:pt idx="6092">
                  <c:v>25.73375142166988</c:v>
                </c:pt>
                <c:pt idx="6093">
                  <c:v>25.73806591835834</c:v>
                </c:pt>
                <c:pt idx="6094">
                  <c:v>25.74200663439308</c:v>
                </c:pt>
                <c:pt idx="6095">
                  <c:v>25.74624993476655</c:v>
                </c:pt>
                <c:pt idx="6096">
                  <c:v>25.75004113853986</c:v>
                </c:pt>
                <c:pt idx="6097">
                  <c:v>25.75465465975129</c:v>
                </c:pt>
                <c:pt idx="6098">
                  <c:v>25.75859537578605</c:v>
                </c:pt>
                <c:pt idx="6099">
                  <c:v>25.76320889699748</c:v>
                </c:pt>
                <c:pt idx="6100">
                  <c:v>25.76781885839316</c:v>
                </c:pt>
                <c:pt idx="6101">
                  <c:v>25.77206215876663</c:v>
                </c:pt>
                <c:pt idx="6102">
                  <c:v>25.77600287480138</c:v>
                </c:pt>
                <c:pt idx="6103">
                  <c:v>25.7803921276206</c:v>
                </c:pt>
                <c:pt idx="6104">
                  <c:v>25.78447879610109</c:v>
                </c:pt>
                <c:pt idx="6105">
                  <c:v>25.78827711950587</c:v>
                </c:pt>
                <c:pt idx="6106">
                  <c:v>25.79274112845582</c:v>
                </c:pt>
                <c:pt idx="6107">
                  <c:v>25.7967566006213</c:v>
                </c:pt>
                <c:pt idx="6108">
                  <c:v>25.80092158504831</c:v>
                </c:pt>
                <c:pt idx="6109">
                  <c:v>25.805460350129</c:v>
                </c:pt>
                <c:pt idx="6110">
                  <c:v>25.80932631003301</c:v>
                </c:pt>
                <c:pt idx="6111">
                  <c:v>25.81334178219853</c:v>
                </c:pt>
                <c:pt idx="6112">
                  <c:v>25.81788054727921</c:v>
                </c:pt>
                <c:pt idx="6113">
                  <c:v>25.82249406849064</c:v>
                </c:pt>
                <c:pt idx="6114">
                  <c:v>25.82673024923261</c:v>
                </c:pt>
                <c:pt idx="6115">
                  <c:v>25.83059976895239</c:v>
                </c:pt>
                <c:pt idx="6116">
                  <c:v>25.83520973034805</c:v>
                </c:pt>
                <c:pt idx="6117">
                  <c:v>25.83930351846006</c:v>
                </c:pt>
                <c:pt idx="6118">
                  <c:v>25.84309828204909</c:v>
                </c:pt>
                <c:pt idx="6119">
                  <c:v>25.84741277873755</c:v>
                </c:pt>
                <c:pt idx="6120">
                  <c:v>25.85149944721805</c:v>
                </c:pt>
                <c:pt idx="6121">
                  <c:v>25.85566443164503</c:v>
                </c:pt>
                <c:pt idx="6122">
                  <c:v>25.86013200041073</c:v>
                </c:pt>
                <c:pt idx="6123">
                  <c:v>25.86414747257622</c:v>
                </c:pt>
                <c:pt idx="6124">
                  <c:v>25.86809174842674</c:v>
                </c:pt>
                <c:pt idx="6125">
                  <c:v>25.87255219756094</c:v>
                </c:pt>
                <c:pt idx="6126">
                  <c:v>25.8773116712181</c:v>
                </c:pt>
                <c:pt idx="6127">
                  <c:v>25.88155497159157</c:v>
                </c:pt>
                <c:pt idx="6128">
                  <c:v>25.88609017685652</c:v>
                </c:pt>
                <c:pt idx="6129">
                  <c:v>25.88995969657628</c:v>
                </c:pt>
                <c:pt idx="6130">
                  <c:v>25.89412468100327</c:v>
                </c:pt>
                <c:pt idx="6131">
                  <c:v>25.89851393382247</c:v>
                </c:pt>
                <c:pt idx="6132">
                  <c:v>25.90305269890316</c:v>
                </c:pt>
                <c:pt idx="6133">
                  <c:v>25.90736719559163</c:v>
                </c:pt>
                <c:pt idx="6134">
                  <c:v>25.91123315549565</c:v>
                </c:pt>
                <c:pt idx="6135">
                  <c:v>25.91577192057633</c:v>
                </c:pt>
                <c:pt idx="6136">
                  <c:v>25.91993690500331</c:v>
                </c:pt>
                <c:pt idx="6137">
                  <c:v>25.92373166859235</c:v>
                </c:pt>
                <c:pt idx="6138">
                  <c:v>25.92797140915008</c:v>
                </c:pt>
                <c:pt idx="6139">
                  <c:v>25.93198688131558</c:v>
                </c:pt>
                <c:pt idx="6140">
                  <c:v>25.93622306205755</c:v>
                </c:pt>
                <c:pt idx="6141">
                  <c:v>25.94069063082322</c:v>
                </c:pt>
                <c:pt idx="6142">
                  <c:v>25.94470610298875</c:v>
                </c:pt>
                <c:pt idx="6143">
                  <c:v>25.94879277146922</c:v>
                </c:pt>
                <c:pt idx="6144">
                  <c:v>25.95303607184272</c:v>
                </c:pt>
                <c:pt idx="6145">
                  <c:v>25.95779910531563</c:v>
                </c:pt>
                <c:pt idx="6146">
                  <c:v>25.96211360200408</c:v>
                </c:pt>
                <c:pt idx="6147">
                  <c:v>25.96672356339975</c:v>
                </c:pt>
                <c:pt idx="6148">
                  <c:v>25.97051832698881</c:v>
                </c:pt>
                <c:pt idx="6149">
                  <c:v>25.9746049954693</c:v>
                </c:pt>
                <c:pt idx="6150">
                  <c:v>25.97907256423499</c:v>
                </c:pt>
                <c:pt idx="6151">
                  <c:v>25.98368252563067</c:v>
                </c:pt>
                <c:pt idx="6152">
                  <c:v>25.98784751005766</c:v>
                </c:pt>
                <c:pt idx="6153">
                  <c:v>25.99201427439252</c:v>
                </c:pt>
                <c:pt idx="6154">
                  <c:v>25.99640352721173</c:v>
                </c:pt>
                <c:pt idx="6155">
                  <c:v>26.00049019569222</c:v>
                </c:pt>
                <c:pt idx="6156">
                  <c:v>26.00510727671938</c:v>
                </c:pt>
                <c:pt idx="6157">
                  <c:v>26.00949652953859</c:v>
                </c:pt>
                <c:pt idx="6158">
                  <c:v>26.01366151396559</c:v>
                </c:pt>
                <c:pt idx="6159">
                  <c:v>26.01782649839258</c:v>
                </c:pt>
                <c:pt idx="6160">
                  <c:v>26.02236526347326</c:v>
                </c:pt>
                <c:pt idx="6161">
                  <c:v>26.02630241969227</c:v>
                </c:pt>
                <c:pt idx="6162">
                  <c:v>26.03031789185777</c:v>
                </c:pt>
                <c:pt idx="6163">
                  <c:v>26.03463594836198</c:v>
                </c:pt>
                <c:pt idx="6164">
                  <c:v>26.03843071195102</c:v>
                </c:pt>
                <c:pt idx="6165">
                  <c:v>26.04266689269298</c:v>
                </c:pt>
                <c:pt idx="6166">
                  <c:v>26.04661472835926</c:v>
                </c:pt>
                <c:pt idx="6167">
                  <c:v>26.05107517749346</c:v>
                </c:pt>
                <c:pt idx="6168">
                  <c:v>26.05516896560545</c:v>
                </c:pt>
                <c:pt idx="6169">
                  <c:v>26.05895660956298</c:v>
                </c:pt>
                <c:pt idx="6170">
                  <c:v>26.06334942219792</c:v>
                </c:pt>
                <c:pt idx="6171">
                  <c:v>26.06736489436343</c:v>
                </c:pt>
                <c:pt idx="6172">
                  <c:v>26.0716793910519</c:v>
                </c:pt>
                <c:pt idx="6173">
                  <c:v>26.07599388774036</c:v>
                </c:pt>
                <c:pt idx="6174">
                  <c:v>26.07986340746015</c:v>
                </c:pt>
                <c:pt idx="6175">
                  <c:v>26.08395007594063</c:v>
                </c:pt>
                <c:pt idx="6176">
                  <c:v>26.08841764470632</c:v>
                </c:pt>
                <c:pt idx="6177">
                  <c:v>26.09317711836349</c:v>
                </c:pt>
                <c:pt idx="6178">
                  <c:v>26.09741329910546</c:v>
                </c:pt>
                <c:pt idx="6179">
                  <c:v>26.10121162251025</c:v>
                </c:pt>
                <c:pt idx="6180">
                  <c:v>26.10574326795943</c:v>
                </c:pt>
                <c:pt idx="6181">
                  <c:v>26.10983705607143</c:v>
                </c:pt>
                <c:pt idx="6182">
                  <c:v>26.11445057728286</c:v>
                </c:pt>
                <c:pt idx="6183">
                  <c:v>26.11898934236354</c:v>
                </c:pt>
                <c:pt idx="6184">
                  <c:v>26.12315432679053</c:v>
                </c:pt>
                <c:pt idx="6185">
                  <c:v>26.12716979895604</c:v>
                </c:pt>
                <c:pt idx="6186">
                  <c:v>26.13170856403672</c:v>
                </c:pt>
                <c:pt idx="6187">
                  <c:v>26.13572403620222</c:v>
                </c:pt>
                <c:pt idx="6188">
                  <c:v>26.13966831205273</c:v>
                </c:pt>
                <c:pt idx="6189">
                  <c:v>26.14398280874119</c:v>
                </c:pt>
                <c:pt idx="6190">
                  <c:v>26.14799828090671</c:v>
                </c:pt>
                <c:pt idx="6191">
                  <c:v>26.15216326533368</c:v>
                </c:pt>
                <c:pt idx="6192">
                  <c:v>26.15670203041437</c:v>
                </c:pt>
                <c:pt idx="6193">
                  <c:v>26.16057155013414</c:v>
                </c:pt>
                <c:pt idx="6194">
                  <c:v>26.16465821861464</c:v>
                </c:pt>
                <c:pt idx="6195">
                  <c:v>26.16912222756459</c:v>
                </c:pt>
                <c:pt idx="6196">
                  <c:v>26.17373574877601</c:v>
                </c:pt>
                <c:pt idx="6197">
                  <c:v>26.17805024546448</c:v>
                </c:pt>
                <c:pt idx="6198">
                  <c:v>26.18184500905351</c:v>
                </c:pt>
                <c:pt idx="6199">
                  <c:v>26.18645497044919</c:v>
                </c:pt>
                <c:pt idx="6200">
                  <c:v>26.19054163892968</c:v>
                </c:pt>
                <c:pt idx="6201">
                  <c:v>26.19508396382612</c:v>
                </c:pt>
                <c:pt idx="6202">
                  <c:v>26.19954797277606</c:v>
                </c:pt>
                <c:pt idx="6203">
                  <c:v>26.20371295720305</c:v>
                </c:pt>
                <c:pt idx="6204">
                  <c:v>26.2078031854993</c:v>
                </c:pt>
                <c:pt idx="6205">
                  <c:v>26.21226719444924</c:v>
                </c:pt>
                <c:pt idx="6206">
                  <c:v>26.21635386292973</c:v>
                </c:pt>
                <c:pt idx="6207">
                  <c:v>26.22030169859599</c:v>
                </c:pt>
                <c:pt idx="6208">
                  <c:v>26.22454143915372</c:v>
                </c:pt>
                <c:pt idx="6209">
                  <c:v>26.22840383924196</c:v>
                </c:pt>
                <c:pt idx="6210">
                  <c:v>26.23271833593045</c:v>
                </c:pt>
                <c:pt idx="6211">
                  <c:v>26.23733541695763</c:v>
                </c:pt>
                <c:pt idx="6212">
                  <c:v>26.24112662073091</c:v>
                </c:pt>
                <c:pt idx="6213">
                  <c:v>26.2452916051579</c:v>
                </c:pt>
                <c:pt idx="6214">
                  <c:v>26.24968085797708</c:v>
                </c:pt>
                <c:pt idx="6215">
                  <c:v>26.25421606324204</c:v>
                </c:pt>
                <c:pt idx="6216">
                  <c:v>26.25845936361552</c:v>
                </c:pt>
                <c:pt idx="6217">
                  <c:v>26.262474835781</c:v>
                </c:pt>
                <c:pt idx="6218">
                  <c:v>26.26701004104596</c:v>
                </c:pt>
                <c:pt idx="6219">
                  <c:v>26.27110382915795</c:v>
                </c:pt>
                <c:pt idx="6220">
                  <c:v>26.27571735036936</c:v>
                </c:pt>
                <c:pt idx="6221">
                  <c:v>26.28018135931933</c:v>
                </c:pt>
                <c:pt idx="6222">
                  <c:v>26.28434634374629</c:v>
                </c:pt>
                <c:pt idx="6223">
                  <c:v>26.28851132817328</c:v>
                </c:pt>
                <c:pt idx="6224">
                  <c:v>26.29297533712323</c:v>
                </c:pt>
                <c:pt idx="6225">
                  <c:v>26.29691249334225</c:v>
                </c:pt>
                <c:pt idx="6226">
                  <c:v>26.30078557287777</c:v>
                </c:pt>
                <c:pt idx="6227">
                  <c:v>26.30524602201197</c:v>
                </c:pt>
                <c:pt idx="6228">
                  <c:v>26.30904078560101</c:v>
                </c:pt>
                <c:pt idx="6229">
                  <c:v>26.31327696634298</c:v>
                </c:pt>
                <c:pt idx="6230">
                  <c:v>26.31722480200924</c:v>
                </c:pt>
                <c:pt idx="6231">
                  <c:v>26.32176000727418</c:v>
                </c:pt>
                <c:pt idx="6232">
                  <c:v>26.32584667575467</c:v>
                </c:pt>
                <c:pt idx="6233">
                  <c:v>26.33038900065111</c:v>
                </c:pt>
                <c:pt idx="6234">
                  <c:v>26.33485300960106</c:v>
                </c:pt>
                <c:pt idx="6235">
                  <c:v>26.33908919034303</c:v>
                </c:pt>
                <c:pt idx="6236">
                  <c:v>26.34318297845503</c:v>
                </c:pt>
                <c:pt idx="6237">
                  <c:v>26.34764698740497</c:v>
                </c:pt>
                <c:pt idx="6238">
                  <c:v>26.35166245957048</c:v>
                </c:pt>
                <c:pt idx="6239">
                  <c:v>26.3555284194745</c:v>
                </c:pt>
                <c:pt idx="6240">
                  <c:v>26.35992123210945</c:v>
                </c:pt>
                <c:pt idx="6241">
                  <c:v>26.36385838832847</c:v>
                </c:pt>
                <c:pt idx="6242">
                  <c:v>26.36810168870192</c:v>
                </c:pt>
                <c:pt idx="6243">
                  <c:v>26.37264045378263</c:v>
                </c:pt>
                <c:pt idx="6244">
                  <c:v>26.37747468357053</c:v>
                </c:pt>
                <c:pt idx="6245">
                  <c:v>26.38141183978954</c:v>
                </c:pt>
                <c:pt idx="6246">
                  <c:v>26.38595416468598</c:v>
                </c:pt>
                <c:pt idx="6247">
                  <c:v>26.3906388822124</c:v>
                </c:pt>
                <c:pt idx="6248">
                  <c:v>26.39487506295438</c:v>
                </c:pt>
                <c:pt idx="6249">
                  <c:v>26.39867338635915</c:v>
                </c:pt>
                <c:pt idx="6250">
                  <c:v>26.40321215143982</c:v>
                </c:pt>
                <c:pt idx="6251">
                  <c:v>26.40729881992032</c:v>
                </c:pt>
                <c:pt idx="6252">
                  <c:v>26.41109714332511</c:v>
                </c:pt>
                <c:pt idx="6253">
                  <c:v>26.41555403264356</c:v>
                </c:pt>
                <c:pt idx="6254">
                  <c:v>26.41949830849408</c:v>
                </c:pt>
                <c:pt idx="6255">
                  <c:v>26.42381280518254</c:v>
                </c:pt>
                <c:pt idx="6256">
                  <c:v>26.42828037394822</c:v>
                </c:pt>
                <c:pt idx="6257">
                  <c:v>26.43229584611374</c:v>
                </c:pt>
                <c:pt idx="6258">
                  <c:v>26.43616180601776</c:v>
                </c:pt>
                <c:pt idx="6259">
                  <c:v>26.44062581496768</c:v>
                </c:pt>
                <c:pt idx="6260">
                  <c:v>26.44442057855672</c:v>
                </c:pt>
                <c:pt idx="6261">
                  <c:v>26.4485072470372</c:v>
                </c:pt>
                <c:pt idx="6262">
                  <c:v>26.45245508270349</c:v>
                </c:pt>
                <c:pt idx="6263">
                  <c:v>26.45706504409918</c:v>
                </c:pt>
                <c:pt idx="6264">
                  <c:v>26.46115171257967</c:v>
                </c:pt>
                <c:pt idx="6265">
                  <c:v>26.46576879360684</c:v>
                </c:pt>
                <c:pt idx="6266">
                  <c:v>26.47015626651818</c:v>
                </c:pt>
                <c:pt idx="6267">
                  <c:v>26.47439244726015</c:v>
                </c:pt>
                <c:pt idx="6268">
                  <c:v>26.47841503905715</c:v>
                </c:pt>
                <c:pt idx="6269">
                  <c:v>26.48294668450631</c:v>
                </c:pt>
                <c:pt idx="6270">
                  <c:v>26.48704047261833</c:v>
                </c:pt>
                <c:pt idx="6271">
                  <c:v>26.49083523620736</c:v>
                </c:pt>
                <c:pt idx="6272">
                  <c:v>26.49522448902657</c:v>
                </c:pt>
                <c:pt idx="6273">
                  <c:v>26.49916520506132</c:v>
                </c:pt>
                <c:pt idx="6274">
                  <c:v>26.50333018948832</c:v>
                </c:pt>
                <c:pt idx="6275">
                  <c:v>26.50712495307734</c:v>
                </c:pt>
                <c:pt idx="6276">
                  <c:v>26.51173491447303</c:v>
                </c:pt>
                <c:pt idx="6277">
                  <c:v>26.51589989890001</c:v>
                </c:pt>
                <c:pt idx="6278">
                  <c:v>26.52029271153496</c:v>
                </c:pt>
                <c:pt idx="6279">
                  <c:v>26.52490267293064</c:v>
                </c:pt>
                <c:pt idx="6280">
                  <c:v>26.52906765735763</c:v>
                </c:pt>
                <c:pt idx="6281">
                  <c:v>26.53308668933888</c:v>
                </c:pt>
                <c:pt idx="6282">
                  <c:v>26.53761833478807</c:v>
                </c:pt>
                <c:pt idx="6283">
                  <c:v>26.54171212290006</c:v>
                </c:pt>
                <c:pt idx="6284">
                  <c:v>26.54550688648908</c:v>
                </c:pt>
                <c:pt idx="6285">
                  <c:v>26.54974662704682</c:v>
                </c:pt>
                <c:pt idx="6286">
                  <c:v>26.55384041515882</c:v>
                </c:pt>
                <c:pt idx="6287">
                  <c:v>26.55807659590079</c:v>
                </c:pt>
                <c:pt idx="6288">
                  <c:v>26.56261536098147</c:v>
                </c:pt>
                <c:pt idx="6289">
                  <c:v>26.56655607701623</c:v>
                </c:pt>
                <c:pt idx="6290">
                  <c:v>26.57050035286674</c:v>
                </c:pt>
                <c:pt idx="6291">
                  <c:v>26.5749643618167</c:v>
                </c:pt>
                <c:pt idx="6292">
                  <c:v>26.57964907934309</c:v>
                </c:pt>
                <c:pt idx="6293">
                  <c:v>26.58961656344188</c:v>
                </c:pt>
                <c:pt idx="6294">
                  <c:v>26.59921382670269</c:v>
                </c:pt>
                <c:pt idx="6295">
                  <c:v>26.60858326175553</c:v>
                </c:pt>
                <c:pt idx="6296">
                  <c:v>26.61825528114709</c:v>
                </c:pt>
                <c:pt idx="6297">
                  <c:v>26.62792730053864</c:v>
                </c:pt>
                <c:pt idx="6298">
                  <c:v>26.63766695642943</c:v>
                </c:pt>
                <c:pt idx="6299">
                  <c:v>26.64703995129802</c:v>
                </c:pt>
                <c:pt idx="6300">
                  <c:v>26.6565624584281</c:v>
                </c:pt>
                <c:pt idx="6301">
                  <c:v>26.66652638271108</c:v>
                </c:pt>
                <c:pt idx="6302">
                  <c:v>26.67590293739543</c:v>
                </c:pt>
                <c:pt idx="6303">
                  <c:v>26.68520117613328</c:v>
                </c:pt>
                <c:pt idx="6304">
                  <c:v>26.6952434163628</c:v>
                </c:pt>
                <c:pt idx="6305">
                  <c:v>26.70476236367712</c:v>
                </c:pt>
                <c:pt idx="6306">
                  <c:v>26.71391464996923</c:v>
                </c:pt>
                <c:pt idx="6307">
                  <c:v>26.72395689019874</c:v>
                </c:pt>
                <c:pt idx="6308">
                  <c:v>26.73370010590528</c:v>
                </c:pt>
                <c:pt idx="6309">
                  <c:v>26.74292002869664</c:v>
                </c:pt>
                <c:pt idx="6310">
                  <c:v>26.75259560790393</c:v>
                </c:pt>
                <c:pt idx="6311">
                  <c:v>26.7624135797412</c:v>
                </c:pt>
                <c:pt idx="6312">
                  <c:v>26.77186133074056</c:v>
                </c:pt>
                <c:pt idx="6313">
                  <c:v>26.78137671823913</c:v>
                </c:pt>
                <c:pt idx="6314">
                  <c:v>26.79105229744643</c:v>
                </c:pt>
                <c:pt idx="6315">
                  <c:v>26.80086670946798</c:v>
                </c:pt>
                <c:pt idx="6316">
                  <c:v>26.8102432641523</c:v>
                </c:pt>
                <c:pt idx="6317">
                  <c:v>26.81954150289015</c:v>
                </c:pt>
                <c:pt idx="6318">
                  <c:v>26.82965137961891</c:v>
                </c:pt>
                <c:pt idx="6319">
                  <c:v>26.83917744656473</c:v>
                </c:pt>
                <c:pt idx="6320">
                  <c:v>26.8481766607796</c:v>
                </c:pt>
                <c:pt idx="6321">
                  <c:v>26.85829365713985</c:v>
                </c:pt>
                <c:pt idx="6322">
                  <c:v>26.86796211671566</c:v>
                </c:pt>
                <c:pt idx="6323">
                  <c:v>26.87711440300778</c:v>
                </c:pt>
                <c:pt idx="6324">
                  <c:v>26.88708188710654</c:v>
                </c:pt>
                <c:pt idx="6325">
                  <c:v>26.89675034668234</c:v>
                </c:pt>
                <c:pt idx="6326">
                  <c:v>26.90604858542018</c:v>
                </c:pt>
                <c:pt idx="6327">
                  <c:v>26.91572060481174</c:v>
                </c:pt>
                <c:pt idx="6328">
                  <c:v>26.92538906438753</c:v>
                </c:pt>
                <c:pt idx="6329">
                  <c:v>26.93505752396332</c:v>
                </c:pt>
                <c:pt idx="6330">
                  <c:v>26.94457647127767</c:v>
                </c:pt>
                <c:pt idx="6331">
                  <c:v>26.95409897840774</c:v>
                </c:pt>
                <c:pt idx="6332">
                  <c:v>26.96406290269076</c:v>
                </c:pt>
                <c:pt idx="6333">
                  <c:v>26.97343945737508</c:v>
                </c:pt>
                <c:pt idx="6334">
                  <c:v>26.98266293998217</c:v>
                </c:pt>
                <c:pt idx="6335">
                  <c:v>26.99277993634242</c:v>
                </c:pt>
                <c:pt idx="6336">
                  <c:v>27.00229888365677</c:v>
                </c:pt>
                <c:pt idx="6337">
                  <c:v>27.0114511699489</c:v>
                </c:pt>
                <c:pt idx="6338">
                  <c:v>27.02141865404765</c:v>
                </c:pt>
                <c:pt idx="6339">
                  <c:v>27.0311618697542</c:v>
                </c:pt>
                <c:pt idx="6340">
                  <c:v>27.04038535236129</c:v>
                </c:pt>
                <c:pt idx="6341">
                  <c:v>27.05005737175286</c:v>
                </c:pt>
                <c:pt idx="6342">
                  <c:v>27.0598005874594</c:v>
                </c:pt>
                <c:pt idx="6343">
                  <c:v>27.06932309458946</c:v>
                </c:pt>
                <c:pt idx="6344">
                  <c:v>27.07883848208805</c:v>
                </c:pt>
                <c:pt idx="6345">
                  <c:v>27.08851406129532</c:v>
                </c:pt>
                <c:pt idx="6346">
                  <c:v>27.0983320331326</c:v>
                </c:pt>
                <c:pt idx="6347">
                  <c:v>27.10777622431621</c:v>
                </c:pt>
                <c:pt idx="6348">
                  <c:v>27.11700326673907</c:v>
                </c:pt>
                <c:pt idx="6349">
                  <c:v>27.12712026309931</c:v>
                </c:pt>
                <c:pt idx="6350">
                  <c:v>27.13663565059788</c:v>
                </c:pt>
                <c:pt idx="6351">
                  <c:v>27.14563842462852</c:v>
                </c:pt>
                <c:pt idx="6352">
                  <c:v>27.1558301771195</c:v>
                </c:pt>
                <c:pt idx="6353">
                  <c:v>27.1654986366953</c:v>
                </c:pt>
                <c:pt idx="6354">
                  <c:v>27.17465092298743</c:v>
                </c:pt>
                <c:pt idx="6355">
                  <c:v>27.18454365095545</c:v>
                </c:pt>
                <c:pt idx="6356">
                  <c:v>27.19413735440051</c:v>
                </c:pt>
                <c:pt idx="6357">
                  <c:v>27.2035103492691</c:v>
                </c:pt>
                <c:pt idx="6358">
                  <c:v>27.21318236866065</c:v>
                </c:pt>
                <c:pt idx="6359">
                  <c:v>27.22210682674478</c:v>
                </c:pt>
                <c:pt idx="6360">
                  <c:v>27.23147982161339</c:v>
                </c:pt>
                <c:pt idx="6361">
                  <c:v>27.2410699652427</c:v>
                </c:pt>
                <c:pt idx="6362">
                  <c:v>27.25067078831925</c:v>
                </c:pt>
                <c:pt idx="6363">
                  <c:v>27.26056351628728</c:v>
                </c:pt>
                <c:pt idx="6364">
                  <c:v>27.26978343907864</c:v>
                </c:pt>
                <c:pt idx="6365">
                  <c:v>27.27923474989372</c:v>
                </c:pt>
                <c:pt idx="6366">
                  <c:v>27.2892769901232</c:v>
                </c:pt>
                <c:pt idx="6367">
                  <c:v>27.29872118130681</c:v>
                </c:pt>
                <c:pt idx="6368">
                  <c:v>27.30794822372967</c:v>
                </c:pt>
                <c:pt idx="6369">
                  <c:v>27.31806166027417</c:v>
                </c:pt>
                <c:pt idx="6370">
                  <c:v>27.32765536371923</c:v>
                </c:pt>
                <c:pt idx="6371">
                  <c:v>27.3368040901956</c:v>
                </c:pt>
                <c:pt idx="6372">
                  <c:v>27.34670037797934</c:v>
                </c:pt>
                <c:pt idx="6373">
                  <c:v>27.35644359368591</c:v>
                </c:pt>
                <c:pt idx="6374">
                  <c:v>27.36581658855449</c:v>
                </c:pt>
                <c:pt idx="6375">
                  <c:v>27.37541385181531</c:v>
                </c:pt>
                <c:pt idx="6376">
                  <c:v>27.38508231139111</c:v>
                </c:pt>
                <c:pt idx="6377">
                  <c:v>27.3947507709669</c:v>
                </c:pt>
                <c:pt idx="6378">
                  <c:v>27.40419852196624</c:v>
                </c:pt>
                <c:pt idx="6379">
                  <c:v>27.41364627296554</c:v>
                </c:pt>
                <c:pt idx="6380">
                  <c:v>27.42368495337932</c:v>
                </c:pt>
                <c:pt idx="6381">
                  <c:v>27.43313448428654</c:v>
                </c:pt>
                <c:pt idx="6382">
                  <c:v>27.44221201444788</c:v>
                </c:pt>
                <c:pt idx="6383">
                  <c:v>27.45247140343814</c:v>
                </c:pt>
                <c:pt idx="6384">
                  <c:v>27.46199747038396</c:v>
                </c:pt>
                <c:pt idx="6385">
                  <c:v>27.47106788091384</c:v>
                </c:pt>
                <c:pt idx="6386">
                  <c:v>27.48118843708983</c:v>
                </c:pt>
                <c:pt idx="6387">
                  <c:v>27.49078214053488</c:v>
                </c:pt>
                <c:pt idx="6388">
                  <c:v>27.50000562314201</c:v>
                </c:pt>
                <c:pt idx="6389">
                  <c:v>27.50975239866429</c:v>
                </c:pt>
                <c:pt idx="6390">
                  <c:v>27.51957037050158</c:v>
                </c:pt>
                <c:pt idx="6391">
                  <c:v>27.52894336537017</c:v>
                </c:pt>
                <c:pt idx="6392">
                  <c:v>27.53854062863098</c:v>
                </c:pt>
                <c:pt idx="6393">
                  <c:v>27.54820908820679</c:v>
                </c:pt>
                <c:pt idx="6394">
                  <c:v>27.55802706004407</c:v>
                </c:pt>
                <c:pt idx="6395">
                  <c:v>27.56732529878191</c:v>
                </c:pt>
                <c:pt idx="6396">
                  <c:v>27.57677304978123</c:v>
                </c:pt>
                <c:pt idx="6397">
                  <c:v>27.58681529001075</c:v>
                </c:pt>
                <c:pt idx="6398">
                  <c:v>27.5961847250636</c:v>
                </c:pt>
                <c:pt idx="6399">
                  <c:v>27.60541176748645</c:v>
                </c:pt>
                <c:pt idx="6400">
                  <c:v>27.61552520403094</c:v>
                </c:pt>
                <c:pt idx="6401">
                  <c:v>27.6251972234225</c:v>
                </c:pt>
                <c:pt idx="6402">
                  <c:v>27.63426763395238</c:v>
                </c:pt>
                <c:pt idx="6403">
                  <c:v>27.64416392173615</c:v>
                </c:pt>
                <c:pt idx="6404">
                  <c:v>27.6539783337577</c:v>
                </c:pt>
                <c:pt idx="6405">
                  <c:v>27.66313417986555</c:v>
                </c:pt>
                <c:pt idx="6406">
                  <c:v>27.6728773955721</c:v>
                </c:pt>
                <c:pt idx="6407">
                  <c:v>27.68254585514788</c:v>
                </c:pt>
                <c:pt idx="6408">
                  <c:v>27.6922143147237</c:v>
                </c:pt>
                <c:pt idx="6409">
                  <c:v>27.70166206572302</c:v>
                </c:pt>
                <c:pt idx="6410">
                  <c:v>27.7111845728531</c:v>
                </c:pt>
                <c:pt idx="6411">
                  <c:v>27.72107730082113</c:v>
                </c:pt>
                <c:pt idx="6412">
                  <c:v>27.73059980795118</c:v>
                </c:pt>
                <c:pt idx="6413">
                  <c:v>27.73974853442756</c:v>
                </c:pt>
                <c:pt idx="6414">
                  <c:v>27.74994028691855</c:v>
                </c:pt>
                <c:pt idx="6415">
                  <c:v>27.75945567441713</c:v>
                </c:pt>
                <c:pt idx="6416">
                  <c:v>27.76853676439422</c:v>
                </c:pt>
                <c:pt idx="6417">
                  <c:v>27.77865020093872</c:v>
                </c:pt>
                <c:pt idx="6418">
                  <c:v>27.78817270806881</c:v>
                </c:pt>
                <c:pt idx="6419">
                  <c:v>27.79746738699091</c:v>
                </c:pt>
                <c:pt idx="6420">
                  <c:v>27.80728891864395</c:v>
                </c:pt>
                <c:pt idx="6421">
                  <c:v>27.81703213435051</c:v>
                </c:pt>
                <c:pt idx="6422">
                  <c:v>27.82647988534982</c:v>
                </c:pt>
                <c:pt idx="6423">
                  <c:v>27.83600239247989</c:v>
                </c:pt>
                <c:pt idx="6424">
                  <c:v>27.84559609592493</c:v>
                </c:pt>
                <c:pt idx="6425">
                  <c:v>27.85548882389298</c:v>
                </c:pt>
                <c:pt idx="6426">
                  <c:v>27.86478706263082</c:v>
                </c:pt>
                <c:pt idx="6427">
                  <c:v>27.87423481363016</c:v>
                </c:pt>
                <c:pt idx="6428">
                  <c:v>27.88427349404391</c:v>
                </c:pt>
                <c:pt idx="6429">
                  <c:v>27.89364648891249</c:v>
                </c:pt>
                <c:pt idx="6430">
                  <c:v>27.9029482874661</c:v>
                </c:pt>
                <c:pt idx="6431">
                  <c:v>27.91298696787986</c:v>
                </c:pt>
                <c:pt idx="6432">
                  <c:v>27.92265542745566</c:v>
                </c:pt>
                <c:pt idx="6433">
                  <c:v>27.93180771374778</c:v>
                </c:pt>
                <c:pt idx="6434">
                  <c:v>27.94162568558506</c:v>
                </c:pt>
                <c:pt idx="6435">
                  <c:v>27.95144365742233</c:v>
                </c:pt>
                <c:pt idx="6436">
                  <c:v>27.96074189616016</c:v>
                </c:pt>
                <c:pt idx="6437">
                  <c:v>27.97033915942098</c:v>
                </c:pt>
                <c:pt idx="6438">
                  <c:v>27.98008237512752</c:v>
                </c:pt>
                <c:pt idx="6439">
                  <c:v>27.98967607857258</c:v>
                </c:pt>
                <c:pt idx="6440">
                  <c:v>27.99912026975619</c:v>
                </c:pt>
                <c:pt idx="6441">
                  <c:v>28.00864633670198</c:v>
                </c:pt>
                <c:pt idx="6442">
                  <c:v>28.01861026098502</c:v>
                </c:pt>
                <c:pt idx="6443">
                  <c:v>28.02798681566936</c:v>
                </c:pt>
                <c:pt idx="6444">
                  <c:v>28.03728505440722</c:v>
                </c:pt>
                <c:pt idx="6445">
                  <c:v>28.04739849095171</c:v>
                </c:pt>
                <c:pt idx="6446">
                  <c:v>28.05692099808178</c:v>
                </c:pt>
                <c:pt idx="6447">
                  <c:v>28.06599140861166</c:v>
                </c:pt>
                <c:pt idx="6448">
                  <c:v>28.07618672091839</c:v>
                </c:pt>
                <c:pt idx="6449">
                  <c:v>28.08570922804846</c:v>
                </c:pt>
                <c:pt idx="6450">
                  <c:v>28.09493271065558</c:v>
                </c:pt>
                <c:pt idx="6451">
                  <c:v>28.1048254386236</c:v>
                </c:pt>
                <c:pt idx="6452">
                  <c:v>28.1144938981994</c:v>
                </c:pt>
                <c:pt idx="6453">
                  <c:v>28.12394164919873</c:v>
                </c:pt>
                <c:pt idx="6454">
                  <c:v>28.13346415632881</c:v>
                </c:pt>
                <c:pt idx="6455">
                  <c:v>28.1431326159046</c:v>
                </c:pt>
                <c:pt idx="6456">
                  <c:v>28.15294702792614</c:v>
                </c:pt>
                <c:pt idx="6457">
                  <c:v>28.16224882647973</c:v>
                </c:pt>
                <c:pt idx="6458">
                  <c:v>28.17169657747906</c:v>
                </c:pt>
                <c:pt idx="6459">
                  <c:v>28.18181001402356</c:v>
                </c:pt>
                <c:pt idx="6460">
                  <c:v>28.1911865687079</c:v>
                </c:pt>
                <c:pt idx="6461">
                  <c:v>28.20041005131501</c:v>
                </c:pt>
                <c:pt idx="6462">
                  <c:v>28.21044873172876</c:v>
                </c:pt>
                <c:pt idx="6463">
                  <c:v>28.22012075112032</c:v>
                </c:pt>
                <c:pt idx="6464">
                  <c:v>28.22926591778094</c:v>
                </c:pt>
                <c:pt idx="6465">
                  <c:v>28.23916220556471</c:v>
                </c:pt>
                <c:pt idx="6466">
                  <c:v>28.24898017740199</c:v>
                </c:pt>
                <c:pt idx="6467">
                  <c:v>28.25820010019335</c:v>
                </c:pt>
                <c:pt idx="6468">
                  <c:v>28.26787567940066</c:v>
                </c:pt>
                <c:pt idx="6469">
                  <c:v>28.27754413897646</c:v>
                </c:pt>
                <c:pt idx="6470">
                  <c:v>28.28713784242152</c:v>
                </c:pt>
                <c:pt idx="6471">
                  <c:v>28.2965891532366</c:v>
                </c:pt>
                <c:pt idx="6472">
                  <c:v>28.30618285668166</c:v>
                </c:pt>
                <c:pt idx="6473">
                  <c:v>28.31599726870319</c:v>
                </c:pt>
                <c:pt idx="6474">
                  <c:v>28.32552333564901</c:v>
                </c:pt>
                <c:pt idx="6475">
                  <c:v>28.33474681825613</c:v>
                </c:pt>
                <c:pt idx="6476">
                  <c:v>28.34486025480062</c:v>
                </c:pt>
                <c:pt idx="6477">
                  <c:v>28.35445395824568</c:v>
                </c:pt>
                <c:pt idx="6478">
                  <c:v>28.36346029209206</c:v>
                </c:pt>
                <c:pt idx="6479">
                  <c:v>28.37364848476728</c:v>
                </c:pt>
                <c:pt idx="6480">
                  <c:v>28.38324574802812</c:v>
                </c:pt>
                <c:pt idx="6481">
                  <c:v>28.39239625441235</c:v>
                </c:pt>
                <c:pt idx="6482">
                  <c:v>28.40228898238038</c:v>
                </c:pt>
                <c:pt idx="6483">
                  <c:v>28.41203219808693</c:v>
                </c:pt>
                <c:pt idx="6484">
                  <c:v>28.42140519295551</c:v>
                </c:pt>
                <c:pt idx="6485">
                  <c:v>28.43092414026983</c:v>
                </c:pt>
                <c:pt idx="6486">
                  <c:v>28.44059615966136</c:v>
                </c:pt>
                <c:pt idx="6487">
                  <c:v>28.45048888762941</c:v>
                </c:pt>
                <c:pt idx="6488">
                  <c:v>28.45978356655151</c:v>
                </c:pt>
                <c:pt idx="6489">
                  <c:v>28.46923487736656</c:v>
                </c:pt>
                <c:pt idx="6490">
                  <c:v>28.47927355778032</c:v>
                </c:pt>
                <c:pt idx="6491">
                  <c:v>28.48864655264891</c:v>
                </c:pt>
                <c:pt idx="6492">
                  <c:v>28.49787003525605</c:v>
                </c:pt>
                <c:pt idx="6493">
                  <c:v>28.5079870316163</c:v>
                </c:pt>
                <c:pt idx="6494">
                  <c:v>28.51758073506135</c:v>
                </c:pt>
                <c:pt idx="6495">
                  <c:v>28.52672946153772</c:v>
                </c:pt>
                <c:pt idx="6496">
                  <c:v>28.53662574932149</c:v>
                </c:pt>
                <c:pt idx="6497">
                  <c:v>28.54644016134302</c:v>
                </c:pt>
                <c:pt idx="6498">
                  <c:v>28.55574195989663</c:v>
                </c:pt>
                <c:pt idx="6499">
                  <c:v>28.56533922315742</c:v>
                </c:pt>
                <c:pt idx="6500">
                  <c:v>28.57500768273322</c:v>
                </c:pt>
                <c:pt idx="6501">
                  <c:v>28.58467614230904</c:v>
                </c:pt>
                <c:pt idx="6502">
                  <c:v>28.59404557736188</c:v>
                </c:pt>
                <c:pt idx="6503">
                  <c:v>28.6035716443077</c:v>
                </c:pt>
                <c:pt idx="6504">
                  <c:v>28.61361032472146</c:v>
                </c:pt>
                <c:pt idx="6505">
                  <c:v>28.62306163553654</c:v>
                </c:pt>
                <c:pt idx="6506">
                  <c:v>28.63221036201291</c:v>
                </c:pt>
                <c:pt idx="6507">
                  <c:v>28.64232735837312</c:v>
                </c:pt>
                <c:pt idx="6508">
                  <c:v>28.65191750200247</c:v>
                </c:pt>
                <c:pt idx="6509">
                  <c:v>28.6609914723481</c:v>
                </c:pt>
                <c:pt idx="6510">
                  <c:v>28.67111202852409</c:v>
                </c:pt>
                <c:pt idx="6511">
                  <c:v>28.68070929178488</c:v>
                </c:pt>
                <c:pt idx="6512">
                  <c:v>28.68985801826127</c:v>
                </c:pt>
                <c:pt idx="6513">
                  <c:v>28.69975074622929</c:v>
                </c:pt>
                <c:pt idx="6514">
                  <c:v>28.70941920580508</c:v>
                </c:pt>
                <c:pt idx="6515">
                  <c:v>28.71886695680443</c:v>
                </c:pt>
                <c:pt idx="6516">
                  <c:v>28.72838946393449</c:v>
                </c:pt>
                <c:pt idx="6517">
                  <c:v>28.73813267964102</c:v>
                </c:pt>
                <c:pt idx="6518">
                  <c:v>28.74795065147833</c:v>
                </c:pt>
                <c:pt idx="6519">
                  <c:v>28.75724889021618</c:v>
                </c:pt>
                <c:pt idx="6520">
                  <c:v>28.7666966412155</c:v>
                </c:pt>
                <c:pt idx="6521">
                  <c:v>28.776738881445</c:v>
                </c:pt>
                <c:pt idx="6522">
                  <c:v>28.78617951281283</c:v>
                </c:pt>
                <c:pt idx="6523">
                  <c:v>28.79541011505144</c:v>
                </c:pt>
                <c:pt idx="6524">
                  <c:v>28.8054487954652</c:v>
                </c:pt>
                <c:pt idx="6525">
                  <c:v>28.81512081485675</c:v>
                </c:pt>
                <c:pt idx="6526">
                  <c:v>28.82419122538663</c:v>
                </c:pt>
                <c:pt idx="6527">
                  <c:v>28.83416226930115</c:v>
                </c:pt>
                <c:pt idx="6528">
                  <c:v>28.8439054850077</c:v>
                </c:pt>
                <c:pt idx="6529">
                  <c:v>28.85320016392979</c:v>
                </c:pt>
                <c:pt idx="6530">
                  <c:v>28.86280098700635</c:v>
                </c:pt>
                <c:pt idx="6531">
                  <c:v>28.87254420271288</c:v>
                </c:pt>
                <c:pt idx="6532">
                  <c:v>28.8821396860658</c:v>
                </c:pt>
                <c:pt idx="6533">
                  <c:v>28.89158387724941</c:v>
                </c:pt>
                <c:pt idx="6534">
                  <c:v>28.90110994419522</c:v>
                </c:pt>
                <c:pt idx="6535">
                  <c:v>28.91100267216323</c:v>
                </c:pt>
                <c:pt idx="6536">
                  <c:v>28.92051805966182</c:v>
                </c:pt>
                <c:pt idx="6537">
                  <c:v>28.92974510208468</c:v>
                </c:pt>
                <c:pt idx="6538">
                  <c:v>28.93986209844493</c:v>
                </c:pt>
                <c:pt idx="6539">
                  <c:v>28.94945936170572</c:v>
                </c:pt>
                <c:pt idx="6540">
                  <c:v>28.95845857592062</c:v>
                </c:pt>
                <c:pt idx="6541">
                  <c:v>28.96865032841161</c:v>
                </c:pt>
                <c:pt idx="6542">
                  <c:v>28.9781657159102</c:v>
                </c:pt>
                <c:pt idx="6543">
                  <c:v>28.98738919851728</c:v>
                </c:pt>
                <c:pt idx="6544">
                  <c:v>28.99728904611682</c:v>
                </c:pt>
                <c:pt idx="6545">
                  <c:v>29.00703226182333</c:v>
                </c:pt>
                <c:pt idx="6546">
                  <c:v>29.01640525669195</c:v>
                </c:pt>
                <c:pt idx="6547">
                  <c:v>29.02592420400627</c:v>
                </c:pt>
                <c:pt idx="6548">
                  <c:v>29.03559622339782</c:v>
                </c:pt>
                <c:pt idx="6549">
                  <c:v>29.0454141952351</c:v>
                </c:pt>
                <c:pt idx="6550">
                  <c:v>29.05471243397293</c:v>
                </c:pt>
                <c:pt idx="6551">
                  <c:v>29.06416018497228</c:v>
                </c:pt>
                <c:pt idx="6552">
                  <c:v>29.07420242520179</c:v>
                </c:pt>
                <c:pt idx="6553">
                  <c:v>29.08356830043888</c:v>
                </c:pt>
                <c:pt idx="6554">
                  <c:v>29.09287009899248</c:v>
                </c:pt>
                <c:pt idx="6555">
                  <c:v>29.10298709535273</c:v>
                </c:pt>
                <c:pt idx="6556">
                  <c:v>29.11250960248279</c:v>
                </c:pt>
                <c:pt idx="6557">
                  <c:v>29.12172952527415</c:v>
                </c:pt>
                <c:pt idx="6558">
                  <c:v>29.13170056918867</c:v>
                </c:pt>
                <c:pt idx="6559">
                  <c:v>29.14136902876448</c:v>
                </c:pt>
                <c:pt idx="6560">
                  <c:v>29.15066370768658</c:v>
                </c:pt>
                <c:pt idx="6561">
                  <c:v>29.16026453076312</c:v>
                </c:pt>
                <c:pt idx="6562">
                  <c:v>29.17000774646968</c:v>
                </c:pt>
                <c:pt idx="6563">
                  <c:v>29.17960144991474</c:v>
                </c:pt>
                <c:pt idx="6564">
                  <c:v>29.18904920091406</c:v>
                </c:pt>
                <c:pt idx="6565">
                  <c:v>29.19857170804414</c:v>
                </c:pt>
                <c:pt idx="6566">
                  <c:v>29.20853919214288</c:v>
                </c:pt>
                <c:pt idx="6567">
                  <c:v>29.2179833833265</c:v>
                </c:pt>
                <c:pt idx="6568">
                  <c:v>29.2271356696186</c:v>
                </c:pt>
                <c:pt idx="6569">
                  <c:v>29.23732386229383</c:v>
                </c:pt>
                <c:pt idx="6570">
                  <c:v>29.2469175657389</c:v>
                </c:pt>
                <c:pt idx="6571">
                  <c:v>29.25591677995379</c:v>
                </c:pt>
                <c:pt idx="6572">
                  <c:v>29.26611209226052</c:v>
                </c:pt>
                <c:pt idx="6573">
                  <c:v>29.27570579570558</c:v>
                </c:pt>
                <c:pt idx="6574">
                  <c:v>29.28478332586696</c:v>
                </c:pt>
                <c:pt idx="6575">
                  <c:v>29.29475080996572</c:v>
                </c:pt>
                <c:pt idx="6576">
                  <c:v>29.30441926954153</c:v>
                </c:pt>
                <c:pt idx="6577">
                  <c:v>29.31378870459437</c:v>
                </c:pt>
                <c:pt idx="6578">
                  <c:v>29.32345716417018</c:v>
                </c:pt>
                <c:pt idx="6579">
                  <c:v>29.33305798724674</c:v>
                </c:pt>
                <c:pt idx="6580">
                  <c:v>29.34287239926827</c:v>
                </c:pt>
                <c:pt idx="6581">
                  <c:v>29.35217419782186</c:v>
                </c:pt>
                <c:pt idx="6582">
                  <c:v>29.36169670495192</c:v>
                </c:pt>
                <c:pt idx="6583">
                  <c:v>29.37166062923495</c:v>
                </c:pt>
                <c:pt idx="6584">
                  <c:v>29.38111194005003</c:v>
                </c:pt>
                <c:pt idx="6585">
                  <c:v>29.39041017878787</c:v>
                </c:pt>
                <c:pt idx="6586">
                  <c:v>29.40045241901738</c:v>
                </c:pt>
                <c:pt idx="6587">
                  <c:v>29.41004612246245</c:v>
                </c:pt>
                <c:pt idx="6588">
                  <c:v>29.41919484893881</c:v>
                </c:pt>
                <c:pt idx="6589">
                  <c:v>29.42908757690682</c:v>
                </c:pt>
                <c:pt idx="6590">
                  <c:v>29.43890554874412</c:v>
                </c:pt>
                <c:pt idx="6591">
                  <c:v>29.44813259116695</c:v>
                </c:pt>
                <c:pt idx="6592">
                  <c:v>29.45772629461204</c:v>
                </c:pt>
                <c:pt idx="6593">
                  <c:v>29.46754426644932</c:v>
                </c:pt>
                <c:pt idx="6594">
                  <c:v>29.47706321376364</c:v>
                </c:pt>
                <c:pt idx="6595">
                  <c:v>29.48658572089372</c:v>
                </c:pt>
                <c:pt idx="6596">
                  <c:v>29.49610822802379</c:v>
                </c:pt>
                <c:pt idx="6597">
                  <c:v>29.50599739617606</c:v>
                </c:pt>
                <c:pt idx="6598">
                  <c:v>29.51544514717538</c:v>
                </c:pt>
                <c:pt idx="6599">
                  <c:v>29.52467218959825</c:v>
                </c:pt>
                <c:pt idx="6600">
                  <c:v>29.53478562614275</c:v>
                </c:pt>
                <c:pt idx="6601">
                  <c:v>29.54438288940355</c:v>
                </c:pt>
                <c:pt idx="6602">
                  <c:v>29.55346041956493</c:v>
                </c:pt>
                <c:pt idx="6603">
                  <c:v>29.56357741592518</c:v>
                </c:pt>
                <c:pt idx="6604">
                  <c:v>29.57309280342372</c:v>
                </c:pt>
                <c:pt idx="6605">
                  <c:v>29.58231628603083</c:v>
                </c:pt>
                <c:pt idx="6606">
                  <c:v>29.59228732994537</c:v>
                </c:pt>
                <c:pt idx="6607">
                  <c:v>29.60195934933693</c:v>
                </c:pt>
                <c:pt idx="6608">
                  <c:v>29.61132878438977</c:v>
                </c:pt>
                <c:pt idx="6609">
                  <c:v>29.62092604765058</c:v>
                </c:pt>
                <c:pt idx="6610">
                  <c:v>29.63059450722638</c:v>
                </c:pt>
                <c:pt idx="6611">
                  <c:v>29.64034128274866</c:v>
                </c:pt>
                <c:pt idx="6612">
                  <c:v>29.64963952148652</c:v>
                </c:pt>
                <c:pt idx="6613">
                  <c:v>29.65923322493158</c:v>
                </c:pt>
                <c:pt idx="6614">
                  <c:v>29.6691971492146</c:v>
                </c:pt>
                <c:pt idx="6615">
                  <c:v>29.67864846002968</c:v>
                </c:pt>
                <c:pt idx="6616">
                  <c:v>29.6878719426368</c:v>
                </c:pt>
                <c:pt idx="6617">
                  <c:v>29.6979141828663</c:v>
                </c:pt>
                <c:pt idx="6618">
                  <c:v>29.70750788631133</c:v>
                </c:pt>
                <c:pt idx="6619">
                  <c:v>29.71666017260348</c:v>
                </c:pt>
                <c:pt idx="6620">
                  <c:v>29.72655290057148</c:v>
                </c:pt>
                <c:pt idx="6621">
                  <c:v>29.73636731259303</c:v>
                </c:pt>
                <c:pt idx="6622">
                  <c:v>29.74559079520014</c:v>
                </c:pt>
                <c:pt idx="6623">
                  <c:v>29.75525925477592</c:v>
                </c:pt>
                <c:pt idx="6624">
                  <c:v>29.76500959011396</c:v>
                </c:pt>
                <c:pt idx="6625">
                  <c:v>29.77459973374328</c:v>
                </c:pt>
                <c:pt idx="6626">
                  <c:v>29.78404748474263</c:v>
                </c:pt>
                <c:pt idx="6627">
                  <c:v>29.79357355168845</c:v>
                </c:pt>
                <c:pt idx="6628">
                  <c:v>29.80353747597146</c:v>
                </c:pt>
                <c:pt idx="6629">
                  <c:v>29.8129852269708</c:v>
                </c:pt>
                <c:pt idx="6630">
                  <c:v>29.82213395344716</c:v>
                </c:pt>
                <c:pt idx="6631">
                  <c:v>29.83232570593815</c:v>
                </c:pt>
                <c:pt idx="6632">
                  <c:v>29.8419211892911</c:v>
                </c:pt>
                <c:pt idx="6633">
                  <c:v>29.85091684369022</c:v>
                </c:pt>
                <c:pt idx="6634">
                  <c:v>29.86111215599696</c:v>
                </c:pt>
                <c:pt idx="6635">
                  <c:v>29.87070585944202</c:v>
                </c:pt>
                <c:pt idx="6636">
                  <c:v>29.87978338960339</c:v>
                </c:pt>
                <c:pt idx="6637">
                  <c:v>29.88975087370216</c:v>
                </c:pt>
                <c:pt idx="6638">
                  <c:v>29.89941933327795</c:v>
                </c:pt>
                <c:pt idx="6639">
                  <c:v>29.90879232814655</c:v>
                </c:pt>
                <c:pt idx="6640">
                  <c:v>29.91838247177584</c:v>
                </c:pt>
                <c:pt idx="6641">
                  <c:v>29.92813280711388</c:v>
                </c:pt>
                <c:pt idx="6642">
                  <c:v>29.93779770687395</c:v>
                </c:pt>
                <c:pt idx="6643">
                  <c:v>29.9471742615583</c:v>
                </c:pt>
                <c:pt idx="6644">
                  <c:v>29.95669676868837</c:v>
                </c:pt>
                <c:pt idx="6645">
                  <c:v>29.96666425278712</c:v>
                </c:pt>
                <c:pt idx="6646">
                  <c:v>29.97603368783997</c:v>
                </c:pt>
                <c:pt idx="6647">
                  <c:v>29.98533192657779</c:v>
                </c:pt>
                <c:pt idx="6648">
                  <c:v>29.99544536312229</c:v>
                </c:pt>
                <c:pt idx="6649">
                  <c:v>30.00504618619888</c:v>
                </c:pt>
                <c:pt idx="6650">
                  <c:v>30.01412015654451</c:v>
                </c:pt>
                <c:pt idx="6651">
                  <c:v>30.02408764064327</c:v>
                </c:pt>
                <c:pt idx="6652">
                  <c:v>30.03390205266481</c:v>
                </c:pt>
                <c:pt idx="6653">
                  <c:v>30.04312553527189</c:v>
                </c:pt>
                <c:pt idx="6654">
                  <c:v>30.05272635834848</c:v>
                </c:pt>
                <c:pt idx="6655">
                  <c:v>30.06246957405502</c:v>
                </c:pt>
                <c:pt idx="6656">
                  <c:v>30.07206327750008</c:v>
                </c:pt>
                <c:pt idx="6657">
                  <c:v>30.08150746868366</c:v>
                </c:pt>
                <c:pt idx="6658">
                  <c:v>30.09103353562948</c:v>
                </c:pt>
                <c:pt idx="6659">
                  <c:v>30.1009974599125</c:v>
                </c:pt>
                <c:pt idx="6660">
                  <c:v>30.11044521091183</c:v>
                </c:pt>
                <c:pt idx="6661">
                  <c:v>30.11959749720394</c:v>
                </c:pt>
                <c:pt idx="6662">
                  <c:v>30.12978924969493</c:v>
                </c:pt>
                <c:pt idx="6663">
                  <c:v>30.13938295313999</c:v>
                </c:pt>
                <c:pt idx="6664">
                  <c:v>30.14845336366987</c:v>
                </c:pt>
                <c:pt idx="6665">
                  <c:v>30.15857391984587</c:v>
                </c:pt>
                <c:pt idx="6666">
                  <c:v>30.16816762329093</c:v>
                </c:pt>
                <c:pt idx="6667">
                  <c:v>30.17731634976728</c:v>
                </c:pt>
                <c:pt idx="6668">
                  <c:v>30.18721263755107</c:v>
                </c:pt>
                <c:pt idx="6669">
                  <c:v>30.19688109712688</c:v>
                </c:pt>
                <c:pt idx="6670">
                  <c:v>30.20625053217971</c:v>
                </c:pt>
                <c:pt idx="6671">
                  <c:v>30.21585135525628</c:v>
                </c:pt>
                <c:pt idx="6672">
                  <c:v>30.22566576727781</c:v>
                </c:pt>
                <c:pt idx="6673">
                  <c:v>30.23526303053862</c:v>
                </c:pt>
                <c:pt idx="6674">
                  <c:v>30.2446360254072</c:v>
                </c:pt>
                <c:pt idx="6675">
                  <c:v>30.25415853253728</c:v>
                </c:pt>
                <c:pt idx="6676">
                  <c:v>30.26412601663604</c:v>
                </c:pt>
                <c:pt idx="6677">
                  <c:v>30.27357376763537</c:v>
                </c:pt>
                <c:pt idx="6678">
                  <c:v>30.28279725024248</c:v>
                </c:pt>
                <c:pt idx="6679">
                  <c:v>30.29291068678697</c:v>
                </c:pt>
                <c:pt idx="6680">
                  <c:v>30.30250795004779</c:v>
                </c:pt>
                <c:pt idx="6681">
                  <c:v>30.31165667652416</c:v>
                </c:pt>
                <c:pt idx="6682">
                  <c:v>30.32154940449218</c:v>
                </c:pt>
                <c:pt idx="6683">
                  <c:v>30.33137093614522</c:v>
                </c:pt>
                <c:pt idx="6684">
                  <c:v>30.34051610280583</c:v>
                </c:pt>
                <c:pt idx="6685">
                  <c:v>30.3501881221974</c:v>
                </c:pt>
                <c:pt idx="6686">
                  <c:v>30.35993489771968</c:v>
                </c:pt>
                <c:pt idx="6687">
                  <c:v>30.36952504134899</c:v>
                </c:pt>
                <c:pt idx="6688">
                  <c:v>30.37904754847906</c:v>
                </c:pt>
                <c:pt idx="6689">
                  <c:v>30.38849529947839</c:v>
                </c:pt>
                <c:pt idx="6690">
                  <c:v>30.3984592237614</c:v>
                </c:pt>
                <c:pt idx="6691">
                  <c:v>30.40791053457649</c:v>
                </c:pt>
                <c:pt idx="6692">
                  <c:v>30.41713401718359</c:v>
                </c:pt>
                <c:pt idx="6693">
                  <c:v>30.42725101354384</c:v>
                </c:pt>
                <c:pt idx="6694">
                  <c:v>30.43684827680465</c:v>
                </c:pt>
                <c:pt idx="6695">
                  <c:v>30.44584749101953</c:v>
                </c:pt>
                <c:pt idx="6696">
                  <c:v>30.4561104398255</c:v>
                </c:pt>
                <c:pt idx="6697">
                  <c:v>30.46563294695556</c:v>
                </c:pt>
                <c:pt idx="6698">
                  <c:v>30.47478167343193</c:v>
                </c:pt>
                <c:pt idx="6699">
                  <c:v>30.48467440139997</c:v>
                </c:pt>
                <c:pt idx="6700">
                  <c:v>30.49442117692227</c:v>
                </c:pt>
                <c:pt idx="6701">
                  <c:v>30.50379061197511</c:v>
                </c:pt>
                <c:pt idx="6702">
                  <c:v>30.51338787523592</c:v>
                </c:pt>
                <c:pt idx="6703">
                  <c:v>30.52305633481172</c:v>
                </c:pt>
                <c:pt idx="6704">
                  <c:v>30.53279955051827</c:v>
                </c:pt>
                <c:pt idx="6705">
                  <c:v>30.54210134907186</c:v>
                </c:pt>
                <c:pt idx="6706">
                  <c:v>30.55162029638619</c:v>
                </c:pt>
                <c:pt idx="6707">
                  <c:v>30.56166253661569</c:v>
                </c:pt>
                <c:pt idx="6708">
                  <c:v>30.57103553148428</c:v>
                </c:pt>
                <c:pt idx="6709">
                  <c:v>30.58033377022212</c:v>
                </c:pt>
                <c:pt idx="6710">
                  <c:v>30.59037601045164</c:v>
                </c:pt>
                <c:pt idx="6711">
                  <c:v>30.59996971389671</c:v>
                </c:pt>
                <c:pt idx="6712">
                  <c:v>30.6091220001888</c:v>
                </c:pt>
                <c:pt idx="6713">
                  <c:v>30.61901472815684</c:v>
                </c:pt>
                <c:pt idx="6714">
                  <c:v>30.62882914017837</c:v>
                </c:pt>
                <c:pt idx="6715">
                  <c:v>30.63812737891622</c:v>
                </c:pt>
                <c:pt idx="6716">
                  <c:v>30.64772108236128</c:v>
                </c:pt>
                <c:pt idx="6717">
                  <c:v>30.65747141769933</c:v>
                </c:pt>
                <c:pt idx="6718">
                  <c:v>30.66699036501365</c:v>
                </c:pt>
                <c:pt idx="6719">
                  <c:v>30.67650931232797</c:v>
                </c:pt>
                <c:pt idx="6720">
                  <c:v>30.68603537927379</c:v>
                </c:pt>
                <c:pt idx="6721">
                  <c:v>30.69592810724182</c:v>
                </c:pt>
                <c:pt idx="6722">
                  <c:v>30.70536873860965</c:v>
                </c:pt>
                <c:pt idx="6723">
                  <c:v>30.71459578103251</c:v>
                </c:pt>
                <c:pt idx="6724">
                  <c:v>30.72478753352348</c:v>
                </c:pt>
                <c:pt idx="6725">
                  <c:v>30.73430648083781</c:v>
                </c:pt>
                <c:pt idx="6726">
                  <c:v>30.74338401099919</c:v>
                </c:pt>
                <c:pt idx="6727">
                  <c:v>30.75365051962092</c:v>
                </c:pt>
                <c:pt idx="6728">
                  <c:v>30.76309115098875</c:v>
                </c:pt>
                <c:pt idx="6729">
                  <c:v>30.77224343728086</c:v>
                </c:pt>
                <c:pt idx="6730">
                  <c:v>30.78221448119535</c:v>
                </c:pt>
                <c:pt idx="6731">
                  <c:v>30.79188294077118</c:v>
                </c:pt>
                <c:pt idx="6732">
                  <c:v>30.80117761969328</c:v>
                </c:pt>
                <c:pt idx="6733">
                  <c:v>30.81084963908483</c:v>
                </c:pt>
                <c:pt idx="6734">
                  <c:v>30.82051809866063</c:v>
                </c:pt>
                <c:pt idx="6735">
                  <c:v>30.83026131436718</c:v>
                </c:pt>
                <c:pt idx="6736">
                  <c:v>30.83956311292077</c:v>
                </c:pt>
                <c:pt idx="6737">
                  <c:v>30.84908206023509</c:v>
                </c:pt>
                <c:pt idx="6738">
                  <c:v>30.85904954433384</c:v>
                </c:pt>
                <c:pt idx="6739">
                  <c:v>30.8685720514639</c:v>
                </c:pt>
                <c:pt idx="6740">
                  <c:v>30.87779553407104</c:v>
                </c:pt>
                <c:pt idx="6741">
                  <c:v>30.88783777430055</c:v>
                </c:pt>
                <c:pt idx="6742">
                  <c:v>30.89743147774561</c:v>
                </c:pt>
                <c:pt idx="6743">
                  <c:v>30.90658376403773</c:v>
                </c:pt>
                <c:pt idx="6744">
                  <c:v>30.91647649200575</c:v>
                </c:pt>
                <c:pt idx="6745">
                  <c:v>30.92629446384303</c:v>
                </c:pt>
                <c:pt idx="6746">
                  <c:v>30.93551438663438</c:v>
                </c:pt>
                <c:pt idx="6747">
                  <c:v>30.94518640602592</c:v>
                </c:pt>
                <c:pt idx="6748">
                  <c:v>30.95493318154823</c:v>
                </c:pt>
                <c:pt idx="6749">
                  <c:v>30.96445212886256</c:v>
                </c:pt>
                <c:pt idx="6750">
                  <c:v>30.97397107617688</c:v>
                </c:pt>
                <c:pt idx="6751">
                  <c:v>30.98356833943769</c:v>
                </c:pt>
                <c:pt idx="6752">
                  <c:v>30.99338987109072</c:v>
                </c:pt>
                <c:pt idx="6753">
                  <c:v>31.00283050245855</c:v>
                </c:pt>
                <c:pt idx="6754">
                  <c:v>31.01213230101215</c:v>
                </c:pt>
                <c:pt idx="6755">
                  <c:v>31.02224573755664</c:v>
                </c:pt>
                <c:pt idx="6756">
                  <c:v>31.03176824468672</c:v>
                </c:pt>
                <c:pt idx="6757">
                  <c:v>31.0408457748481</c:v>
                </c:pt>
                <c:pt idx="6758">
                  <c:v>31.05111228346982</c:v>
                </c:pt>
                <c:pt idx="6759">
                  <c:v>31.06055291483765</c:v>
                </c:pt>
                <c:pt idx="6760">
                  <c:v>31.06963400481478</c:v>
                </c:pt>
                <c:pt idx="6761">
                  <c:v>31.07967268522853</c:v>
                </c:pt>
                <c:pt idx="6762">
                  <c:v>31.08941946075083</c:v>
                </c:pt>
                <c:pt idx="6763">
                  <c:v>31.09871769948868</c:v>
                </c:pt>
                <c:pt idx="6764">
                  <c:v>31.10831140293374</c:v>
                </c:pt>
                <c:pt idx="6765">
                  <c:v>31.11805817845604</c:v>
                </c:pt>
                <c:pt idx="6766">
                  <c:v>31.12779783434683</c:v>
                </c:pt>
                <c:pt idx="6767">
                  <c:v>31.13702131695393</c:v>
                </c:pt>
                <c:pt idx="6768">
                  <c:v>31.14661858021475</c:v>
                </c:pt>
                <c:pt idx="6769">
                  <c:v>31.15658250449776</c:v>
                </c:pt>
                <c:pt idx="6770">
                  <c:v>31.1659590591821</c:v>
                </c:pt>
                <c:pt idx="6771">
                  <c:v>31.17525729791994</c:v>
                </c:pt>
                <c:pt idx="6772">
                  <c:v>31.18537429428019</c:v>
                </c:pt>
                <c:pt idx="6773">
                  <c:v>31.19496799772526</c:v>
                </c:pt>
                <c:pt idx="6774">
                  <c:v>31.20412028401737</c:v>
                </c:pt>
                <c:pt idx="6775">
                  <c:v>31.2140130119854</c:v>
                </c:pt>
                <c:pt idx="6776">
                  <c:v>31.22382742400693</c:v>
                </c:pt>
                <c:pt idx="6777">
                  <c:v>31.2329761504833</c:v>
                </c:pt>
                <c:pt idx="6778">
                  <c:v>31.24265172969061</c:v>
                </c:pt>
                <c:pt idx="6779">
                  <c:v>31.25246970152788</c:v>
                </c:pt>
                <c:pt idx="6780">
                  <c:v>31.26191745252721</c:v>
                </c:pt>
                <c:pt idx="6781">
                  <c:v>31.27143284002576</c:v>
                </c:pt>
                <c:pt idx="6782">
                  <c:v>31.28103366310235</c:v>
                </c:pt>
                <c:pt idx="6783">
                  <c:v>31.29092639107037</c:v>
                </c:pt>
                <c:pt idx="6784">
                  <c:v>31.30037058225395</c:v>
                </c:pt>
                <c:pt idx="6785">
                  <c:v>31.30959762467682</c:v>
                </c:pt>
                <c:pt idx="6786">
                  <c:v>31.31971106122131</c:v>
                </c:pt>
                <c:pt idx="6787">
                  <c:v>31.32923356835138</c:v>
                </c:pt>
                <c:pt idx="6788">
                  <c:v>31.338378735012</c:v>
                </c:pt>
                <c:pt idx="6789">
                  <c:v>31.34857404731873</c:v>
                </c:pt>
                <c:pt idx="6790">
                  <c:v>31.35816775076379</c:v>
                </c:pt>
                <c:pt idx="6791">
                  <c:v>31.36717052479444</c:v>
                </c:pt>
                <c:pt idx="6792">
                  <c:v>31.3771380088932</c:v>
                </c:pt>
                <c:pt idx="6793">
                  <c:v>31.38688122459974</c:v>
                </c:pt>
                <c:pt idx="6794">
                  <c:v>31.39617590352184</c:v>
                </c:pt>
                <c:pt idx="6795">
                  <c:v>31.40584436309764</c:v>
                </c:pt>
                <c:pt idx="6796">
                  <c:v>31.41551994230492</c:v>
                </c:pt>
                <c:pt idx="6797">
                  <c:v>31.42518840188075</c:v>
                </c:pt>
                <c:pt idx="6798">
                  <c:v>31.43456139674933</c:v>
                </c:pt>
                <c:pt idx="6799">
                  <c:v>31.44408390387941</c:v>
                </c:pt>
                <c:pt idx="6800">
                  <c:v>31.45404782816242</c:v>
                </c:pt>
                <c:pt idx="6801">
                  <c:v>31.46349557916172</c:v>
                </c:pt>
                <c:pt idx="6802">
                  <c:v>31.47271906176883</c:v>
                </c:pt>
                <c:pt idx="6803">
                  <c:v>31.48291081425984</c:v>
                </c:pt>
                <c:pt idx="6804">
                  <c:v>31.49250451770488</c:v>
                </c:pt>
                <c:pt idx="6805">
                  <c:v>31.50158204786629</c:v>
                </c:pt>
                <c:pt idx="6806">
                  <c:v>31.51147477583431</c:v>
                </c:pt>
                <c:pt idx="6807">
                  <c:v>31.52121799154085</c:v>
                </c:pt>
                <c:pt idx="6808">
                  <c:v>31.5305162302787</c:v>
                </c:pt>
                <c:pt idx="6809">
                  <c:v>31.54018824967025</c:v>
                </c:pt>
                <c:pt idx="6810">
                  <c:v>31.5499314653768</c:v>
                </c:pt>
                <c:pt idx="6811">
                  <c:v>31.55945041269112</c:v>
                </c:pt>
                <c:pt idx="6812">
                  <c:v>31.5688946038747</c:v>
                </c:pt>
                <c:pt idx="6813">
                  <c:v>31.57849542695126</c:v>
                </c:pt>
                <c:pt idx="6814">
                  <c:v>31.58838815491928</c:v>
                </c:pt>
                <c:pt idx="6815">
                  <c:v>31.59783234610287</c:v>
                </c:pt>
                <c:pt idx="6816">
                  <c:v>31.60705938852572</c:v>
                </c:pt>
                <c:pt idx="6817">
                  <c:v>31.61717638488597</c:v>
                </c:pt>
                <c:pt idx="6818">
                  <c:v>31.62676652851528</c:v>
                </c:pt>
                <c:pt idx="6819">
                  <c:v>31.63584405867666</c:v>
                </c:pt>
                <c:pt idx="6820">
                  <c:v>31.64603581116764</c:v>
                </c:pt>
                <c:pt idx="6821">
                  <c:v>31.65555831829773</c:v>
                </c:pt>
                <c:pt idx="6822">
                  <c:v>31.6646287288276</c:v>
                </c:pt>
                <c:pt idx="6823">
                  <c:v>31.67459977274211</c:v>
                </c:pt>
                <c:pt idx="6824">
                  <c:v>31.68441418476364</c:v>
                </c:pt>
                <c:pt idx="6825">
                  <c:v>31.6936412271865</c:v>
                </c:pt>
                <c:pt idx="6826">
                  <c:v>31.70331324657803</c:v>
                </c:pt>
                <c:pt idx="6827">
                  <c:v>31.71305646228461</c:v>
                </c:pt>
                <c:pt idx="6828">
                  <c:v>31.72272136204464</c:v>
                </c:pt>
                <c:pt idx="6829">
                  <c:v>31.73201960078249</c:v>
                </c:pt>
                <c:pt idx="6830">
                  <c:v>31.74154566772831</c:v>
                </c:pt>
                <c:pt idx="6831">
                  <c:v>31.75158790795782</c:v>
                </c:pt>
                <c:pt idx="6832">
                  <c:v>31.76096090282642</c:v>
                </c:pt>
                <c:pt idx="6833">
                  <c:v>31.77025914156426</c:v>
                </c:pt>
                <c:pt idx="6834">
                  <c:v>31.78037257810873</c:v>
                </c:pt>
                <c:pt idx="6835">
                  <c:v>31.78989508523883</c:v>
                </c:pt>
                <c:pt idx="6836">
                  <c:v>31.79904737153092</c:v>
                </c:pt>
                <c:pt idx="6837">
                  <c:v>31.80901485562971</c:v>
                </c:pt>
                <c:pt idx="6838">
                  <c:v>31.81875807133625</c:v>
                </c:pt>
                <c:pt idx="6839">
                  <c:v>31.82798155394336</c:v>
                </c:pt>
                <c:pt idx="6840">
                  <c:v>31.83772476964991</c:v>
                </c:pt>
                <c:pt idx="6841">
                  <c:v>31.84739678904145</c:v>
                </c:pt>
                <c:pt idx="6842">
                  <c:v>31.85691217654003</c:v>
                </c:pt>
                <c:pt idx="6843">
                  <c:v>31.86643824348585</c:v>
                </c:pt>
                <c:pt idx="6844">
                  <c:v>31.87603550674666</c:v>
                </c:pt>
                <c:pt idx="6845">
                  <c:v>31.88585347858394</c:v>
                </c:pt>
                <c:pt idx="6846">
                  <c:v>31.89530122958327</c:v>
                </c:pt>
                <c:pt idx="6847">
                  <c:v>31.90452471219038</c:v>
                </c:pt>
                <c:pt idx="6848">
                  <c:v>31.91471290486562</c:v>
                </c:pt>
                <c:pt idx="6849">
                  <c:v>31.92423541199569</c:v>
                </c:pt>
                <c:pt idx="6850">
                  <c:v>31.93330938234129</c:v>
                </c:pt>
                <c:pt idx="6851">
                  <c:v>31.9435011348323</c:v>
                </c:pt>
                <c:pt idx="6852">
                  <c:v>31.95309127846161</c:v>
                </c:pt>
                <c:pt idx="6853">
                  <c:v>31.96216880862298</c:v>
                </c:pt>
                <c:pt idx="6854">
                  <c:v>31.97213985253748</c:v>
                </c:pt>
                <c:pt idx="6855">
                  <c:v>31.98188306824405</c:v>
                </c:pt>
                <c:pt idx="6856">
                  <c:v>31.99117774716614</c:v>
                </c:pt>
                <c:pt idx="6857">
                  <c:v>32.00077501042696</c:v>
                </c:pt>
                <c:pt idx="6858">
                  <c:v>32.01052178594922</c:v>
                </c:pt>
                <c:pt idx="6859">
                  <c:v>32.02018668570931</c:v>
                </c:pt>
                <c:pt idx="6860">
                  <c:v>32.02948848426288</c:v>
                </c:pt>
                <c:pt idx="6861">
                  <c:v>32.03901099139298</c:v>
                </c:pt>
                <c:pt idx="6862">
                  <c:v>32.04905323162247</c:v>
                </c:pt>
                <c:pt idx="6863">
                  <c:v>32.05842266667532</c:v>
                </c:pt>
                <c:pt idx="6864">
                  <c:v>32.06772090541315</c:v>
                </c:pt>
                <c:pt idx="6865">
                  <c:v>32.07783434195765</c:v>
                </c:pt>
                <c:pt idx="6866">
                  <c:v>32.08735684908773</c:v>
                </c:pt>
                <c:pt idx="6867">
                  <c:v>32.09650913537986</c:v>
                </c:pt>
                <c:pt idx="6868">
                  <c:v>32.10647661947862</c:v>
                </c:pt>
                <c:pt idx="6869">
                  <c:v>32.11621983518516</c:v>
                </c:pt>
                <c:pt idx="6870">
                  <c:v>32.12544331779225</c:v>
                </c:pt>
                <c:pt idx="6871">
                  <c:v>32.13511533718386</c:v>
                </c:pt>
                <c:pt idx="6872">
                  <c:v>32.14493330902111</c:v>
                </c:pt>
                <c:pt idx="6873">
                  <c:v>32.15438106002041</c:v>
                </c:pt>
                <c:pt idx="6874">
                  <c:v>32.16389644751901</c:v>
                </c:pt>
                <c:pt idx="6875">
                  <c:v>32.17357202672631</c:v>
                </c:pt>
                <c:pt idx="6876">
                  <c:v>32.18331524243286</c:v>
                </c:pt>
                <c:pt idx="6877">
                  <c:v>32.19283418974715</c:v>
                </c:pt>
                <c:pt idx="6878">
                  <c:v>32.20206123217003</c:v>
                </c:pt>
                <c:pt idx="6879">
                  <c:v>32.2121746687145</c:v>
                </c:pt>
                <c:pt idx="6880">
                  <c:v>32.22169717584457</c:v>
                </c:pt>
                <c:pt idx="6881">
                  <c:v>32.23077114619022</c:v>
                </c:pt>
                <c:pt idx="6882">
                  <c:v>32.24096289868121</c:v>
                </c:pt>
                <c:pt idx="6883">
                  <c:v>32.25055660212628</c:v>
                </c:pt>
                <c:pt idx="6884">
                  <c:v>32.25963413228762</c:v>
                </c:pt>
                <c:pt idx="6885">
                  <c:v>32.2696016163864</c:v>
                </c:pt>
                <c:pt idx="6886">
                  <c:v>32.2792700759622</c:v>
                </c:pt>
                <c:pt idx="6887">
                  <c:v>32.28856475488432</c:v>
                </c:pt>
                <c:pt idx="6888">
                  <c:v>32.29831153040661</c:v>
                </c:pt>
                <c:pt idx="6889">
                  <c:v>32.30790879366738</c:v>
                </c:pt>
                <c:pt idx="6890">
                  <c:v>32.31757369342745</c:v>
                </c:pt>
                <c:pt idx="6891">
                  <c:v>32.3270214444268</c:v>
                </c:pt>
                <c:pt idx="6892">
                  <c:v>32.33654751137258</c:v>
                </c:pt>
                <c:pt idx="6893">
                  <c:v>32.34651143565564</c:v>
                </c:pt>
                <c:pt idx="6894">
                  <c:v>32.35595918665497</c:v>
                </c:pt>
                <c:pt idx="6895">
                  <c:v>32.36525742539279</c:v>
                </c:pt>
                <c:pt idx="6896">
                  <c:v>32.37529610580655</c:v>
                </c:pt>
                <c:pt idx="6897">
                  <c:v>32.38489336906734</c:v>
                </c:pt>
                <c:pt idx="6898">
                  <c:v>32.39397089922876</c:v>
                </c:pt>
                <c:pt idx="6899">
                  <c:v>32.40401313945827</c:v>
                </c:pt>
                <c:pt idx="6900">
                  <c:v>32.41375279534905</c:v>
                </c:pt>
                <c:pt idx="6901">
                  <c:v>32.42283388532618</c:v>
                </c:pt>
                <c:pt idx="6902">
                  <c:v>32.43257710103273</c:v>
                </c:pt>
                <c:pt idx="6903">
                  <c:v>32.44246982900076</c:v>
                </c:pt>
                <c:pt idx="6904">
                  <c:v>32.45184282386931</c:v>
                </c:pt>
                <c:pt idx="6905">
                  <c:v>32.46135821136792</c:v>
                </c:pt>
                <c:pt idx="6906">
                  <c:v>32.47095903444448</c:v>
                </c:pt>
                <c:pt idx="6907">
                  <c:v>32.480773446466</c:v>
                </c:pt>
                <c:pt idx="6908">
                  <c:v>32.49022119746535</c:v>
                </c:pt>
                <c:pt idx="6909">
                  <c:v>32.49959775214968</c:v>
                </c:pt>
                <c:pt idx="6910">
                  <c:v>32.50971474850996</c:v>
                </c:pt>
                <c:pt idx="6911">
                  <c:v>32.5191589396935</c:v>
                </c:pt>
                <c:pt idx="6912">
                  <c:v>32.52823646985488</c:v>
                </c:pt>
                <c:pt idx="6913">
                  <c:v>32.53849941866086</c:v>
                </c:pt>
                <c:pt idx="6914">
                  <c:v>32.54801836597518</c:v>
                </c:pt>
                <c:pt idx="6915">
                  <c:v>32.55709233632081</c:v>
                </c:pt>
                <c:pt idx="6916">
                  <c:v>32.56713813636607</c:v>
                </c:pt>
                <c:pt idx="6917">
                  <c:v>32.57688135207258</c:v>
                </c:pt>
                <c:pt idx="6918">
                  <c:v>32.58610127486397</c:v>
                </c:pt>
                <c:pt idx="6919">
                  <c:v>32.59577685407128</c:v>
                </c:pt>
                <c:pt idx="6920">
                  <c:v>32.60544531364705</c:v>
                </c:pt>
                <c:pt idx="6921">
                  <c:v>32.61511377322287</c:v>
                </c:pt>
                <c:pt idx="6922">
                  <c:v>32.62448320827571</c:v>
                </c:pt>
                <c:pt idx="6923">
                  <c:v>32.63408403135223</c:v>
                </c:pt>
                <c:pt idx="6924">
                  <c:v>32.6439767593203</c:v>
                </c:pt>
                <c:pt idx="6925">
                  <c:v>32.65342095050388</c:v>
                </c:pt>
                <c:pt idx="6926">
                  <c:v>32.66279750518822</c:v>
                </c:pt>
                <c:pt idx="6927">
                  <c:v>32.67276142947124</c:v>
                </c:pt>
                <c:pt idx="6928">
                  <c:v>32.6823551329163</c:v>
                </c:pt>
                <c:pt idx="6929">
                  <c:v>32.69150385939263</c:v>
                </c:pt>
                <c:pt idx="6930">
                  <c:v>32.70147490330717</c:v>
                </c:pt>
                <c:pt idx="6931">
                  <c:v>32.71122167882945</c:v>
                </c:pt>
                <c:pt idx="6932">
                  <c:v>32.72037040530585</c:v>
                </c:pt>
                <c:pt idx="6933">
                  <c:v>32.73011362101238</c:v>
                </c:pt>
                <c:pt idx="6934">
                  <c:v>32.73993515266542</c:v>
                </c:pt>
                <c:pt idx="6935">
                  <c:v>32.74930458771824</c:v>
                </c:pt>
                <c:pt idx="6936">
                  <c:v>32.7588270948483</c:v>
                </c:pt>
                <c:pt idx="6937">
                  <c:v>32.76842435810915</c:v>
                </c:pt>
                <c:pt idx="6938">
                  <c:v>32.77823877013067</c:v>
                </c:pt>
                <c:pt idx="6939">
                  <c:v>32.78775771744499</c:v>
                </c:pt>
                <c:pt idx="6940">
                  <c:v>32.7970595159986</c:v>
                </c:pt>
                <c:pt idx="6941">
                  <c:v>32.80717651235884</c:v>
                </c:pt>
                <c:pt idx="6942">
                  <c:v>32.81669545967311</c:v>
                </c:pt>
                <c:pt idx="6943">
                  <c:v>32.82577298983453</c:v>
                </c:pt>
                <c:pt idx="6944">
                  <c:v>32.83603949845624</c:v>
                </c:pt>
                <c:pt idx="6945">
                  <c:v>32.84555488595483</c:v>
                </c:pt>
                <c:pt idx="6946">
                  <c:v>32.85456121980119</c:v>
                </c:pt>
                <c:pt idx="6947">
                  <c:v>32.86459990021498</c:v>
                </c:pt>
                <c:pt idx="6948">
                  <c:v>32.87427191960648</c:v>
                </c:pt>
                <c:pt idx="6949">
                  <c:v>32.88357015834435</c:v>
                </c:pt>
                <c:pt idx="6950">
                  <c:v>32.89323861792018</c:v>
                </c:pt>
                <c:pt idx="6951">
                  <c:v>32.90291063731173</c:v>
                </c:pt>
                <c:pt idx="6952">
                  <c:v>32.91257553707178</c:v>
                </c:pt>
                <c:pt idx="6953">
                  <c:v>32.92195209175613</c:v>
                </c:pt>
                <c:pt idx="6954">
                  <c:v>32.93154579520115</c:v>
                </c:pt>
                <c:pt idx="6955">
                  <c:v>32.94150971948417</c:v>
                </c:pt>
                <c:pt idx="6956">
                  <c:v>32.95088627416849</c:v>
                </c:pt>
                <c:pt idx="6957">
                  <c:v>32.96018451290637</c:v>
                </c:pt>
                <c:pt idx="6958">
                  <c:v>32.9702979494509</c:v>
                </c:pt>
                <c:pt idx="6959">
                  <c:v>32.97982045658095</c:v>
                </c:pt>
                <c:pt idx="6960">
                  <c:v>32.98897274287308</c:v>
                </c:pt>
                <c:pt idx="6961">
                  <c:v>32.99894022697188</c:v>
                </c:pt>
                <c:pt idx="6962">
                  <c:v>33.00867988286262</c:v>
                </c:pt>
                <c:pt idx="6963">
                  <c:v>33.01366718472774</c:v>
                </c:pt>
                <c:pt idx="6964">
                  <c:v>33.0141869178272</c:v>
                </c:pt>
                <c:pt idx="6965">
                  <c:v>33.0141869178272</c:v>
                </c:pt>
                <c:pt idx="6966">
                  <c:v>33.0141869178272</c:v>
                </c:pt>
                <c:pt idx="6967">
                  <c:v>33.0141869178272</c:v>
                </c:pt>
                <c:pt idx="6968">
                  <c:v>33.0141869178272</c:v>
                </c:pt>
                <c:pt idx="6969">
                  <c:v>33.0141869178272</c:v>
                </c:pt>
                <c:pt idx="6970">
                  <c:v>33.0141869178272</c:v>
                </c:pt>
                <c:pt idx="6971">
                  <c:v>33.0141869178272</c:v>
                </c:pt>
                <c:pt idx="6972">
                  <c:v>33.0141869178272</c:v>
                </c:pt>
                <c:pt idx="6973">
                  <c:v>33.0141157215122</c:v>
                </c:pt>
                <c:pt idx="6974">
                  <c:v>33.0141157215122</c:v>
                </c:pt>
                <c:pt idx="6975">
                  <c:v>33.0141157215122</c:v>
                </c:pt>
                <c:pt idx="6976">
                  <c:v>33.0141157215122</c:v>
                </c:pt>
                <c:pt idx="6977">
                  <c:v>33.0141157215122</c:v>
                </c:pt>
                <c:pt idx="6978">
                  <c:v>33.0141157215122</c:v>
                </c:pt>
                <c:pt idx="6979">
                  <c:v>33.0141157215122</c:v>
                </c:pt>
                <c:pt idx="6980">
                  <c:v>33.0141157215122</c:v>
                </c:pt>
                <c:pt idx="6981">
                  <c:v>33.0141157215122</c:v>
                </c:pt>
                <c:pt idx="6982">
                  <c:v>33.0141157215122</c:v>
                </c:pt>
                <c:pt idx="6983">
                  <c:v>33.0141157215122</c:v>
                </c:pt>
                <c:pt idx="6984">
                  <c:v>33.0141157215122</c:v>
                </c:pt>
                <c:pt idx="6985">
                  <c:v>33.0141157215122</c:v>
                </c:pt>
                <c:pt idx="6986">
                  <c:v>33.0141157215122</c:v>
                </c:pt>
                <c:pt idx="6987">
                  <c:v>33.0141157215122</c:v>
                </c:pt>
                <c:pt idx="6988">
                  <c:v>33.0141157215122</c:v>
                </c:pt>
                <c:pt idx="6989">
                  <c:v>33.0141157215122</c:v>
                </c:pt>
                <c:pt idx="6990">
                  <c:v>33.0141157215122</c:v>
                </c:pt>
                <c:pt idx="6991">
                  <c:v>33.0141157215122</c:v>
                </c:pt>
              </c:numCache>
            </c:numRef>
          </c:xVal>
          <c:yVal>
            <c:numRef>
              <c:f>'[5x5 Dogbone Data.xlsx]H .6 mm Circles'!$C$2:$C$6993</c:f>
              <c:numCache>
                <c:formatCode>General</c:formatCode>
                <c:ptCount val="6992"/>
                <c:pt idx="2">
                  <c:v>0.0367341589927673</c:v>
                </c:pt>
                <c:pt idx="3">
                  <c:v>0.0304933142662048</c:v>
                </c:pt>
                <c:pt idx="4">
                  <c:v>0.00867706060409545</c:v>
                </c:pt>
                <c:pt idx="5">
                  <c:v>0.0320048880577087</c:v>
                </c:pt>
                <c:pt idx="6">
                  <c:v>0.0322642874717712</c:v>
                </c:pt>
                <c:pt idx="7">
                  <c:v>0.0207896780967712</c:v>
                </c:pt>
                <c:pt idx="8">
                  <c:v>0.0312266898155212</c:v>
                </c:pt>
                <c:pt idx="9">
                  <c:v>0.0202727866172791</c:v>
                </c:pt>
                <c:pt idx="10">
                  <c:v>0.0222449851036072</c:v>
                </c:pt>
                <c:pt idx="11">
                  <c:v>0.0231834006309509</c:v>
                </c:pt>
                <c:pt idx="12">
                  <c:v>0.0274558615684509</c:v>
                </c:pt>
                <c:pt idx="13">
                  <c:v>0.0267386984825134</c:v>
                </c:pt>
                <c:pt idx="14">
                  <c:v>0.0237787616252899</c:v>
                </c:pt>
                <c:pt idx="15">
                  <c:v>0.0278528583049774</c:v>
                </c:pt>
                <c:pt idx="16">
                  <c:v>0.0315225970745087</c:v>
                </c:pt>
                <c:pt idx="17">
                  <c:v>0.0279234302043915</c:v>
                </c:pt>
                <c:pt idx="18">
                  <c:v>0.0419653308391571</c:v>
                </c:pt>
                <c:pt idx="19">
                  <c:v>0.0418432605266571</c:v>
                </c:pt>
                <c:pt idx="20">
                  <c:v>0.0464971911907196</c:v>
                </c:pt>
                <c:pt idx="21">
                  <c:v>0.04292520403862</c:v>
                </c:pt>
                <c:pt idx="22">
                  <c:v>0.03950723528862</c:v>
                </c:pt>
                <c:pt idx="23">
                  <c:v>0.0251410853862762</c:v>
                </c:pt>
                <c:pt idx="24">
                  <c:v>0.0390876185894012</c:v>
                </c:pt>
                <c:pt idx="25">
                  <c:v>0.0444281947612762</c:v>
                </c:pt>
                <c:pt idx="26">
                  <c:v>0.0437568080425263</c:v>
                </c:pt>
                <c:pt idx="27">
                  <c:v>0.0383857142925262</c:v>
                </c:pt>
                <c:pt idx="28">
                  <c:v>0.0368560206890106</c:v>
                </c:pt>
                <c:pt idx="29">
                  <c:v>0.0389693629741669</c:v>
                </c:pt>
                <c:pt idx="30">
                  <c:v>0.0462058436870575</c:v>
                </c:pt>
                <c:pt idx="31">
                  <c:v>0.0590976130962372</c:v>
                </c:pt>
                <c:pt idx="32">
                  <c:v>0.0543425929546356</c:v>
                </c:pt>
                <c:pt idx="33">
                  <c:v>0.0447200191020966</c:v>
                </c:pt>
                <c:pt idx="34">
                  <c:v>0.0273269069194794</c:v>
                </c:pt>
                <c:pt idx="35">
                  <c:v>0.0183089625835419</c:v>
                </c:pt>
                <c:pt idx="36">
                  <c:v>0.0404036891460419</c:v>
                </c:pt>
                <c:pt idx="37">
                  <c:v>0.0581038844585419</c:v>
                </c:pt>
                <c:pt idx="38">
                  <c:v>0.0667236697673798</c:v>
                </c:pt>
                <c:pt idx="39">
                  <c:v>0.064228857755661</c:v>
                </c:pt>
                <c:pt idx="40">
                  <c:v>0.0602463138103485</c:v>
                </c:pt>
                <c:pt idx="41">
                  <c:v>0.0691803348064423</c:v>
                </c:pt>
                <c:pt idx="42">
                  <c:v>0.0751465213298798</c:v>
                </c:pt>
                <c:pt idx="43">
                  <c:v>0.0694931399822235</c:v>
                </c:pt>
                <c:pt idx="44">
                  <c:v>0.0719116580486298</c:v>
                </c:pt>
                <c:pt idx="45">
                  <c:v>0.0794494998455048</c:v>
                </c:pt>
                <c:pt idx="46">
                  <c:v>0.0948227298259735</c:v>
                </c:pt>
                <c:pt idx="47">
                  <c:v>0.070149267911911</c:v>
                </c:pt>
                <c:pt idx="48">
                  <c:v>0.0649231326580048</c:v>
                </c:pt>
                <c:pt idx="49">
                  <c:v>0.0760811221599579</c:v>
                </c:pt>
                <c:pt idx="50">
                  <c:v>0.0800789248943329</c:v>
                </c:pt>
                <c:pt idx="51">
                  <c:v>0.0762337100505829</c:v>
                </c:pt>
                <c:pt idx="52">
                  <c:v>0.0922172915935516</c:v>
                </c:pt>
                <c:pt idx="53">
                  <c:v>0.0986145389080048</c:v>
                </c:pt>
                <c:pt idx="54">
                  <c:v>0.0943115603923798</c:v>
                </c:pt>
                <c:pt idx="55">
                  <c:v>0.0925110232830047</c:v>
                </c:pt>
                <c:pt idx="56">
                  <c:v>0.0957687747478485</c:v>
                </c:pt>
                <c:pt idx="57">
                  <c:v>0.101010168790817</c:v>
                </c:pt>
                <c:pt idx="58">
                  <c:v>0.106427038908005</c:v>
                </c:pt>
                <c:pt idx="59">
                  <c:v>0.105477179288864</c:v>
                </c:pt>
                <c:pt idx="60">
                  <c:v>0.103289927244186</c:v>
                </c:pt>
                <c:pt idx="61">
                  <c:v>0.0961678874492645</c:v>
                </c:pt>
                <c:pt idx="62">
                  <c:v>0.101104105710983</c:v>
                </c:pt>
                <c:pt idx="63">
                  <c:v>0.0956262004375457</c:v>
                </c:pt>
                <c:pt idx="64">
                  <c:v>0.0978492152690887</c:v>
                </c:pt>
                <c:pt idx="65">
                  <c:v>0.09523233294487</c:v>
                </c:pt>
                <c:pt idx="66">
                  <c:v>0.0986274135112763</c:v>
                </c:pt>
                <c:pt idx="67">
                  <c:v>0.106441820859909</c:v>
                </c:pt>
                <c:pt idx="68">
                  <c:v>0.115856493711472</c:v>
                </c:pt>
                <c:pt idx="69">
                  <c:v>0.118233050107956</c:v>
                </c:pt>
                <c:pt idx="70">
                  <c:v>0.111061419248581</c:v>
                </c:pt>
                <c:pt idx="71">
                  <c:v>0.112068499326706</c:v>
                </c:pt>
                <c:pt idx="72">
                  <c:v>0.120052630901337</c:v>
                </c:pt>
                <c:pt idx="73">
                  <c:v>0.120174701213837</c:v>
                </c:pt>
                <c:pt idx="74">
                  <c:v>0.128276164531708</c:v>
                </c:pt>
                <c:pt idx="75">
                  <c:v>0.128963286876678</c:v>
                </c:pt>
                <c:pt idx="76">
                  <c:v>0.122615630626678</c:v>
                </c:pt>
                <c:pt idx="77">
                  <c:v>0.133264358043671</c:v>
                </c:pt>
                <c:pt idx="78">
                  <c:v>0.126539046764374</c:v>
                </c:pt>
                <c:pt idx="79">
                  <c:v>0.113894308805466</c:v>
                </c:pt>
                <c:pt idx="80">
                  <c:v>0.107888067960739</c:v>
                </c:pt>
                <c:pt idx="81">
                  <c:v>0.104829634428024</c:v>
                </c:pt>
                <c:pt idx="82">
                  <c:v>0.10733589053154</c:v>
                </c:pt>
                <c:pt idx="83">
                  <c:v>0.11126335978508</c:v>
                </c:pt>
                <c:pt idx="84">
                  <c:v>0.103637064695358</c:v>
                </c:pt>
                <c:pt idx="85">
                  <c:v>0.105700815916061</c:v>
                </c:pt>
                <c:pt idx="86">
                  <c:v>0.110713328123093</c:v>
                </c:pt>
                <c:pt idx="87">
                  <c:v>0.13231974363327</c:v>
                </c:pt>
                <c:pt idx="88">
                  <c:v>0.143542582988739</c:v>
                </c:pt>
                <c:pt idx="89">
                  <c:v>0.143969829082489</c:v>
                </c:pt>
                <c:pt idx="90">
                  <c:v>0.135089213848114</c:v>
                </c:pt>
                <c:pt idx="91">
                  <c:v>0.129912669658661</c:v>
                </c:pt>
                <c:pt idx="92">
                  <c:v>0.126540477275848</c:v>
                </c:pt>
                <c:pt idx="93">
                  <c:v>0.130448634624481</c:v>
                </c:pt>
                <c:pt idx="94">
                  <c:v>0.138551051616669</c:v>
                </c:pt>
                <c:pt idx="95">
                  <c:v>0.130803401470184</c:v>
                </c:pt>
                <c:pt idx="96">
                  <c:v>0.147542293071747</c:v>
                </c:pt>
                <c:pt idx="97">
                  <c:v>0.141969020366669</c:v>
                </c:pt>
                <c:pt idx="98">
                  <c:v>0.151261622905731</c:v>
                </c:pt>
                <c:pt idx="99">
                  <c:v>0.136063868999481</c:v>
                </c:pt>
                <c:pt idx="100">
                  <c:v>0.147675807476044</c:v>
                </c:pt>
                <c:pt idx="101">
                  <c:v>0.150014216899872</c:v>
                </c:pt>
                <c:pt idx="102">
                  <c:v>0.152070338726044</c:v>
                </c:pt>
                <c:pt idx="103">
                  <c:v>0.148469264507294</c:v>
                </c:pt>
                <c:pt idx="104">
                  <c:v>0.149869258403778</c:v>
                </c:pt>
                <c:pt idx="105">
                  <c:v>0.153424556255341</c:v>
                </c:pt>
                <c:pt idx="106">
                  <c:v>0.150281484127045</c:v>
                </c:pt>
                <c:pt idx="107">
                  <c:v>0.155629689693451</c:v>
                </c:pt>
                <c:pt idx="108">
                  <c:v>0.16135936498642</c:v>
                </c:pt>
                <c:pt idx="109">
                  <c:v>0.163404042720795</c:v>
                </c:pt>
                <c:pt idx="110">
                  <c:v>0.173718984127045</c:v>
                </c:pt>
                <c:pt idx="111">
                  <c:v>0.169641072750092</c:v>
                </c:pt>
                <c:pt idx="112">
                  <c:v>0.173268849849701</c:v>
                </c:pt>
                <c:pt idx="113">
                  <c:v>0.167111928462982</c:v>
                </c:pt>
                <c:pt idx="114">
                  <c:v>0.167184407711029</c:v>
                </c:pt>
                <c:pt idx="115">
                  <c:v>0.166829640865326</c:v>
                </c:pt>
                <c:pt idx="116">
                  <c:v>0.162116582393646</c:v>
                </c:pt>
                <c:pt idx="117">
                  <c:v>0.159179265499115</c:v>
                </c:pt>
                <c:pt idx="118">
                  <c:v>0.173263127803802</c:v>
                </c:pt>
                <c:pt idx="119">
                  <c:v>0.193671758174896</c:v>
                </c:pt>
                <c:pt idx="120">
                  <c:v>0.182703549861908</c:v>
                </c:pt>
                <c:pt idx="121">
                  <c:v>0.173998410701752</c:v>
                </c:pt>
                <c:pt idx="122">
                  <c:v>0.171864087581635</c:v>
                </c:pt>
                <c:pt idx="123">
                  <c:v>0.169045026302338</c:v>
                </c:pt>
                <c:pt idx="124">
                  <c:v>0.181923444271088</c:v>
                </c:pt>
                <c:pt idx="125">
                  <c:v>0.18096214056015</c:v>
                </c:pt>
                <c:pt idx="126">
                  <c:v>0.203232343196869</c:v>
                </c:pt>
                <c:pt idx="127">
                  <c:v>0.19377952337265</c:v>
                </c:pt>
                <c:pt idx="128">
                  <c:v>0.18779009103775</c:v>
                </c:pt>
                <c:pt idx="129">
                  <c:v>0.194011862277985</c:v>
                </c:pt>
                <c:pt idx="130">
                  <c:v>0.195205862522125</c:v>
                </c:pt>
                <c:pt idx="131">
                  <c:v>0.204605276584625</c:v>
                </c:pt>
                <c:pt idx="132">
                  <c:v>0.200561697483063</c:v>
                </c:pt>
                <c:pt idx="133">
                  <c:v>0.190162832736969</c:v>
                </c:pt>
                <c:pt idx="134">
                  <c:v>0.199955160617828</c:v>
                </c:pt>
                <c:pt idx="135">
                  <c:v>0.202686483860016</c:v>
                </c:pt>
                <c:pt idx="136">
                  <c:v>0.208854849338531</c:v>
                </c:pt>
                <c:pt idx="137">
                  <c:v>0.199032003879547</c:v>
                </c:pt>
                <c:pt idx="138">
                  <c:v>0.195984060764313</c:v>
                </c:pt>
                <c:pt idx="139">
                  <c:v>0.207240278720856</c:v>
                </c:pt>
                <c:pt idx="140">
                  <c:v>0.210040266513824</c:v>
                </c:pt>
                <c:pt idx="141">
                  <c:v>0.216315443515778</c:v>
                </c:pt>
                <c:pt idx="142">
                  <c:v>0.219275648593903</c:v>
                </c:pt>
                <c:pt idx="143">
                  <c:v>0.21883314371109</c:v>
                </c:pt>
                <c:pt idx="144">
                  <c:v>0.201918776035309</c:v>
                </c:pt>
                <c:pt idx="145">
                  <c:v>0.201247389316559</c:v>
                </c:pt>
                <c:pt idx="146">
                  <c:v>0.193480665683746</c:v>
                </c:pt>
                <c:pt idx="147">
                  <c:v>0.189833815097809</c:v>
                </c:pt>
                <c:pt idx="148">
                  <c:v>0.20485609292984</c:v>
                </c:pt>
                <c:pt idx="149">
                  <c:v>0.214960272312164</c:v>
                </c:pt>
                <c:pt idx="150">
                  <c:v>0.202608282566071</c:v>
                </c:pt>
                <c:pt idx="151">
                  <c:v>0.192567999362946</c:v>
                </c:pt>
                <c:pt idx="152">
                  <c:v>0.207094366550446</c:v>
                </c:pt>
                <c:pt idx="153">
                  <c:v>0.222170050144196</c:v>
                </c:pt>
                <c:pt idx="154">
                  <c:v>0.216406042575836</c:v>
                </c:pt>
                <c:pt idx="155">
                  <c:v>0.225477392673492</c:v>
                </c:pt>
                <c:pt idx="156">
                  <c:v>0.228712255954742</c:v>
                </c:pt>
                <c:pt idx="157">
                  <c:v>0.243848974704742</c:v>
                </c:pt>
                <c:pt idx="158">
                  <c:v>0.258714849948883</c:v>
                </c:pt>
                <c:pt idx="159">
                  <c:v>0.258623297214508</c:v>
                </c:pt>
                <c:pt idx="160">
                  <c:v>0.233568365573883</c:v>
                </c:pt>
                <c:pt idx="161">
                  <c:v>0.221044714450836</c:v>
                </c:pt>
                <c:pt idx="162">
                  <c:v>0.226110632419586</c:v>
                </c:pt>
                <c:pt idx="163">
                  <c:v>0.233465368747711</c:v>
                </c:pt>
                <c:pt idx="164">
                  <c:v>0.234258825778961</c:v>
                </c:pt>
                <c:pt idx="165">
                  <c:v>0.218603308200836</c:v>
                </c:pt>
                <c:pt idx="166">
                  <c:v>0.22558420419693</c:v>
                </c:pt>
                <c:pt idx="167">
                  <c:v>0.227331335544586</c:v>
                </c:pt>
                <c:pt idx="168">
                  <c:v>0.245142633914947</c:v>
                </c:pt>
                <c:pt idx="169">
                  <c:v>0.239353830814362</c:v>
                </c:pt>
                <c:pt idx="170">
                  <c:v>0.231640512943268</c:v>
                </c:pt>
                <c:pt idx="171">
                  <c:v>0.228748972415924</c:v>
                </c:pt>
                <c:pt idx="172">
                  <c:v>0.229847605228424</c:v>
                </c:pt>
                <c:pt idx="173">
                  <c:v>0.238697702884674</c:v>
                </c:pt>
                <c:pt idx="174">
                  <c:v>0.247349436283112</c:v>
                </c:pt>
                <c:pt idx="175">
                  <c:v>0.241532022953033</c:v>
                </c:pt>
                <c:pt idx="176">
                  <c:v>0.241318399906158</c:v>
                </c:pt>
                <c:pt idx="177">
                  <c:v>0.257103617191315</c:v>
                </c:pt>
                <c:pt idx="178">
                  <c:v>0.252928431034088</c:v>
                </c:pt>
                <c:pt idx="179">
                  <c:v>0.244230921268463</c:v>
                </c:pt>
                <c:pt idx="180">
                  <c:v>0.234396631717682</c:v>
                </c:pt>
                <c:pt idx="181">
                  <c:v>0.224524195194244</c:v>
                </c:pt>
                <c:pt idx="182">
                  <c:v>0.231985743045807</c:v>
                </c:pt>
                <c:pt idx="183">
                  <c:v>0.244650537967682</c:v>
                </c:pt>
                <c:pt idx="184">
                  <c:v>0.261449511051178</c:v>
                </c:pt>
                <c:pt idx="185">
                  <c:v>0.259160692691803</c:v>
                </c:pt>
                <c:pt idx="186">
                  <c:v>0.255407030582428</c:v>
                </c:pt>
                <c:pt idx="187">
                  <c:v>0.245504076480865</c:v>
                </c:pt>
                <c:pt idx="188">
                  <c:v>0.244779284000397</c:v>
                </c:pt>
                <c:pt idx="189">
                  <c:v>0.250695879459381</c:v>
                </c:pt>
                <c:pt idx="190">
                  <c:v>0.268670732975006</c:v>
                </c:pt>
                <c:pt idx="191">
                  <c:v>0.270593340396881</c:v>
                </c:pt>
                <c:pt idx="192">
                  <c:v>0.261010820865631</c:v>
                </c:pt>
                <c:pt idx="193">
                  <c:v>0.26277321100235</c:v>
                </c:pt>
                <c:pt idx="194">
                  <c:v>0.2694260430336</c:v>
                </c:pt>
                <c:pt idx="195">
                  <c:v>0.262918169498444</c:v>
                </c:pt>
                <c:pt idx="196">
                  <c:v>0.254144365787506</c:v>
                </c:pt>
                <c:pt idx="197">
                  <c:v>0.264497454166412</c:v>
                </c:pt>
                <c:pt idx="198">
                  <c:v>0.256477053165436</c:v>
                </c:pt>
                <c:pt idx="199">
                  <c:v>0.255971605777741</c:v>
                </c:pt>
                <c:pt idx="200">
                  <c:v>0.259236986637115</c:v>
                </c:pt>
                <c:pt idx="201">
                  <c:v>0.269040758609772</c:v>
                </c:pt>
                <c:pt idx="202">
                  <c:v>0.289231951236725</c:v>
                </c:pt>
                <c:pt idx="203">
                  <c:v>0.290033395290375</c:v>
                </c:pt>
                <c:pt idx="204">
                  <c:v>0.279913003444672</c:v>
                </c:pt>
                <c:pt idx="205">
                  <c:v>0.263883645534515</c:v>
                </c:pt>
                <c:pt idx="206">
                  <c:v>0.276128823757172</c:v>
                </c:pt>
                <c:pt idx="207">
                  <c:v>0.303747231960297</c:v>
                </c:pt>
                <c:pt idx="208">
                  <c:v>0.315603311061859</c:v>
                </c:pt>
                <c:pt idx="209">
                  <c:v>0.299665505886078</c:v>
                </c:pt>
                <c:pt idx="210">
                  <c:v>0.294284875392914</c:v>
                </c:pt>
                <c:pt idx="211">
                  <c:v>0.288127954006195</c:v>
                </c:pt>
                <c:pt idx="212">
                  <c:v>0.302455956935883</c:v>
                </c:pt>
                <c:pt idx="213">
                  <c:v>0.303024346828461</c:v>
                </c:pt>
                <c:pt idx="214">
                  <c:v>0.310527856349945</c:v>
                </c:pt>
                <c:pt idx="215">
                  <c:v>0.305950219631195</c:v>
                </c:pt>
                <c:pt idx="216">
                  <c:v>0.29694753408432</c:v>
                </c:pt>
                <c:pt idx="217">
                  <c:v>0.300952966213226</c:v>
                </c:pt>
                <c:pt idx="218">
                  <c:v>0.309574182033539</c:v>
                </c:pt>
                <c:pt idx="219">
                  <c:v>0.310974175930023</c:v>
                </c:pt>
                <c:pt idx="220">
                  <c:v>0.323177392482758</c:v>
                </c:pt>
                <c:pt idx="221">
                  <c:v>0.327320153713226</c:v>
                </c:pt>
                <c:pt idx="222">
                  <c:v>0.321250970363617</c:v>
                </c:pt>
                <c:pt idx="223">
                  <c:v>0.325613076686859</c:v>
                </c:pt>
                <c:pt idx="224">
                  <c:v>0.326192910671234</c:v>
                </c:pt>
                <c:pt idx="225">
                  <c:v>0.321508462429047</c:v>
                </c:pt>
                <c:pt idx="226">
                  <c:v>0.326707894802094</c:v>
                </c:pt>
                <c:pt idx="227">
                  <c:v>0.317246968746185</c:v>
                </c:pt>
                <c:pt idx="228">
                  <c:v>0.313247258663177</c:v>
                </c:pt>
                <c:pt idx="229">
                  <c:v>0.326484258174896</c:v>
                </c:pt>
                <c:pt idx="230">
                  <c:v>0.326915318965912</c:v>
                </c:pt>
                <c:pt idx="231">
                  <c:v>0.339545781612396</c:v>
                </c:pt>
                <c:pt idx="232">
                  <c:v>0.352706487178803</c:v>
                </c:pt>
                <c:pt idx="233">
                  <c:v>0.343275601863861</c:v>
                </c:pt>
                <c:pt idx="234">
                  <c:v>0.338701779842377</c:v>
                </c:pt>
                <c:pt idx="235">
                  <c:v>0.336836392879486</c:v>
                </c:pt>
                <c:pt idx="236">
                  <c:v>0.345915372371674</c:v>
                </c:pt>
                <c:pt idx="237">
                  <c:v>0.343618924617767</c:v>
                </c:pt>
                <c:pt idx="238">
                  <c:v>0.349455411434174</c:v>
                </c:pt>
                <c:pt idx="239">
                  <c:v>0.351034696102142</c:v>
                </c:pt>
                <c:pt idx="240">
                  <c:v>0.34454971075058</c:v>
                </c:pt>
                <c:pt idx="241">
                  <c:v>0.351712877750397</c:v>
                </c:pt>
                <c:pt idx="242">
                  <c:v>0.352086718082428</c:v>
                </c:pt>
                <c:pt idx="243">
                  <c:v>0.356855089664459</c:v>
                </c:pt>
                <c:pt idx="244">
                  <c:v>0.361001665592194</c:v>
                </c:pt>
                <c:pt idx="245">
                  <c:v>0.351540262699127</c:v>
                </c:pt>
                <c:pt idx="246">
                  <c:v>0.359133417606354</c:v>
                </c:pt>
                <c:pt idx="247">
                  <c:v>0.361614878177643</c:v>
                </c:pt>
                <c:pt idx="248">
                  <c:v>0.344624216556549</c:v>
                </c:pt>
                <c:pt idx="249">
                  <c:v>0.339657480716705</c:v>
                </c:pt>
                <c:pt idx="250">
                  <c:v>0.342594797611237</c:v>
                </c:pt>
                <c:pt idx="251">
                  <c:v>0.361683542728424</c:v>
                </c:pt>
                <c:pt idx="252">
                  <c:v>0.368084604740143</c:v>
                </c:pt>
                <c:pt idx="253">
                  <c:v>0.364948923587799</c:v>
                </c:pt>
                <c:pt idx="254">
                  <c:v>0.35955112695694</c:v>
                </c:pt>
                <c:pt idx="255">
                  <c:v>0.343422586917877</c:v>
                </c:pt>
                <c:pt idx="256">
                  <c:v>0.355589563846588</c:v>
                </c:pt>
                <c:pt idx="257">
                  <c:v>0.375410730838776</c:v>
                </c:pt>
                <c:pt idx="258">
                  <c:v>0.374269659519196</c:v>
                </c:pt>
                <c:pt idx="259">
                  <c:v>0.380968267917633</c:v>
                </c:pt>
                <c:pt idx="260">
                  <c:v>0.388045485019684</c:v>
                </c:pt>
                <c:pt idx="261">
                  <c:v>0.38002699136734</c:v>
                </c:pt>
                <c:pt idx="262">
                  <c:v>0.36717527627945</c:v>
                </c:pt>
                <c:pt idx="263">
                  <c:v>0.364094908237457</c:v>
                </c:pt>
                <c:pt idx="264">
                  <c:v>0.379740889072418</c:v>
                </c:pt>
                <c:pt idx="265">
                  <c:v>0.389327223300934</c:v>
                </c:pt>
                <c:pt idx="266">
                  <c:v>0.374633009433746</c:v>
                </c:pt>
                <c:pt idx="267">
                  <c:v>0.370738203525543</c:v>
                </c:pt>
                <c:pt idx="268">
                  <c:v>0.380126173496246</c:v>
                </c:pt>
                <c:pt idx="269">
                  <c:v>0.375579054355621</c:v>
                </c:pt>
                <c:pt idx="270">
                  <c:v>0.387007887363434</c:v>
                </c:pt>
                <c:pt idx="271">
                  <c:v>0.395039732456207</c:v>
                </c:pt>
                <c:pt idx="272">
                  <c:v>0.382344419956207</c:v>
                </c:pt>
                <c:pt idx="273">
                  <c:v>0.384846861362457</c:v>
                </c:pt>
                <c:pt idx="274">
                  <c:v>0.380803282260895</c:v>
                </c:pt>
                <c:pt idx="275">
                  <c:v>0.375775511264801</c:v>
                </c:pt>
                <c:pt idx="276">
                  <c:v>0.383774931430817</c:v>
                </c:pt>
                <c:pt idx="277">
                  <c:v>0.400742704868317</c:v>
                </c:pt>
                <c:pt idx="278">
                  <c:v>0.404526884555817</c:v>
                </c:pt>
                <c:pt idx="279">
                  <c:v>0.398392851352692</c:v>
                </c:pt>
                <c:pt idx="280">
                  <c:v>0.410365278720856</c:v>
                </c:pt>
                <c:pt idx="281">
                  <c:v>0.418505842685699</c:v>
                </c:pt>
                <c:pt idx="282">
                  <c:v>0.416087324619293</c:v>
                </c:pt>
                <c:pt idx="283">
                  <c:v>0.405818159580231</c:v>
                </c:pt>
                <c:pt idx="284">
                  <c:v>0.408045942783356</c:v>
                </c:pt>
                <c:pt idx="285">
                  <c:v>0.405032331943512</c:v>
                </c:pt>
                <c:pt idx="286">
                  <c:v>0.410823042392731</c:v>
                </c:pt>
                <c:pt idx="287">
                  <c:v>0.414116079807282</c:v>
                </c:pt>
                <c:pt idx="288">
                  <c:v>0.407339746952057</c:v>
                </c:pt>
                <c:pt idx="289">
                  <c:v>0.416624720096588</c:v>
                </c:pt>
                <c:pt idx="290">
                  <c:v>0.421354944705963</c:v>
                </c:pt>
                <c:pt idx="291">
                  <c:v>0.433359797000885</c:v>
                </c:pt>
                <c:pt idx="292">
                  <c:v>0.437254602909088</c:v>
                </c:pt>
                <c:pt idx="293">
                  <c:v>0.435602838993073</c:v>
                </c:pt>
                <c:pt idx="294">
                  <c:v>0.43998211145401</c:v>
                </c:pt>
                <c:pt idx="295">
                  <c:v>0.443659479618073</c:v>
                </c:pt>
                <c:pt idx="296">
                  <c:v>0.439295465946197</c:v>
                </c:pt>
                <c:pt idx="297">
                  <c:v>0.438150103092194</c:v>
                </c:pt>
                <c:pt idx="298">
                  <c:v>0.442259485721588</c:v>
                </c:pt>
                <c:pt idx="299">
                  <c:v>0.438524897098541</c:v>
                </c:pt>
                <c:pt idx="300">
                  <c:v>0.436199839115143</c:v>
                </c:pt>
                <c:pt idx="301">
                  <c:v>0.444077188968659</c:v>
                </c:pt>
                <c:pt idx="302">
                  <c:v>0.444126780033112</c:v>
                </c:pt>
                <c:pt idx="303">
                  <c:v>0.453793222904205</c:v>
                </c:pt>
                <c:pt idx="304">
                  <c:v>0.457516367435455</c:v>
                </c:pt>
                <c:pt idx="305">
                  <c:v>0.458668406009674</c:v>
                </c:pt>
                <c:pt idx="306">
                  <c:v>0.468288238048553</c:v>
                </c:pt>
                <c:pt idx="307">
                  <c:v>0.468684966564178</c:v>
                </c:pt>
                <c:pt idx="308">
                  <c:v>0.460780913829804</c:v>
                </c:pt>
                <c:pt idx="309">
                  <c:v>0.457935149669647</c:v>
                </c:pt>
                <c:pt idx="310">
                  <c:v>0.46429806470871</c:v>
                </c:pt>
                <c:pt idx="311">
                  <c:v>0.453688795566559</c:v>
                </c:pt>
                <c:pt idx="312">
                  <c:v>0.456219847202301</c:v>
                </c:pt>
                <c:pt idx="313">
                  <c:v>0.466138060092926</c:v>
                </c:pt>
                <c:pt idx="314">
                  <c:v>0.461087400913238</c:v>
                </c:pt>
                <c:pt idx="315">
                  <c:v>0.451687986850738</c:v>
                </c:pt>
                <c:pt idx="316">
                  <c:v>0.444348509311676</c:v>
                </c:pt>
                <c:pt idx="317">
                  <c:v>0.443768675327301</c:v>
                </c:pt>
                <c:pt idx="318">
                  <c:v>0.45740621805191</c:v>
                </c:pt>
                <c:pt idx="319">
                  <c:v>0.462116415500641</c:v>
                </c:pt>
                <c:pt idx="320">
                  <c:v>0.459565336704254</c:v>
                </c:pt>
                <c:pt idx="321">
                  <c:v>0.472061808109283</c:v>
                </c:pt>
                <c:pt idx="322">
                  <c:v>0.474009449481964</c:v>
                </c:pt>
                <c:pt idx="323">
                  <c:v>0.48524373292923</c:v>
                </c:pt>
                <c:pt idx="324">
                  <c:v>0.488774235248566</c:v>
                </c:pt>
                <c:pt idx="325">
                  <c:v>0.482121403217316</c:v>
                </c:pt>
                <c:pt idx="326">
                  <c:v>0.480843479633331</c:v>
                </c:pt>
                <c:pt idx="327">
                  <c:v>0.482430393695831</c:v>
                </c:pt>
                <c:pt idx="328">
                  <c:v>0.495797092914581</c:v>
                </c:pt>
                <c:pt idx="329">
                  <c:v>0.4929208111763</c:v>
                </c:pt>
                <c:pt idx="330">
                  <c:v>0.488226826190948</c:v>
                </c:pt>
                <c:pt idx="331">
                  <c:v>0.489800388813019</c:v>
                </c:pt>
                <c:pt idx="332">
                  <c:v>0.501618320941925</c:v>
                </c:pt>
                <c:pt idx="333">
                  <c:v>0.506737644672394</c:v>
                </c:pt>
                <c:pt idx="334">
                  <c:v>0.496682102680206</c:v>
                </c:pt>
                <c:pt idx="335">
                  <c:v>0.504101688861847</c:v>
                </c:pt>
                <c:pt idx="336">
                  <c:v>0.504940922260285</c:v>
                </c:pt>
                <c:pt idx="337">
                  <c:v>0.519009525775909</c:v>
                </c:pt>
                <c:pt idx="338">
                  <c:v>0.519055302143097</c:v>
                </c:pt>
                <c:pt idx="339">
                  <c:v>0.519329960346222</c:v>
                </c:pt>
                <c:pt idx="340">
                  <c:v>0.517594273090363</c:v>
                </c:pt>
                <c:pt idx="341">
                  <c:v>0.523035938739777</c:v>
                </c:pt>
                <c:pt idx="342">
                  <c:v>0.523280079364777</c:v>
                </c:pt>
                <c:pt idx="343">
                  <c:v>0.517085011005402</c:v>
                </c:pt>
                <c:pt idx="344">
                  <c:v>0.518252308368683</c:v>
                </c:pt>
                <c:pt idx="345">
                  <c:v>0.52851765871048</c:v>
                </c:pt>
                <c:pt idx="346">
                  <c:v>0.525813038349152</c:v>
                </c:pt>
                <c:pt idx="347">
                  <c:v>0.513651783466339</c:v>
                </c:pt>
                <c:pt idx="348">
                  <c:v>0.522013599872589</c:v>
                </c:pt>
                <c:pt idx="349">
                  <c:v>0.534262592792511</c:v>
                </c:pt>
                <c:pt idx="350">
                  <c:v>0.532619411945343</c:v>
                </c:pt>
                <c:pt idx="351">
                  <c:v>0.53752415895462</c:v>
                </c:pt>
                <c:pt idx="352">
                  <c:v>0.525179798603058</c:v>
                </c:pt>
                <c:pt idx="353">
                  <c:v>0.530329639911651</c:v>
                </c:pt>
                <c:pt idx="354">
                  <c:v>0.533774311542511</c:v>
                </c:pt>
                <c:pt idx="355">
                  <c:v>0.546490247249603</c:v>
                </c:pt>
                <c:pt idx="356">
                  <c:v>0.547432477474213</c:v>
                </c:pt>
                <c:pt idx="357">
                  <c:v>0.542122418880463</c:v>
                </c:pt>
                <c:pt idx="358">
                  <c:v>0.54127937078476</c:v>
                </c:pt>
                <c:pt idx="359">
                  <c:v>0.542063291072845</c:v>
                </c:pt>
                <c:pt idx="360">
                  <c:v>0.542284543514252</c:v>
                </c:pt>
                <c:pt idx="361">
                  <c:v>0.548067624568939</c:v>
                </c:pt>
                <c:pt idx="362">
                  <c:v>0.556696469783783</c:v>
                </c:pt>
                <c:pt idx="363">
                  <c:v>0.554827268123627</c:v>
                </c:pt>
                <c:pt idx="364">
                  <c:v>0.551760251522064</c:v>
                </c:pt>
                <c:pt idx="365">
                  <c:v>0.545839841365814</c:v>
                </c:pt>
                <c:pt idx="366">
                  <c:v>0.556595380306244</c:v>
                </c:pt>
                <c:pt idx="367">
                  <c:v>0.559799726009369</c:v>
                </c:pt>
                <c:pt idx="368">
                  <c:v>0.557919080257416</c:v>
                </c:pt>
                <c:pt idx="369">
                  <c:v>0.548611218929291</c:v>
                </c:pt>
                <c:pt idx="370">
                  <c:v>0.554208333492279</c:v>
                </c:pt>
                <c:pt idx="371">
                  <c:v>0.563172872066498</c:v>
                </c:pt>
                <c:pt idx="372">
                  <c:v>0.556203420162201</c:v>
                </c:pt>
                <c:pt idx="373">
                  <c:v>0.545918996334076</c:v>
                </c:pt>
                <c:pt idx="374">
                  <c:v>0.546201283931732</c:v>
                </c:pt>
                <c:pt idx="375">
                  <c:v>0.544332082271576</c:v>
                </c:pt>
                <c:pt idx="376">
                  <c:v>0.556075627803803</c:v>
                </c:pt>
                <c:pt idx="377">
                  <c:v>0.55874591588974</c:v>
                </c:pt>
                <c:pt idx="378">
                  <c:v>0.577834661006927</c:v>
                </c:pt>
                <c:pt idx="379">
                  <c:v>0.58187824010849</c:v>
                </c:pt>
                <c:pt idx="380">
                  <c:v>0.568873937129975</c:v>
                </c:pt>
                <c:pt idx="381">
                  <c:v>0.575120503902435</c:v>
                </c:pt>
                <c:pt idx="382">
                  <c:v>0.59230190038681</c:v>
                </c:pt>
                <c:pt idx="383">
                  <c:v>0.575105245113373</c:v>
                </c:pt>
                <c:pt idx="384">
                  <c:v>0.570947225093842</c:v>
                </c:pt>
                <c:pt idx="385">
                  <c:v>0.57431512594223</c:v>
                </c:pt>
                <c:pt idx="386">
                  <c:v>0.58170037984848</c:v>
                </c:pt>
                <c:pt idx="387">
                  <c:v>0.586262280941009</c:v>
                </c:pt>
                <c:pt idx="388">
                  <c:v>0.588002736568451</c:v>
                </c:pt>
                <c:pt idx="389">
                  <c:v>0.585347707271576</c:v>
                </c:pt>
                <c:pt idx="390">
                  <c:v>0.58674770116806</c:v>
                </c:pt>
                <c:pt idx="391">
                  <c:v>0.604741628170014</c:v>
                </c:pt>
                <c:pt idx="392">
                  <c:v>0.612783010005951</c:v>
                </c:pt>
                <c:pt idx="393">
                  <c:v>0.625752921104431</c:v>
                </c:pt>
                <c:pt idx="394">
                  <c:v>0.612554128170013</c:v>
                </c:pt>
                <c:pt idx="395">
                  <c:v>0.595296437740326</c:v>
                </c:pt>
                <c:pt idx="396">
                  <c:v>0.601720387935638</c:v>
                </c:pt>
                <c:pt idx="397">
                  <c:v>0.591594274044037</c:v>
                </c:pt>
                <c:pt idx="398">
                  <c:v>0.601779515743256</c:v>
                </c:pt>
                <c:pt idx="399">
                  <c:v>0.60371833562851</c:v>
                </c:pt>
                <c:pt idx="400">
                  <c:v>0.593632276058197</c:v>
                </c:pt>
                <c:pt idx="401">
                  <c:v>0.596371228694916</c:v>
                </c:pt>
                <c:pt idx="402">
                  <c:v>0.5949636054039</c:v>
                </c:pt>
                <c:pt idx="403">
                  <c:v>0.587393338680267</c:v>
                </c:pt>
                <c:pt idx="404">
                  <c:v>0.583087499141693</c:v>
                </c:pt>
                <c:pt idx="405">
                  <c:v>0.581298406124115</c:v>
                </c:pt>
                <c:pt idx="406">
                  <c:v>0.590880925655365</c:v>
                </c:pt>
                <c:pt idx="407">
                  <c:v>0.590786511898041</c:v>
                </c:pt>
                <c:pt idx="408">
                  <c:v>0.584239537715912</c:v>
                </c:pt>
                <c:pt idx="409">
                  <c:v>0.59118753194809</c:v>
                </c:pt>
                <c:pt idx="410">
                  <c:v>0.595540101528168</c:v>
                </c:pt>
                <c:pt idx="411">
                  <c:v>0.614277894496918</c:v>
                </c:pt>
                <c:pt idx="412">
                  <c:v>0.622433657646179</c:v>
                </c:pt>
                <c:pt idx="413">
                  <c:v>0.617259080410004</c:v>
                </c:pt>
                <c:pt idx="414">
                  <c:v>0.618678147792816</c:v>
                </c:pt>
                <c:pt idx="415">
                  <c:v>0.61656480550766</c:v>
                </c:pt>
                <c:pt idx="416">
                  <c:v>0.622023577690125</c:v>
                </c:pt>
                <c:pt idx="417">
                  <c:v>0.630297656059265</c:v>
                </c:pt>
                <c:pt idx="418">
                  <c:v>0.625010485649109</c:v>
                </c:pt>
                <c:pt idx="419">
                  <c:v>0.633166308403015</c:v>
                </c:pt>
                <c:pt idx="420">
                  <c:v>0.652548785209656</c:v>
                </c:pt>
                <c:pt idx="421">
                  <c:v>0.642813677787781</c:v>
                </c:pt>
                <c:pt idx="422">
                  <c:v>0.631293292045593</c:v>
                </c:pt>
                <c:pt idx="423">
                  <c:v>0.628428454399109</c:v>
                </c:pt>
                <c:pt idx="424">
                  <c:v>0.637217516899109</c:v>
                </c:pt>
                <c:pt idx="425">
                  <c:v>0.634886736869812</c:v>
                </c:pt>
                <c:pt idx="426">
                  <c:v>0.63388156414032</c:v>
                </c:pt>
                <c:pt idx="427">
                  <c:v>0.63522433757782</c:v>
                </c:pt>
                <c:pt idx="428">
                  <c:v>0.638838763237</c:v>
                </c:pt>
                <c:pt idx="429">
                  <c:v>0.633769030570984</c:v>
                </c:pt>
                <c:pt idx="430">
                  <c:v>0.615550096035004</c:v>
                </c:pt>
                <c:pt idx="431">
                  <c:v>0.618969495296478</c:v>
                </c:pt>
                <c:pt idx="432">
                  <c:v>0.627978320121765</c:v>
                </c:pt>
                <c:pt idx="433">
                  <c:v>0.626854176521301</c:v>
                </c:pt>
                <c:pt idx="434">
                  <c:v>0.629304165840149</c:v>
                </c:pt>
                <c:pt idx="435">
                  <c:v>0.636971707344055</c:v>
                </c:pt>
                <c:pt idx="436">
                  <c:v>0.641244168281555</c:v>
                </c:pt>
                <c:pt idx="437">
                  <c:v>0.632867093086243</c:v>
                </c:pt>
                <c:pt idx="438">
                  <c:v>0.636285061836242</c:v>
                </c:pt>
                <c:pt idx="439">
                  <c:v>0.640855069160461</c:v>
                </c:pt>
                <c:pt idx="440">
                  <c:v>0.634575600624085</c:v>
                </c:pt>
                <c:pt idx="441">
                  <c:v>0.634041543006897</c:v>
                </c:pt>
                <c:pt idx="442">
                  <c:v>0.647782082557678</c:v>
                </c:pt>
                <c:pt idx="443">
                  <c:v>0.643433327674866</c:v>
                </c:pt>
                <c:pt idx="444">
                  <c:v>0.642277474403381</c:v>
                </c:pt>
                <c:pt idx="445">
                  <c:v>0.638111824989319</c:v>
                </c:pt>
                <c:pt idx="446">
                  <c:v>0.633978600502014</c:v>
                </c:pt>
                <c:pt idx="447">
                  <c:v>0.651251549720764</c:v>
                </c:pt>
                <c:pt idx="448">
                  <c:v>0.652010674476624</c:v>
                </c:pt>
                <c:pt idx="449">
                  <c:v>0.666321511268616</c:v>
                </c:pt>
                <c:pt idx="450">
                  <c:v>0.675202126502991</c:v>
                </c:pt>
                <c:pt idx="451">
                  <c:v>0.672272439002991</c:v>
                </c:pt>
                <c:pt idx="452">
                  <c:v>0.66887068271637</c:v>
                </c:pt>
                <c:pt idx="453">
                  <c:v>0.670339341163635</c:v>
                </c:pt>
                <c:pt idx="454">
                  <c:v>0.676028962135315</c:v>
                </c:pt>
                <c:pt idx="455">
                  <c:v>0.57641964673996</c:v>
                </c:pt>
                <c:pt idx="456">
                  <c:v>0.679935212135315</c:v>
                </c:pt>
                <c:pt idx="457">
                  <c:v>0.520267302989959</c:v>
                </c:pt>
                <c:pt idx="458">
                  <c:v>0.630618805885315</c:v>
                </c:pt>
                <c:pt idx="459">
                  <c:v>0.674808259010315</c:v>
                </c:pt>
                <c:pt idx="460">
                  <c:v>0.694461579322815</c:v>
                </c:pt>
                <c:pt idx="461">
                  <c:v>0.657230134010315</c:v>
                </c:pt>
                <c:pt idx="462">
                  <c:v>0.672549958229065</c:v>
                </c:pt>
                <c:pt idx="463">
                  <c:v>0.71268867969513</c:v>
                </c:pt>
                <c:pt idx="464">
                  <c:v>0.704357380867004</c:v>
                </c:pt>
                <c:pt idx="465">
                  <c:v>0.686931843757629</c:v>
                </c:pt>
                <c:pt idx="466">
                  <c:v>0.685505146980286</c:v>
                </c:pt>
                <c:pt idx="467">
                  <c:v>0.678043599128723</c:v>
                </c:pt>
                <c:pt idx="468">
                  <c:v>0.679599876403809</c:v>
                </c:pt>
                <c:pt idx="469">
                  <c:v>0.694570655822754</c:v>
                </c:pt>
                <c:pt idx="470">
                  <c:v>0.67380916595459</c:v>
                </c:pt>
                <c:pt idx="471">
                  <c:v>0.691135520935059</c:v>
                </c:pt>
                <c:pt idx="472">
                  <c:v>0.692234153747559</c:v>
                </c:pt>
                <c:pt idx="473">
                  <c:v>0.693830246925354</c:v>
                </c:pt>
                <c:pt idx="474">
                  <c:v>0.695905442237854</c:v>
                </c:pt>
                <c:pt idx="475">
                  <c:v>0.681615586280823</c:v>
                </c:pt>
                <c:pt idx="476">
                  <c:v>0.685338730812073</c:v>
                </c:pt>
                <c:pt idx="477">
                  <c:v>0.679029221534729</c:v>
                </c:pt>
                <c:pt idx="478">
                  <c:v>0.677587265968323</c:v>
                </c:pt>
                <c:pt idx="479">
                  <c:v>0.529882187843323</c:v>
                </c:pt>
                <c:pt idx="480">
                  <c:v>0.764226670265198</c:v>
                </c:pt>
                <c:pt idx="481">
                  <c:v>0.586736435890198</c:v>
                </c:pt>
                <c:pt idx="482">
                  <c:v>0.779363389015197</c:v>
                </c:pt>
                <c:pt idx="483">
                  <c:v>0.615789170265198</c:v>
                </c:pt>
                <c:pt idx="484">
                  <c:v>0.664167160987854</c:v>
                </c:pt>
                <c:pt idx="485">
                  <c:v>0.727277512550354</c:v>
                </c:pt>
                <c:pt idx="486">
                  <c:v>0.725309128761291</c:v>
                </c:pt>
                <c:pt idx="487">
                  <c:v>0.736081833839417</c:v>
                </c:pt>
                <c:pt idx="488">
                  <c:v>0.728849167823792</c:v>
                </c:pt>
                <c:pt idx="489">
                  <c:v>0.732167954444885</c:v>
                </c:pt>
                <c:pt idx="490">
                  <c:v>0.745656723976135</c:v>
                </c:pt>
                <c:pt idx="491">
                  <c:v>0.733060593605042</c:v>
                </c:pt>
                <c:pt idx="492">
                  <c:v>0.73708128452301</c:v>
                </c:pt>
                <c:pt idx="493">
                  <c:v>0.726079697608948</c:v>
                </c:pt>
                <c:pt idx="494">
                  <c:v>0.733953232765198</c:v>
                </c:pt>
                <c:pt idx="495">
                  <c:v>0.739919419288635</c:v>
                </c:pt>
                <c:pt idx="496">
                  <c:v>0.723203415870666</c:v>
                </c:pt>
                <c:pt idx="497">
                  <c:v>0.736467118263244</c:v>
                </c:pt>
                <c:pt idx="498">
                  <c:v>0.73152708530426</c:v>
                </c:pt>
                <c:pt idx="499">
                  <c:v>0.741349930763245</c:v>
                </c:pt>
                <c:pt idx="500">
                  <c:v>0.725102181434631</c:v>
                </c:pt>
                <c:pt idx="501">
                  <c:v>0.734516854286194</c:v>
                </c:pt>
                <c:pt idx="502">
                  <c:v>0.733692879676819</c:v>
                </c:pt>
                <c:pt idx="503">
                  <c:v>0.733540291786194</c:v>
                </c:pt>
                <c:pt idx="504">
                  <c:v>0.73023223400116</c:v>
                </c:pt>
                <c:pt idx="505">
                  <c:v>0.741392130851745</c:v>
                </c:pt>
                <c:pt idx="506">
                  <c:v>0.727949137687683</c:v>
                </c:pt>
                <c:pt idx="507">
                  <c:v>0.707777018547058</c:v>
                </c:pt>
                <c:pt idx="508">
                  <c:v>0.724267954826355</c:v>
                </c:pt>
                <c:pt idx="509">
                  <c:v>0.654504771232605</c:v>
                </c:pt>
                <c:pt idx="510">
                  <c:v>0.693323130607605</c:v>
                </c:pt>
                <c:pt idx="511">
                  <c:v>0.848840708732605</c:v>
                </c:pt>
                <c:pt idx="512">
                  <c:v>0.677453989982605</c:v>
                </c:pt>
                <c:pt idx="513">
                  <c:v>0.789026255607605</c:v>
                </c:pt>
                <c:pt idx="514">
                  <c:v>0.691614146232605</c:v>
                </c:pt>
                <c:pt idx="515">
                  <c:v>0.729822154045105</c:v>
                </c:pt>
                <c:pt idx="516">
                  <c:v>0.74859046459198</c:v>
                </c:pt>
                <c:pt idx="517">
                  <c:v>0.73095130443573</c:v>
                </c:pt>
                <c:pt idx="518">
                  <c:v>0.757246012687683</c:v>
                </c:pt>
                <c:pt idx="519">
                  <c:v>0.739315981864929</c:v>
                </c:pt>
                <c:pt idx="520">
                  <c:v>0.764267916679382</c:v>
                </c:pt>
                <c:pt idx="521">
                  <c:v>0.764908785820007</c:v>
                </c:pt>
                <c:pt idx="522">
                  <c:v>0.778687472343445</c:v>
                </c:pt>
                <c:pt idx="523">
                  <c:v>0.779847140312195</c:v>
                </c:pt>
                <c:pt idx="524">
                  <c:v>0.785264010429382</c:v>
                </c:pt>
                <c:pt idx="525">
                  <c:v>0.792313570976257</c:v>
                </c:pt>
                <c:pt idx="526">
                  <c:v>0.795350069999695</c:v>
                </c:pt>
                <c:pt idx="527">
                  <c:v>0.782912249565124</c:v>
                </c:pt>
                <c:pt idx="528">
                  <c:v>0.793158526420593</c:v>
                </c:pt>
                <c:pt idx="529">
                  <c:v>0.795279498100281</c:v>
                </c:pt>
                <c:pt idx="530">
                  <c:v>0.797141070365906</c:v>
                </c:pt>
                <c:pt idx="531">
                  <c:v>0.784865374565125</c:v>
                </c:pt>
                <c:pt idx="532">
                  <c:v>0.789275164604187</c:v>
                </c:pt>
                <c:pt idx="533">
                  <c:v>0.794095988273621</c:v>
                </c:pt>
                <c:pt idx="534">
                  <c:v>0.804731364250183</c:v>
                </c:pt>
                <c:pt idx="535">
                  <c:v>0.797590250968933</c:v>
                </c:pt>
                <c:pt idx="536">
                  <c:v>0.788053507804871</c:v>
                </c:pt>
                <c:pt idx="537">
                  <c:v>0.797475810050964</c:v>
                </c:pt>
                <c:pt idx="538">
                  <c:v>0.803384776115418</c:v>
                </c:pt>
                <c:pt idx="539">
                  <c:v>0.804141993522644</c:v>
                </c:pt>
                <c:pt idx="540">
                  <c:v>0.811191554069519</c:v>
                </c:pt>
                <c:pt idx="541">
                  <c:v>0.81192111492157</c:v>
                </c:pt>
                <c:pt idx="542">
                  <c:v>0.807721133232117</c:v>
                </c:pt>
                <c:pt idx="543">
                  <c:v>0.802956576347351</c:v>
                </c:pt>
                <c:pt idx="544">
                  <c:v>0.808976168632507</c:v>
                </c:pt>
                <c:pt idx="545">
                  <c:v>0.817904467582703</c:v>
                </c:pt>
                <c:pt idx="546">
                  <c:v>0.806368823051452</c:v>
                </c:pt>
                <c:pt idx="547">
                  <c:v>0.812902445793152</c:v>
                </c:pt>
                <c:pt idx="548">
                  <c:v>0.813955302238464</c:v>
                </c:pt>
                <c:pt idx="549">
                  <c:v>0.808567042350769</c:v>
                </c:pt>
                <c:pt idx="550">
                  <c:v>0.824542994499206</c:v>
                </c:pt>
                <c:pt idx="551">
                  <c:v>0.821023936271668</c:v>
                </c:pt>
                <c:pt idx="552">
                  <c:v>0.818254466056824</c:v>
                </c:pt>
                <c:pt idx="553">
                  <c:v>0.823741908073425</c:v>
                </c:pt>
                <c:pt idx="554">
                  <c:v>0.802486414909363</c:v>
                </c:pt>
                <c:pt idx="555">
                  <c:v>0.810340876579285</c:v>
                </c:pt>
                <c:pt idx="556">
                  <c:v>0.802421565055847</c:v>
                </c:pt>
                <c:pt idx="557">
                  <c:v>0.819114680290222</c:v>
                </c:pt>
                <c:pt idx="558">
                  <c:v>0.823211665153503</c:v>
                </c:pt>
                <c:pt idx="559">
                  <c:v>0.824554438591003</c:v>
                </c:pt>
                <c:pt idx="560">
                  <c:v>0.833618159294128</c:v>
                </c:pt>
                <c:pt idx="561">
                  <c:v>0.825253481864929</c:v>
                </c:pt>
                <c:pt idx="562">
                  <c:v>0.818009371757507</c:v>
                </c:pt>
                <c:pt idx="563">
                  <c:v>0.824082369804382</c:v>
                </c:pt>
                <c:pt idx="564">
                  <c:v>0.81686496257782</c:v>
                </c:pt>
                <c:pt idx="565">
                  <c:v>0.829308505058289</c:v>
                </c:pt>
                <c:pt idx="566">
                  <c:v>0.846295351982117</c:v>
                </c:pt>
                <c:pt idx="567">
                  <c:v>0.836468691825867</c:v>
                </c:pt>
                <c:pt idx="568">
                  <c:v>0.830433840751648</c:v>
                </c:pt>
                <c:pt idx="569">
                  <c:v>0.838429446220398</c:v>
                </c:pt>
                <c:pt idx="570">
                  <c:v>0.838688845634461</c:v>
                </c:pt>
                <c:pt idx="571">
                  <c:v>0.844059939384461</c:v>
                </c:pt>
                <c:pt idx="572">
                  <c:v>0.830782885551452</c:v>
                </c:pt>
                <c:pt idx="573">
                  <c:v>0.823679919242859</c:v>
                </c:pt>
                <c:pt idx="574">
                  <c:v>0.828551287651062</c:v>
                </c:pt>
                <c:pt idx="575">
                  <c:v>0.824881548881531</c:v>
                </c:pt>
                <c:pt idx="576">
                  <c:v>0.842154498100281</c:v>
                </c:pt>
                <c:pt idx="577">
                  <c:v>0.837432856559753</c:v>
                </c:pt>
                <c:pt idx="578">
                  <c:v>0.82911967754364</c:v>
                </c:pt>
                <c:pt idx="579">
                  <c:v>0.843676562309265</c:v>
                </c:pt>
                <c:pt idx="580">
                  <c:v>0.850955958366394</c:v>
                </c:pt>
                <c:pt idx="581">
                  <c:v>0.842967982292175</c:v>
                </c:pt>
                <c:pt idx="582">
                  <c:v>0.853375310897827</c:v>
                </c:pt>
                <c:pt idx="583">
                  <c:v>0.859722967147827</c:v>
                </c:pt>
                <c:pt idx="584">
                  <c:v>0.860031003952026</c:v>
                </c:pt>
                <c:pt idx="585">
                  <c:v>0.857879514694214</c:v>
                </c:pt>
                <c:pt idx="586">
                  <c:v>0.85840594291687</c:v>
                </c:pt>
                <c:pt idx="587">
                  <c:v>0.845558042526245</c:v>
                </c:pt>
                <c:pt idx="588">
                  <c:v>0.861472959518433</c:v>
                </c:pt>
                <c:pt idx="589">
                  <c:v>0.874473447799683</c:v>
                </c:pt>
                <c:pt idx="590">
                  <c:v>0.868976469039917</c:v>
                </c:pt>
                <c:pt idx="591">
                  <c:v>0.868050451278687</c:v>
                </c:pt>
                <c:pt idx="592">
                  <c:v>0.868752355575562</c:v>
                </c:pt>
                <c:pt idx="593">
                  <c:v>0.856987829208374</c:v>
                </c:pt>
                <c:pt idx="594">
                  <c:v>0.847542638778687</c:v>
                </c:pt>
                <c:pt idx="595">
                  <c:v>0.85031210899353</c:v>
                </c:pt>
                <c:pt idx="596">
                  <c:v>0.861164922714233</c:v>
                </c:pt>
                <c:pt idx="597">
                  <c:v>0.858162755966186</c:v>
                </c:pt>
                <c:pt idx="598">
                  <c:v>0.851033086776733</c:v>
                </c:pt>
                <c:pt idx="599">
                  <c:v>0.853073949813843</c:v>
                </c:pt>
                <c:pt idx="600">
                  <c:v>0.866989965438843</c:v>
                </c:pt>
                <c:pt idx="601">
                  <c:v>0.882130498886108</c:v>
                </c:pt>
                <c:pt idx="602">
                  <c:v>0.893578405380249</c:v>
                </c:pt>
                <c:pt idx="603">
                  <c:v>0.891014928817749</c:v>
                </c:pt>
                <c:pt idx="604">
                  <c:v>0.889962072372437</c:v>
                </c:pt>
                <c:pt idx="605">
                  <c:v>0.896965856552124</c:v>
                </c:pt>
                <c:pt idx="606">
                  <c:v>0.888550634384155</c:v>
                </c:pt>
                <c:pt idx="607">
                  <c:v>0.894366140365601</c:v>
                </c:pt>
                <c:pt idx="608">
                  <c:v>0.893404836654663</c:v>
                </c:pt>
                <c:pt idx="609">
                  <c:v>0.911555166244507</c:v>
                </c:pt>
                <c:pt idx="610">
                  <c:v>0.910883779525757</c:v>
                </c:pt>
                <c:pt idx="611">
                  <c:v>0.892329092025757</c:v>
                </c:pt>
                <c:pt idx="612">
                  <c:v>0.879664297103882</c:v>
                </c:pt>
                <c:pt idx="613">
                  <c:v>0.889429922103882</c:v>
                </c:pt>
                <c:pt idx="614">
                  <c:v>0.909357900619507</c:v>
                </c:pt>
                <c:pt idx="615">
                  <c:v>0.907908315658569</c:v>
                </c:pt>
                <c:pt idx="616">
                  <c:v>0.90059196472168</c:v>
                </c:pt>
                <c:pt idx="617">
                  <c:v>0.915742034912109</c:v>
                </c:pt>
                <c:pt idx="618">
                  <c:v>0.917740936279297</c:v>
                </c:pt>
                <c:pt idx="619">
                  <c:v>0.920662994384765</c:v>
                </c:pt>
                <c:pt idx="620">
                  <c:v>0.920111770629883</c:v>
                </c:pt>
                <c:pt idx="621">
                  <c:v>0.910483474731445</c:v>
                </c:pt>
                <c:pt idx="622">
                  <c:v>0.902407760620117</c:v>
                </c:pt>
                <c:pt idx="623">
                  <c:v>0.899783248901367</c:v>
                </c:pt>
                <c:pt idx="624">
                  <c:v>0.90584098815918</c:v>
                </c:pt>
                <c:pt idx="625">
                  <c:v>0.907836074829102</c:v>
                </c:pt>
                <c:pt idx="626">
                  <c:v>0.925288314819336</c:v>
                </c:pt>
                <c:pt idx="627">
                  <c:v>0.924967880249023</c:v>
                </c:pt>
                <c:pt idx="628">
                  <c:v>0.932475204467774</c:v>
                </c:pt>
                <c:pt idx="629">
                  <c:v>0.926955337524414</c:v>
                </c:pt>
                <c:pt idx="630">
                  <c:v>0.935492630004883</c:v>
                </c:pt>
                <c:pt idx="631">
                  <c:v>0.94493782043457</c:v>
                </c:pt>
                <c:pt idx="632">
                  <c:v>0.930251235961914</c:v>
                </c:pt>
                <c:pt idx="633">
                  <c:v>0.933592910766602</c:v>
                </c:pt>
                <c:pt idx="634">
                  <c:v>0.916167373657227</c:v>
                </c:pt>
                <c:pt idx="635">
                  <c:v>0.926497573852539</c:v>
                </c:pt>
                <c:pt idx="636">
                  <c:v>0.928801651000977</c:v>
                </c:pt>
                <c:pt idx="637">
                  <c:v>0.927114601135254</c:v>
                </c:pt>
                <c:pt idx="638">
                  <c:v>0.920733089447021</c:v>
                </c:pt>
                <c:pt idx="639">
                  <c:v>0.913629169464111</c:v>
                </c:pt>
                <c:pt idx="640">
                  <c:v>0.934030170440674</c:v>
                </c:pt>
                <c:pt idx="641">
                  <c:v>0.941110248565674</c:v>
                </c:pt>
                <c:pt idx="642">
                  <c:v>0.937394733428955</c:v>
                </c:pt>
                <c:pt idx="643">
                  <c:v>0.940704936981201</c:v>
                </c:pt>
                <c:pt idx="644">
                  <c:v>0.940178151130676</c:v>
                </c:pt>
                <c:pt idx="645">
                  <c:v>0.940406079292297</c:v>
                </c:pt>
                <c:pt idx="646">
                  <c:v>0.944072003364563</c:v>
                </c:pt>
                <c:pt idx="647">
                  <c:v>0.933634991645813</c:v>
                </c:pt>
                <c:pt idx="648">
                  <c:v>0.942912335395813</c:v>
                </c:pt>
                <c:pt idx="649">
                  <c:v>0.95034336566925</c:v>
                </c:pt>
                <c:pt idx="650">
                  <c:v>0.960704083442688</c:v>
                </c:pt>
                <c:pt idx="651">
                  <c:v>0.962420697212219</c:v>
                </c:pt>
                <c:pt idx="652">
                  <c:v>0.952082867622376</c:v>
                </c:pt>
                <c:pt idx="653">
                  <c:v>0.94352077960968</c:v>
                </c:pt>
                <c:pt idx="654">
                  <c:v>0.941056485176086</c:v>
                </c:pt>
                <c:pt idx="655">
                  <c:v>0.948456997871399</c:v>
                </c:pt>
                <c:pt idx="656">
                  <c:v>0.936150784492493</c:v>
                </c:pt>
                <c:pt idx="657">
                  <c:v>0.939534420967102</c:v>
                </c:pt>
                <c:pt idx="658">
                  <c:v>0.952332730293274</c:v>
                </c:pt>
                <c:pt idx="659">
                  <c:v>0.966096158027649</c:v>
                </c:pt>
                <c:pt idx="660">
                  <c:v>0.975011582374573</c:v>
                </c:pt>
                <c:pt idx="661">
                  <c:v>0.972356553077697</c:v>
                </c:pt>
                <c:pt idx="662">
                  <c:v>0.969426865577698</c:v>
                </c:pt>
                <c:pt idx="663">
                  <c:v>0.976114029884338</c:v>
                </c:pt>
                <c:pt idx="664">
                  <c:v>0.979242081642151</c:v>
                </c:pt>
                <c:pt idx="665">
                  <c:v>0.976661677360535</c:v>
                </c:pt>
                <c:pt idx="666">
                  <c:v>0.969116206169128</c:v>
                </c:pt>
                <c:pt idx="667">
                  <c:v>0.966331477165222</c:v>
                </c:pt>
                <c:pt idx="668">
                  <c:v>0.986061091423035</c:v>
                </c:pt>
                <c:pt idx="669">
                  <c:v>1.007102007865906</c:v>
                </c:pt>
                <c:pt idx="670">
                  <c:v>0.985800738334656</c:v>
                </c:pt>
                <c:pt idx="671">
                  <c:v>0.979159350395202</c:v>
                </c:pt>
                <c:pt idx="672">
                  <c:v>1.003495211601257</c:v>
                </c:pt>
                <c:pt idx="673">
                  <c:v>1.002667422294617</c:v>
                </c:pt>
                <c:pt idx="674">
                  <c:v>1.009448046684265</c:v>
                </c:pt>
                <c:pt idx="675">
                  <c:v>1.013775820732117</c:v>
                </c:pt>
                <c:pt idx="676">
                  <c:v>1.009549136161804</c:v>
                </c:pt>
                <c:pt idx="677">
                  <c:v>0.998316760063171</c:v>
                </c:pt>
                <c:pt idx="678">
                  <c:v>1.002367968559265</c:v>
                </c:pt>
                <c:pt idx="679">
                  <c:v>1.01143168926239</c:v>
                </c:pt>
                <c:pt idx="680">
                  <c:v>1.00795268535614</c:v>
                </c:pt>
                <c:pt idx="681">
                  <c:v>1.007559771537781</c:v>
                </c:pt>
                <c:pt idx="682">
                  <c:v>1.008063311576844</c:v>
                </c:pt>
                <c:pt idx="683">
                  <c:v>0.995638842582703</c:v>
                </c:pt>
                <c:pt idx="684">
                  <c:v>0.988966937065124</c:v>
                </c:pt>
                <c:pt idx="685">
                  <c:v>0.98509120464325</c:v>
                </c:pt>
                <c:pt idx="686">
                  <c:v>0.993346209526062</c:v>
                </c:pt>
                <c:pt idx="687">
                  <c:v>0.989457125663757</c:v>
                </c:pt>
                <c:pt idx="688">
                  <c:v>0.990288729667663</c:v>
                </c:pt>
                <c:pt idx="689">
                  <c:v>0.996987338066101</c:v>
                </c:pt>
                <c:pt idx="690">
                  <c:v>0.998381609916687</c:v>
                </c:pt>
                <c:pt idx="691">
                  <c:v>1.006316180229187</c:v>
                </c:pt>
                <c:pt idx="692">
                  <c:v>1.015856738090515</c:v>
                </c:pt>
                <c:pt idx="693">
                  <c:v>1.009753222465515</c:v>
                </c:pt>
                <c:pt idx="694">
                  <c:v>1.012932772636414</c:v>
                </c:pt>
                <c:pt idx="695">
                  <c:v>1.007926340103149</c:v>
                </c:pt>
                <c:pt idx="696">
                  <c:v>1.011599893569946</c:v>
                </c:pt>
                <c:pt idx="697">
                  <c:v>1.0211709690094</c:v>
                </c:pt>
                <c:pt idx="698">
                  <c:v>1.029273386001587</c:v>
                </c:pt>
                <c:pt idx="699">
                  <c:v>1.026069040298462</c:v>
                </c:pt>
                <c:pt idx="700">
                  <c:v>1.036597604751587</c:v>
                </c:pt>
                <c:pt idx="701">
                  <c:v>1.032094354629516</c:v>
                </c:pt>
                <c:pt idx="702">
                  <c:v>1.037275667190552</c:v>
                </c:pt>
                <c:pt idx="703">
                  <c:v>1.036617155075073</c:v>
                </c:pt>
                <c:pt idx="704">
                  <c:v>1.05054461479187</c:v>
                </c:pt>
                <c:pt idx="705">
                  <c:v>1.030372495651245</c:v>
                </c:pt>
                <c:pt idx="706">
                  <c:v>1.018802518844605</c:v>
                </c:pt>
                <c:pt idx="707">
                  <c:v>1.02786623954773</c:v>
                </c:pt>
                <c:pt idx="708">
                  <c:v>1.030442113876343</c:v>
                </c:pt>
                <c:pt idx="709">
                  <c:v>1.033744688034057</c:v>
                </c:pt>
                <c:pt idx="710">
                  <c:v>1.048622007369995</c:v>
                </c:pt>
                <c:pt idx="711">
                  <c:v>1.05011736869812</c:v>
                </c:pt>
                <c:pt idx="712">
                  <c:v>1.051879758834839</c:v>
                </c:pt>
                <c:pt idx="713">
                  <c:v>1.051967496871948</c:v>
                </c:pt>
                <c:pt idx="714">
                  <c:v>1.043762083053589</c:v>
                </c:pt>
                <c:pt idx="715">
                  <c:v>1.048942441940308</c:v>
                </c:pt>
                <c:pt idx="716">
                  <c:v>1.055921430587768</c:v>
                </c:pt>
                <c:pt idx="717">
                  <c:v>1.058599348068237</c:v>
                </c:pt>
                <c:pt idx="718">
                  <c:v>1.064885969161988</c:v>
                </c:pt>
                <c:pt idx="719">
                  <c:v>1.068508024215698</c:v>
                </c:pt>
                <c:pt idx="720">
                  <c:v>1.066905851364136</c:v>
                </c:pt>
                <c:pt idx="721">
                  <c:v>1.060734624862671</c:v>
                </c:pt>
                <c:pt idx="722">
                  <c:v>1.058674688339233</c:v>
                </c:pt>
                <c:pt idx="723">
                  <c:v>1.0540398311615</c:v>
                </c:pt>
                <c:pt idx="724">
                  <c:v>1.052372808456421</c:v>
                </c:pt>
                <c:pt idx="725">
                  <c:v>1.046963567733765</c:v>
                </c:pt>
                <c:pt idx="726">
                  <c:v>1.045430059432983</c:v>
                </c:pt>
                <c:pt idx="727">
                  <c:v>1.046101446151734</c:v>
                </c:pt>
                <c:pt idx="728">
                  <c:v>1.051579351425171</c:v>
                </c:pt>
                <c:pt idx="729">
                  <c:v>1.069134588241577</c:v>
                </c:pt>
                <c:pt idx="730">
                  <c:v>1.06585680961609</c:v>
                </c:pt>
                <c:pt idx="731">
                  <c:v>1.075416440963745</c:v>
                </c:pt>
                <c:pt idx="732">
                  <c:v>1.069028730392456</c:v>
                </c:pt>
                <c:pt idx="733">
                  <c:v>1.048383588790894</c:v>
                </c:pt>
                <c:pt idx="734">
                  <c:v>1.060269231796265</c:v>
                </c:pt>
                <c:pt idx="735">
                  <c:v>1.06921088218689</c:v>
                </c:pt>
                <c:pt idx="736">
                  <c:v>1.0724884223938</c:v>
                </c:pt>
                <c:pt idx="737">
                  <c:v>1.06706392288208</c:v>
                </c:pt>
                <c:pt idx="738">
                  <c:v>1.068015689849854</c:v>
                </c:pt>
                <c:pt idx="739">
                  <c:v>1.069366092681885</c:v>
                </c:pt>
                <c:pt idx="740">
                  <c:v>1.075979824066162</c:v>
                </c:pt>
                <c:pt idx="741">
                  <c:v>1.078291530609131</c:v>
                </c:pt>
                <c:pt idx="742">
                  <c:v>1.082762355804443</c:v>
                </c:pt>
                <c:pt idx="743">
                  <c:v>1.082245464324951</c:v>
                </c:pt>
                <c:pt idx="744">
                  <c:v>1.088684673309326</c:v>
                </c:pt>
                <c:pt idx="745">
                  <c:v>1.090225811004639</c:v>
                </c:pt>
                <c:pt idx="746">
                  <c:v>1.093037242889404</c:v>
                </c:pt>
                <c:pt idx="747">
                  <c:v>1.085247631072998</c:v>
                </c:pt>
                <c:pt idx="748">
                  <c:v>1.107708568572998</c:v>
                </c:pt>
                <c:pt idx="749">
                  <c:v>1.093100185394287</c:v>
                </c:pt>
                <c:pt idx="750">
                  <c:v>1.09015905380249</c:v>
                </c:pt>
                <c:pt idx="751">
                  <c:v>1.103006954193115</c:v>
                </c:pt>
                <c:pt idx="752">
                  <c:v>1.110956783294678</c:v>
                </c:pt>
                <c:pt idx="753">
                  <c:v>1.102553005218506</c:v>
                </c:pt>
                <c:pt idx="754">
                  <c:v>1.120341892242432</c:v>
                </c:pt>
                <c:pt idx="755">
                  <c:v>1.131287212371826</c:v>
                </c:pt>
                <c:pt idx="756">
                  <c:v>1.113876934051514</c:v>
                </c:pt>
                <c:pt idx="757">
                  <c:v>1.116266841888428</c:v>
                </c:pt>
                <c:pt idx="758">
                  <c:v>1.121378536224365</c:v>
                </c:pt>
                <c:pt idx="759">
                  <c:v>1.119928951263428</c:v>
                </c:pt>
                <c:pt idx="760">
                  <c:v>1.113993282318114</c:v>
                </c:pt>
                <c:pt idx="761">
                  <c:v>1.113932247161865</c:v>
                </c:pt>
                <c:pt idx="762">
                  <c:v>1.118250484466553</c:v>
                </c:pt>
                <c:pt idx="763">
                  <c:v>1.124788875579834</c:v>
                </c:pt>
                <c:pt idx="764">
                  <c:v>1.12317144393921</c:v>
                </c:pt>
                <c:pt idx="765">
                  <c:v>1.134020919799805</c:v>
                </c:pt>
                <c:pt idx="766">
                  <c:v>1.141244049072266</c:v>
                </c:pt>
                <c:pt idx="767">
                  <c:v>1.138222808837891</c:v>
                </c:pt>
                <c:pt idx="768">
                  <c:v>1.148423309326172</c:v>
                </c:pt>
                <c:pt idx="769">
                  <c:v>1.13750373840332</c:v>
                </c:pt>
                <c:pt idx="770">
                  <c:v>1.158713455200195</c:v>
                </c:pt>
                <c:pt idx="771">
                  <c:v>1.147189254760742</c:v>
                </c:pt>
                <c:pt idx="772">
                  <c:v>1.137126083374023</c:v>
                </c:pt>
                <c:pt idx="773">
                  <c:v>1.132953758239746</c:v>
                </c:pt>
                <c:pt idx="774">
                  <c:v>1.128936882019043</c:v>
                </c:pt>
                <c:pt idx="775">
                  <c:v>1.188476676940918</c:v>
                </c:pt>
                <c:pt idx="776">
                  <c:v>1.090820426940918</c:v>
                </c:pt>
                <c:pt idx="777">
                  <c:v>1.100219841003418</c:v>
                </c:pt>
                <c:pt idx="778">
                  <c:v>1.169799919128418</c:v>
                </c:pt>
                <c:pt idx="779">
                  <c:v>1.121460075378418</c:v>
                </c:pt>
                <c:pt idx="780">
                  <c:v>1.174560661315918</c:v>
                </c:pt>
                <c:pt idx="781">
                  <c:v>1.157470817565918</c:v>
                </c:pt>
                <c:pt idx="782">
                  <c:v>1.141830558776856</c:v>
                </c:pt>
                <c:pt idx="783">
                  <c:v>1.139450187683106</c:v>
                </c:pt>
                <c:pt idx="784">
                  <c:v>1.148193473815918</c:v>
                </c:pt>
                <c:pt idx="785">
                  <c:v>1.158676261901856</c:v>
                </c:pt>
                <c:pt idx="786">
                  <c:v>1.158820266723633</c:v>
                </c:pt>
                <c:pt idx="787">
                  <c:v>1.163886184692383</c:v>
                </c:pt>
                <c:pt idx="788">
                  <c:v>1.159644241333008</c:v>
                </c:pt>
                <c:pt idx="789">
                  <c:v>1.171057815551758</c:v>
                </c:pt>
                <c:pt idx="790">
                  <c:v>1.167733306884766</c:v>
                </c:pt>
                <c:pt idx="791">
                  <c:v>1.178887481689453</c:v>
                </c:pt>
                <c:pt idx="792">
                  <c:v>1.154015655517578</c:v>
                </c:pt>
                <c:pt idx="793">
                  <c:v>1.153695220947266</c:v>
                </c:pt>
                <c:pt idx="794">
                  <c:v>1.157281036376953</c:v>
                </c:pt>
                <c:pt idx="795">
                  <c:v>1.156060333251953</c:v>
                </c:pt>
                <c:pt idx="796">
                  <c:v>1.154835815429688</c:v>
                </c:pt>
                <c:pt idx="797">
                  <c:v>1.179234619140625</c:v>
                </c:pt>
                <c:pt idx="798">
                  <c:v>1.185845489501953</c:v>
                </c:pt>
                <c:pt idx="799">
                  <c:v>1.168569679260254</c:v>
                </c:pt>
                <c:pt idx="800">
                  <c:v>1.178091163635254</c:v>
                </c:pt>
                <c:pt idx="801">
                  <c:v>1.173215980529785</c:v>
                </c:pt>
                <c:pt idx="802">
                  <c:v>1.177263374328614</c:v>
                </c:pt>
                <c:pt idx="803">
                  <c:v>1.182657356262207</c:v>
                </c:pt>
                <c:pt idx="804">
                  <c:v>1.197900886535645</c:v>
                </c:pt>
                <c:pt idx="805">
                  <c:v>1.189111824035645</c:v>
                </c:pt>
                <c:pt idx="806">
                  <c:v>1.194589729309082</c:v>
                </c:pt>
                <c:pt idx="807">
                  <c:v>1.189607734680176</c:v>
                </c:pt>
                <c:pt idx="808">
                  <c:v>1.165071601867676</c:v>
                </c:pt>
                <c:pt idx="809">
                  <c:v>1.17124831199646</c:v>
                </c:pt>
                <c:pt idx="810">
                  <c:v>1.180754537582398</c:v>
                </c:pt>
                <c:pt idx="811">
                  <c:v>1.178480978012085</c:v>
                </c:pt>
                <c:pt idx="812">
                  <c:v>1.188280935287476</c:v>
                </c:pt>
                <c:pt idx="813">
                  <c:v>1.18373953819275</c:v>
                </c:pt>
                <c:pt idx="814">
                  <c:v>1.183503026962281</c:v>
                </c:pt>
                <c:pt idx="815">
                  <c:v>1.175331945419312</c:v>
                </c:pt>
                <c:pt idx="816">
                  <c:v>1.166504735946656</c:v>
                </c:pt>
                <c:pt idx="817">
                  <c:v>1.176941747665405</c:v>
                </c:pt>
                <c:pt idx="818">
                  <c:v>1.175736303329468</c:v>
                </c:pt>
                <c:pt idx="819">
                  <c:v>1.193405981063843</c:v>
                </c:pt>
                <c:pt idx="820">
                  <c:v>1.192516679763794</c:v>
                </c:pt>
                <c:pt idx="821">
                  <c:v>1.189838762283325</c:v>
                </c:pt>
                <c:pt idx="822">
                  <c:v>1.183303828239441</c:v>
                </c:pt>
                <c:pt idx="823">
                  <c:v>1.177482600212097</c:v>
                </c:pt>
                <c:pt idx="824">
                  <c:v>1.168243403434754</c:v>
                </c:pt>
                <c:pt idx="825">
                  <c:v>1.179603571891785</c:v>
                </c:pt>
                <c:pt idx="826">
                  <c:v>1.201027150154114</c:v>
                </c:pt>
                <c:pt idx="827">
                  <c:v>1.220146412849426</c:v>
                </c:pt>
                <c:pt idx="828">
                  <c:v>1.205010170936585</c:v>
                </c:pt>
                <c:pt idx="829">
                  <c:v>1.207806344032287</c:v>
                </c:pt>
                <c:pt idx="830">
                  <c:v>1.195324654579162</c:v>
                </c:pt>
                <c:pt idx="831">
                  <c:v>1.190446133613587</c:v>
                </c:pt>
                <c:pt idx="832">
                  <c:v>1.203488583564758</c:v>
                </c:pt>
                <c:pt idx="833">
                  <c:v>1.217175717353821</c:v>
                </c:pt>
                <c:pt idx="834">
                  <c:v>1.212994809150696</c:v>
                </c:pt>
                <c:pt idx="835">
                  <c:v>1.212826962471008</c:v>
                </c:pt>
                <c:pt idx="836">
                  <c:v>1.21613049030304</c:v>
                </c:pt>
                <c:pt idx="837">
                  <c:v>1.215401883125305</c:v>
                </c:pt>
                <c:pt idx="838">
                  <c:v>1.212550396919251</c:v>
                </c:pt>
                <c:pt idx="839">
                  <c:v>1.214736218452453</c:v>
                </c:pt>
                <c:pt idx="840">
                  <c:v>1.228304142951965</c:v>
                </c:pt>
                <c:pt idx="841">
                  <c:v>1.227940793037414</c:v>
                </c:pt>
                <c:pt idx="842">
                  <c:v>1.239033932685852</c:v>
                </c:pt>
                <c:pt idx="843">
                  <c:v>1.220235104560852</c:v>
                </c:pt>
                <c:pt idx="844">
                  <c:v>1.222180600166321</c:v>
                </c:pt>
                <c:pt idx="845">
                  <c:v>1.228104825019836</c:v>
                </c:pt>
                <c:pt idx="846">
                  <c:v>1.233791584968567</c:v>
                </c:pt>
                <c:pt idx="847">
                  <c:v>1.241810078620911</c:v>
                </c:pt>
                <c:pt idx="848">
                  <c:v>1.235798115730286</c:v>
                </c:pt>
                <c:pt idx="849">
                  <c:v>1.228773350715637</c:v>
                </c:pt>
                <c:pt idx="850">
                  <c:v>1.222711796760559</c:v>
                </c:pt>
                <c:pt idx="851">
                  <c:v>1.21847366809845</c:v>
                </c:pt>
                <c:pt idx="852">
                  <c:v>1.217855687141418</c:v>
                </c:pt>
                <c:pt idx="853">
                  <c:v>1.225149388313294</c:v>
                </c:pt>
                <c:pt idx="854">
                  <c:v>1.22469925403595</c:v>
                </c:pt>
                <c:pt idx="855">
                  <c:v>1.228380436897278</c:v>
                </c:pt>
                <c:pt idx="856">
                  <c:v>1.232807393074036</c:v>
                </c:pt>
                <c:pt idx="857">
                  <c:v>1.23075508594513</c:v>
                </c:pt>
                <c:pt idx="858">
                  <c:v>1.244106526374817</c:v>
                </c:pt>
                <c:pt idx="859">
                  <c:v>1.240688557624817</c:v>
                </c:pt>
                <c:pt idx="860">
                  <c:v>1.247776265144348</c:v>
                </c:pt>
                <c:pt idx="861">
                  <c:v>1.240926976203919</c:v>
                </c:pt>
                <c:pt idx="862">
                  <c:v>1.252187962532044</c:v>
                </c:pt>
                <c:pt idx="863">
                  <c:v>1.253820652961731</c:v>
                </c:pt>
                <c:pt idx="864">
                  <c:v>1.24690842151642</c:v>
                </c:pt>
                <c:pt idx="865">
                  <c:v>1.248045201301575</c:v>
                </c:pt>
                <c:pt idx="866">
                  <c:v>1.242162938117981</c:v>
                </c:pt>
                <c:pt idx="867">
                  <c:v>1.238909001350403</c:v>
                </c:pt>
                <c:pt idx="868">
                  <c:v>1.236192936897278</c:v>
                </c:pt>
                <c:pt idx="869">
                  <c:v>1.239324803352356</c:v>
                </c:pt>
                <c:pt idx="870">
                  <c:v>1.249593968391419</c:v>
                </c:pt>
                <c:pt idx="871">
                  <c:v>1.262899632453918</c:v>
                </c:pt>
                <c:pt idx="872">
                  <c:v>1.252919907569885</c:v>
                </c:pt>
                <c:pt idx="873">
                  <c:v>1.248609299659729</c:v>
                </c:pt>
                <c:pt idx="874">
                  <c:v>1.247022385597229</c:v>
                </c:pt>
                <c:pt idx="875">
                  <c:v>1.245004410743713</c:v>
                </c:pt>
                <c:pt idx="876">
                  <c:v>1.262368912696838</c:v>
                </c:pt>
                <c:pt idx="877">
                  <c:v>1.265847916603088</c:v>
                </c:pt>
                <c:pt idx="878">
                  <c:v>1.259031052589415</c:v>
                </c:pt>
                <c:pt idx="879">
                  <c:v>1.261720414161682</c:v>
                </c:pt>
                <c:pt idx="880">
                  <c:v>1.262490983009338</c:v>
                </c:pt>
                <c:pt idx="881">
                  <c:v>1.274621720314026</c:v>
                </c:pt>
                <c:pt idx="882">
                  <c:v>1.271825547218323</c:v>
                </c:pt>
                <c:pt idx="883">
                  <c:v>1.283239121437073</c:v>
                </c:pt>
                <c:pt idx="884">
                  <c:v>1.281545395851135</c:v>
                </c:pt>
                <c:pt idx="885">
                  <c:v>1.278761858940124</c:v>
                </c:pt>
                <c:pt idx="886">
                  <c:v>1.268088335990906</c:v>
                </c:pt>
                <c:pt idx="887">
                  <c:v>1.293236727714538</c:v>
                </c:pt>
                <c:pt idx="888">
                  <c:v>1.28640841960907</c:v>
                </c:pt>
                <c:pt idx="889">
                  <c:v>1.285660738945007</c:v>
                </c:pt>
                <c:pt idx="890">
                  <c:v>1.282952303886414</c:v>
                </c:pt>
                <c:pt idx="891">
                  <c:v>1.276719088554382</c:v>
                </c:pt>
                <c:pt idx="892">
                  <c:v>1.269097323417664</c:v>
                </c:pt>
                <c:pt idx="893">
                  <c:v>1.281388278007507</c:v>
                </c:pt>
                <c:pt idx="894">
                  <c:v>1.282166476249695</c:v>
                </c:pt>
                <c:pt idx="895">
                  <c:v>1.27987765789032</c:v>
                </c:pt>
                <c:pt idx="896">
                  <c:v>1.286698336601258</c:v>
                </c:pt>
                <c:pt idx="897">
                  <c:v>1.284165377616882</c:v>
                </c:pt>
                <c:pt idx="898">
                  <c:v>1.279541964530945</c:v>
                </c:pt>
                <c:pt idx="899">
                  <c:v>1.294789667129516</c:v>
                </c:pt>
                <c:pt idx="900">
                  <c:v>1.300290460586548</c:v>
                </c:pt>
                <c:pt idx="901">
                  <c:v>1.292882318496704</c:v>
                </c:pt>
                <c:pt idx="902">
                  <c:v>1.316815729141236</c:v>
                </c:pt>
                <c:pt idx="903">
                  <c:v>1.324829454421997</c:v>
                </c:pt>
                <c:pt idx="904">
                  <c:v>1.316269273757934</c:v>
                </c:pt>
                <c:pt idx="905">
                  <c:v>1.314436311721802</c:v>
                </c:pt>
                <c:pt idx="906">
                  <c:v>1.311979646682739</c:v>
                </c:pt>
                <c:pt idx="907">
                  <c:v>1.326330537796021</c:v>
                </c:pt>
                <c:pt idx="908">
                  <c:v>1.312277193069458</c:v>
                </c:pt>
                <c:pt idx="909">
                  <c:v>1.30758511543274</c:v>
                </c:pt>
                <c:pt idx="910">
                  <c:v>1.308424348831177</c:v>
                </c:pt>
                <c:pt idx="911">
                  <c:v>1.314840669631958</c:v>
                </c:pt>
                <c:pt idx="912">
                  <c:v>1.310943956375122</c:v>
                </c:pt>
                <c:pt idx="913">
                  <c:v>1.31138264656067</c:v>
                </c:pt>
                <c:pt idx="914">
                  <c:v>1.311863298416138</c:v>
                </c:pt>
                <c:pt idx="915">
                  <c:v>1.310425157546997</c:v>
                </c:pt>
                <c:pt idx="916">
                  <c:v>1.312866563796997</c:v>
                </c:pt>
                <c:pt idx="917">
                  <c:v>1.315155382156372</c:v>
                </c:pt>
                <c:pt idx="918">
                  <c:v>1.291260118484497</c:v>
                </c:pt>
                <c:pt idx="919">
                  <c:v>1.329574937820434</c:v>
                </c:pt>
                <c:pt idx="920">
                  <c:v>1.267074937820434</c:v>
                </c:pt>
                <c:pt idx="921">
                  <c:v>1.364487047195435</c:v>
                </c:pt>
                <c:pt idx="922">
                  <c:v>1.328720445632934</c:v>
                </c:pt>
                <c:pt idx="923">
                  <c:v>1.292766327857971</c:v>
                </c:pt>
                <c:pt idx="924">
                  <c:v>1.311382050514221</c:v>
                </c:pt>
                <c:pt idx="925">
                  <c:v>1.304057831764222</c:v>
                </c:pt>
                <c:pt idx="926">
                  <c:v>1.316219086647034</c:v>
                </c:pt>
                <c:pt idx="927">
                  <c:v>1.33017324924469</c:v>
                </c:pt>
                <c:pt idx="928">
                  <c:v>1.322032685279846</c:v>
                </c:pt>
                <c:pt idx="929">
                  <c:v>1.326984162330627</c:v>
                </c:pt>
                <c:pt idx="930">
                  <c:v>1.32779287815094</c:v>
                </c:pt>
                <c:pt idx="931">
                  <c:v>1.33224844455719</c:v>
                </c:pt>
                <c:pt idx="932">
                  <c:v>1.32040762424469</c:v>
                </c:pt>
                <c:pt idx="933">
                  <c:v>1.32071280002594</c:v>
                </c:pt>
                <c:pt idx="934">
                  <c:v>1.340678925514221</c:v>
                </c:pt>
                <c:pt idx="935">
                  <c:v>1.338664765357971</c:v>
                </c:pt>
                <c:pt idx="936">
                  <c:v>1.348842377662659</c:v>
                </c:pt>
                <c:pt idx="937">
                  <c:v>1.339660401344299</c:v>
                </c:pt>
                <c:pt idx="938">
                  <c:v>1.342727417945862</c:v>
                </c:pt>
                <c:pt idx="939">
                  <c:v>1.357932801246643</c:v>
                </c:pt>
                <c:pt idx="940">
                  <c:v>1.353084321022034</c:v>
                </c:pt>
                <c:pt idx="941">
                  <c:v>1.34170889377594</c:v>
                </c:pt>
                <c:pt idx="942">
                  <c:v>1.347209687232971</c:v>
                </c:pt>
                <c:pt idx="943">
                  <c:v>1.356330628395081</c:v>
                </c:pt>
                <c:pt idx="944">
                  <c:v>1.367507691383362</c:v>
                </c:pt>
                <c:pt idx="945">
                  <c:v>1.35193609714508</c:v>
                </c:pt>
                <c:pt idx="946">
                  <c:v>1.3551633310318</c:v>
                </c:pt>
                <c:pt idx="947">
                  <c:v>1.368544812202453</c:v>
                </c:pt>
                <c:pt idx="948">
                  <c:v>1.369536633491516</c:v>
                </c:pt>
                <c:pt idx="949">
                  <c:v>1.348654503822327</c:v>
                </c:pt>
                <c:pt idx="950">
                  <c:v>1.364386315345764</c:v>
                </c:pt>
                <c:pt idx="951">
                  <c:v>1.366385216712952</c:v>
                </c:pt>
                <c:pt idx="952">
                  <c:v>1.36405062198639</c:v>
                </c:pt>
                <c:pt idx="953">
                  <c:v>1.365508551597595</c:v>
                </c:pt>
                <c:pt idx="954">
                  <c:v>1.369967932701111</c:v>
                </c:pt>
                <c:pt idx="955">
                  <c:v>1.366736884117127</c:v>
                </c:pt>
                <c:pt idx="956">
                  <c:v>1.37383985042572</c:v>
                </c:pt>
                <c:pt idx="957">
                  <c:v>1.38030957698822</c:v>
                </c:pt>
                <c:pt idx="958">
                  <c:v>1.37133740901947</c:v>
                </c:pt>
                <c:pt idx="959">
                  <c:v>1.366584296226502</c:v>
                </c:pt>
                <c:pt idx="960">
                  <c:v>1.378364081382752</c:v>
                </c:pt>
                <c:pt idx="961">
                  <c:v>1.380159254074097</c:v>
                </c:pt>
                <c:pt idx="962">
                  <c:v>1.36974513053894</c:v>
                </c:pt>
                <c:pt idx="963">
                  <c:v>1.366276617050171</c:v>
                </c:pt>
                <c:pt idx="964">
                  <c:v>1.371487493515015</c:v>
                </c:pt>
                <c:pt idx="965">
                  <c:v>1.379367346763611</c:v>
                </c:pt>
                <c:pt idx="966">
                  <c:v>1.375621314048767</c:v>
                </c:pt>
                <c:pt idx="967">
                  <c:v>1.380141730308533</c:v>
                </c:pt>
                <c:pt idx="968">
                  <c:v>1.387252326011658</c:v>
                </c:pt>
                <c:pt idx="969">
                  <c:v>1.38005780696869</c:v>
                </c:pt>
                <c:pt idx="970">
                  <c:v>1.37493848323822</c:v>
                </c:pt>
                <c:pt idx="971">
                  <c:v>1.375739569664002</c:v>
                </c:pt>
                <c:pt idx="972">
                  <c:v>1.377929205894468</c:v>
                </c:pt>
                <c:pt idx="973">
                  <c:v>1.386218543052674</c:v>
                </c:pt>
                <c:pt idx="974">
                  <c:v>1.397891516685486</c:v>
                </c:pt>
                <c:pt idx="975">
                  <c:v>1.411063666343689</c:v>
                </c:pt>
                <c:pt idx="976">
                  <c:v>1.412306303977966</c:v>
                </c:pt>
                <c:pt idx="977">
                  <c:v>1.407528872489929</c:v>
                </c:pt>
                <c:pt idx="978">
                  <c:v>1.39484118938446</c:v>
                </c:pt>
                <c:pt idx="979">
                  <c:v>1.405438418388367</c:v>
                </c:pt>
                <c:pt idx="980">
                  <c:v>1.418125624656678</c:v>
                </c:pt>
                <c:pt idx="981">
                  <c:v>1.416189665794372</c:v>
                </c:pt>
                <c:pt idx="982">
                  <c:v>1.403814787864683</c:v>
                </c:pt>
                <c:pt idx="983">
                  <c:v>1.403921599388122</c:v>
                </c:pt>
                <c:pt idx="984">
                  <c:v>1.40695809841156</c:v>
                </c:pt>
                <c:pt idx="985">
                  <c:v>1.401976103782654</c:v>
                </c:pt>
                <c:pt idx="986">
                  <c:v>1.39591073513031</c:v>
                </c:pt>
                <c:pt idx="987">
                  <c:v>1.411057944297791</c:v>
                </c:pt>
                <c:pt idx="988">
                  <c:v>1.413407320976258</c:v>
                </c:pt>
                <c:pt idx="989">
                  <c:v>1.418606753349304</c:v>
                </c:pt>
                <c:pt idx="990">
                  <c:v>1.41507052898407</c:v>
                </c:pt>
                <c:pt idx="991">
                  <c:v>1.41805362224579</c:v>
                </c:pt>
                <c:pt idx="992">
                  <c:v>1.418511385917663</c:v>
                </c:pt>
                <c:pt idx="993">
                  <c:v>1.425530428886414</c:v>
                </c:pt>
                <c:pt idx="994">
                  <c:v>1.411431307792663</c:v>
                </c:pt>
                <c:pt idx="995">
                  <c:v>1.417534823417663</c:v>
                </c:pt>
                <c:pt idx="996">
                  <c:v>1.415307040214538</c:v>
                </c:pt>
                <c:pt idx="997">
                  <c:v>1.409325594902038</c:v>
                </c:pt>
                <c:pt idx="998">
                  <c:v>1.41024112224579</c:v>
                </c:pt>
                <c:pt idx="999">
                  <c:v>1.42757510662079</c:v>
                </c:pt>
                <c:pt idx="1000">
                  <c:v>1.424126620292663</c:v>
                </c:pt>
                <c:pt idx="1001">
                  <c:v>1.432213063240052</c:v>
                </c:pt>
                <c:pt idx="1002">
                  <c:v>1.430145497322082</c:v>
                </c:pt>
                <c:pt idx="1003">
                  <c:v>1.424663777351379</c:v>
                </c:pt>
                <c:pt idx="1004">
                  <c:v>1.434604878425598</c:v>
                </c:pt>
                <c:pt idx="1005">
                  <c:v>1.44694923877716</c:v>
                </c:pt>
                <c:pt idx="1006">
                  <c:v>1.43742775440216</c:v>
                </c:pt>
                <c:pt idx="1007">
                  <c:v>1.439113850593567</c:v>
                </c:pt>
                <c:pt idx="1008">
                  <c:v>1.439029927253723</c:v>
                </c:pt>
                <c:pt idx="1009">
                  <c:v>1.438085789680481</c:v>
                </c:pt>
                <c:pt idx="1010">
                  <c:v>1.431177372932434</c:v>
                </c:pt>
                <c:pt idx="1011">
                  <c:v>1.446436161994934</c:v>
                </c:pt>
                <c:pt idx="1012">
                  <c:v>1.448206181526184</c:v>
                </c:pt>
                <c:pt idx="1013">
                  <c:v>1.448450322151184</c:v>
                </c:pt>
                <c:pt idx="1014">
                  <c:v>1.441614384651184</c:v>
                </c:pt>
                <c:pt idx="1015">
                  <c:v>1.437132115364075</c:v>
                </c:pt>
                <c:pt idx="1016">
                  <c:v>1.431036229133606</c:v>
                </c:pt>
                <c:pt idx="1017">
                  <c:v>1.434515233039856</c:v>
                </c:pt>
                <c:pt idx="1018">
                  <c:v>1.433447117805481</c:v>
                </c:pt>
                <c:pt idx="1019">
                  <c:v>1.438184971809387</c:v>
                </c:pt>
                <c:pt idx="1020">
                  <c:v>1.437620396614073</c:v>
                </c:pt>
                <c:pt idx="1021">
                  <c:v>1.449998254776001</c:v>
                </c:pt>
                <c:pt idx="1022">
                  <c:v>1.458367700576782</c:v>
                </c:pt>
                <c:pt idx="1023">
                  <c:v>1.440594549179077</c:v>
                </c:pt>
                <c:pt idx="1024">
                  <c:v>1.453930730819702</c:v>
                </c:pt>
                <c:pt idx="1025">
                  <c:v>1.456669683456421</c:v>
                </c:pt>
                <c:pt idx="1026">
                  <c:v>1.470047826766968</c:v>
                </c:pt>
                <c:pt idx="1027">
                  <c:v>1.463635320663452</c:v>
                </c:pt>
                <c:pt idx="1028">
                  <c:v>1.467131490707396</c:v>
                </c:pt>
                <c:pt idx="1029">
                  <c:v>1.457262868881226</c:v>
                </c:pt>
                <c:pt idx="1030">
                  <c:v>1.481676931381226</c:v>
                </c:pt>
                <c:pt idx="1031">
                  <c:v>1.4666317653656</c:v>
                </c:pt>
                <c:pt idx="1032">
                  <c:v>1.459692831039429</c:v>
                </c:pt>
                <c:pt idx="1033">
                  <c:v>1.477660055160522</c:v>
                </c:pt>
                <c:pt idx="1034">
                  <c:v>1.46201979637146</c:v>
                </c:pt>
                <c:pt idx="1035">
                  <c:v>1.464741582870483</c:v>
                </c:pt>
                <c:pt idx="1036">
                  <c:v>1.460007543563843</c:v>
                </c:pt>
                <c:pt idx="1037">
                  <c:v>1.471019382476806</c:v>
                </c:pt>
                <c:pt idx="1038">
                  <c:v>1.471429462432861</c:v>
                </c:pt>
                <c:pt idx="1039">
                  <c:v>1.470498676300049</c:v>
                </c:pt>
                <c:pt idx="1040">
                  <c:v>1.486526484489441</c:v>
                </c:pt>
                <c:pt idx="1041">
                  <c:v>1.473564143180847</c:v>
                </c:pt>
                <c:pt idx="1042">
                  <c:v>1.461776728630066</c:v>
                </c:pt>
                <c:pt idx="1043">
                  <c:v>1.458313937187195</c:v>
                </c:pt>
                <c:pt idx="1044">
                  <c:v>1.462304110527038</c:v>
                </c:pt>
                <c:pt idx="1045">
                  <c:v>1.474249358177184</c:v>
                </c:pt>
                <c:pt idx="1046">
                  <c:v>1.496160979270935</c:v>
                </c:pt>
                <c:pt idx="1047">
                  <c:v>1.497068877220154</c:v>
                </c:pt>
                <c:pt idx="1048">
                  <c:v>1.494207854270935</c:v>
                </c:pt>
                <c:pt idx="1049">
                  <c:v>1.49191903591156</c:v>
                </c:pt>
                <c:pt idx="1050">
                  <c:v>1.499447340965271</c:v>
                </c:pt>
                <c:pt idx="1051">
                  <c:v>1.491327757835388</c:v>
                </c:pt>
                <c:pt idx="1052">
                  <c:v>1.502321715354919</c:v>
                </c:pt>
                <c:pt idx="1053">
                  <c:v>1.510706419944763</c:v>
                </c:pt>
                <c:pt idx="1054">
                  <c:v>1.513643736839294</c:v>
                </c:pt>
                <c:pt idx="1055">
                  <c:v>1.509386534690857</c:v>
                </c:pt>
                <c:pt idx="1056">
                  <c:v>1.518831725120544</c:v>
                </c:pt>
                <c:pt idx="1057">
                  <c:v>1.509328360557556</c:v>
                </c:pt>
                <c:pt idx="1058">
                  <c:v>1.495198721885681</c:v>
                </c:pt>
                <c:pt idx="1059">
                  <c:v>1.509679312705994</c:v>
                </c:pt>
                <c:pt idx="1060">
                  <c:v>1.522023673057556</c:v>
                </c:pt>
                <c:pt idx="1061">
                  <c:v>1.510114188194275</c:v>
                </c:pt>
                <c:pt idx="1062">
                  <c:v>1.506722922325134</c:v>
                </c:pt>
                <c:pt idx="1063">
                  <c:v>1.508452887535095</c:v>
                </c:pt>
                <c:pt idx="1064">
                  <c:v>1.523977036476136</c:v>
                </c:pt>
                <c:pt idx="1065">
                  <c:v>1.515363450050354</c:v>
                </c:pt>
                <c:pt idx="1066">
                  <c:v>1.52620481967926</c:v>
                </c:pt>
                <c:pt idx="1067">
                  <c:v>1.514348740577698</c:v>
                </c:pt>
                <c:pt idx="1068">
                  <c:v>1.506072754859924</c:v>
                </c:pt>
                <c:pt idx="1069">
                  <c:v>1.508353943824768</c:v>
                </c:pt>
                <c:pt idx="1070">
                  <c:v>1.529960389137268</c:v>
                </c:pt>
                <c:pt idx="1071">
                  <c:v>1.530524964332581</c:v>
                </c:pt>
                <c:pt idx="1072">
                  <c:v>1.531944031715393</c:v>
                </c:pt>
                <c:pt idx="1073">
                  <c:v>1.535892243385315</c:v>
                </c:pt>
                <c:pt idx="1074">
                  <c:v>1.549928421974182</c:v>
                </c:pt>
                <c:pt idx="1075">
                  <c:v>1.558583970069886</c:v>
                </c:pt>
                <c:pt idx="1076">
                  <c:v>1.555139298439026</c:v>
                </c:pt>
                <c:pt idx="1077">
                  <c:v>1.551703209877014</c:v>
                </c:pt>
                <c:pt idx="1078">
                  <c:v>1.543287510871888</c:v>
                </c:pt>
                <c:pt idx="1079">
                  <c:v>1.541388268470764</c:v>
                </c:pt>
                <c:pt idx="1080">
                  <c:v>1.553534264564514</c:v>
                </c:pt>
                <c:pt idx="1081">
                  <c:v>1.554610009193421</c:v>
                </c:pt>
                <c:pt idx="1082">
                  <c:v>1.563973183631897</c:v>
                </c:pt>
                <c:pt idx="1083">
                  <c:v>1.574204201698303</c:v>
                </c:pt>
                <c:pt idx="1084">
                  <c:v>1.567475075721741</c:v>
                </c:pt>
                <c:pt idx="1085">
                  <c:v>1.546868081092835</c:v>
                </c:pt>
                <c:pt idx="1086">
                  <c:v>1.554586167335511</c:v>
                </c:pt>
                <c:pt idx="1087">
                  <c:v>1.550317521095276</c:v>
                </c:pt>
                <c:pt idx="1088">
                  <c:v>1.559980149269104</c:v>
                </c:pt>
                <c:pt idx="1089">
                  <c:v>1.566816086769104</c:v>
                </c:pt>
                <c:pt idx="1090">
                  <c:v>1.583616013526917</c:v>
                </c:pt>
                <c:pt idx="1091">
                  <c:v>1.582548851966858</c:v>
                </c:pt>
                <c:pt idx="1092">
                  <c:v>1.577139611244202</c:v>
                </c:pt>
                <c:pt idx="1093">
                  <c:v>1.582861657142639</c:v>
                </c:pt>
                <c:pt idx="1094">
                  <c:v>1.571120018959045</c:v>
                </c:pt>
                <c:pt idx="1095">
                  <c:v>1.56522249698639</c:v>
                </c:pt>
                <c:pt idx="1096">
                  <c:v>1.577109093666077</c:v>
                </c:pt>
                <c:pt idx="1097">
                  <c:v>1.568175072669983</c:v>
                </c:pt>
                <c:pt idx="1098">
                  <c:v>1.565382714271546</c:v>
                </c:pt>
                <c:pt idx="1099">
                  <c:v>1.570235962867737</c:v>
                </c:pt>
                <c:pt idx="1100">
                  <c:v>1.576308960914612</c:v>
                </c:pt>
                <c:pt idx="1101">
                  <c:v>1.563125367164612</c:v>
                </c:pt>
                <c:pt idx="1102">
                  <c:v>1.560638184547424</c:v>
                </c:pt>
                <c:pt idx="1103">
                  <c:v>1.557784790992737</c:v>
                </c:pt>
                <c:pt idx="1104">
                  <c:v>1.575032944679261</c:v>
                </c:pt>
                <c:pt idx="1105">
                  <c:v>1.582111115455628</c:v>
                </c:pt>
                <c:pt idx="1106">
                  <c:v>1.578147644996644</c:v>
                </c:pt>
                <c:pt idx="1107">
                  <c:v>1.572026963233948</c:v>
                </c:pt>
                <c:pt idx="1108">
                  <c:v>1.577642197608948</c:v>
                </c:pt>
                <c:pt idx="1109">
                  <c:v>1.576452012062073</c:v>
                </c:pt>
                <c:pt idx="1110">
                  <c:v>1.584394211769104</c:v>
                </c:pt>
                <c:pt idx="1111">
                  <c:v>1.60198139667511</c:v>
                </c:pt>
                <c:pt idx="1112">
                  <c:v>1.60123562335968</c:v>
                </c:pt>
                <c:pt idx="1113">
                  <c:v>1.599503750801086</c:v>
                </c:pt>
                <c:pt idx="1114">
                  <c:v>1.614712948799134</c:v>
                </c:pt>
                <c:pt idx="1115">
                  <c:v>1.619122738838196</c:v>
                </c:pt>
                <c:pt idx="1116">
                  <c:v>1.606136555671692</c:v>
                </c:pt>
                <c:pt idx="1117">
                  <c:v>1.601108784675598</c:v>
                </c:pt>
                <c:pt idx="1118">
                  <c:v>1.59849190235138</c:v>
                </c:pt>
                <c:pt idx="1119">
                  <c:v>1.59547447681427</c:v>
                </c:pt>
                <c:pt idx="1120">
                  <c:v>1.595886464118958</c:v>
                </c:pt>
                <c:pt idx="1121">
                  <c:v>1.592212910652161</c:v>
                </c:pt>
                <c:pt idx="1122">
                  <c:v>1.59848379611969</c:v>
                </c:pt>
                <c:pt idx="1123">
                  <c:v>1.608463044166565</c:v>
                </c:pt>
                <c:pt idx="1124">
                  <c:v>1.61470579624176</c:v>
                </c:pt>
                <c:pt idx="1125">
                  <c:v>1.612233872413635</c:v>
                </c:pt>
                <c:pt idx="1126">
                  <c:v>1.60719847202301</c:v>
                </c:pt>
                <c:pt idx="1127">
                  <c:v>1.611203904151917</c:v>
                </c:pt>
                <c:pt idx="1128">
                  <c:v>1.613255734443665</c:v>
                </c:pt>
                <c:pt idx="1129">
                  <c:v>1.623410577774048</c:v>
                </c:pt>
                <c:pt idx="1130">
                  <c:v>1.61175751209259</c:v>
                </c:pt>
                <c:pt idx="1131">
                  <c:v>1.59918426990509</c:v>
                </c:pt>
                <c:pt idx="1132">
                  <c:v>1.605013127326966</c:v>
                </c:pt>
                <c:pt idx="1133">
                  <c:v>1.609754796028137</c:v>
                </c:pt>
                <c:pt idx="1134">
                  <c:v>1.614826436042786</c:v>
                </c:pt>
                <c:pt idx="1135">
                  <c:v>1.626530046463013</c:v>
                </c:pt>
                <c:pt idx="1136">
                  <c:v>1.627472276687622</c:v>
                </c:pt>
                <c:pt idx="1137">
                  <c:v>1.623443956375122</c:v>
                </c:pt>
                <c:pt idx="1138">
                  <c:v>1.636200304031372</c:v>
                </c:pt>
                <c:pt idx="1139">
                  <c:v>1.648096437454224</c:v>
                </c:pt>
                <c:pt idx="1140">
                  <c:v>1.654253358840942</c:v>
                </c:pt>
                <c:pt idx="1141">
                  <c:v>1.645574922561646</c:v>
                </c:pt>
                <c:pt idx="1142">
                  <c:v>1.644087190628052</c:v>
                </c:pt>
                <c:pt idx="1143">
                  <c:v>1.6386927318573</c:v>
                </c:pt>
                <c:pt idx="1144">
                  <c:v>1.637121076583862</c:v>
                </c:pt>
                <c:pt idx="1145">
                  <c:v>1.638608808517456</c:v>
                </c:pt>
                <c:pt idx="1146">
                  <c:v>1.64273440361023</c:v>
                </c:pt>
                <c:pt idx="1147">
                  <c:v>1.636222715377808</c:v>
                </c:pt>
                <c:pt idx="1148">
                  <c:v>1.64218508720398</c:v>
                </c:pt>
                <c:pt idx="1149">
                  <c:v>1.645686979293823</c:v>
                </c:pt>
                <c:pt idx="1150">
                  <c:v>1.641727323532105</c:v>
                </c:pt>
                <c:pt idx="1151">
                  <c:v>1.647832984924316</c:v>
                </c:pt>
                <c:pt idx="1152">
                  <c:v>1.642660255432129</c:v>
                </c:pt>
                <c:pt idx="1153">
                  <c:v>1.647276039123535</c:v>
                </c:pt>
                <c:pt idx="1154">
                  <c:v>1.646917457580566</c:v>
                </c:pt>
                <c:pt idx="1155">
                  <c:v>1.651937599182129</c:v>
                </c:pt>
                <c:pt idx="1156">
                  <c:v>1.654943580627441</c:v>
                </c:pt>
                <c:pt idx="1157">
                  <c:v>1.65502368927002</c:v>
                </c:pt>
                <c:pt idx="1158">
                  <c:v>1.654932136535645</c:v>
                </c:pt>
                <c:pt idx="1159">
                  <c:v>1.653022880554199</c:v>
                </c:pt>
                <c:pt idx="1160">
                  <c:v>1.663917655944824</c:v>
                </c:pt>
                <c:pt idx="1161">
                  <c:v>1.655441398620605</c:v>
                </c:pt>
                <c:pt idx="1162">
                  <c:v>1.658788795471191</c:v>
                </c:pt>
                <c:pt idx="1163">
                  <c:v>1.668741340637207</c:v>
                </c:pt>
                <c:pt idx="1164">
                  <c:v>1.678079719543457</c:v>
                </c:pt>
                <c:pt idx="1165">
                  <c:v>1.682046051025391</c:v>
                </c:pt>
                <c:pt idx="1166">
                  <c:v>1.673630828857422</c:v>
                </c:pt>
                <c:pt idx="1167">
                  <c:v>1.683253402709961</c:v>
                </c:pt>
                <c:pt idx="1168">
                  <c:v>1.674403305053711</c:v>
                </c:pt>
                <c:pt idx="1169">
                  <c:v>1.662272567749024</c:v>
                </c:pt>
                <c:pt idx="1170">
                  <c:v>1.663983459472656</c:v>
                </c:pt>
                <c:pt idx="1171">
                  <c:v>1.668066139221192</c:v>
                </c:pt>
                <c:pt idx="1172">
                  <c:v>1.679250831604004</c:v>
                </c:pt>
                <c:pt idx="1173">
                  <c:v>1.677072639465332</c:v>
                </c:pt>
                <c:pt idx="1174">
                  <c:v>1.682331199645996</c:v>
                </c:pt>
                <c:pt idx="1175">
                  <c:v>1.681354637145996</c:v>
                </c:pt>
                <c:pt idx="1176">
                  <c:v>1.6797562789917</c:v>
                </c:pt>
                <c:pt idx="1177">
                  <c:v>1.685770626068115</c:v>
                </c:pt>
                <c:pt idx="1178">
                  <c:v>1.698153133392334</c:v>
                </c:pt>
                <c:pt idx="1179">
                  <c:v>1.701427097320556</c:v>
                </c:pt>
                <c:pt idx="1180">
                  <c:v>1.68537389755249</c:v>
                </c:pt>
                <c:pt idx="1181">
                  <c:v>1.676874752044678</c:v>
                </c:pt>
                <c:pt idx="1182">
                  <c:v>1.680628414154053</c:v>
                </c:pt>
                <c:pt idx="1183">
                  <c:v>1.676718349456788</c:v>
                </c:pt>
                <c:pt idx="1184">
                  <c:v>1.684271450042725</c:v>
                </c:pt>
                <c:pt idx="1185">
                  <c:v>1.685267086029053</c:v>
                </c:pt>
                <c:pt idx="1186">
                  <c:v>1.688021297454834</c:v>
                </c:pt>
                <c:pt idx="1187">
                  <c:v>1.690863246917725</c:v>
                </c:pt>
                <c:pt idx="1188">
                  <c:v>1.69768201828003</c:v>
                </c:pt>
                <c:pt idx="1189">
                  <c:v>1.696486110687256</c:v>
                </c:pt>
                <c:pt idx="1190">
                  <c:v>1.702742214202881</c:v>
                </c:pt>
                <c:pt idx="1191">
                  <c:v>1.703793163299561</c:v>
                </c:pt>
                <c:pt idx="1192">
                  <c:v>1.703747386932373</c:v>
                </c:pt>
                <c:pt idx="1193">
                  <c:v>1.711667413711548</c:v>
                </c:pt>
                <c:pt idx="1194">
                  <c:v>1.718913431167603</c:v>
                </c:pt>
                <c:pt idx="1195">
                  <c:v>1.724113817214966</c:v>
                </c:pt>
                <c:pt idx="1196">
                  <c:v>1.71894871711731</c:v>
                </c:pt>
                <c:pt idx="1197">
                  <c:v>1.70203434944153</c:v>
                </c:pt>
                <c:pt idx="1198">
                  <c:v>1.699142808914185</c:v>
                </c:pt>
                <c:pt idx="1199">
                  <c:v>1.697105760574341</c:v>
                </c:pt>
                <c:pt idx="1200">
                  <c:v>1.698398942947388</c:v>
                </c:pt>
                <c:pt idx="1201">
                  <c:v>1.7081187915802</c:v>
                </c:pt>
                <c:pt idx="1202">
                  <c:v>1.714523668289184</c:v>
                </c:pt>
                <c:pt idx="1203">
                  <c:v>1.712366456985474</c:v>
                </c:pt>
                <c:pt idx="1204">
                  <c:v>1.725855226516724</c:v>
                </c:pt>
                <c:pt idx="1205">
                  <c:v>1.723565216064453</c:v>
                </c:pt>
                <c:pt idx="1206">
                  <c:v>1.723626251220703</c:v>
                </c:pt>
                <c:pt idx="1207">
                  <c:v>1.722420806884766</c:v>
                </c:pt>
                <c:pt idx="1208">
                  <c:v>1.74404251098633</c:v>
                </c:pt>
                <c:pt idx="1209">
                  <c:v>1.737305755615234</c:v>
                </c:pt>
                <c:pt idx="1210">
                  <c:v>1.731049652099609</c:v>
                </c:pt>
                <c:pt idx="1211">
                  <c:v>1.737463111877441</c:v>
                </c:pt>
                <c:pt idx="1212">
                  <c:v>1.728017921447754</c:v>
                </c:pt>
                <c:pt idx="1213">
                  <c:v>1.726293678283691</c:v>
                </c:pt>
                <c:pt idx="1214">
                  <c:v>1.72795307159424</c:v>
                </c:pt>
                <c:pt idx="1215">
                  <c:v>1.74254810333252</c:v>
                </c:pt>
                <c:pt idx="1216">
                  <c:v>1.74601947784424</c:v>
                </c:pt>
                <c:pt idx="1217">
                  <c:v>1.752946968078614</c:v>
                </c:pt>
                <c:pt idx="1218">
                  <c:v>1.744794960021973</c:v>
                </c:pt>
                <c:pt idx="1219">
                  <c:v>1.732290382385254</c:v>
                </c:pt>
                <c:pt idx="1220">
                  <c:v>1.737432594299316</c:v>
                </c:pt>
                <c:pt idx="1221">
                  <c:v>1.735693092346191</c:v>
                </c:pt>
                <c:pt idx="1222">
                  <c:v>1.73595916748047</c:v>
                </c:pt>
                <c:pt idx="1223">
                  <c:v>1.743777389526367</c:v>
                </c:pt>
                <c:pt idx="1224">
                  <c:v>1.74116813659668</c:v>
                </c:pt>
                <c:pt idx="1225">
                  <c:v>1.736910934448243</c:v>
                </c:pt>
                <c:pt idx="1226">
                  <c:v>1.748019332885742</c:v>
                </c:pt>
                <c:pt idx="1227">
                  <c:v>1.758151168823243</c:v>
                </c:pt>
                <c:pt idx="1228">
                  <c:v>1.747836227416992</c:v>
                </c:pt>
                <c:pt idx="1229">
                  <c:v>1.749880905151367</c:v>
                </c:pt>
                <c:pt idx="1230">
                  <c:v>1.753565902709961</c:v>
                </c:pt>
                <c:pt idx="1231">
                  <c:v>1.751559371948242</c:v>
                </c:pt>
                <c:pt idx="1232">
                  <c:v>1.762827987670898</c:v>
                </c:pt>
                <c:pt idx="1233">
                  <c:v>1.766848678588867</c:v>
                </c:pt>
                <c:pt idx="1234">
                  <c:v>1.767916793823242</c:v>
                </c:pt>
                <c:pt idx="1235">
                  <c:v>1.775439376831055</c:v>
                </c:pt>
                <c:pt idx="1236">
                  <c:v>1.762972946166992</c:v>
                </c:pt>
                <c:pt idx="1237">
                  <c:v>1.76796257019043</c:v>
                </c:pt>
                <c:pt idx="1238">
                  <c:v>1.7580615234375</c:v>
                </c:pt>
                <c:pt idx="1239">
                  <c:v>1.765450592041016</c:v>
                </c:pt>
                <c:pt idx="1240">
                  <c:v>1.764489288330078</c:v>
                </c:pt>
                <c:pt idx="1241">
                  <c:v>1.772698516845704</c:v>
                </c:pt>
                <c:pt idx="1242">
                  <c:v>1.761239166259766</c:v>
                </c:pt>
                <c:pt idx="1243">
                  <c:v>1.775086517333984</c:v>
                </c:pt>
                <c:pt idx="1244">
                  <c:v>1.778226013183594</c:v>
                </c:pt>
                <c:pt idx="1245">
                  <c:v>1.774338836669922</c:v>
                </c:pt>
                <c:pt idx="1246">
                  <c:v>1.768117065429688</c:v>
                </c:pt>
                <c:pt idx="1247">
                  <c:v>1.774830932617188</c:v>
                </c:pt>
                <c:pt idx="1248">
                  <c:v>1.762135620117188</c:v>
                </c:pt>
                <c:pt idx="1249">
                  <c:v>1.764126892089844</c:v>
                </c:pt>
                <c:pt idx="1250">
                  <c:v>1.778363342285156</c:v>
                </c:pt>
                <c:pt idx="1251">
                  <c:v>1.769534225463867</c:v>
                </c:pt>
                <c:pt idx="1252">
                  <c:v>1.76228630065918</c:v>
                </c:pt>
                <c:pt idx="1253">
                  <c:v>1.776454086303711</c:v>
                </c:pt>
                <c:pt idx="1254">
                  <c:v>1.771029586791992</c:v>
                </c:pt>
                <c:pt idx="1255">
                  <c:v>1.766817445755005</c:v>
                </c:pt>
                <c:pt idx="1256">
                  <c:v>1.764803285598755</c:v>
                </c:pt>
                <c:pt idx="1257">
                  <c:v>1.78637921333313</c:v>
                </c:pt>
                <c:pt idx="1258">
                  <c:v>1.789710397720337</c:v>
                </c:pt>
                <c:pt idx="1259">
                  <c:v>1.798617715835572</c:v>
                </c:pt>
                <c:pt idx="1260">
                  <c:v>1.792788858413697</c:v>
                </c:pt>
                <c:pt idx="1261">
                  <c:v>1.782054538726807</c:v>
                </c:pt>
                <c:pt idx="1262">
                  <c:v>1.791322345733643</c:v>
                </c:pt>
                <c:pt idx="1263">
                  <c:v>1.794362659454346</c:v>
                </c:pt>
                <c:pt idx="1264">
                  <c:v>1.796999092102051</c:v>
                </c:pt>
                <c:pt idx="1265">
                  <c:v>1.789919013977051</c:v>
                </c:pt>
                <c:pt idx="1266">
                  <c:v>1.788911933898926</c:v>
                </c:pt>
                <c:pt idx="1267">
                  <c:v>1.785188789367676</c:v>
                </c:pt>
                <c:pt idx="1268">
                  <c:v>1.789278144836426</c:v>
                </c:pt>
                <c:pt idx="1269">
                  <c:v>1.790788764953614</c:v>
                </c:pt>
                <c:pt idx="1270">
                  <c:v>1.807710762023926</c:v>
                </c:pt>
                <c:pt idx="1271">
                  <c:v>1.818431968688965</c:v>
                </c:pt>
                <c:pt idx="1272">
                  <c:v>1.823734397888183</c:v>
                </c:pt>
                <c:pt idx="1273">
                  <c:v>1.824417228698731</c:v>
                </c:pt>
                <c:pt idx="1274">
                  <c:v>1.823730583190918</c:v>
                </c:pt>
                <c:pt idx="1275">
                  <c:v>1.81092845916748</c:v>
                </c:pt>
                <c:pt idx="1276">
                  <c:v>1.811550254821778</c:v>
                </c:pt>
                <c:pt idx="1277">
                  <c:v>1.805009956359863</c:v>
                </c:pt>
                <c:pt idx="1278">
                  <c:v>1.803579444885254</c:v>
                </c:pt>
                <c:pt idx="1279">
                  <c:v>1.807130928039551</c:v>
                </c:pt>
                <c:pt idx="1280">
                  <c:v>1.811864967346191</c:v>
                </c:pt>
                <c:pt idx="1281">
                  <c:v>1.815076942443848</c:v>
                </c:pt>
                <c:pt idx="1282">
                  <c:v>1.809927101135254</c:v>
                </c:pt>
                <c:pt idx="1283">
                  <c:v>1.819532508850098</c:v>
                </c:pt>
                <c:pt idx="1284">
                  <c:v>1.817236061096191</c:v>
                </c:pt>
                <c:pt idx="1285">
                  <c:v>1.803167457580566</c:v>
                </c:pt>
                <c:pt idx="1286">
                  <c:v>1.806165809631348</c:v>
                </c:pt>
                <c:pt idx="1287">
                  <c:v>1.804388160705567</c:v>
                </c:pt>
                <c:pt idx="1288">
                  <c:v>1.79646884918213</c:v>
                </c:pt>
                <c:pt idx="1289">
                  <c:v>1.816297645568848</c:v>
                </c:pt>
                <c:pt idx="1290">
                  <c:v>1.839841957092285</c:v>
                </c:pt>
                <c:pt idx="1291">
                  <c:v>1.83621036529541</c:v>
                </c:pt>
                <c:pt idx="1292">
                  <c:v>1.837179298400879</c:v>
                </c:pt>
                <c:pt idx="1293">
                  <c:v>1.832128877639771</c:v>
                </c:pt>
                <c:pt idx="1294">
                  <c:v>1.830961580276489</c:v>
                </c:pt>
                <c:pt idx="1295">
                  <c:v>1.834234590530396</c:v>
                </c:pt>
                <c:pt idx="1296">
                  <c:v>1.825521821975708</c:v>
                </c:pt>
                <c:pt idx="1297">
                  <c:v>1.82904278755188</c:v>
                </c:pt>
                <c:pt idx="1298">
                  <c:v>1.82385479927063</c:v>
                </c:pt>
                <c:pt idx="1299">
                  <c:v>1.838045473098755</c:v>
                </c:pt>
                <c:pt idx="1300">
                  <c:v>1.847299928665161</c:v>
                </c:pt>
                <c:pt idx="1301">
                  <c:v>1.83813702583313</c:v>
                </c:pt>
                <c:pt idx="1302">
                  <c:v>1.82757794380188</c:v>
                </c:pt>
                <c:pt idx="1303">
                  <c:v>1.828272218704224</c:v>
                </c:pt>
                <c:pt idx="1304">
                  <c:v>1.83157193183899</c:v>
                </c:pt>
                <c:pt idx="1305">
                  <c:v>1.837484712600708</c:v>
                </c:pt>
                <c:pt idx="1306">
                  <c:v>1.855467195510864</c:v>
                </c:pt>
                <c:pt idx="1307">
                  <c:v>1.868017549514771</c:v>
                </c:pt>
                <c:pt idx="1308">
                  <c:v>1.865984315872192</c:v>
                </c:pt>
                <c:pt idx="1309">
                  <c:v>1.852854127883911</c:v>
                </c:pt>
                <c:pt idx="1310">
                  <c:v>1.849871034622192</c:v>
                </c:pt>
                <c:pt idx="1311">
                  <c:v>1.854357118606568</c:v>
                </c:pt>
                <c:pt idx="1312">
                  <c:v>1.856829042434692</c:v>
                </c:pt>
                <c:pt idx="1313">
                  <c:v>1.848806734085083</c:v>
                </c:pt>
                <c:pt idx="1314">
                  <c:v>1.856970186233521</c:v>
                </c:pt>
                <c:pt idx="1315">
                  <c:v>1.850477571487427</c:v>
                </c:pt>
                <c:pt idx="1316">
                  <c:v>1.848158235549927</c:v>
                </c:pt>
                <c:pt idx="1317">
                  <c:v>1.845182056427002</c:v>
                </c:pt>
                <c:pt idx="1318">
                  <c:v>1.839414234161377</c:v>
                </c:pt>
                <c:pt idx="1319">
                  <c:v>1.854583377838135</c:v>
                </c:pt>
                <c:pt idx="1320">
                  <c:v>1.870246524810791</c:v>
                </c:pt>
                <c:pt idx="1321">
                  <c:v>1.854328508377075</c:v>
                </c:pt>
                <c:pt idx="1322">
                  <c:v>1.851375932693482</c:v>
                </c:pt>
                <c:pt idx="1323">
                  <c:v>1.856598253250122</c:v>
                </c:pt>
                <c:pt idx="1324">
                  <c:v>1.85749852180481</c:v>
                </c:pt>
                <c:pt idx="1325">
                  <c:v>1.853258962631226</c:v>
                </c:pt>
                <c:pt idx="1326">
                  <c:v>1.858065481185913</c:v>
                </c:pt>
                <c:pt idx="1327">
                  <c:v>1.858663196563721</c:v>
                </c:pt>
                <c:pt idx="1328">
                  <c:v>1.855168933868408</c:v>
                </c:pt>
                <c:pt idx="1329">
                  <c:v>1.84687578201294</c:v>
                </c:pt>
                <c:pt idx="1330">
                  <c:v>1.844892139434815</c:v>
                </c:pt>
                <c:pt idx="1331">
                  <c:v>1.848317737579346</c:v>
                </c:pt>
                <c:pt idx="1332">
                  <c:v>1.851586933135986</c:v>
                </c:pt>
                <c:pt idx="1333">
                  <c:v>1.848683233261108</c:v>
                </c:pt>
                <c:pt idx="1334">
                  <c:v>1.846531744003296</c:v>
                </c:pt>
                <c:pt idx="1335">
                  <c:v>1.857409353256226</c:v>
                </c:pt>
                <c:pt idx="1336">
                  <c:v>1.877100820541382</c:v>
                </c:pt>
                <c:pt idx="1337">
                  <c:v>1.88841139793396</c:v>
                </c:pt>
                <c:pt idx="1338">
                  <c:v>1.878413076400757</c:v>
                </c:pt>
                <c:pt idx="1339">
                  <c:v>1.870234365463257</c:v>
                </c:pt>
                <c:pt idx="1340">
                  <c:v>1.884253377914429</c:v>
                </c:pt>
                <c:pt idx="1341">
                  <c:v>1.901280994415283</c:v>
                </c:pt>
                <c:pt idx="1342">
                  <c:v>1.887838001251221</c:v>
                </c:pt>
                <c:pt idx="1343">
                  <c:v>1.887609119415283</c:v>
                </c:pt>
                <c:pt idx="1344">
                  <c:v>1.907186145782471</c:v>
                </c:pt>
                <c:pt idx="1345">
                  <c:v>1.913446063995361</c:v>
                </c:pt>
                <c:pt idx="1346">
                  <c:v>1.905373210906982</c:v>
                </c:pt>
                <c:pt idx="1347">
                  <c:v>1.89095365524292</c:v>
                </c:pt>
                <c:pt idx="1348">
                  <c:v>1.88765775680542</c:v>
                </c:pt>
                <c:pt idx="1349">
                  <c:v>1.88128339767456</c:v>
                </c:pt>
                <c:pt idx="1350">
                  <c:v>1.89053737640381</c:v>
                </c:pt>
                <c:pt idx="1351">
                  <c:v>1.891659374237061</c:v>
                </c:pt>
                <c:pt idx="1352">
                  <c:v>1.906994457244871</c:v>
                </c:pt>
                <c:pt idx="1353">
                  <c:v>1.908077831268311</c:v>
                </c:pt>
                <c:pt idx="1354">
                  <c:v>1.905239696502685</c:v>
                </c:pt>
                <c:pt idx="1355">
                  <c:v>1.908642406463623</c:v>
                </c:pt>
                <c:pt idx="1356">
                  <c:v>1.911027545928955</c:v>
                </c:pt>
                <c:pt idx="1357">
                  <c:v>1.92106782913208</c:v>
                </c:pt>
                <c:pt idx="1358">
                  <c:v>1.92204439163208</c:v>
                </c:pt>
                <c:pt idx="1359">
                  <c:v>1.90794527053833</c:v>
                </c:pt>
                <c:pt idx="1360">
                  <c:v>1.897206897735596</c:v>
                </c:pt>
                <c:pt idx="1361">
                  <c:v>1.909940357208252</c:v>
                </c:pt>
                <c:pt idx="1362">
                  <c:v>1.916684741973877</c:v>
                </c:pt>
                <c:pt idx="1363">
                  <c:v>1.926328296661377</c:v>
                </c:pt>
                <c:pt idx="1364">
                  <c:v>1.9185577583313</c:v>
                </c:pt>
                <c:pt idx="1365">
                  <c:v>1.901406879425049</c:v>
                </c:pt>
                <c:pt idx="1366">
                  <c:v>1.909270877838135</c:v>
                </c:pt>
                <c:pt idx="1367">
                  <c:v>1.915877933502197</c:v>
                </c:pt>
                <c:pt idx="1368">
                  <c:v>1.90536319732666</c:v>
                </c:pt>
                <c:pt idx="1369">
                  <c:v>1.906110877990723</c:v>
                </c:pt>
                <c:pt idx="1370">
                  <c:v>1.902975196838379</c:v>
                </c:pt>
                <c:pt idx="1371">
                  <c:v>1.912710304260254</c:v>
                </c:pt>
                <c:pt idx="1372">
                  <c:v>1.911428565979004</c:v>
                </c:pt>
                <c:pt idx="1373">
                  <c:v>1.916521186828613</c:v>
                </c:pt>
                <c:pt idx="1374">
                  <c:v>1.91753589630127</c:v>
                </c:pt>
                <c:pt idx="1375">
                  <c:v>1.908399696350098</c:v>
                </c:pt>
                <c:pt idx="1376">
                  <c:v>1.920385475158691</c:v>
                </c:pt>
                <c:pt idx="1377">
                  <c:v>1.929433937072754</c:v>
                </c:pt>
                <c:pt idx="1378">
                  <c:v>1.929591770172119</c:v>
                </c:pt>
                <c:pt idx="1379">
                  <c:v>1.934865589141846</c:v>
                </c:pt>
                <c:pt idx="1380">
                  <c:v>1.928426380157469</c:v>
                </c:pt>
                <c:pt idx="1381">
                  <c:v>1.931447620391846</c:v>
                </c:pt>
                <c:pt idx="1382">
                  <c:v>1.947148914337158</c:v>
                </c:pt>
                <c:pt idx="1383">
                  <c:v>1.960140819549561</c:v>
                </c:pt>
                <c:pt idx="1384">
                  <c:v>1.94964277267456</c:v>
                </c:pt>
                <c:pt idx="1385">
                  <c:v>1.945385570526123</c:v>
                </c:pt>
                <c:pt idx="1386">
                  <c:v>1.939434642791748</c:v>
                </c:pt>
                <c:pt idx="1387">
                  <c:v>1.929810161590576</c:v>
                </c:pt>
                <c:pt idx="1388">
                  <c:v>1.942753429412842</c:v>
                </c:pt>
                <c:pt idx="1389">
                  <c:v>1.950474376678467</c:v>
                </c:pt>
                <c:pt idx="1390">
                  <c:v>1.944355602264404</c:v>
                </c:pt>
                <c:pt idx="1391">
                  <c:v>1.942402477264404</c:v>
                </c:pt>
                <c:pt idx="1392">
                  <c:v>1.942396755218506</c:v>
                </c:pt>
                <c:pt idx="1393">
                  <c:v>1.94211446762085</c:v>
                </c:pt>
                <c:pt idx="1394">
                  <c:v>1.930973644256592</c:v>
                </c:pt>
                <c:pt idx="1395">
                  <c:v>1.930847759246826</c:v>
                </c:pt>
                <c:pt idx="1396">
                  <c:v>1.938950176239014</c:v>
                </c:pt>
                <c:pt idx="1397">
                  <c:v>1.946175212860107</c:v>
                </c:pt>
                <c:pt idx="1398">
                  <c:v>1.942253704071045</c:v>
                </c:pt>
                <c:pt idx="1399">
                  <c:v>1.947517986297607</c:v>
                </c:pt>
                <c:pt idx="1400">
                  <c:v>1.93897783279419</c:v>
                </c:pt>
                <c:pt idx="1401">
                  <c:v>1.943353290557861</c:v>
                </c:pt>
                <c:pt idx="1402">
                  <c:v>1.939309711456299</c:v>
                </c:pt>
                <c:pt idx="1403">
                  <c:v>1.949943180084228</c:v>
                </c:pt>
                <c:pt idx="1404">
                  <c:v>1.96316349029541</c:v>
                </c:pt>
                <c:pt idx="1405">
                  <c:v>1.976423377990723</c:v>
                </c:pt>
                <c:pt idx="1406">
                  <c:v>1.971136207580566</c:v>
                </c:pt>
                <c:pt idx="1407">
                  <c:v>1.970557804107666</c:v>
                </c:pt>
                <c:pt idx="1408">
                  <c:v>1.97479974746704</c:v>
                </c:pt>
                <c:pt idx="1409">
                  <c:v>1.979217166900635</c:v>
                </c:pt>
                <c:pt idx="1410">
                  <c:v>1.978896732330322</c:v>
                </c:pt>
                <c:pt idx="1411">
                  <c:v>1.968658084869385</c:v>
                </c:pt>
                <c:pt idx="1412">
                  <c:v>1.966079349517822</c:v>
                </c:pt>
                <c:pt idx="1413">
                  <c:v>1.967170352935791</c:v>
                </c:pt>
                <c:pt idx="1414">
                  <c:v>1.982368106842041</c:v>
                </c:pt>
                <c:pt idx="1415">
                  <c:v>1.969270343780518</c:v>
                </c:pt>
                <c:pt idx="1416">
                  <c:v>1.954342479705811</c:v>
                </c:pt>
                <c:pt idx="1417">
                  <c:v>1.962582225799561</c:v>
                </c:pt>
                <c:pt idx="1418">
                  <c:v>1.970979804992676</c:v>
                </c:pt>
                <c:pt idx="1419">
                  <c:v>1.986208076477051</c:v>
                </c:pt>
                <c:pt idx="1420">
                  <c:v>1.973756904602051</c:v>
                </c:pt>
                <c:pt idx="1421">
                  <c:v>1.983320350646973</c:v>
                </c:pt>
                <c:pt idx="1422">
                  <c:v>1.97659122467041</c:v>
                </c:pt>
                <c:pt idx="1423">
                  <c:v>1.9664093208313</c:v>
                </c:pt>
                <c:pt idx="1424">
                  <c:v>1.971063251495361</c:v>
                </c:pt>
                <c:pt idx="1425">
                  <c:v>1.981591815948486</c:v>
                </c:pt>
                <c:pt idx="1426">
                  <c:v>1.97184907913208</c:v>
                </c:pt>
                <c:pt idx="1427">
                  <c:v>1.97331392288208</c:v>
                </c:pt>
                <c:pt idx="1428">
                  <c:v>1.975709552764892</c:v>
                </c:pt>
                <c:pt idx="1429">
                  <c:v>1.983216876983643</c:v>
                </c:pt>
                <c:pt idx="1430">
                  <c:v>1.998674030303955</c:v>
                </c:pt>
                <c:pt idx="1431">
                  <c:v>1.9803253364563</c:v>
                </c:pt>
                <c:pt idx="1432">
                  <c:v>1.976586933135986</c:v>
                </c:pt>
                <c:pt idx="1433">
                  <c:v>1.977716083526611</c:v>
                </c:pt>
                <c:pt idx="1434">
                  <c:v>1.995126361846924</c:v>
                </c:pt>
                <c:pt idx="1435">
                  <c:v>2.001569385528564</c:v>
                </c:pt>
                <c:pt idx="1436">
                  <c:v>2.004972095489502</c:v>
                </c:pt>
                <c:pt idx="1437">
                  <c:v>2.011594409942627</c:v>
                </c:pt>
                <c:pt idx="1438">
                  <c:v>2.017657871246338</c:v>
                </c:pt>
                <c:pt idx="1439">
                  <c:v>2.012645359039304</c:v>
                </c:pt>
                <c:pt idx="1440">
                  <c:v>2.008952732086182</c:v>
                </c:pt>
                <c:pt idx="1441">
                  <c:v>2.016673679351804</c:v>
                </c:pt>
                <c:pt idx="1442">
                  <c:v>2.017192478179932</c:v>
                </c:pt>
                <c:pt idx="1443">
                  <c:v>2.019069309234617</c:v>
                </c:pt>
                <c:pt idx="1444">
                  <c:v>2.020228977203369</c:v>
                </c:pt>
                <c:pt idx="1445">
                  <c:v>2.012887592315674</c:v>
                </c:pt>
                <c:pt idx="1446">
                  <c:v>2.016809101104736</c:v>
                </c:pt>
                <c:pt idx="1447">
                  <c:v>2.022885913848874</c:v>
                </c:pt>
                <c:pt idx="1448">
                  <c:v>2.010880107879639</c:v>
                </c:pt>
                <c:pt idx="1449">
                  <c:v>2.006241436004637</c:v>
                </c:pt>
                <c:pt idx="1450">
                  <c:v>2.009026165008545</c:v>
                </c:pt>
                <c:pt idx="1451">
                  <c:v>2.014504070281983</c:v>
                </c:pt>
                <c:pt idx="1452">
                  <c:v>2.016583080291748</c:v>
                </c:pt>
                <c:pt idx="1453">
                  <c:v>2.020920391082764</c:v>
                </c:pt>
                <c:pt idx="1454">
                  <c:v>2.021774883270264</c:v>
                </c:pt>
                <c:pt idx="1455">
                  <c:v>2.050720806121827</c:v>
                </c:pt>
                <c:pt idx="1456">
                  <c:v>2.037949199676514</c:v>
                </c:pt>
                <c:pt idx="1457">
                  <c:v>2.05885374069214</c:v>
                </c:pt>
                <c:pt idx="1458">
                  <c:v>2.04792844772339</c:v>
                </c:pt>
                <c:pt idx="1459">
                  <c:v>2.04232084274292</c:v>
                </c:pt>
                <c:pt idx="1460">
                  <c:v>2.025765056610108</c:v>
                </c:pt>
                <c:pt idx="1461">
                  <c:v>2.046272869110107</c:v>
                </c:pt>
                <c:pt idx="1462">
                  <c:v>2.048836345672608</c:v>
                </c:pt>
                <c:pt idx="1463">
                  <c:v>2.046867961883545</c:v>
                </c:pt>
                <c:pt idx="1464">
                  <c:v>2.050613994598387</c:v>
                </c:pt>
                <c:pt idx="1465">
                  <c:v>2.050160045623779</c:v>
                </c:pt>
                <c:pt idx="1466">
                  <c:v>2.065235729217529</c:v>
                </c:pt>
                <c:pt idx="1467">
                  <c:v>2.067638988494873</c:v>
                </c:pt>
                <c:pt idx="1468">
                  <c:v>2.064087505340577</c:v>
                </c:pt>
                <c:pt idx="1469">
                  <c:v>2.054974193572998</c:v>
                </c:pt>
                <c:pt idx="1470">
                  <c:v>2.067646617889404</c:v>
                </c:pt>
                <c:pt idx="1471">
                  <c:v>2.066643352508545</c:v>
                </c:pt>
                <c:pt idx="1472">
                  <c:v>2.059235210418699</c:v>
                </c:pt>
                <c:pt idx="1473">
                  <c:v>2.052421922683715</c:v>
                </c:pt>
                <c:pt idx="1474">
                  <c:v>2.056816453933713</c:v>
                </c:pt>
                <c:pt idx="1475">
                  <c:v>2.065685625076294</c:v>
                </c:pt>
                <c:pt idx="1476">
                  <c:v>2.06742512702942</c:v>
                </c:pt>
                <c:pt idx="1477">
                  <c:v>2.065601701736451</c:v>
                </c:pt>
                <c:pt idx="1478">
                  <c:v>2.064091081619263</c:v>
                </c:pt>
                <c:pt idx="1479">
                  <c:v>2.071686143875122</c:v>
                </c:pt>
                <c:pt idx="1480">
                  <c:v>2.07026707649231</c:v>
                </c:pt>
                <c:pt idx="1481">
                  <c:v>2.07186161994934</c:v>
                </c:pt>
                <c:pt idx="1482">
                  <c:v>2.077186937332154</c:v>
                </c:pt>
                <c:pt idx="1483">
                  <c:v>2.082146043777466</c:v>
                </c:pt>
                <c:pt idx="1484">
                  <c:v>2.075729722976685</c:v>
                </c:pt>
                <c:pt idx="1485">
                  <c:v>2.070989007949829</c:v>
                </c:pt>
                <c:pt idx="1486">
                  <c:v>2.073987360000611</c:v>
                </c:pt>
                <c:pt idx="1487">
                  <c:v>2.086331720352173</c:v>
                </c:pt>
                <c:pt idx="1488">
                  <c:v>2.074208612442017</c:v>
                </c:pt>
                <c:pt idx="1489">
                  <c:v>2.07258355140686</c:v>
                </c:pt>
                <c:pt idx="1490">
                  <c:v>2.085080499649047</c:v>
                </c:pt>
                <c:pt idx="1491">
                  <c:v>2.080369348526001</c:v>
                </c:pt>
                <c:pt idx="1492">
                  <c:v>2.083140964508057</c:v>
                </c:pt>
                <c:pt idx="1493">
                  <c:v>2.084815616607666</c:v>
                </c:pt>
                <c:pt idx="1494">
                  <c:v>2.07830774307251</c:v>
                </c:pt>
                <c:pt idx="1495">
                  <c:v>2.07091485977173</c:v>
                </c:pt>
                <c:pt idx="1496">
                  <c:v>2.066062564849853</c:v>
                </c:pt>
                <c:pt idx="1497">
                  <c:v>2.06517755508423</c:v>
                </c:pt>
                <c:pt idx="1498">
                  <c:v>2.061774845123291</c:v>
                </c:pt>
                <c:pt idx="1499">
                  <c:v>2.068790073394775</c:v>
                </c:pt>
                <c:pt idx="1500">
                  <c:v>2.075667972564697</c:v>
                </c:pt>
                <c:pt idx="1501">
                  <c:v>2.09320032119751</c:v>
                </c:pt>
                <c:pt idx="1502">
                  <c:v>2.093345279693603</c:v>
                </c:pt>
                <c:pt idx="1503">
                  <c:v>2.09542715072632</c:v>
                </c:pt>
                <c:pt idx="1504">
                  <c:v>2.095757122039795</c:v>
                </c:pt>
                <c:pt idx="1505">
                  <c:v>2.100250835418699</c:v>
                </c:pt>
                <c:pt idx="1506">
                  <c:v>2.103609676361084</c:v>
                </c:pt>
                <c:pt idx="1507">
                  <c:v>2.097925777435303</c:v>
                </c:pt>
                <c:pt idx="1508">
                  <c:v>2.095781917572022</c:v>
                </c:pt>
                <c:pt idx="1509">
                  <c:v>2.107823009490967</c:v>
                </c:pt>
                <c:pt idx="1510">
                  <c:v>2.096806163787839</c:v>
                </c:pt>
                <c:pt idx="1511">
                  <c:v>2.100971813201905</c:v>
                </c:pt>
                <c:pt idx="1512">
                  <c:v>2.09693395614624</c:v>
                </c:pt>
                <c:pt idx="1513">
                  <c:v>2.093950862884522</c:v>
                </c:pt>
                <c:pt idx="1514">
                  <c:v>2.099489803314206</c:v>
                </c:pt>
                <c:pt idx="1515">
                  <c:v>2.115717525482178</c:v>
                </c:pt>
                <c:pt idx="1516">
                  <c:v>2.103563899993897</c:v>
                </c:pt>
                <c:pt idx="1517">
                  <c:v>2.094669933319089</c:v>
                </c:pt>
                <c:pt idx="1518">
                  <c:v>2.106770153045654</c:v>
                </c:pt>
                <c:pt idx="1519">
                  <c:v>2.11397611618042</c:v>
                </c:pt>
                <c:pt idx="1520">
                  <c:v>2.114414806365967</c:v>
                </c:pt>
                <c:pt idx="1521">
                  <c:v>2.105732555389405</c:v>
                </c:pt>
                <c:pt idx="1522">
                  <c:v>2.103649730682373</c:v>
                </c:pt>
                <c:pt idx="1523">
                  <c:v>2.09456693649292</c:v>
                </c:pt>
                <c:pt idx="1524">
                  <c:v>2.099846477508542</c:v>
                </c:pt>
                <c:pt idx="1525">
                  <c:v>2.109566326141358</c:v>
                </c:pt>
                <c:pt idx="1526">
                  <c:v>2.108635063171387</c:v>
                </c:pt>
                <c:pt idx="1527">
                  <c:v>2.093872184753418</c:v>
                </c:pt>
                <c:pt idx="1528">
                  <c:v>2.094696159362793</c:v>
                </c:pt>
                <c:pt idx="1529">
                  <c:v>2.093585605621338</c:v>
                </c:pt>
                <c:pt idx="1530">
                  <c:v>2.116889591217041</c:v>
                </c:pt>
                <c:pt idx="1531">
                  <c:v>2.108428592681885</c:v>
                </c:pt>
                <c:pt idx="1532">
                  <c:v>2.113982791900635</c:v>
                </c:pt>
                <c:pt idx="1533">
                  <c:v>2.124236698150635</c:v>
                </c:pt>
                <c:pt idx="1534">
                  <c:v>2.11378538131714</c:v>
                </c:pt>
                <c:pt idx="1535">
                  <c:v>2.122727031707764</c:v>
                </c:pt>
                <c:pt idx="1536">
                  <c:v>2.114975566864014</c:v>
                </c:pt>
                <c:pt idx="1537">
                  <c:v>2.10890256881714</c:v>
                </c:pt>
                <c:pt idx="1538">
                  <c:v>2.119768733978269</c:v>
                </c:pt>
                <c:pt idx="1539">
                  <c:v>2.124117250442505</c:v>
                </c:pt>
                <c:pt idx="1540">
                  <c:v>2.119638795852661</c:v>
                </c:pt>
                <c:pt idx="1541">
                  <c:v>2.118212099075317</c:v>
                </c:pt>
                <c:pt idx="1542">
                  <c:v>2.11816632270813</c:v>
                </c:pt>
                <c:pt idx="1543">
                  <c:v>2.121477479934692</c:v>
                </c:pt>
                <c:pt idx="1544">
                  <c:v>2.122713441848755</c:v>
                </c:pt>
                <c:pt idx="1545">
                  <c:v>2.123003358840943</c:v>
                </c:pt>
                <c:pt idx="1546">
                  <c:v>2.13946759223938</c:v>
                </c:pt>
                <c:pt idx="1547">
                  <c:v>2.144123430252076</c:v>
                </c:pt>
                <c:pt idx="1548">
                  <c:v>2.145336503982544</c:v>
                </c:pt>
                <c:pt idx="1549">
                  <c:v>2.151668901443479</c:v>
                </c:pt>
                <c:pt idx="1550">
                  <c:v>2.141819353103638</c:v>
                </c:pt>
                <c:pt idx="1551">
                  <c:v>2.14188801765442</c:v>
                </c:pt>
                <c:pt idx="1552">
                  <c:v>2.144863481521607</c:v>
                </c:pt>
                <c:pt idx="1553">
                  <c:v>2.146705980300903</c:v>
                </c:pt>
                <c:pt idx="1554">
                  <c:v>2.148887987136841</c:v>
                </c:pt>
                <c:pt idx="1555">
                  <c:v>2.147485132217408</c:v>
                </c:pt>
                <c:pt idx="1556">
                  <c:v>2.138520593643188</c:v>
                </c:pt>
                <c:pt idx="1557">
                  <c:v>2.14932381629944</c:v>
                </c:pt>
                <c:pt idx="1558">
                  <c:v>2.14914834022522</c:v>
                </c:pt>
                <c:pt idx="1559">
                  <c:v>2.148122186660767</c:v>
                </c:pt>
                <c:pt idx="1560">
                  <c:v>2.145261163711548</c:v>
                </c:pt>
                <c:pt idx="1561">
                  <c:v>2.154668207168579</c:v>
                </c:pt>
                <c:pt idx="1562">
                  <c:v>2.166022891998291</c:v>
                </c:pt>
                <c:pt idx="1563">
                  <c:v>2.172709102630615</c:v>
                </c:pt>
                <c:pt idx="1564">
                  <c:v>2.177207584381104</c:v>
                </c:pt>
                <c:pt idx="1565">
                  <c:v>2.169526691436768</c:v>
                </c:pt>
                <c:pt idx="1566">
                  <c:v>2.164643878936768</c:v>
                </c:pt>
                <c:pt idx="1567">
                  <c:v>2.160279865264893</c:v>
                </c:pt>
                <c:pt idx="1568">
                  <c:v>2.16935884475708</c:v>
                </c:pt>
                <c:pt idx="1569">
                  <c:v>2.168248767852784</c:v>
                </c:pt>
                <c:pt idx="1570">
                  <c:v>2.172238941192627</c:v>
                </c:pt>
                <c:pt idx="1571">
                  <c:v>2.156056995391843</c:v>
                </c:pt>
                <c:pt idx="1572">
                  <c:v>2.164601917266846</c:v>
                </c:pt>
                <c:pt idx="1573">
                  <c:v>2.192586536407471</c:v>
                </c:pt>
                <c:pt idx="1574">
                  <c:v>2.209066028594971</c:v>
                </c:pt>
                <c:pt idx="1575">
                  <c:v>2.211873645782471</c:v>
                </c:pt>
                <c:pt idx="1576">
                  <c:v>2.152082080841064</c:v>
                </c:pt>
                <c:pt idx="1577">
                  <c:v>2.171765918731689</c:v>
                </c:pt>
                <c:pt idx="1578">
                  <c:v>2.155362720489502</c:v>
                </c:pt>
                <c:pt idx="1579">
                  <c:v>2.174710865020752</c:v>
                </c:pt>
                <c:pt idx="1580">
                  <c:v>2.182309741973877</c:v>
                </c:pt>
                <c:pt idx="1581">
                  <c:v>2.189363117218018</c:v>
                </c:pt>
                <c:pt idx="1582">
                  <c:v>2.182046527862549</c:v>
                </c:pt>
                <c:pt idx="1583">
                  <c:v>2.18522035598755</c:v>
                </c:pt>
                <c:pt idx="1584">
                  <c:v>2.187097187042237</c:v>
                </c:pt>
                <c:pt idx="1585">
                  <c:v>2.195275897979736</c:v>
                </c:pt>
                <c:pt idx="1586">
                  <c:v>2.18948709487915</c:v>
                </c:pt>
                <c:pt idx="1587">
                  <c:v>2.193011875152588</c:v>
                </c:pt>
                <c:pt idx="1588">
                  <c:v>2.181384677886963</c:v>
                </c:pt>
                <c:pt idx="1589">
                  <c:v>2.193011875152588</c:v>
                </c:pt>
                <c:pt idx="1590">
                  <c:v>2.188630695343018</c:v>
                </c:pt>
                <c:pt idx="1591">
                  <c:v>2.156190509796143</c:v>
                </c:pt>
                <c:pt idx="1592">
                  <c:v>2.180970783233643</c:v>
                </c:pt>
                <c:pt idx="1593">
                  <c:v>2.188050861358643</c:v>
                </c:pt>
                <c:pt idx="1594">
                  <c:v>2.323518390655518</c:v>
                </c:pt>
                <c:pt idx="1595">
                  <c:v>2.134675617218018</c:v>
                </c:pt>
                <c:pt idx="1596">
                  <c:v>2.216920490264893</c:v>
                </c:pt>
                <c:pt idx="1597">
                  <c:v>2.143312091827394</c:v>
                </c:pt>
                <c:pt idx="1598">
                  <c:v>2.161378498077393</c:v>
                </c:pt>
                <c:pt idx="1599">
                  <c:v>2.200379962921143</c:v>
                </c:pt>
                <c:pt idx="1600">
                  <c:v>2.182069416046143</c:v>
                </c:pt>
                <c:pt idx="1601">
                  <c:v>2.17353593826294</c:v>
                </c:pt>
                <c:pt idx="1602">
                  <c:v>2.173017139434814</c:v>
                </c:pt>
                <c:pt idx="1603">
                  <c:v>2.211820240020752</c:v>
                </c:pt>
                <c:pt idx="1604">
                  <c:v>2.186887378692627</c:v>
                </c:pt>
                <c:pt idx="1605">
                  <c:v>2.20318376541138</c:v>
                </c:pt>
                <c:pt idx="1606">
                  <c:v>2.198289031982422</c:v>
                </c:pt>
                <c:pt idx="1607">
                  <c:v>2.212327117919922</c:v>
                </c:pt>
                <c:pt idx="1608">
                  <c:v>2.211009140014648</c:v>
                </c:pt>
                <c:pt idx="1609">
                  <c:v>2.220023269653321</c:v>
                </c:pt>
                <c:pt idx="1610">
                  <c:v>2.216560955047608</c:v>
                </c:pt>
                <c:pt idx="1611">
                  <c:v>2.22603666305542</c:v>
                </c:pt>
                <c:pt idx="1612">
                  <c:v>2.232308025360107</c:v>
                </c:pt>
                <c:pt idx="1613">
                  <c:v>2.240654582977295</c:v>
                </c:pt>
                <c:pt idx="1614">
                  <c:v>2.23633825302124</c:v>
                </c:pt>
                <c:pt idx="1615">
                  <c:v>2.220202083587647</c:v>
                </c:pt>
                <c:pt idx="1616">
                  <c:v>2.228551979064941</c:v>
                </c:pt>
                <c:pt idx="1617">
                  <c:v>2.226705665588379</c:v>
                </c:pt>
                <c:pt idx="1618">
                  <c:v>2.220327491760254</c:v>
                </c:pt>
                <c:pt idx="1619">
                  <c:v>2.232412452697754</c:v>
                </c:pt>
                <c:pt idx="1620">
                  <c:v>2.23796760559082</c:v>
                </c:pt>
                <c:pt idx="1621">
                  <c:v>2.219229812622071</c:v>
                </c:pt>
                <c:pt idx="1622">
                  <c:v>2.2299910736084</c:v>
                </c:pt>
                <c:pt idx="1623">
                  <c:v>2.227969284057618</c:v>
                </c:pt>
                <c:pt idx="1624">
                  <c:v>2.245585556030274</c:v>
                </c:pt>
                <c:pt idx="1625">
                  <c:v>2.229663009643555</c:v>
                </c:pt>
                <c:pt idx="1626">
                  <c:v>2.224734420776368</c:v>
                </c:pt>
                <c:pt idx="1627">
                  <c:v>2.230380172729493</c:v>
                </c:pt>
                <c:pt idx="1628">
                  <c:v>2.243655319213865</c:v>
                </c:pt>
                <c:pt idx="1629">
                  <c:v>2.252093429565428</c:v>
                </c:pt>
                <c:pt idx="1630">
                  <c:v>2.24977409362793</c:v>
                </c:pt>
                <c:pt idx="1631">
                  <c:v>2.256548995971678</c:v>
                </c:pt>
                <c:pt idx="1632">
                  <c:v>2.2683211517334</c:v>
                </c:pt>
                <c:pt idx="1633">
                  <c:v>2.267397994995118</c:v>
                </c:pt>
                <c:pt idx="1634">
                  <c:v>2.27723991394043</c:v>
                </c:pt>
                <c:pt idx="1635">
                  <c:v>2.273860092163086</c:v>
                </c:pt>
                <c:pt idx="1636">
                  <c:v>2.265448684692383</c:v>
                </c:pt>
                <c:pt idx="1637">
                  <c:v>2.248602981567383</c:v>
                </c:pt>
                <c:pt idx="1638">
                  <c:v>2.251761550903321</c:v>
                </c:pt>
                <c:pt idx="1639">
                  <c:v>2.258887405395508</c:v>
                </c:pt>
                <c:pt idx="1640">
                  <c:v>2.271063919067383</c:v>
                </c:pt>
                <c:pt idx="1641">
                  <c:v>2.270667190551758</c:v>
                </c:pt>
                <c:pt idx="1642">
                  <c:v>2.268607254028321</c:v>
                </c:pt>
                <c:pt idx="1643">
                  <c:v>2.279807205200195</c:v>
                </c:pt>
                <c:pt idx="1644">
                  <c:v>2.270857925415039</c:v>
                </c:pt>
                <c:pt idx="1645">
                  <c:v>2.273192520141602</c:v>
                </c:pt>
                <c:pt idx="1646">
                  <c:v>2.292014236450195</c:v>
                </c:pt>
                <c:pt idx="1647">
                  <c:v>2.283336515426637</c:v>
                </c:pt>
                <c:pt idx="1648">
                  <c:v>2.277788991928101</c:v>
                </c:pt>
                <c:pt idx="1649">
                  <c:v>2.263041372299195</c:v>
                </c:pt>
                <c:pt idx="1650">
                  <c:v>2.269167776107788</c:v>
                </c:pt>
                <c:pt idx="1651">
                  <c:v>2.269297475814819</c:v>
                </c:pt>
                <c:pt idx="1652">
                  <c:v>2.260348196029663</c:v>
                </c:pt>
                <c:pt idx="1653">
                  <c:v>2.257708425521851</c:v>
                </c:pt>
                <c:pt idx="1654">
                  <c:v>2.275536890029908</c:v>
                </c:pt>
                <c:pt idx="1655">
                  <c:v>2.27707039833069</c:v>
                </c:pt>
                <c:pt idx="1656">
                  <c:v>2.276377077102661</c:v>
                </c:pt>
                <c:pt idx="1657">
                  <c:v>2.2764838886261</c:v>
                </c:pt>
                <c:pt idx="1658">
                  <c:v>2.2820352268219</c:v>
                </c:pt>
                <c:pt idx="1659">
                  <c:v>2.27611481666565</c:v>
                </c:pt>
                <c:pt idx="1660">
                  <c:v>2.276219720840454</c:v>
                </c:pt>
                <c:pt idx="1661">
                  <c:v>2.266805047988892</c:v>
                </c:pt>
                <c:pt idx="1662">
                  <c:v>2.279969568252564</c:v>
                </c:pt>
                <c:pt idx="1663">
                  <c:v>2.280022974014281</c:v>
                </c:pt>
                <c:pt idx="1664">
                  <c:v>2.28067910194397</c:v>
                </c:pt>
                <c:pt idx="1665">
                  <c:v>2.28287636756897</c:v>
                </c:pt>
                <c:pt idx="1666">
                  <c:v>2.288164491653443</c:v>
                </c:pt>
                <c:pt idx="1667">
                  <c:v>2.300765390396118</c:v>
                </c:pt>
                <c:pt idx="1668">
                  <c:v>2.28859269142151</c:v>
                </c:pt>
                <c:pt idx="1669">
                  <c:v>2.279399271011353</c:v>
                </c:pt>
                <c:pt idx="1670">
                  <c:v>2.277238721847535</c:v>
                </c:pt>
                <c:pt idx="1671">
                  <c:v>2.28704249382019</c:v>
                </c:pt>
                <c:pt idx="1672">
                  <c:v>2.277070875167847</c:v>
                </c:pt>
                <c:pt idx="1673">
                  <c:v>2.28226077079773</c:v>
                </c:pt>
                <c:pt idx="1674">
                  <c:v>2.28195559501648</c:v>
                </c:pt>
                <c:pt idx="1675">
                  <c:v>2.283486242294314</c:v>
                </c:pt>
                <c:pt idx="1676">
                  <c:v>2.287125463485718</c:v>
                </c:pt>
                <c:pt idx="1677">
                  <c:v>2.289851064682007</c:v>
                </c:pt>
                <c:pt idx="1678">
                  <c:v>2.292549962997437</c:v>
                </c:pt>
                <c:pt idx="1679">
                  <c:v>2.287102575302124</c:v>
                </c:pt>
                <c:pt idx="1680">
                  <c:v>2.297699804306031</c:v>
                </c:pt>
                <c:pt idx="1681">
                  <c:v>2.300404424667358</c:v>
                </c:pt>
                <c:pt idx="1682">
                  <c:v>2.308400030136108</c:v>
                </c:pt>
                <c:pt idx="1683">
                  <c:v>2.309986944198608</c:v>
                </c:pt>
                <c:pt idx="1684">
                  <c:v>2.300831670761108</c:v>
                </c:pt>
                <c:pt idx="1685">
                  <c:v>2.296315069198608</c:v>
                </c:pt>
                <c:pt idx="1686">
                  <c:v>2.298718328475953</c:v>
                </c:pt>
                <c:pt idx="1687">
                  <c:v>2.28888976097107</c:v>
                </c:pt>
                <c:pt idx="1688">
                  <c:v>2.289866323471069</c:v>
                </c:pt>
                <c:pt idx="1689">
                  <c:v>2.286656255722046</c:v>
                </c:pt>
                <c:pt idx="1690">
                  <c:v>2.298348302841187</c:v>
                </c:pt>
                <c:pt idx="1691">
                  <c:v>2.312355871200559</c:v>
                </c:pt>
                <c:pt idx="1692">
                  <c:v>2.309502477645874</c:v>
                </c:pt>
                <c:pt idx="1693">
                  <c:v>2.324851388931274</c:v>
                </c:pt>
                <c:pt idx="1694">
                  <c:v>2.33127152442932</c:v>
                </c:pt>
                <c:pt idx="1695">
                  <c:v>2.32621705055237</c:v>
                </c:pt>
                <c:pt idx="1696">
                  <c:v>2.334220285415649</c:v>
                </c:pt>
                <c:pt idx="1697">
                  <c:v>2.326941843032837</c:v>
                </c:pt>
                <c:pt idx="1698">
                  <c:v>2.310293073654174</c:v>
                </c:pt>
                <c:pt idx="1699">
                  <c:v>2.315580244064331</c:v>
                </c:pt>
                <c:pt idx="1700">
                  <c:v>2.330983991622925</c:v>
                </c:pt>
                <c:pt idx="1701">
                  <c:v>2.329238767623901</c:v>
                </c:pt>
                <c:pt idx="1702">
                  <c:v>2.326553220748901</c:v>
                </c:pt>
                <c:pt idx="1703">
                  <c:v>2.321746702194214</c:v>
                </c:pt>
                <c:pt idx="1704">
                  <c:v>2.32879626274109</c:v>
                </c:pt>
                <c:pt idx="1705">
                  <c:v>2.316943998336792</c:v>
                </c:pt>
                <c:pt idx="1706">
                  <c:v>2.325610990524292</c:v>
                </c:pt>
                <c:pt idx="1707">
                  <c:v>2.328472013473508</c:v>
                </c:pt>
                <c:pt idx="1708">
                  <c:v>2.32451545715332</c:v>
                </c:pt>
                <c:pt idx="1709">
                  <c:v>2.329371566772461</c:v>
                </c:pt>
                <c:pt idx="1710">
                  <c:v>2.344172592163086</c:v>
                </c:pt>
                <c:pt idx="1711">
                  <c:v>2.349497909545898</c:v>
                </c:pt>
                <c:pt idx="1712">
                  <c:v>2.350855941772461</c:v>
                </c:pt>
                <c:pt idx="1713">
                  <c:v>2.34395133972168</c:v>
                </c:pt>
                <c:pt idx="1714">
                  <c:v>2.337718601226807</c:v>
                </c:pt>
                <c:pt idx="1715">
                  <c:v>2.342311496734619</c:v>
                </c:pt>
                <c:pt idx="1716">
                  <c:v>2.35415994644165</c:v>
                </c:pt>
                <c:pt idx="1717">
                  <c:v>2.347585792541504</c:v>
                </c:pt>
                <c:pt idx="1718">
                  <c:v>2.348898048400879</c:v>
                </c:pt>
                <c:pt idx="1719">
                  <c:v>2.351963396072388</c:v>
                </c:pt>
                <c:pt idx="1720">
                  <c:v>2.348352785110474</c:v>
                </c:pt>
                <c:pt idx="1721">
                  <c:v>2.349207277297974</c:v>
                </c:pt>
                <c:pt idx="1722">
                  <c:v>2.363481874465943</c:v>
                </c:pt>
                <c:pt idx="1723">
                  <c:v>2.378542299270627</c:v>
                </c:pt>
                <c:pt idx="1724">
                  <c:v>2.372087831497192</c:v>
                </c:pt>
                <c:pt idx="1725">
                  <c:v>2.381372804641724</c:v>
                </c:pt>
                <c:pt idx="1726">
                  <c:v>2.371851320266721</c:v>
                </c:pt>
                <c:pt idx="1727">
                  <c:v>2.351214761734009</c:v>
                </c:pt>
                <c:pt idx="1728">
                  <c:v>2.356812829971313</c:v>
                </c:pt>
                <c:pt idx="1729">
                  <c:v>2.371110315322876</c:v>
                </c:pt>
                <c:pt idx="1730">
                  <c:v>2.382966394424438</c:v>
                </c:pt>
                <c:pt idx="1731">
                  <c:v>2.383790369033814</c:v>
                </c:pt>
                <c:pt idx="1732">
                  <c:v>2.382272119522093</c:v>
                </c:pt>
                <c:pt idx="1733">
                  <c:v>2.379296655654907</c:v>
                </c:pt>
                <c:pt idx="1734">
                  <c:v>2.38268410682678</c:v>
                </c:pt>
                <c:pt idx="1735">
                  <c:v>2.391801233291626</c:v>
                </c:pt>
                <c:pt idx="1736">
                  <c:v>2.39729105949402</c:v>
                </c:pt>
                <c:pt idx="1737">
                  <c:v>2.391111249923706</c:v>
                </c:pt>
                <c:pt idx="1738">
                  <c:v>2.385368223190308</c:v>
                </c:pt>
                <c:pt idx="1739">
                  <c:v>2.389678831100463</c:v>
                </c:pt>
                <c:pt idx="1740">
                  <c:v>2.398696775436401</c:v>
                </c:pt>
                <c:pt idx="1741">
                  <c:v>2.394912595748901</c:v>
                </c:pt>
                <c:pt idx="1742">
                  <c:v>2.386184568405152</c:v>
                </c:pt>
                <c:pt idx="1743">
                  <c:v>2.390678281784058</c:v>
                </c:pt>
                <c:pt idx="1744">
                  <c:v>2.397865171432495</c:v>
                </c:pt>
                <c:pt idx="1745">
                  <c:v>2.409614439010618</c:v>
                </c:pt>
                <c:pt idx="1746">
                  <c:v>2.394325132369995</c:v>
                </c:pt>
                <c:pt idx="1747">
                  <c:v>2.396434898376465</c:v>
                </c:pt>
                <c:pt idx="1748">
                  <c:v>2.38743221282959</c:v>
                </c:pt>
                <c:pt idx="1749">
                  <c:v>2.399471397399902</c:v>
                </c:pt>
                <c:pt idx="1750">
                  <c:v>2.400459403991698</c:v>
                </c:pt>
                <c:pt idx="1751">
                  <c:v>2.394086952209473</c:v>
                </c:pt>
                <c:pt idx="1752">
                  <c:v>2.401060218811036</c:v>
                </c:pt>
                <c:pt idx="1753">
                  <c:v>2.408178443908691</c:v>
                </c:pt>
                <c:pt idx="1754">
                  <c:v>2.403761024475098</c:v>
                </c:pt>
                <c:pt idx="1755">
                  <c:v>2.408002967834473</c:v>
                </c:pt>
                <c:pt idx="1756">
                  <c:v>2.40662872314453</c:v>
                </c:pt>
                <c:pt idx="1757">
                  <c:v>2.407269592285157</c:v>
                </c:pt>
                <c:pt idx="1758">
                  <c:v>2.415928001403806</c:v>
                </c:pt>
                <c:pt idx="1759">
                  <c:v>2.411853904724118</c:v>
                </c:pt>
                <c:pt idx="1760">
                  <c:v>2.405029411315918</c:v>
                </c:pt>
                <c:pt idx="1761">
                  <c:v>2.392799491882324</c:v>
                </c:pt>
                <c:pt idx="1762">
                  <c:v>2.38352596282959</c:v>
                </c:pt>
                <c:pt idx="1763">
                  <c:v>2.386043663024902</c:v>
                </c:pt>
                <c:pt idx="1764">
                  <c:v>2.402423973083496</c:v>
                </c:pt>
                <c:pt idx="1765">
                  <c:v>2.417652244567871</c:v>
                </c:pt>
                <c:pt idx="1766">
                  <c:v>2.406223411560059</c:v>
                </c:pt>
                <c:pt idx="1767">
                  <c:v>2.412929649353027</c:v>
                </c:pt>
                <c:pt idx="1768">
                  <c:v>2.40784465789795</c:v>
                </c:pt>
                <c:pt idx="1769">
                  <c:v>2.410377616882325</c:v>
                </c:pt>
                <c:pt idx="1770">
                  <c:v>2.40066921234131</c:v>
                </c:pt>
                <c:pt idx="1771">
                  <c:v>2.389537925720215</c:v>
                </c:pt>
                <c:pt idx="1772">
                  <c:v>2.383602256774903</c:v>
                </c:pt>
                <c:pt idx="1773">
                  <c:v>2.388816947937012</c:v>
                </c:pt>
                <c:pt idx="1774">
                  <c:v>2.396705741882325</c:v>
                </c:pt>
                <c:pt idx="1775">
                  <c:v>2.401161308288575</c:v>
                </c:pt>
                <c:pt idx="1776">
                  <c:v>2.415283317565918</c:v>
                </c:pt>
                <c:pt idx="1777">
                  <c:v>2.416473503112793</c:v>
                </c:pt>
                <c:pt idx="1778">
                  <c:v>2.41860210418701</c:v>
                </c:pt>
                <c:pt idx="1779">
                  <c:v>2.423194999694824</c:v>
                </c:pt>
                <c:pt idx="1780">
                  <c:v>2.425878639221189</c:v>
                </c:pt>
                <c:pt idx="1781">
                  <c:v>2.429292793273925</c:v>
                </c:pt>
                <c:pt idx="1782">
                  <c:v>2.436754341125488</c:v>
                </c:pt>
                <c:pt idx="1783">
                  <c:v>2.450166816711426</c:v>
                </c:pt>
                <c:pt idx="1784">
                  <c:v>2.442384834289551</c:v>
                </c:pt>
                <c:pt idx="1785">
                  <c:v>2.430524940490723</c:v>
                </c:pt>
                <c:pt idx="1786">
                  <c:v>2.429708595275879</c:v>
                </c:pt>
                <c:pt idx="1787">
                  <c:v>2.436365242004395</c:v>
                </c:pt>
                <c:pt idx="1788">
                  <c:v>2.431711311340332</c:v>
                </c:pt>
                <c:pt idx="1789">
                  <c:v>2.435588951110839</c:v>
                </c:pt>
                <c:pt idx="1790">
                  <c:v>2.445263023376464</c:v>
                </c:pt>
                <c:pt idx="1791">
                  <c:v>2.426448936462402</c:v>
                </c:pt>
                <c:pt idx="1792">
                  <c:v>2.430849189758298</c:v>
                </c:pt>
                <c:pt idx="1793">
                  <c:v>2.432405586242675</c:v>
                </c:pt>
                <c:pt idx="1794">
                  <c:v>2.446481819152832</c:v>
                </c:pt>
                <c:pt idx="1795">
                  <c:v>2.442590827941895</c:v>
                </c:pt>
                <c:pt idx="1796">
                  <c:v>2.434763069152832</c:v>
                </c:pt>
                <c:pt idx="1797">
                  <c:v>2.437135810852051</c:v>
                </c:pt>
                <c:pt idx="1798">
                  <c:v>2.450777168273926</c:v>
                </c:pt>
                <c:pt idx="1799">
                  <c:v>2.452592964172363</c:v>
                </c:pt>
                <c:pt idx="1800">
                  <c:v>2.463213081359863</c:v>
                </c:pt>
                <c:pt idx="1801">
                  <c:v>2.44639789581299</c:v>
                </c:pt>
                <c:pt idx="1802">
                  <c:v>2.440569038391114</c:v>
                </c:pt>
                <c:pt idx="1803">
                  <c:v>2.45128070831299</c:v>
                </c:pt>
                <c:pt idx="1804">
                  <c:v>2.449403877258301</c:v>
                </c:pt>
                <c:pt idx="1805">
                  <c:v>2.454561347961426</c:v>
                </c:pt>
                <c:pt idx="1806">
                  <c:v>2.451379890441894</c:v>
                </c:pt>
                <c:pt idx="1807">
                  <c:v>2.455423469543457</c:v>
                </c:pt>
                <c:pt idx="1808">
                  <c:v>2.451242561340332</c:v>
                </c:pt>
                <c:pt idx="1809">
                  <c:v>2.466207380294799</c:v>
                </c:pt>
                <c:pt idx="1810">
                  <c:v>2.466085309982299</c:v>
                </c:pt>
                <c:pt idx="1811">
                  <c:v>2.469285840988159</c:v>
                </c:pt>
                <c:pt idx="1812">
                  <c:v>2.467887754440308</c:v>
                </c:pt>
                <c:pt idx="1813">
                  <c:v>2.472282285690308</c:v>
                </c:pt>
                <c:pt idx="1814">
                  <c:v>2.478210325241088</c:v>
                </c:pt>
                <c:pt idx="1815">
                  <c:v>2.475955839157102</c:v>
                </c:pt>
                <c:pt idx="1816">
                  <c:v>2.471244688034058</c:v>
                </c:pt>
                <c:pt idx="1817">
                  <c:v>2.470882291793822</c:v>
                </c:pt>
                <c:pt idx="1818">
                  <c:v>2.473243589401243</c:v>
                </c:pt>
                <c:pt idx="1819">
                  <c:v>2.461608762741089</c:v>
                </c:pt>
                <c:pt idx="1820">
                  <c:v>2.464466924667358</c:v>
                </c:pt>
                <c:pt idx="1821">
                  <c:v>2.472744340896607</c:v>
                </c:pt>
                <c:pt idx="1822">
                  <c:v>2.472195024490357</c:v>
                </c:pt>
                <c:pt idx="1823">
                  <c:v>2.478153581619263</c:v>
                </c:pt>
                <c:pt idx="1824">
                  <c:v>2.480533952713013</c:v>
                </c:pt>
                <c:pt idx="1825">
                  <c:v>2.480202312469482</c:v>
                </c:pt>
                <c:pt idx="1826">
                  <c:v>2.484850521087647</c:v>
                </c:pt>
                <c:pt idx="1827">
                  <c:v>2.480318660736084</c:v>
                </c:pt>
                <c:pt idx="1828">
                  <c:v>2.480799312591553</c:v>
                </c:pt>
                <c:pt idx="1829">
                  <c:v>2.497950191497803</c:v>
                </c:pt>
                <c:pt idx="1830">
                  <c:v>2.487208003997803</c:v>
                </c:pt>
                <c:pt idx="1831">
                  <c:v>2.485685939788816</c:v>
                </c:pt>
                <c:pt idx="1832">
                  <c:v>2.482740993499753</c:v>
                </c:pt>
                <c:pt idx="1833">
                  <c:v>2.479125375747681</c:v>
                </c:pt>
                <c:pt idx="1834">
                  <c:v>2.47878586769104</c:v>
                </c:pt>
                <c:pt idx="1835">
                  <c:v>2.493663187026978</c:v>
                </c:pt>
                <c:pt idx="1836">
                  <c:v>2.506832475662231</c:v>
                </c:pt>
                <c:pt idx="1837">
                  <c:v>2.490814561843872</c:v>
                </c:pt>
                <c:pt idx="1838">
                  <c:v>2.488914842605591</c:v>
                </c:pt>
                <c:pt idx="1839">
                  <c:v>2.497347230911255</c:v>
                </c:pt>
                <c:pt idx="1840">
                  <c:v>2.499606485366818</c:v>
                </c:pt>
                <c:pt idx="1841">
                  <c:v>2.492320413589477</c:v>
                </c:pt>
                <c:pt idx="1842">
                  <c:v>2.499508256912232</c:v>
                </c:pt>
                <c:pt idx="1843">
                  <c:v>2.520069475173949</c:v>
                </c:pt>
                <c:pt idx="1844">
                  <c:v>2.52787434577942</c:v>
                </c:pt>
                <c:pt idx="1845">
                  <c:v>2.521381731033326</c:v>
                </c:pt>
                <c:pt idx="1846">
                  <c:v>2.513851518630982</c:v>
                </c:pt>
                <c:pt idx="1847">
                  <c:v>2.523370141983033</c:v>
                </c:pt>
                <c:pt idx="1848">
                  <c:v>2.527261133193968</c:v>
                </c:pt>
                <c:pt idx="1849">
                  <c:v>2.518700952529908</c:v>
                </c:pt>
                <c:pt idx="1850">
                  <c:v>2.514176721572876</c:v>
                </c:pt>
                <c:pt idx="1851">
                  <c:v>2.525956506729126</c:v>
                </c:pt>
                <c:pt idx="1852">
                  <c:v>2.529584283828735</c:v>
                </c:pt>
                <c:pt idx="1853">
                  <c:v>2.513837213516235</c:v>
                </c:pt>
                <c:pt idx="1854">
                  <c:v>2.511661882400513</c:v>
                </c:pt>
                <c:pt idx="1855">
                  <c:v>2.516039247512818</c:v>
                </c:pt>
                <c:pt idx="1856">
                  <c:v>2.518863077163696</c:v>
                </c:pt>
                <c:pt idx="1857">
                  <c:v>2.514598245620728</c:v>
                </c:pt>
                <c:pt idx="1858">
                  <c:v>2.534221048355103</c:v>
                </c:pt>
                <c:pt idx="1859">
                  <c:v>2.537021036148071</c:v>
                </c:pt>
                <c:pt idx="1860">
                  <c:v>2.517215127944946</c:v>
                </c:pt>
                <c:pt idx="1861">
                  <c:v>2.518561716079712</c:v>
                </c:pt>
                <c:pt idx="1862">
                  <c:v>2.515603418350218</c:v>
                </c:pt>
                <c:pt idx="1863">
                  <c:v>2.525849695205686</c:v>
                </c:pt>
                <c:pt idx="1864">
                  <c:v>2.534028406143186</c:v>
                </c:pt>
                <c:pt idx="1865">
                  <c:v>2.542260522842408</c:v>
                </c:pt>
                <c:pt idx="1866">
                  <c:v>2.541520471572876</c:v>
                </c:pt>
                <c:pt idx="1867">
                  <c:v>2.540368432998657</c:v>
                </c:pt>
                <c:pt idx="1868">
                  <c:v>2.550877923965454</c:v>
                </c:pt>
                <c:pt idx="1869">
                  <c:v>2.550679559707642</c:v>
                </c:pt>
                <c:pt idx="1870">
                  <c:v>2.551453943252563</c:v>
                </c:pt>
                <c:pt idx="1871">
                  <c:v>2.549437875747681</c:v>
                </c:pt>
                <c:pt idx="1872">
                  <c:v>2.539458627700803</c:v>
                </c:pt>
                <c:pt idx="1873">
                  <c:v>2.541137094497681</c:v>
                </c:pt>
                <c:pt idx="1874">
                  <c:v>2.549270029067994</c:v>
                </c:pt>
                <c:pt idx="1875">
                  <c:v>2.553752298355103</c:v>
                </c:pt>
                <c:pt idx="1876">
                  <c:v>2.549571390151978</c:v>
                </c:pt>
                <c:pt idx="1877">
                  <c:v>2.541118021011353</c:v>
                </c:pt>
                <c:pt idx="1878">
                  <c:v>2.533000345230103</c:v>
                </c:pt>
                <c:pt idx="1879">
                  <c:v>2.532969827651978</c:v>
                </c:pt>
                <c:pt idx="1880">
                  <c:v>2.5338662815094</c:v>
                </c:pt>
                <c:pt idx="1881">
                  <c:v>2.537024850845337</c:v>
                </c:pt>
                <c:pt idx="1882">
                  <c:v>2.55369507789612</c:v>
                </c:pt>
                <c:pt idx="1883">
                  <c:v>2.56352173805237</c:v>
                </c:pt>
                <c:pt idx="1884">
                  <c:v>2.561540002822876</c:v>
                </c:pt>
                <c:pt idx="1885">
                  <c:v>2.55539071083069</c:v>
                </c:pt>
                <c:pt idx="1886">
                  <c:v>2.563767786026001</c:v>
                </c:pt>
                <c:pt idx="1887">
                  <c:v>2.55307900428772</c:v>
                </c:pt>
                <c:pt idx="1888">
                  <c:v>2.547921533584595</c:v>
                </c:pt>
                <c:pt idx="1889">
                  <c:v>2.540978784561158</c:v>
                </c:pt>
                <c:pt idx="1890">
                  <c:v>2.532616968154907</c:v>
                </c:pt>
                <c:pt idx="1891">
                  <c:v>2.546403284072876</c:v>
                </c:pt>
                <c:pt idx="1892">
                  <c:v>2.55893074989319</c:v>
                </c:pt>
                <c:pt idx="1893">
                  <c:v>2.558717126846314</c:v>
                </c:pt>
                <c:pt idx="1894">
                  <c:v>2.573445672988889</c:v>
                </c:pt>
                <c:pt idx="1895">
                  <c:v>2.567363376617433</c:v>
                </c:pt>
                <c:pt idx="1896">
                  <c:v>2.57022439956665</c:v>
                </c:pt>
                <c:pt idx="1897">
                  <c:v>2.57098352432251</c:v>
                </c:pt>
                <c:pt idx="1898">
                  <c:v>2.560235614776611</c:v>
                </c:pt>
                <c:pt idx="1899">
                  <c:v>2.562500591278077</c:v>
                </c:pt>
                <c:pt idx="1900">
                  <c:v>2.553312892913818</c:v>
                </c:pt>
                <c:pt idx="1901">
                  <c:v>2.565512294769287</c:v>
                </c:pt>
                <c:pt idx="1902">
                  <c:v>2.568398590087891</c:v>
                </c:pt>
                <c:pt idx="1903">
                  <c:v>2.561364288330078</c:v>
                </c:pt>
                <c:pt idx="1904">
                  <c:v>2.568287963867188</c:v>
                </c:pt>
                <c:pt idx="1905">
                  <c:v>2.587964172363281</c:v>
                </c:pt>
                <c:pt idx="1906">
                  <c:v>2.585991973876953</c:v>
                </c:pt>
                <c:pt idx="1907">
                  <c:v>2.57509147644043</c:v>
                </c:pt>
                <c:pt idx="1908">
                  <c:v>2.577181930541993</c:v>
                </c:pt>
                <c:pt idx="1909">
                  <c:v>2.571372146606445</c:v>
                </c:pt>
                <c:pt idx="1910">
                  <c:v>2.563912506103516</c:v>
                </c:pt>
                <c:pt idx="1911">
                  <c:v>2.572899932861328</c:v>
                </c:pt>
                <c:pt idx="1912">
                  <c:v>2.573792572021485</c:v>
                </c:pt>
                <c:pt idx="1913">
                  <c:v>2.581990356445313</c:v>
                </c:pt>
                <c:pt idx="1914">
                  <c:v>2.58807861328125</c:v>
                </c:pt>
                <c:pt idx="1915">
                  <c:v>2.590151901245118</c:v>
                </c:pt>
                <c:pt idx="1916">
                  <c:v>2.584754104614258</c:v>
                </c:pt>
                <c:pt idx="1917">
                  <c:v>2.583586807250977</c:v>
                </c:pt>
                <c:pt idx="1918">
                  <c:v>2.590930099487305</c:v>
                </c:pt>
                <c:pt idx="1919">
                  <c:v>2.593217010498047</c:v>
                </c:pt>
                <c:pt idx="1920">
                  <c:v>2.607632751464844</c:v>
                </c:pt>
                <c:pt idx="1921">
                  <c:v>2.60590087890625</c:v>
                </c:pt>
                <c:pt idx="1922">
                  <c:v>2.620434875488281</c:v>
                </c:pt>
                <c:pt idx="1923">
                  <c:v>2.616616363525391</c:v>
                </c:pt>
                <c:pt idx="1924">
                  <c:v>2.612926597595215</c:v>
                </c:pt>
                <c:pt idx="1925">
                  <c:v>2.609996910095215</c:v>
                </c:pt>
                <c:pt idx="1926">
                  <c:v>2.605974311828614</c:v>
                </c:pt>
                <c:pt idx="1927">
                  <c:v>2.613313789367676</c:v>
                </c:pt>
                <c:pt idx="1928">
                  <c:v>2.604845161437988</c:v>
                </c:pt>
                <c:pt idx="1929">
                  <c:v>2.599710578918457</c:v>
                </c:pt>
                <c:pt idx="1930">
                  <c:v>2.603357429504395</c:v>
                </c:pt>
                <c:pt idx="1931">
                  <c:v>2.608644599914551</c:v>
                </c:pt>
                <c:pt idx="1932">
                  <c:v>2.615388984680174</c:v>
                </c:pt>
                <c:pt idx="1933">
                  <c:v>2.613344306945801</c:v>
                </c:pt>
                <c:pt idx="1934">
                  <c:v>2.62032138824463</c:v>
                </c:pt>
                <c:pt idx="1935">
                  <c:v>2.622030372619629</c:v>
                </c:pt>
                <c:pt idx="1936">
                  <c:v>2.616598243713379</c:v>
                </c:pt>
                <c:pt idx="1937">
                  <c:v>2.623721237182618</c:v>
                </c:pt>
                <c:pt idx="1938">
                  <c:v>2.63807975769043</c:v>
                </c:pt>
                <c:pt idx="1939">
                  <c:v>2.628359909057618</c:v>
                </c:pt>
                <c:pt idx="1940">
                  <c:v>2.621227378845215</c:v>
                </c:pt>
                <c:pt idx="1941">
                  <c:v>2.631183738708496</c:v>
                </c:pt>
                <c:pt idx="1942">
                  <c:v>2.634627933502197</c:v>
                </c:pt>
                <c:pt idx="1943">
                  <c:v>2.639934177398682</c:v>
                </c:pt>
                <c:pt idx="1944">
                  <c:v>2.625438327789307</c:v>
                </c:pt>
                <c:pt idx="1945">
                  <c:v>2.632693881988525</c:v>
                </c:pt>
                <c:pt idx="1946">
                  <c:v>2.639701480865479</c:v>
                </c:pt>
                <c:pt idx="1947">
                  <c:v>2.61732232093811</c:v>
                </c:pt>
                <c:pt idx="1948">
                  <c:v>2.613610620498657</c:v>
                </c:pt>
                <c:pt idx="1949">
                  <c:v>2.60837685585022</c:v>
                </c:pt>
                <c:pt idx="1950">
                  <c:v>2.603021020889283</c:v>
                </c:pt>
                <c:pt idx="1951">
                  <c:v>2.614503259658813</c:v>
                </c:pt>
                <c:pt idx="1952">
                  <c:v>2.619687433242797</c:v>
                </c:pt>
                <c:pt idx="1953">
                  <c:v>2.623854990005494</c:v>
                </c:pt>
                <c:pt idx="1954">
                  <c:v>2.638041849136353</c:v>
                </c:pt>
                <c:pt idx="1955">
                  <c:v>2.627217645645142</c:v>
                </c:pt>
                <c:pt idx="1956">
                  <c:v>2.602803583145139</c:v>
                </c:pt>
                <c:pt idx="1957">
                  <c:v>2.60370385169983</c:v>
                </c:pt>
                <c:pt idx="1958">
                  <c:v>2.619225854873657</c:v>
                </c:pt>
                <c:pt idx="1959">
                  <c:v>2.628625268936158</c:v>
                </c:pt>
                <c:pt idx="1960">
                  <c:v>2.642834062576294</c:v>
                </c:pt>
                <c:pt idx="1961">
                  <c:v>2.644312257766724</c:v>
                </c:pt>
                <c:pt idx="1962">
                  <c:v>2.650373811721802</c:v>
                </c:pt>
                <c:pt idx="1963">
                  <c:v>2.642225618362427</c:v>
                </c:pt>
                <c:pt idx="1964">
                  <c:v>2.636366243362427</c:v>
                </c:pt>
                <c:pt idx="1965">
                  <c:v>2.626520509719849</c:v>
                </c:pt>
                <c:pt idx="1966">
                  <c:v>2.630579347610474</c:v>
                </c:pt>
                <c:pt idx="1967">
                  <c:v>2.626819963455198</c:v>
                </c:pt>
                <c:pt idx="1968">
                  <c:v>2.627109880447388</c:v>
                </c:pt>
                <c:pt idx="1969">
                  <c:v>2.628361101150513</c:v>
                </c:pt>
                <c:pt idx="1970">
                  <c:v>2.637524003982544</c:v>
                </c:pt>
                <c:pt idx="1971">
                  <c:v>2.63639485359192</c:v>
                </c:pt>
                <c:pt idx="1972">
                  <c:v>2.625765199661254</c:v>
                </c:pt>
                <c:pt idx="1973">
                  <c:v>2.642359132766724</c:v>
                </c:pt>
                <c:pt idx="1974">
                  <c:v>2.645384187698365</c:v>
                </c:pt>
                <c:pt idx="1975">
                  <c:v>2.654672975540158</c:v>
                </c:pt>
                <c:pt idx="1976">
                  <c:v>2.652883882522583</c:v>
                </c:pt>
                <c:pt idx="1977">
                  <c:v>2.652817125320435</c:v>
                </c:pt>
                <c:pt idx="1978">
                  <c:v>2.652126665115357</c:v>
                </c:pt>
                <c:pt idx="1979">
                  <c:v>2.664333696365357</c:v>
                </c:pt>
                <c:pt idx="1980">
                  <c:v>2.66746174812317</c:v>
                </c:pt>
                <c:pt idx="1981">
                  <c:v>2.656635637283323</c:v>
                </c:pt>
                <c:pt idx="1982">
                  <c:v>2.666893358230591</c:v>
                </c:pt>
                <c:pt idx="1983">
                  <c:v>2.671776170730591</c:v>
                </c:pt>
                <c:pt idx="1984">
                  <c:v>2.66597020149231</c:v>
                </c:pt>
                <c:pt idx="1985">
                  <c:v>2.656451339721677</c:v>
                </c:pt>
                <c:pt idx="1986">
                  <c:v>2.652680511474608</c:v>
                </c:pt>
                <c:pt idx="1987">
                  <c:v>2.660584564208985</c:v>
                </c:pt>
                <c:pt idx="1988">
                  <c:v>2.677024002075196</c:v>
                </c:pt>
                <c:pt idx="1989">
                  <c:v>2.673522109985352</c:v>
                </c:pt>
                <c:pt idx="1990">
                  <c:v>2.672446365356444</c:v>
                </c:pt>
                <c:pt idx="1991">
                  <c:v>2.678185815811158</c:v>
                </c:pt>
                <c:pt idx="1992">
                  <c:v>2.66911494255066</c:v>
                </c:pt>
                <c:pt idx="1993">
                  <c:v>2.65739619255066</c:v>
                </c:pt>
                <c:pt idx="1994">
                  <c:v>2.657264585494995</c:v>
                </c:pt>
                <c:pt idx="1995">
                  <c:v>2.67070185661316</c:v>
                </c:pt>
                <c:pt idx="1996">
                  <c:v>2.66356074333191</c:v>
                </c:pt>
                <c:pt idx="1997">
                  <c:v>2.65447413444519</c:v>
                </c:pt>
                <c:pt idx="1998">
                  <c:v>2.687646741867066</c:v>
                </c:pt>
                <c:pt idx="1999">
                  <c:v>2.68132960319519</c:v>
                </c:pt>
                <c:pt idx="2000">
                  <c:v>2.692685956954956</c:v>
                </c:pt>
                <c:pt idx="2001">
                  <c:v>2.701052541732788</c:v>
                </c:pt>
                <c:pt idx="2002">
                  <c:v>2.695238943099976</c:v>
                </c:pt>
                <c:pt idx="2003">
                  <c:v>2.695666189193723</c:v>
                </c:pt>
                <c:pt idx="2004">
                  <c:v>2.680571432113647</c:v>
                </c:pt>
                <c:pt idx="2005">
                  <c:v>2.680617208480835</c:v>
                </c:pt>
                <c:pt idx="2006">
                  <c:v>2.692656393051145</c:v>
                </c:pt>
                <c:pt idx="2007">
                  <c:v>2.712942953109738</c:v>
                </c:pt>
                <c:pt idx="2008">
                  <c:v>2.707877035140992</c:v>
                </c:pt>
                <c:pt idx="2009">
                  <c:v>2.692068929672238</c:v>
                </c:pt>
                <c:pt idx="2010">
                  <c:v>2.668600912094117</c:v>
                </c:pt>
                <c:pt idx="2011">
                  <c:v>2.667242879867554</c:v>
                </c:pt>
                <c:pt idx="2012">
                  <c:v>2.737463827133179</c:v>
                </c:pt>
                <c:pt idx="2013">
                  <c:v>2.743811483383179</c:v>
                </c:pt>
                <c:pt idx="2014">
                  <c:v>2.71616255760193</c:v>
                </c:pt>
                <c:pt idx="2015">
                  <c:v>2.69046675682068</c:v>
                </c:pt>
                <c:pt idx="2016">
                  <c:v>2.70133101463318</c:v>
                </c:pt>
                <c:pt idx="2017">
                  <c:v>2.721686239242554</c:v>
                </c:pt>
                <c:pt idx="2018">
                  <c:v>2.691687459945679</c:v>
                </c:pt>
                <c:pt idx="2019">
                  <c:v>2.70993697166443</c:v>
                </c:pt>
                <c:pt idx="2020">
                  <c:v>2.725411529541016</c:v>
                </c:pt>
                <c:pt idx="2021">
                  <c:v>2.722901458740235</c:v>
                </c:pt>
                <c:pt idx="2022">
                  <c:v>2.730973358154297</c:v>
                </c:pt>
                <c:pt idx="2023">
                  <c:v>2.74307357788086</c:v>
                </c:pt>
                <c:pt idx="2024">
                  <c:v>2.754487152099609</c:v>
                </c:pt>
                <c:pt idx="2025">
                  <c:v>2.736985321044922</c:v>
                </c:pt>
                <c:pt idx="2026">
                  <c:v>2.710267181396484</c:v>
                </c:pt>
                <c:pt idx="2027">
                  <c:v>2.709290618896485</c:v>
                </c:pt>
                <c:pt idx="2028">
                  <c:v>2.719323272705078</c:v>
                </c:pt>
                <c:pt idx="2029">
                  <c:v>2.722664947509766</c:v>
                </c:pt>
                <c:pt idx="2030">
                  <c:v>2.725144500732422</c:v>
                </c:pt>
                <c:pt idx="2031">
                  <c:v>2.731568450927734</c:v>
                </c:pt>
                <c:pt idx="2032">
                  <c:v>2.733758087158203</c:v>
                </c:pt>
                <c:pt idx="2033">
                  <c:v>2.751198883056641</c:v>
                </c:pt>
                <c:pt idx="2034">
                  <c:v>2.737408752441407</c:v>
                </c:pt>
                <c:pt idx="2035">
                  <c:v>2.73705780029297</c:v>
                </c:pt>
                <c:pt idx="2036">
                  <c:v>2.7436572265625</c:v>
                </c:pt>
                <c:pt idx="2037">
                  <c:v>2.743939514160157</c:v>
                </c:pt>
                <c:pt idx="2038">
                  <c:v>2.743519897460938</c:v>
                </c:pt>
                <c:pt idx="2039">
                  <c:v>2.746441955566407</c:v>
                </c:pt>
                <c:pt idx="2040">
                  <c:v>2.746197814941407</c:v>
                </c:pt>
                <c:pt idx="2041">
                  <c:v>2.769971008300782</c:v>
                </c:pt>
                <c:pt idx="2042">
                  <c:v>2.766247863769531</c:v>
                </c:pt>
                <c:pt idx="2043">
                  <c:v>2.77180206298828</c:v>
                </c:pt>
                <c:pt idx="2044">
                  <c:v>2.758832092285157</c:v>
                </c:pt>
                <c:pt idx="2045">
                  <c:v>2.743069763183594</c:v>
                </c:pt>
                <c:pt idx="2046">
                  <c:v>2.754395599365234</c:v>
                </c:pt>
                <c:pt idx="2047">
                  <c:v>2.764100189208984</c:v>
                </c:pt>
                <c:pt idx="2048">
                  <c:v>2.752778167724609</c:v>
                </c:pt>
                <c:pt idx="2049">
                  <c:v>2.75003158569336</c:v>
                </c:pt>
                <c:pt idx="2050">
                  <c:v>2.755875701904297</c:v>
                </c:pt>
                <c:pt idx="2051">
                  <c:v>2.762864227294922</c:v>
                </c:pt>
                <c:pt idx="2052">
                  <c:v>2.760665054321289</c:v>
                </c:pt>
                <c:pt idx="2053">
                  <c:v>2.746520156860352</c:v>
                </c:pt>
                <c:pt idx="2054">
                  <c:v>2.7578333568573</c:v>
                </c:pt>
                <c:pt idx="2055">
                  <c:v>2.752057905197144</c:v>
                </c:pt>
                <c:pt idx="2056">
                  <c:v>2.74775492668152</c:v>
                </c:pt>
                <c:pt idx="2057">
                  <c:v>2.762700910568237</c:v>
                </c:pt>
                <c:pt idx="2058">
                  <c:v>2.777616376876831</c:v>
                </c:pt>
                <c:pt idx="2059">
                  <c:v>2.766393537521363</c:v>
                </c:pt>
                <c:pt idx="2060">
                  <c:v>2.7748068523407</c:v>
                </c:pt>
                <c:pt idx="2061">
                  <c:v>2.780017728805542</c:v>
                </c:pt>
                <c:pt idx="2062">
                  <c:v>2.772937650680542</c:v>
                </c:pt>
                <c:pt idx="2063">
                  <c:v>2.772800321578979</c:v>
                </c:pt>
                <c:pt idx="2064">
                  <c:v>2.7612570476532</c:v>
                </c:pt>
                <c:pt idx="2065">
                  <c:v>2.746364469528198</c:v>
                </c:pt>
                <c:pt idx="2066">
                  <c:v>2.762409086227417</c:v>
                </c:pt>
                <c:pt idx="2067">
                  <c:v>2.765048856735229</c:v>
                </c:pt>
                <c:pt idx="2068">
                  <c:v>2.772388334274292</c:v>
                </c:pt>
                <c:pt idx="2069">
                  <c:v>2.774529333114624</c:v>
                </c:pt>
                <c:pt idx="2070">
                  <c:v>2.784417028427124</c:v>
                </c:pt>
                <c:pt idx="2071">
                  <c:v>2.774350996017456</c:v>
                </c:pt>
                <c:pt idx="2072">
                  <c:v>2.762021894454956</c:v>
                </c:pt>
                <c:pt idx="2073">
                  <c:v>2.758413190841675</c:v>
                </c:pt>
                <c:pt idx="2074">
                  <c:v>2.764274473190308</c:v>
                </c:pt>
                <c:pt idx="2075">
                  <c:v>2.775367612838745</c:v>
                </c:pt>
                <c:pt idx="2076">
                  <c:v>2.780929441452027</c:v>
                </c:pt>
                <c:pt idx="2077">
                  <c:v>2.791489000320435</c:v>
                </c:pt>
                <c:pt idx="2078">
                  <c:v>2.798347826004028</c:v>
                </c:pt>
                <c:pt idx="2079">
                  <c:v>2.78572117805481</c:v>
                </c:pt>
                <c:pt idx="2080">
                  <c:v>2.789429063796997</c:v>
                </c:pt>
                <c:pt idx="2081">
                  <c:v>2.773647661209106</c:v>
                </c:pt>
                <c:pt idx="2082">
                  <c:v>2.7728160572052</c:v>
                </c:pt>
                <c:pt idx="2083">
                  <c:v>2.790974016189576</c:v>
                </c:pt>
                <c:pt idx="2084">
                  <c:v>2.766205186843872</c:v>
                </c:pt>
                <c:pt idx="2085">
                  <c:v>2.76356541633606</c:v>
                </c:pt>
                <c:pt idx="2086">
                  <c:v>2.763676042556763</c:v>
                </c:pt>
                <c:pt idx="2087">
                  <c:v>2.771824235916138</c:v>
                </c:pt>
                <c:pt idx="2088">
                  <c:v>2.782368059158325</c:v>
                </c:pt>
                <c:pt idx="2089">
                  <c:v>2.795042152404783</c:v>
                </c:pt>
                <c:pt idx="2090">
                  <c:v>2.821134681701661</c:v>
                </c:pt>
                <c:pt idx="2091">
                  <c:v>2.833189125061035</c:v>
                </c:pt>
                <c:pt idx="2092">
                  <c:v>2.809248085021973</c:v>
                </c:pt>
                <c:pt idx="2093">
                  <c:v>2.807008857727051</c:v>
                </c:pt>
                <c:pt idx="2094">
                  <c:v>2.809534187316895</c:v>
                </c:pt>
                <c:pt idx="2095">
                  <c:v>2.799980754852295</c:v>
                </c:pt>
                <c:pt idx="2096">
                  <c:v>2.80079710006714</c:v>
                </c:pt>
                <c:pt idx="2097">
                  <c:v>2.817610378265381</c:v>
                </c:pt>
                <c:pt idx="2098">
                  <c:v>2.807737941741944</c:v>
                </c:pt>
                <c:pt idx="2099">
                  <c:v>2.805115337371824</c:v>
                </c:pt>
                <c:pt idx="2100">
                  <c:v>2.823238964080811</c:v>
                </c:pt>
                <c:pt idx="2101">
                  <c:v>2.817819232940674</c:v>
                </c:pt>
                <c:pt idx="2102">
                  <c:v>2.823190326690674</c:v>
                </c:pt>
                <c:pt idx="2103">
                  <c:v>2.829671020507813</c:v>
                </c:pt>
                <c:pt idx="2104">
                  <c:v>2.831990356445313</c:v>
                </c:pt>
                <c:pt idx="2105">
                  <c:v>2.835057373046872</c:v>
                </c:pt>
                <c:pt idx="2106">
                  <c:v>2.825551147460938</c:v>
                </c:pt>
                <c:pt idx="2107">
                  <c:v>2.834508056640625</c:v>
                </c:pt>
                <c:pt idx="2108">
                  <c:v>2.82796537399292</c:v>
                </c:pt>
                <c:pt idx="2109">
                  <c:v>2.825615520477295</c:v>
                </c:pt>
                <c:pt idx="2110">
                  <c:v>2.823235149383545</c:v>
                </c:pt>
                <c:pt idx="2111">
                  <c:v>2.814560527801514</c:v>
                </c:pt>
                <c:pt idx="2112">
                  <c:v>2.826876277923584</c:v>
                </c:pt>
                <c:pt idx="2113">
                  <c:v>2.830366725921631</c:v>
                </c:pt>
                <c:pt idx="2114">
                  <c:v>2.834845180511472</c:v>
                </c:pt>
                <c:pt idx="2115">
                  <c:v>2.831595058441162</c:v>
                </c:pt>
                <c:pt idx="2116">
                  <c:v>2.818358058929443</c:v>
                </c:pt>
                <c:pt idx="2117">
                  <c:v>2.814787502288818</c:v>
                </c:pt>
                <c:pt idx="2118">
                  <c:v>2.819235439300534</c:v>
                </c:pt>
                <c:pt idx="2119">
                  <c:v>2.834040756225586</c:v>
                </c:pt>
                <c:pt idx="2120">
                  <c:v>2.846984024047852</c:v>
                </c:pt>
                <c:pt idx="2121">
                  <c:v>2.843031997680664</c:v>
                </c:pt>
                <c:pt idx="2122">
                  <c:v>2.855887527465819</c:v>
                </c:pt>
                <c:pt idx="2123">
                  <c:v>2.86118995666504</c:v>
                </c:pt>
                <c:pt idx="2124">
                  <c:v>2.848464126586914</c:v>
                </c:pt>
                <c:pt idx="2125">
                  <c:v>2.832301254272461</c:v>
                </c:pt>
                <c:pt idx="2126">
                  <c:v>2.827128524780273</c:v>
                </c:pt>
                <c:pt idx="2127">
                  <c:v>2.83742057800293</c:v>
                </c:pt>
                <c:pt idx="2128">
                  <c:v>2.845042343139646</c:v>
                </c:pt>
                <c:pt idx="2129">
                  <c:v>2.855940933227536</c:v>
                </c:pt>
                <c:pt idx="2130">
                  <c:v>2.854567642211914</c:v>
                </c:pt>
                <c:pt idx="2131">
                  <c:v>2.850501174926758</c:v>
                </c:pt>
                <c:pt idx="2132">
                  <c:v>2.828925247192383</c:v>
                </c:pt>
                <c:pt idx="2133">
                  <c:v>2.923682327270508</c:v>
                </c:pt>
                <c:pt idx="2134">
                  <c:v>2.899634475708007</c:v>
                </c:pt>
                <c:pt idx="2135">
                  <c:v>2.819068069458005</c:v>
                </c:pt>
                <c:pt idx="2136">
                  <c:v>2.899390335083007</c:v>
                </c:pt>
                <c:pt idx="2137">
                  <c:v>2.828711624145508</c:v>
                </c:pt>
                <c:pt idx="2138">
                  <c:v>2.846716995239257</c:v>
                </c:pt>
                <c:pt idx="2139">
                  <c:v>2.86884223937988</c:v>
                </c:pt>
                <c:pt idx="2140">
                  <c:v>2.885936851501465</c:v>
                </c:pt>
                <c:pt idx="2141">
                  <c:v>2.893062705993652</c:v>
                </c:pt>
                <c:pt idx="2142">
                  <c:v>2.892170066833496</c:v>
                </c:pt>
                <c:pt idx="2143">
                  <c:v>2.874149436950681</c:v>
                </c:pt>
                <c:pt idx="2144">
                  <c:v>2.897709007263184</c:v>
                </c:pt>
                <c:pt idx="2145">
                  <c:v>2.90708553314209</c:v>
                </c:pt>
                <c:pt idx="2146">
                  <c:v>2.895717735290527</c:v>
                </c:pt>
                <c:pt idx="2147">
                  <c:v>2.887416954040527</c:v>
                </c:pt>
                <c:pt idx="2148">
                  <c:v>2.890983695983884</c:v>
                </c:pt>
                <c:pt idx="2149">
                  <c:v>2.897422904968259</c:v>
                </c:pt>
                <c:pt idx="2150">
                  <c:v>2.888832206726075</c:v>
                </c:pt>
                <c:pt idx="2151">
                  <c:v>2.89094554901123</c:v>
                </c:pt>
                <c:pt idx="2152">
                  <c:v>2.889877433776853</c:v>
                </c:pt>
                <c:pt idx="2153">
                  <c:v>2.895202751159668</c:v>
                </c:pt>
                <c:pt idx="2154">
                  <c:v>2.903457756042481</c:v>
                </c:pt>
                <c:pt idx="2155">
                  <c:v>2.903999443054199</c:v>
                </c:pt>
                <c:pt idx="2156">
                  <c:v>2.918563957214356</c:v>
                </c:pt>
                <c:pt idx="2157">
                  <c:v>2.906502838134763</c:v>
                </c:pt>
                <c:pt idx="2158">
                  <c:v>2.920125122070313</c:v>
                </c:pt>
                <c:pt idx="2159">
                  <c:v>2.915496940612793</c:v>
                </c:pt>
                <c:pt idx="2160">
                  <c:v>2.924965019226074</c:v>
                </c:pt>
                <c:pt idx="2161">
                  <c:v>2.932968254089355</c:v>
                </c:pt>
                <c:pt idx="2162">
                  <c:v>2.934333915710449</c:v>
                </c:pt>
                <c:pt idx="2163">
                  <c:v>2.922577018737793</c:v>
                </c:pt>
                <c:pt idx="2164">
                  <c:v>2.919580574035644</c:v>
                </c:pt>
                <c:pt idx="2165">
                  <c:v>2.917257423400876</c:v>
                </c:pt>
                <c:pt idx="2166">
                  <c:v>2.907384986877442</c:v>
                </c:pt>
                <c:pt idx="2167">
                  <c:v>2.908702964782715</c:v>
                </c:pt>
                <c:pt idx="2168">
                  <c:v>2.910694475173949</c:v>
                </c:pt>
                <c:pt idx="2169">
                  <c:v>2.896931047439576</c:v>
                </c:pt>
                <c:pt idx="2170">
                  <c:v>2.902836198806763</c:v>
                </c:pt>
                <c:pt idx="2171">
                  <c:v>2.918598527908325</c:v>
                </c:pt>
                <c:pt idx="2172">
                  <c:v>2.918995256423951</c:v>
                </c:pt>
                <c:pt idx="2173">
                  <c:v>2.92798077583313</c:v>
                </c:pt>
                <c:pt idx="2174">
                  <c:v>2.922090883255005</c:v>
                </c:pt>
                <c:pt idx="2175">
                  <c:v>2.920563097000122</c:v>
                </c:pt>
                <c:pt idx="2176">
                  <c:v>2.940788621902466</c:v>
                </c:pt>
                <c:pt idx="2177">
                  <c:v>2.931176776885987</c:v>
                </c:pt>
                <c:pt idx="2178">
                  <c:v>2.931893939971923</c:v>
                </c:pt>
                <c:pt idx="2179">
                  <c:v>2.936811084747315</c:v>
                </c:pt>
                <c:pt idx="2180">
                  <c:v>2.938626880645752</c:v>
                </c:pt>
                <c:pt idx="2181">
                  <c:v>2.939538593292236</c:v>
                </c:pt>
                <c:pt idx="2182">
                  <c:v>2.958047504425048</c:v>
                </c:pt>
                <c:pt idx="2183">
                  <c:v>2.956155414581296</c:v>
                </c:pt>
                <c:pt idx="2184">
                  <c:v>2.93364107131958</c:v>
                </c:pt>
                <c:pt idx="2185">
                  <c:v>2.912019367218018</c:v>
                </c:pt>
                <c:pt idx="2186">
                  <c:v>2.921540851593018</c:v>
                </c:pt>
                <c:pt idx="2187">
                  <c:v>2.916604633331296</c:v>
                </c:pt>
                <c:pt idx="2188">
                  <c:v>2.9275909614563</c:v>
                </c:pt>
                <c:pt idx="2189">
                  <c:v>2.925439472198486</c:v>
                </c:pt>
                <c:pt idx="2190">
                  <c:v>2.940187091827393</c:v>
                </c:pt>
                <c:pt idx="2191">
                  <c:v>2.942750568389893</c:v>
                </c:pt>
                <c:pt idx="2192">
                  <c:v>2.933244342803955</c:v>
                </c:pt>
                <c:pt idx="2193">
                  <c:v>2.941499347686768</c:v>
                </c:pt>
                <c:pt idx="2194">
                  <c:v>2.95213472366333</c:v>
                </c:pt>
                <c:pt idx="2195">
                  <c:v>2.971208209991455</c:v>
                </c:pt>
                <c:pt idx="2196">
                  <c:v>2.961991901397705</c:v>
                </c:pt>
                <c:pt idx="2197">
                  <c:v>2.962495441436768</c:v>
                </c:pt>
                <c:pt idx="2198">
                  <c:v>2.963716144561768</c:v>
                </c:pt>
                <c:pt idx="2199">
                  <c:v>2.952043170928952</c:v>
                </c:pt>
                <c:pt idx="2200">
                  <c:v>2.947419757843018</c:v>
                </c:pt>
                <c:pt idx="2201">
                  <c:v>2.951051349639893</c:v>
                </c:pt>
                <c:pt idx="2202">
                  <c:v>2.952348346710202</c:v>
                </c:pt>
                <c:pt idx="2203">
                  <c:v>2.957521076202393</c:v>
                </c:pt>
                <c:pt idx="2204">
                  <c:v>2.95390474319458</c:v>
                </c:pt>
                <c:pt idx="2205">
                  <c:v>2.96436082839966</c:v>
                </c:pt>
                <c:pt idx="2206">
                  <c:v>2.960309619903564</c:v>
                </c:pt>
                <c:pt idx="2207">
                  <c:v>2.971891040802002</c:v>
                </c:pt>
                <c:pt idx="2208">
                  <c:v>2.966977710723877</c:v>
                </c:pt>
                <c:pt idx="2209">
                  <c:v>2.947049732208252</c:v>
                </c:pt>
                <c:pt idx="2210">
                  <c:v>2.953275318145752</c:v>
                </c:pt>
                <c:pt idx="2211">
                  <c:v>2.951749439239499</c:v>
                </c:pt>
                <c:pt idx="2212">
                  <c:v>2.950765247344971</c:v>
                </c:pt>
                <c:pt idx="2213">
                  <c:v>2.957296009063719</c:v>
                </c:pt>
                <c:pt idx="2214">
                  <c:v>2.959706897735596</c:v>
                </c:pt>
                <c:pt idx="2215">
                  <c:v>2.962003345489502</c:v>
                </c:pt>
                <c:pt idx="2216">
                  <c:v>2.965495462417603</c:v>
                </c:pt>
                <c:pt idx="2217">
                  <c:v>2.974849100112915</c:v>
                </c:pt>
                <c:pt idx="2218">
                  <c:v>2.985864038467408</c:v>
                </c:pt>
                <c:pt idx="2219">
                  <c:v>2.991353387832642</c:v>
                </c:pt>
                <c:pt idx="2220">
                  <c:v>2.991948480606076</c:v>
                </c:pt>
                <c:pt idx="2221">
                  <c:v>2.992635126113889</c:v>
                </c:pt>
                <c:pt idx="2222">
                  <c:v>2.988351221084595</c:v>
                </c:pt>
                <c:pt idx="2223">
                  <c:v>2.985163087844849</c:v>
                </c:pt>
                <c:pt idx="2224">
                  <c:v>2.987329835891724</c:v>
                </c:pt>
                <c:pt idx="2225">
                  <c:v>3.003340120315552</c:v>
                </c:pt>
                <c:pt idx="2226">
                  <c:v>2.999739046096802</c:v>
                </c:pt>
                <c:pt idx="2227">
                  <c:v>2.984022493362427</c:v>
                </c:pt>
                <c:pt idx="2228">
                  <c:v>2.967906351089478</c:v>
                </c:pt>
                <c:pt idx="2229">
                  <c:v>2.986300821304321</c:v>
                </c:pt>
                <c:pt idx="2230">
                  <c:v>2.99912964820862</c:v>
                </c:pt>
                <c:pt idx="2231">
                  <c:v>2.991530771255494</c:v>
                </c:pt>
                <c:pt idx="2232">
                  <c:v>2.989623422622681</c:v>
                </c:pt>
                <c:pt idx="2233">
                  <c:v>3.001258249282837</c:v>
                </c:pt>
                <c:pt idx="2234">
                  <c:v>2.990846033096313</c:v>
                </c:pt>
                <c:pt idx="2235">
                  <c:v>2.991572732925415</c:v>
                </c:pt>
                <c:pt idx="2236">
                  <c:v>2.99203049659729</c:v>
                </c:pt>
                <c:pt idx="2237">
                  <c:v>3.006076211929321</c:v>
                </c:pt>
                <c:pt idx="2238">
                  <c:v>2.999216432571411</c:v>
                </c:pt>
                <c:pt idx="2239">
                  <c:v>2.980936403274536</c:v>
                </c:pt>
                <c:pt idx="2240">
                  <c:v>2.979075784683225</c:v>
                </c:pt>
                <c:pt idx="2241">
                  <c:v>2.993750925064087</c:v>
                </c:pt>
                <c:pt idx="2242">
                  <c:v>2.990329141616821</c:v>
                </c:pt>
                <c:pt idx="2243">
                  <c:v>2.99948441505432</c:v>
                </c:pt>
                <c:pt idx="2244">
                  <c:v>3.009562845230103</c:v>
                </c:pt>
                <c:pt idx="2245">
                  <c:v>3.005793924331665</c:v>
                </c:pt>
                <c:pt idx="2246">
                  <c:v>3.012202615737915</c:v>
                </c:pt>
                <c:pt idx="2247">
                  <c:v>3.024592752456665</c:v>
                </c:pt>
                <c:pt idx="2248">
                  <c:v>3.017047281265259</c:v>
                </c:pt>
                <c:pt idx="2249">
                  <c:v>3.017806406021118</c:v>
                </c:pt>
                <c:pt idx="2250">
                  <c:v>3.032790536880494</c:v>
                </c:pt>
                <c:pt idx="2251">
                  <c:v>3.02329146385193</c:v>
                </c:pt>
                <c:pt idx="2252">
                  <c:v>3.008215780258179</c:v>
                </c:pt>
                <c:pt idx="2253">
                  <c:v>3.02268874168396</c:v>
                </c:pt>
                <c:pt idx="2254">
                  <c:v>3.030825490951538</c:v>
                </c:pt>
                <c:pt idx="2255">
                  <c:v>3.016955251693723</c:v>
                </c:pt>
                <c:pt idx="2256">
                  <c:v>3.010683889389038</c:v>
                </c:pt>
                <c:pt idx="2257">
                  <c:v>3.014976377487183</c:v>
                </c:pt>
                <c:pt idx="2258">
                  <c:v>3.025230283737183</c:v>
                </c:pt>
                <c:pt idx="2259">
                  <c:v>3.035808439254758</c:v>
                </c:pt>
                <c:pt idx="2260">
                  <c:v>3.039234037399292</c:v>
                </c:pt>
                <c:pt idx="2261">
                  <c:v>3.029220457077027</c:v>
                </c:pt>
                <c:pt idx="2262">
                  <c:v>3.033840055465698</c:v>
                </c:pt>
                <c:pt idx="2263">
                  <c:v>3.033824796676636</c:v>
                </c:pt>
                <c:pt idx="2264">
                  <c:v>3.036658163070676</c:v>
                </c:pt>
                <c:pt idx="2265">
                  <c:v>3.03763472557068</c:v>
                </c:pt>
                <c:pt idx="2266">
                  <c:v>3.042919988632203</c:v>
                </c:pt>
                <c:pt idx="2267">
                  <c:v>3.04748236656189</c:v>
                </c:pt>
                <c:pt idx="2268">
                  <c:v>3.043713445663453</c:v>
                </c:pt>
                <c:pt idx="2269">
                  <c:v>3.044232244491578</c:v>
                </c:pt>
                <c:pt idx="2270">
                  <c:v>3.04491888999939</c:v>
                </c:pt>
                <c:pt idx="2271">
                  <c:v>3.052410955429077</c:v>
                </c:pt>
                <c:pt idx="2272">
                  <c:v>3.047924871444703</c:v>
                </c:pt>
                <c:pt idx="2273">
                  <c:v>3.049542303085327</c:v>
                </c:pt>
                <c:pt idx="2274">
                  <c:v>3.047158117294312</c:v>
                </c:pt>
                <c:pt idx="2275">
                  <c:v>3.042354459762574</c:v>
                </c:pt>
                <c:pt idx="2276">
                  <c:v>3.041202421188354</c:v>
                </c:pt>
                <c:pt idx="2277">
                  <c:v>3.047733182907105</c:v>
                </c:pt>
                <c:pt idx="2278">
                  <c:v>3.038661832809448</c:v>
                </c:pt>
                <c:pt idx="2279">
                  <c:v>3.042892332077026</c:v>
                </c:pt>
                <c:pt idx="2280">
                  <c:v>3.041252012252808</c:v>
                </c:pt>
                <c:pt idx="2281">
                  <c:v>3.056091184616089</c:v>
                </c:pt>
                <c:pt idx="2282">
                  <c:v>3.066753263473511</c:v>
                </c:pt>
                <c:pt idx="2283">
                  <c:v>3.053336973190308</c:v>
                </c:pt>
                <c:pt idx="2284">
                  <c:v>3.054191465377808</c:v>
                </c:pt>
                <c:pt idx="2285">
                  <c:v>3.05398928642273</c:v>
                </c:pt>
                <c:pt idx="2286">
                  <c:v>3.048686857223511</c:v>
                </c:pt>
                <c:pt idx="2287">
                  <c:v>3.042735929489135</c:v>
                </c:pt>
                <c:pt idx="2288">
                  <c:v>3.063285703659058</c:v>
                </c:pt>
                <c:pt idx="2289">
                  <c:v>3.0680197429657</c:v>
                </c:pt>
                <c:pt idx="2290">
                  <c:v>3.069679136276243</c:v>
                </c:pt>
                <c:pt idx="2291">
                  <c:v>3.064796323776245</c:v>
                </c:pt>
                <c:pt idx="2292">
                  <c:v>3.052322263717651</c:v>
                </c:pt>
                <c:pt idx="2293">
                  <c:v>3.044639463424683</c:v>
                </c:pt>
                <c:pt idx="2294">
                  <c:v>3.068107481002808</c:v>
                </c:pt>
                <c:pt idx="2295">
                  <c:v>3.077384824752808</c:v>
                </c:pt>
                <c:pt idx="2296">
                  <c:v>3.05774676322937</c:v>
                </c:pt>
                <c:pt idx="2297">
                  <c:v>3.044410581588745</c:v>
                </c:pt>
                <c:pt idx="2298">
                  <c:v>3.056907529830933</c:v>
                </c:pt>
                <c:pt idx="2299">
                  <c:v>3.056907529830933</c:v>
                </c:pt>
                <c:pt idx="2300">
                  <c:v>3.053275938034058</c:v>
                </c:pt>
                <c:pt idx="2301">
                  <c:v>3.063934202194214</c:v>
                </c:pt>
                <c:pt idx="2302">
                  <c:v>3.071655149459836</c:v>
                </c:pt>
                <c:pt idx="2303">
                  <c:v>3.064280385971069</c:v>
                </c:pt>
                <c:pt idx="2304">
                  <c:v>3.087633962631226</c:v>
                </c:pt>
                <c:pt idx="2305">
                  <c:v>3.09934126853943</c:v>
                </c:pt>
                <c:pt idx="2306">
                  <c:v>3.103899831771851</c:v>
                </c:pt>
                <c:pt idx="2307">
                  <c:v>3.093813772201538</c:v>
                </c:pt>
                <c:pt idx="2308">
                  <c:v>3.08802306175232</c:v>
                </c:pt>
                <c:pt idx="2309">
                  <c:v>3.084132070541382</c:v>
                </c:pt>
                <c:pt idx="2310">
                  <c:v>3.078318471908569</c:v>
                </c:pt>
                <c:pt idx="2311">
                  <c:v>3.099917287826538</c:v>
                </c:pt>
                <c:pt idx="2312">
                  <c:v>3.095003957748413</c:v>
                </c:pt>
                <c:pt idx="2313">
                  <c:v>3.092474813461304</c:v>
                </c:pt>
                <c:pt idx="2314">
                  <c:v>3.096960897445679</c:v>
                </c:pt>
                <c:pt idx="2315">
                  <c:v>3.089613790512085</c:v>
                </c:pt>
                <c:pt idx="2316">
                  <c:v>3.089777822494507</c:v>
                </c:pt>
                <c:pt idx="2317">
                  <c:v>3.090597982406617</c:v>
                </c:pt>
                <c:pt idx="2318">
                  <c:v>3.082327718734742</c:v>
                </c:pt>
                <c:pt idx="2319">
                  <c:v>3.090384359359741</c:v>
                </c:pt>
                <c:pt idx="2320">
                  <c:v>3.099638814926147</c:v>
                </c:pt>
                <c:pt idx="2321">
                  <c:v>3.102595205307007</c:v>
                </c:pt>
                <c:pt idx="2322">
                  <c:v>3.092799062728881</c:v>
                </c:pt>
                <c:pt idx="2323">
                  <c:v>3.099131460189819</c:v>
                </c:pt>
                <c:pt idx="2324">
                  <c:v>3.09173762321472</c:v>
                </c:pt>
                <c:pt idx="2325">
                  <c:v>3.104982252120973</c:v>
                </c:pt>
                <c:pt idx="2326">
                  <c:v>3.116601819992065</c:v>
                </c:pt>
                <c:pt idx="2327">
                  <c:v>3.099485273361206</c:v>
                </c:pt>
                <c:pt idx="2328">
                  <c:v>3.103713865280152</c:v>
                </c:pt>
                <c:pt idx="2329">
                  <c:v>3.106448049545286</c:v>
                </c:pt>
                <c:pt idx="2330">
                  <c:v>3.110211248397828</c:v>
                </c:pt>
                <c:pt idx="2331">
                  <c:v>3.0996826839447</c:v>
                </c:pt>
                <c:pt idx="2332">
                  <c:v>3.107608671188355</c:v>
                </c:pt>
                <c:pt idx="2333">
                  <c:v>3.124217863082886</c:v>
                </c:pt>
                <c:pt idx="2334">
                  <c:v>3.12409770011902</c:v>
                </c:pt>
                <c:pt idx="2335">
                  <c:v>3.115934247970581</c:v>
                </c:pt>
                <c:pt idx="2336">
                  <c:v>3.121213788986206</c:v>
                </c:pt>
                <c:pt idx="2337">
                  <c:v>3.104509229660035</c:v>
                </c:pt>
                <c:pt idx="2338">
                  <c:v>3.11928617477417</c:v>
                </c:pt>
                <c:pt idx="2339">
                  <c:v>3.117920513153077</c:v>
                </c:pt>
                <c:pt idx="2340">
                  <c:v>3.116568202972412</c:v>
                </c:pt>
                <c:pt idx="2341">
                  <c:v>3.120142574310303</c:v>
                </c:pt>
                <c:pt idx="2342">
                  <c:v>3.111849422454831</c:v>
                </c:pt>
                <c:pt idx="2343">
                  <c:v>3.121462459564206</c:v>
                </c:pt>
                <c:pt idx="2344">
                  <c:v>3.132258052825928</c:v>
                </c:pt>
                <c:pt idx="2345">
                  <c:v>3.110193843841553</c:v>
                </c:pt>
                <c:pt idx="2346">
                  <c:v>3.131464595794678</c:v>
                </c:pt>
                <c:pt idx="2347">
                  <c:v>3.12494146347046</c:v>
                </c:pt>
                <c:pt idx="2348">
                  <c:v>3.129274959564209</c:v>
                </c:pt>
                <c:pt idx="2349">
                  <c:v>3.144701595306397</c:v>
                </c:pt>
                <c:pt idx="2350">
                  <c:v>3.14215337753296</c:v>
                </c:pt>
                <c:pt idx="2351">
                  <c:v>3.12677251815796</c:v>
                </c:pt>
                <c:pt idx="2352">
                  <c:v>3.128931636810303</c:v>
                </c:pt>
                <c:pt idx="2353">
                  <c:v>3.117802257537842</c:v>
                </c:pt>
                <c:pt idx="2354">
                  <c:v>3.116960878372193</c:v>
                </c:pt>
                <c:pt idx="2355">
                  <c:v>3.125902528762818</c:v>
                </c:pt>
                <c:pt idx="2356">
                  <c:v>3.140060777664185</c:v>
                </c:pt>
                <c:pt idx="2357">
                  <c:v>3.121994371414185</c:v>
                </c:pt>
                <c:pt idx="2358">
                  <c:v>3.146728868484497</c:v>
                </c:pt>
                <c:pt idx="2359">
                  <c:v>3.125885362625122</c:v>
                </c:pt>
                <c:pt idx="2360">
                  <c:v>3.151947374343872</c:v>
                </c:pt>
                <c:pt idx="2361">
                  <c:v>3.140888566970825</c:v>
                </c:pt>
                <c:pt idx="2362">
                  <c:v>3.129154558181763</c:v>
                </c:pt>
                <c:pt idx="2363">
                  <c:v>3.126606340408325</c:v>
                </c:pt>
                <c:pt idx="2364">
                  <c:v>3.159992570877076</c:v>
                </c:pt>
                <c:pt idx="2365">
                  <c:v>3.155355806350708</c:v>
                </c:pt>
                <c:pt idx="2366">
                  <c:v>3.164689416885376</c:v>
                </c:pt>
                <c:pt idx="2367">
                  <c:v>3.159886713027954</c:v>
                </c:pt>
                <c:pt idx="2368">
                  <c:v>3.163960809707642</c:v>
                </c:pt>
                <c:pt idx="2369">
                  <c:v>3.147420282363892</c:v>
                </c:pt>
                <c:pt idx="2370">
                  <c:v>3.152404661178589</c:v>
                </c:pt>
                <c:pt idx="2371">
                  <c:v>3.146451110839843</c:v>
                </c:pt>
                <c:pt idx="2372">
                  <c:v>3.170422668457032</c:v>
                </c:pt>
                <c:pt idx="2373">
                  <c:v>3.168347473144531</c:v>
                </c:pt>
                <c:pt idx="2374">
                  <c:v>3.153050537109375</c:v>
                </c:pt>
                <c:pt idx="2375">
                  <c:v>3.16437255859375</c:v>
                </c:pt>
                <c:pt idx="2376">
                  <c:v>3.172879333496093</c:v>
                </c:pt>
                <c:pt idx="2377">
                  <c:v>3.167462463378905</c:v>
                </c:pt>
                <c:pt idx="2378">
                  <c:v>3.169665451049803</c:v>
                </c:pt>
                <c:pt idx="2379">
                  <c:v>3.175021286010743</c:v>
                </c:pt>
                <c:pt idx="2380">
                  <c:v>3.152957077026368</c:v>
                </c:pt>
                <c:pt idx="2381">
                  <c:v>3.142153854370118</c:v>
                </c:pt>
                <c:pt idx="2382">
                  <c:v>3.150815124511718</c:v>
                </c:pt>
                <c:pt idx="2383">
                  <c:v>3.155545349121094</c:v>
                </c:pt>
                <c:pt idx="2384">
                  <c:v>3.144537086486817</c:v>
                </c:pt>
                <c:pt idx="2385">
                  <c:v>3.14738666534424</c:v>
                </c:pt>
                <c:pt idx="2386">
                  <c:v>3.161836738586426</c:v>
                </c:pt>
                <c:pt idx="2387">
                  <c:v>3.185396308898926</c:v>
                </c:pt>
                <c:pt idx="2388">
                  <c:v>3.185157890319824</c:v>
                </c:pt>
                <c:pt idx="2389">
                  <c:v>3.171638603210448</c:v>
                </c:pt>
                <c:pt idx="2390">
                  <c:v>3.164445991516113</c:v>
                </c:pt>
                <c:pt idx="2391">
                  <c:v>3.172075386047363</c:v>
                </c:pt>
                <c:pt idx="2392">
                  <c:v>3.155679817199707</c:v>
                </c:pt>
                <c:pt idx="2393">
                  <c:v>3.175516242980958</c:v>
                </c:pt>
                <c:pt idx="2394">
                  <c:v>3.163461799621582</c:v>
                </c:pt>
                <c:pt idx="2395">
                  <c:v>3.161523933410644</c:v>
                </c:pt>
                <c:pt idx="2396">
                  <c:v>3.175694580078125</c:v>
                </c:pt>
                <c:pt idx="2397">
                  <c:v>3.194371337890625</c:v>
                </c:pt>
                <c:pt idx="2398">
                  <c:v>3.185711975097657</c:v>
                </c:pt>
                <c:pt idx="2399">
                  <c:v>3.181790466308594</c:v>
                </c:pt>
                <c:pt idx="2400">
                  <c:v>3.184115524291993</c:v>
                </c:pt>
                <c:pt idx="2401">
                  <c:v>3.192870254516602</c:v>
                </c:pt>
                <c:pt idx="2402">
                  <c:v>3.191435928344727</c:v>
                </c:pt>
                <c:pt idx="2403">
                  <c:v>3.198165054321289</c:v>
                </c:pt>
                <c:pt idx="2404">
                  <c:v>3.195750350952149</c:v>
                </c:pt>
                <c:pt idx="2405">
                  <c:v>3.188956375122071</c:v>
                </c:pt>
                <c:pt idx="2406">
                  <c:v>3.194541091918945</c:v>
                </c:pt>
                <c:pt idx="2407">
                  <c:v>3.196501846313477</c:v>
                </c:pt>
                <c:pt idx="2408">
                  <c:v>3.20713722229004</c:v>
                </c:pt>
                <c:pt idx="2409">
                  <c:v>3.206275100708007</c:v>
                </c:pt>
                <c:pt idx="2410">
                  <c:v>3.205908889770508</c:v>
                </c:pt>
                <c:pt idx="2411">
                  <c:v>3.20747673034668</c:v>
                </c:pt>
                <c:pt idx="2412">
                  <c:v>3.207644577026368</c:v>
                </c:pt>
                <c:pt idx="2413">
                  <c:v>3.209200973510741</c:v>
                </c:pt>
                <c:pt idx="2414">
                  <c:v>3.213015670776368</c:v>
                </c:pt>
                <c:pt idx="2415">
                  <c:v>3.218072052001953</c:v>
                </c:pt>
                <c:pt idx="2416">
                  <c:v>3.208657379150391</c:v>
                </c:pt>
                <c:pt idx="2417">
                  <c:v>3.207547302246094</c:v>
                </c:pt>
                <c:pt idx="2418">
                  <c:v>3.193738098144532</c:v>
                </c:pt>
                <c:pt idx="2419">
                  <c:v>3.203686828613281</c:v>
                </c:pt>
                <c:pt idx="2420">
                  <c:v>3.199978942871094</c:v>
                </c:pt>
                <c:pt idx="2421">
                  <c:v>3.189419860839844</c:v>
                </c:pt>
                <c:pt idx="2422">
                  <c:v>3.198460693359375</c:v>
                </c:pt>
                <c:pt idx="2423">
                  <c:v>3.206807250976563</c:v>
                </c:pt>
                <c:pt idx="2424">
                  <c:v>3.211133117675781</c:v>
                </c:pt>
                <c:pt idx="2425">
                  <c:v>3.20831024169922</c:v>
                </c:pt>
                <c:pt idx="2426">
                  <c:v>3.228970642089844</c:v>
                </c:pt>
                <c:pt idx="2427">
                  <c:v>3.213467712402344</c:v>
                </c:pt>
                <c:pt idx="2428">
                  <c:v>3.201138610839844</c:v>
                </c:pt>
                <c:pt idx="2429">
                  <c:v>3.216549987792969</c:v>
                </c:pt>
                <c:pt idx="2430">
                  <c:v>3.207114334106446</c:v>
                </c:pt>
                <c:pt idx="2431">
                  <c:v>3.187895889282227</c:v>
                </c:pt>
                <c:pt idx="2432">
                  <c:v>3.193844909667969</c:v>
                </c:pt>
                <c:pt idx="2433">
                  <c:v>3.191033477783203</c:v>
                </c:pt>
                <c:pt idx="2434">
                  <c:v>3.20388900756836</c:v>
                </c:pt>
                <c:pt idx="2435">
                  <c:v>3.219796295166016</c:v>
                </c:pt>
                <c:pt idx="2436">
                  <c:v>3.232003326416016</c:v>
                </c:pt>
                <c:pt idx="2437">
                  <c:v>3.222405548095703</c:v>
                </c:pt>
                <c:pt idx="2438">
                  <c:v>3.227145309448241</c:v>
                </c:pt>
                <c:pt idx="2439">
                  <c:v>3.235934371948243</c:v>
                </c:pt>
                <c:pt idx="2440">
                  <c:v>3.22996437072754</c:v>
                </c:pt>
                <c:pt idx="2441">
                  <c:v>3.224954719543457</c:v>
                </c:pt>
                <c:pt idx="2442">
                  <c:v>3.216562385559082</c:v>
                </c:pt>
                <c:pt idx="2443">
                  <c:v>3.200769538879395</c:v>
                </c:pt>
                <c:pt idx="2444">
                  <c:v>3.220441932678223</c:v>
                </c:pt>
                <c:pt idx="2445">
                  <c:v>3.220265264511108</c:v>
                </c:pt>
                <c:pt idx="2446">
                  <c:v>3.220873708724977</c:v>
                </c:pt>
                <c:pt idx="2447">
                  <c:v>3.213614339828491</c:v>
                </c:pt>
                <c:pt idx="2448">
                  <c:v>3.218863363265991</c:v>
                </c:pt>
                <c:pt idx="2449">
                  <c:v>3.228068227767945</c:v>
                </c:pt>
                <c:pt idx="2450">
                  <c:v>3.22794234275818</c:v>
                </c:pt>
                <c:pt idx="2451">
                  <c:v>3.222662801742554</c:v>
                </c:pt>
                <c:pt idx="2452">
                  <c:v>3.222914571762085</c:v>
                </c:pt>
                <c:pt idx="2453">
                  <c:v>3.218256826400757</c:v>
                </c:pt>
                <c:pt idx="2454">
                  <c:v>3.222224111557007</c:v>
                </c:pt>
                <c:pt idx="2455">
                  <c:v>3.23540389060974</c:v>
                </c:pt>
                <c:pt idx="2456">
                  <c:v>3.251477117538453</c:v>
                </c:pt>
                <c:pt idx="2457">
                  <c:v>3.252663488388059</c:v>
                </c:pt>
                <c:pt idx="2458">
                  <c:v>3.2478874874115</c:v>
                </c:pt>
                <c:pt idx="2459">
                  <c:v>3.246201391220093</c:v>
                </c:pt>
                <c:pt idx="2460">
                  <c:v>3.262060995101929</c:v>
                </c:pt>
                <c:pt idx="2461">
                  <c:v>3.252190465927124</c:v>
                </c:pt>
                <c:pt idx="2462">
                  <c:v>3.248040075302124</c:v>
                </c:pt>
                <c:pt idx="2463">
                  <c:v>3.2364128780365</c:v>
                </c:pt>
                <c:pt idx="2464">
                  <c:v>3.250481481552124</c:v>
                </c:pt>
                <c:pt idx="2465">
                  <c:v>3.24160086631775</c:v>
                </c:pt>
                <c:pt idx="2466">
                  <c:v>3.267281408309937</c:v>
                </c:pt>
                <c:pt idx="2467">
                  <c:v>3.26430594444275</c:v>
                </c:pt>
                <c:pt idx="2468">
                  <c:v>3.263958806991578</c:v>
                </c:pt>
                <c:pt idx="2469">
                  <c:v>3.264996404647828</c:v>
                </c:pt>
                <c:pt idx="2470">
                  <c:v>3.268948431015015</c:v>
                </c:pt>
                <c:pt idx="2471">
                  <c:v>3.276675100326538</c:v>
                </c:pt>
                <c:pt idx="2472">
                  <c:v>3.287386770248414</c:v>
                </c:pt>
                <c:pt idx="2473">
                  <c:v>3.280657644271851</c:v>
                </c:pt>
                <c:pt idx="2474">
                  <c:v>3.268119688034058</c:v>
                </c:pt>
                <c:pt idx="2475">
                  <c:v>3.262283201217652</c:v>
                </c:pt>
                <c:pt idx="2476">
                  <c:v>3.245803709030151</c:v>
                </c:pt>
                <c:pt idx="2477">
                  <c:v>3.262657041549683</c:v>
                </c:pt>
                <c:pt idx="2478">
                  <c:v>3.27001940727234</c:v>
                </c:pt>
                <c:pt idx="2479">
                  <c:v>3.292350645065308</c:v>
                </c:pt>
                <c:pt idx="2480">
                  <c:v>3.29166209220886</c:v>
                </c:pt>
                <c:pt idx="2481">
                  <c:v>3.287002677917481</c:v>
                </c:pt>
                <c:pt idx="2482">
                  <c:v>3.288391227722168</c:v>
                </c:pt>
                <c:pt idx="2483">
                  <c:v>3.293659324645996</c:v>
                </c:pt>
                <c:pt idx="2484">
                  <c:v>3.285274620056153</c:v>
                </c:pt>
                <c:pt idx="2485">
                  <c:v>3.29892360687256</c:v>
                </c:pt>
                <c:pt idx="2486">
                  <c:v>3.306187744140625</c:v>
                </c:pt>
                <c:pt idx="2487">
                  <c:v>3.302521820068359</c:v>
                </c:pt>
                <c:pt idx="2488">
                  <c:v>3.303650970458984</c:v>
                </c:pt>
                <c:pt idx="2489">
                  <c:v>3.293206329345703</c:v>
                </c:pt>
                <c:pt idx="2490">
                  <c:v>3.29732620239258</c:v>
                </c:pt>
                <c:pt idx="2491">
                  <c:v>3.302186126708984</c:v>
                </c:pt>
                <c:pt idx="2492">
                  <c:v>3.288834686279297</c:v>
                </c:pt>
                <c:pt idx="2493">
                  <c:v>3.280015106201172</c:v>
                </c:pt>
                <c:pt idx="2494">
                  <c:v>3.303155059814453</c:v>
                </c:pt>
                <c:pt idx="2495">
                  <c:v>3.307160491943359</c:v>
                </c:pt>
                <c:pt idx="2496">
                  <c:v>3.303834075927735</c:v>
                </c:pt>
                <c:pt idx="2497">
                  <c:v>3.325013275146484</c:v>
                </c:pt>
                <c:pt idx="2498">
                  <c:v>3.318436737060547</c:v>
                </c:pt>
                <c:pt idx="2499">
                  <c:v>3.317184562683106</c:v>
                </c:pt>
                <c:pt idx="2500">
                  <c:v>3.308014030456543</c:v>
                </c:pt>
                <c:pt idx="2501">
                  <c:v>3.293777580261231</c:v>
                </c:pt>
                <c:pt idx="2502">
                  <c:v>3.297035331726075</c:v>
                </c:pt>
                <c:pt idx="2503">
                  <c:v>3.309295768737793</c:v>
                </c:pt>
                <c:pt idx="2504">
                  <c:v>3.321518058776856</c:v>
                </c:pt>
                <c:pt idx="2505">
                  <c:v>3.323349351882935</c:v>
                </c:pt>
                <c:pt idx="2506">
                  <c:v>3.317646379470822</c:v>
                </c:pt>
                <c:pt idx="2507">
                  <c:v>3.3096812915802</c:v>
                </c:pt>
                <c:pt idx="2508">
                  <c:v>3.321590776443482</c:v>
                </c:pt>
                <c:pt idx="2509">
                  <c:v>3.310451860427857</c:v>
                </c:pt>
                <c:pt idx="2510">
                  <c:v>3.316467638015744</c:v>
                </c:pt>
                <c:pt idx="2511">
                  <c:v>3.323059434890744</c:v>
                </c:pt>
                <c:pt idx="2512">
                  <c:v>3.310097093582153</c:v>
                </c:pt>
                <c:pt idx="2513">
                  <c:v>3.314140672683715</c:v>
                </c:pt>
                <c:pt idx="2514">
                  <c:v>3.32069456100464</c:v>
                </c:pt>
                <c:pt idx="2515">
                  <c:v>3.320252056121824</c:v>
                </c:pt>
                <c:pt idx="2516">
                  <c:v>3.314285869598387</c:v>
                </c:pt>
                <c:pt idx="2517">
                  <c:v>3.321602458953857</c:v>
                </c:pt>
                <c:pt idx="2518">
                  <c:v>3.328072185516357</c:v>
                </c:pt>
                <c:pt idx="2519">
                  <c:v>3.319096202850342</c:v>
                </c:pt>
                <c:pt idx="2520">
                  <c:v>3.328999156951905</c:v>
                </c:pt>
                <c:pt idx="2521">
                  <c:v>3.341114635467529</c:v>
                </c:pt>
                <c:pt idx="2522">
                  <c:v>3.352701063156128</c:v>
                </c:pt>
                <c:pt idx="2523">
                  <c:v>3.343973035812378</c:v>
                </c:pt>
                <c:pt idx="2524">
                  <c:v>3.346128339767456</c:v>
                </c:pt>
                <c:pt idx="2525">
                  <c:v>3.34667384147644</c:v>
                </c:pt>
                <c:pt idx="2526">
                  <c:v>3.339380140304565</c:v>
                </c:pt>
                <c:pt idx="2527">
                  <c:v>3.35271632194519</c:v>
                </c:pt>
                <c:pt idx="2528">
                  <c:v>3.355008955001828</c:v>
                </c:pt>
                <c:pt idx="2529">
                  <c:v>3.360471601486206</c:v>
                </c:pt>
                <c:pt idx="2530">
                  <c:v>3.362195844650269</c:v>
                </c:pt>
                <c:pt idx="2531">
                  <c:v>3.34370219230652</c:v>
                </c:pt>
                <c:pt idx="2532">
                  <c:v>3.3419398021698</c:v>
                </c:pt>
                <c:pt idx="2533">
                  <c:v>3.351838941574097</c:v>
                </c:pt>
                <c:pt idx="2534">
                  <c:v>3.365762586593628</c:v>
                </c:pt>
                <c:pt idx="2535">
                  <c:v>3.363138074874878</c:v>
                </c:pt>
                <c:pt idx="2536">
                  <c:v>3.36768328666687</c:v>
                </c:pt>
                <c:pt idx="2537">
                  <c:v>3.37300860404968</c:v>
                </c:pt>
                <c:pt idx="2538">
                  <c:v>3.369680280685425</c:v>
                </c:pt>
                <c:pt idx="2539">
                  <c:v>3.359731550216675</c:v>
                </c:pt>
                <c:pt idx="2540">
                  <c:v>3.366258497238156</c:v>
                </c:pt>
                <c:pt idx="2541">
                  <c:v>3.384668226242065</c:v>
                </c:pt>
                <c:pt idx="2542">
                  <c:v>3.382948274612427</c:v>
                </c:pt>
                <c:pt idx="2543">
                  <c:v>3.387506837844849</c:v>
                </c:pt>
                <c:pt idx="2544">
                  <c:v>3.386412019729613</c:v>
                </c:pt>
                <c:pt idx="2545">
                  <c:v>3.378467912673948</c:v>
                </c:pt>
                <c:pt idx="2546">
                  <c:v>3.370875234603879</c:v>
                </c:pt>
                <c:pt idx="2547">
                  <c:v>3.373125905990601</c:v>
                </c:pt>
                <c:pt idx="2548">
                  <c:v>3.367640371322632</c:v>
                </c:pt>
                <c:pt idx="2549">
                  <c:v>3.369616384506223</c:v>
                </c:pt>
                <c:pt idx="2550">
                  <c:v>3.371294851303101</c:v>
                </c:pt>
                <c:pt idx="2551">
                  <c:v>3.378315801620483</c:v>
                </c:pt>
                <c:pt idx="2552">
                  <c:v>3.376210088729858</c:v>
                </c:pt>
                <c:pt idx="2553">
                  <c:v>3.376065130233761</c:v>
                </c:pt>
                <c:pt idx="2554">
                  <c:v>3.377762670516968</c:v>
                </c:pt>
                <c:pt idx="2555">
                  <c:v>3.393414373397827</c:v>
                </c:pt>
                <c:pt idx="2556">
                  <c:v>3.39843451499939</c:v>
                </c:pt>
                <c:pt idx="2557">
                  <c:v>3.401105756759644</c:v>
                </c:pt>
                <c:pt idx="2558">
                  <c:v>3.40559184074402</c:v>
                </c:pt>
                <c:pt idx="2559">
                  <c:v>3.40937602043152</c:v>
                </c:pt>
                <c:pt idx="2560">
                  <c:v>3.408229703903198</c:v>
                </c:pt>
                <c:pt idx="2561">
                  <c:v>3.406440610885618</c:v>
                </c:pt>
                <c:pt idx="2562">
                  <c:v>3.389595861434937</c:v>
                </c:pt>
                <c:pt idx="2563">
                  <c:v>3.378489370346069</c:v>
                </c:pt>
                <c:pt idx="2564">
                  <c:v>3.37373148918152</c:v>
                </c:pt>
                <c:pt idx="2565">
                  <c:v>3.391183729171753</c:v>
                </c:pt>
                <c:pt idx="2566">
                  <c:v>3.404794569015503</c:v>
                </c:pt>
                <c:pt idx="2567">
                  <c:v>3.414773817062378</c:v>
                </c:pt>
                <c:pt idx="2568">
                  <c:v>3.418613309860227</c:v>
                </c:pt>
                <c:pt idx="2569">
                  <c:v>3.409456129074094</c:v>
                </c:pt>
                <c:pt idx="2570">
                  <c:v>3.397340650558472</c:v>
                </c:pt>
                <c:pt idx="2571">
                  <c:v>3.402299757003784</c:v>
                </c:pt>
                <c:pt idx="2572">
                  <c:v>3.404992933273315</c:v>
                </c:pt>
                <c:pt idx="2573">
                  <c:v>3.41064631462097</c:v>
                </c:pt>
                <c:pt idx="2574">
                  <c:v>3.424608106613157</c:v>
                </c:pt>
                <c:pt idx="2575">
                  <c:v>3.419854993820188</c:v>
                </c:pt>
                <c:pt idx="2576">
                  <c:v>3.423829908370972</c:v>
                </c:pt>
                <c:pt idx="2577">
                  <c:v>3.425248498916626</c:v>
                </c:pt>
                <c:pt idx="2578">
                  <c:v>3.427392358779908</c:v>
                </c:pt>
                <c:pt idx="2579">
                  <c:v>3.42612587928772</c:v>
                </c:pt>
                <c:pt idx="2580">
                  <c:v>3.412286157608031</c:v>
                </c:pt>
                <c:pt idx="2581">
                  <c:v>3.40610634803772</c:v>
                </c:pt>
                <c:pt idx="2582">
                  <c:v>3.391305322647095</c:v>
                </c:pt>
                <c:pt idx="2583">
                  <c:v>3.415871973037718</c:v>
                </c:pt>
                <c:pt idx="2584">
                  <c:v>3.423531885147095</c:v>
                </c:pt>
                <c:pt idx="2585">
                  <c:v>3.423201913833618</c:v>
                </c:pt>
                <c:pt idx="2586">
                  <c:v>3.425078744888306</c:v>
                </c:pt>
                <c:pt idx="2587">
                  <c:v>3.421836252212525</c:v>
                </c:pt>
                <c:pt idx="2588">
                  <c:v>3.428595895767212</c:v>
                </c:pt>
                <c:pt idx="2589">
                  <c:v>3.423110361099244</c:v>
                </c:pt>
                <c:pt idx="2590">
                  <c:v>3.429686899185179</c:v>
                </c:pt>
                <c:pt idx="2591">
                  <c:v>3.440303201675415</c:v>
                </c:pt>
                <c:pt idx="2592">
                  <c:v>3.435649747848511</c:v>
                </c:pt>
                <c:pt idx="2593">
                  <c:v>3.421750898361206</c:v>
                </c:pt>
                <c:pt idx="2594">
                  <c:v>3.429338331222535</c:v>
                </c:pt>
                <c:pt idx="2595">
                  <c:v>3.417291517257691</c:v>
                </c:pt>
                <c:pt idx="2596">
                  <c:v>3.419607038497925</c:v>
                </c:pt>
                <c:pt idx="2597">
                  <c:v>3.422120923995972</c:v>
                </c:pt>
                <c:pt idx="2598">
                  <c:v>3.429825658798218</c:v>
                </c:pt>
                <c:pt idx="2599">
                  <c:v>3.446671361923218</c:v>
                </c:pt>
                <c:pt idx="2600">
                  <c:v>3.448716039657593</c:v>
                </c:pt>
                <c:pt idx="2601">
                  <c:v>3.447434301376343</c:v>
                </c:pt>
                <c:pt idx="2602">
                  <c:v>3.448189611434937</c:v>
                </c:pt>
                <c:pt idx="2603">
                  <c:v>3.440556402206421</c:v>
                </c:pt>
                <c:pt idx="2604">
                  <c:v>3.448521490097046</c:v>
                </c:pt>
                <c:pt idx="2605">
                  <c:v>3.451161260604858</c:v>
                </c:pt>
                <c:pt idx="2606">
                  <c:v>3.451565618515015</c:v>
                </c:pt>
                <c:pt idx="2607">
                  <c:v>3.471590871810913</c:v>
                </c:pt>
                <c:pt idx="2608">
                  <c:v>3.471687431335448</c:v>
                </c:pt>
                <c:pt idx="2609">
                  <c:v>3.45076763153076</c:v>
                </c:pt>
                <c:pt idx="2610">
                  <c:v>3.451952095031737</c:v>
                </c:pt>
                <c:pt idx="2611">
                  <c:v>3.445264930725098</c:v>
                </c:pt>
                <c:pt idx="2612">
                  <c:v>3.435682411193845</c:v>
                </c:pt>
                <c:pt idx="2613">
                  <c:v>3.449758644104004</c:v>
                </c:pt>
                <c:pt idx="2614">
                  <c:v>3.449804420471191</c:v>
                </c:pt>
                <c:pt idx="2615">
                  <c:v>3.459270591735839</c:v>
                </c:pt>
                <c:pt idx="2616">
                  <c:v>3.46885311126709</c:v>
                </c:pt>
                <c:pt idx="2617">
                  <c:v>3.472728843688964</c:v>
                </c:pt>
                <c:pt idx="2618">
                  <c:v>3.47977077484131</c:v>
                </c:pt>
                <c:pt idx="2619">
                  <c:v>3.48133098602295</c:v>
                </c:pt>
                <c:pt idx="2620">
                  <c:v>3.47229778289795</c:v>
                </c:pt>
                <c:pt idx="2621">
                  <c:v>3.474446411132812</c:v>
                </c:pt>
                <c:pt idx="2622">
                  <c:v>3.486939544677735</c:v>
                </c:pt>
                <c:pt idx="2623">
                  <c:v>3.497803802490234</c:v>
                </c:pt>
                <c:pt idx="2624">
                  <c:v>3.494210357666016</c:v>
                </c:pt>
                <c:pt idx="2625">
                  <c:v>3.501687164306641</c:v>
                </c:pt>
                <c:pt idx="2626">
                  <c:v>3.494762058258057</c:v>
                </c:pt>
                <c:pt idx="2627">
                  <c:v>3.474491710662842</c:v>
                </c:pt>
                <c:pt idx="2628">
                  <c:v>3.47780668258667</c:v>
                </c:pt>
                <c:pt idx="2629">
                  <c:v>3.498329753875733</c:v>
                </c:pt>
                <c:pt idx="2630">
                  <c:v>3.500244731903077</c:v>
                </c:pt>
                <c:pt idx="2631">
                  <c:v>3.491994495391844</c:v>
                </c:pt>
                <c:pt idx="2632">
                  <c:v>3.48108446121216</c:v>
                </c:pt>
                <c:pt idx="2633">
                  <c:v>3.488242740631104</c:v>
                </c:pt>
                <c:pt idx="2634">
                  <c:v>3.502357120513916</c:v>
                </c:pt>
                <c:pt idx="2635">
                  <c:v>3.501173610687256</c:v>
                </c:pt>
                <c:pt idx="2636">
                  <c:v>3.498358364105222</c:v>
                </c:pt>
                <c:pt idx="2637">
                  <c:v>3.512426967620847</c:v>
                </c:pt>
                <c:pt idx="2638">
                  <c:v>3.5076051902771</c:v>
                </c:pt>
                <c:pt idx="2639">
                  <c:v>3.503790493011475</c:v>
                </c:pt>
                <c:pt idx="2640">
                  <c:v>3.500921840667725</c:v>
                </c:pt>
                <c:pt idx="2641">
                  <c:v>3.500208492279053</c:v>
                </c:pt>
                <c:pt idx="2642">
                  <c:v>3.516825313568112</c:v>
                </c:pt>
                <c:pt idx="2643">
                  <c:v>3.510576839447021</c:v>
                </c:pt>
                <c:pt idx="2644">
                  <c:v>3.501131649017334</c:v>
                </c:pt>
                <c:pt idx="2645">
                  <c:v>3.505724544525147</c:v>
                </c:pt>
                <c:pt idx="2646">
                  <c:v>3.478258724212646</c:v>
                </c:pt>
                <c:pt idx="2647">
                  <c:v>3.484087581634522</c:v>
                </c:pt>
                <c:pt idx="2648">
                  <c:v>3.501818294525146</c:v>
                </c:pt>
                <c:pt idx="2649">
                  <c:v>3.520128841400147</c:v>
                </c:pt>
                <c:pt idx="2650">
                  <c:v>3.509813899993896</c:v>
                </c:pt>
                <c:pt idx="2651">
                  <c:v>3.518694515228271</c:v>
                </c:pt>
                <c:pt idx="2652">
                  <c:v>3.509142513275146</c:v>
                </c:pt>
                <c:pt idx="2653">
                  <c:v>3.524454708099366</c:v>
                </c:pt>
                <c:pt idx="2654">
                  <c:v>3.519922847747803</c:v>
                </c:pt>
                <c:pt idx="2655">
                  <c:v>3.525721187591553</c:v>
                </c:pt>
                <c:pt idx="2656">
                  <c:v>3.523275966644287</c:v>
                </c:pt>
                <c:pt idx="2657">
                  <c:v>3.52612554550171</c:v>
                </c:pt>
                <c:pt idx="2658">
                  <c:v>3.536284561157227</c:v>
                </c:pt>
                <c:pt idx="2659">
                  <c:v>3.555876846313477</c:v>
                </c:pt>
                <c:pt idx="2660">
                  <c:v>3.534400100708007</c:v>
                </c:pt>
                <c:pt idx="2661">
                  <c:v>3.52342140197754</c:v>
                </c:pt>
                <c:pt idx="2662">
                  <c:v>3.533156509399414</c:v>
                </c:pt>
                <c:pt idx="2663">
                  <c:v>3.530684585571289</c:v>
                </c:pt>
                <c:pt idx="2664">
                  <c:v>3.524718399047852</c:v>
                </c:pt>
                <c:pt idx="2665">
                  <c:v>3.513304824829102</c:v>
                </c:pt>
                <c:pt idx="2666">
                  <c:v>3.522017593383787</c:v>
                </c:pt>
                <c:pt idx="2667">
                  <c:v>3.528906936645508</c:v>
                </c:pt>
                <c:pt idx="2668">
                  <c:v>3.531569595336914</c:v>
                </c:pt>
                <c:pt idx="2669">
                  <c:v>3.532973403930661</c:v>
                </c:pt>
                <c:pt idx="2670">
                  <c:v>3.536115760803223</c:v>
                </c:pt>
                <c:pt idx="2671">
                  <c:v>3.531964416503905</c:v>
                </c:pt>
                <c:pt idx="2672">
                  <c:v>3.543772811889649</c:v>
                </c:pt>
                <c:pt idx="2673">
                  <c:v>3.538653488159178</c:v>
                </c:pt>
                <c:pt idx="2674">
                  <c:v>3.545687789916993</c:v>
                </c:pt>
                <c:pt idx="2675">
                  <c:v>3.545043106079099</c:v>
                </c:pt>
                <c:pt idx="2676">
                  <c:v>3.549636001586914</c:v>
                </c:pt>
                <c:pt idx="2677">
                  <c:v>3.552870864868161</c:v>
                </c:pt>
                <c:pt idx="2678">
                  <c:v>3.561904067993164</c:v>
                </c:pt>
                <c:pt idx="2679">
                  <c:v>3.548110122680664</c:v>
                </c:pt>
                <c:pt idx="2680">
                  <c:v>3.54931175231934</c:v>
                </c:pt>
                <c:pt idx="2681">
                  <c:v>3.544352645874024</c:v>
                </c:pt>
                <c:pt idx="2682">
                  <c:v>3.535071487426758</c:v>
                </c:pt>
                <c:pt idx="2683">
                  <c:v>3.531401748657227</c:v>
                </c:pt>
                <c:pt idx="2684">
                  <c:v>3.541396255493164</c:v>
                </c:pt>
                <c:pt idx="2685">
                  <c:v>3.547762985229493</c:v>
                </c:pt>
                <c:pt idx="2686">
                  <c:v>3.56239616394043</c:v>
                </c:pt>
                <c:pt idx="2687">
                  <c:v>3.57207405090332</c:v>
                </c:pt>
                <c:pt idx="2688">
                  <c:v>3.56389533996582</c:v>
                </c:pt>
                <c:pt idx="2689">
                  <c:v>3.553534622192383</c:v>
                </c:pt>
                <c:pt idx="2690">
                  <c:v>3.555219764709473</c:v>
                </c:pt>
                <c:pt idx="2691">
                  <c:v>3.553758735656738</c:v>
                </c:pt>
                <c:pt idx="2692">
                  <c:v>3.559839363098142</c:v>
                </c:pt>
                <c:pt idx="2693">
                  <c:v>3.554926033020019</c:v>
                </c:pt>
                <c:pt idx="2694">
                  <c:v>3.544206733703613</c:v>
                </c:pt>
                <c:pt idx="2695">
                  <c:v>3.534498329162598</c:v>
                </c:pt>
                <c:pt idx="2696">
                  <c:v>3.543478126525879</c:v>
                </c:pt>
                <c:pt idx="2697">
                  <c:v>3.543001289367676</c:v>
                </c:pt>
                <c:pt idx="2698">
                  <c:v>3.546976203918457</c:v>
                </c:pt>
                <c:pt idx="2699">
                  <c:v>3.541281337738037</c:v>
                </c:pt>
                <c:pt idx="2700">
                  <c:v>3.534918422698975</c:v>
                </c:pt>
                <c:pt idx="2701">
                  <c:v>3.545759792327881</c:v>
                </c:pt>
                <c:pt idx="2702">
                  <c:v>3.552015895843506</c:v>
                </c:pt>
                <c:pt idx="2703">
                  <c:v>3.54781972885132</c:v>
                </c:pt>
                <c:pt idx="2704">
                  <c:v>3.550802822113037</c:v>
                </c:pt>
                <c:pt idx="2705">
                  <c:v>3.540709133148193</c:v>
                </c:pt>
                <c:pt idx="2706">
                  <c:v>3.546202297210693</c:v>
                </c:pt>
                <c:pt idx="2707">
                  <c:v>3.540006513595581</c:v>
                </c:pt>
                <c:pt idx="2708">
                  <c:v>3.551908369064331</c:v>
                </c:pt>
                <c:pt idx="2709">
                  <c:v>3.558248395919797</c:v>
                </c:pt>
                <c:pt idx="2710">
                  <c:v>3.592122907638549</c:v>
                </c:pt>
                <c:pt idx="2711">
                  <c:v>3.579882497787476</c:v>
                </c:pt>
                <c:pt idx="2712">
                  <c:v>3.581538076400757</c:v>
                </c:pt>
                <c:pt idx="2713">
                  <c:v>3.574828023910522</c:v>
                </c:pt>
                <c:pt idx="2714">
                  <c:v>3.578322286605835</c:v>
                </c:pt>
                <c:pt idx="2715">
                  <c:v>3.570814962387085</c:v>
                </c:pt>
                <c:pt idx="2716">
                  <c:v>3.575133199691773</c:v>
                </c:pt>
                <c:pt idx="2717">
                  <c:v>3.560944433212279</c:v>
                </c:pt>
                <c:pt idx="2718">
                  <c:v>3.571717138290405</c:v>
                </c:pt>
                <c:pt idx="2719">
                  <c:v>3.571442480087277</c:v>
                </c:pt>
                <c:pt idx="2720">
                  <c:v>3.571366186141968</c:v>
                </c:pt>
                <c:pt idx="2721">
                  <c:v>3.573212499618528</c:v>
                </c:pt>
                <c:pt idx="2722">
                  <c:v>3.570675725936888</c:v>
                </c:pt>
                <c:pt idx="2723">
                  <c:v>3.567700262069703</c:v>
                </c:pt>
                <c:pt idx="2724">
                  <c:v>3.578842992782593</c:v>
                </c:pt>
                <c:pt idx="2725">
                  <c:v>3.583130712509157</c:v>
                </c:pt>
                <c:pt idx="2726">
                  <c:v>3.592438573837279</c:v>
                </c:pt>
                <c:pt idx="2727">
                  <c:v>3.576676244735718</c:v>
                </c:pt>
                <c:pt idx="2728">
                  <c:v>3.575951452255249</c:v>
                </c:pt>
                <c:pt idx="2729">
                  <c:v>3.594391698837281</c:v>
                </c:pt>
                <c:pt idx="2730">
                  <c:v>3.568055028915405</c:v>
                </c:pt>
                <c:pt idx="2731">
                  <c:v>3.58255087852478</c:v>
                </c:pt>
                <c:pt idx="2732">
                  <c:v>3.587220067977907</c:v>
                </c:pt>
                <c:pt idx="2733">
                  <c:v>3.580948705673218</c:v>
                </c:pt>
                <c:pt idx="2734">
                  <c:v>3.577202672958374</c:v>
                </c:pt>
                <c:pt idx="2735">
                  <c:v>3.586253042221069</c:v>
                </c:pt>
                <c:pt idx="2736">
                  <c:v>3.581011648178101</c:v>
                </c:pt>
                <c:pt idx="2737">
                  <c:v>3.596209402084351</c:v>
                </c:pt>
                <c:pt idx="2738">
                  <c:v>3.619196767807007</c:v>
                </c:pt>
                <c:pt idx="2739">
                  <c:v>3.618845815658566</c:v>
                </c:pt>
                <c:pt idx="2740">
                  <c:v>3.622326488494873</c:v>
                </c:pt>
                <c:pt idx="2741">
                  <c:v>3.615437383651733</c:v>
                </c:pt>
                <c:pt idx="2742">
                  <c:v>3.602604742050171</c:v>
                </c:pt>
                <c:pt idx="2743">
                  <c:v>3.606175298690796</c:v>
                </c:pt>
                <c:pt idx="2744">
                  <c:v>3.615361089706421</c:v>
                </c:pt>
                <c:pt idx="2745">
                  <c:v>3.61217200279236</c:v>
                </c:pt>
                <c:pt idx="2746">
                  <c:v>3.59759222984314</c:v>
                </c:pt>
                <c:pt idx="2747">
                  <c:v>3.591519231796265</c:v>
                </c:pt>
                <c:pt idx="2748">
                  <c:v>3.59399115562439</c:v>
                </c:pt>
                <c:pt idx="2749">
                  <c:v>3.601542348861695</c:v>
                </c:pt>
                <c:pt idx="2750">
                  <c:v>3.62488805770874</c:v>
                </c:pt>
                <c:pt idx="2751">
                  <c:v>3.615626211166382</c:v>
                </c:pt>
                <c:pt idx="2752">
                  <c:v>3.612627859115601</c:v>
                </c:pt>
                <c:pt idx="2753">
                  <c:v>3.635019893646238</c:v>
                </c:pt>
                <c:pt idx="2754">
                  <c:v>3.6258913230896</c:v>
                </c:pt>
                <c:pt idx="2755">
                  <c:v>3.622885341644287</c:v>
                </c:pt>
                <c:pt idx="2756">
                  <c:v>3.608378286361695</c:v>
                </c:pt>
                <c:pt idx="2757">
                  <c:v>3.605662221908568</c:v>
                </c:pt>
                <c:pt idx="2758">
                  <c:v>3.617388601303101</c:v>
                </c:pt>
                <c:pt idx="2759">
                  <c:v>3.622088069915771</c:v>
                </c:pt>
                <c:pt idx="2760">
                  <c:v>3.614953870773315</c:v>
                </c:pt>
                <c:pt idx="2761">
                  <c:v>3.620370502471924</c:v>
                </c:pt>
                <c:pt idx="2762">
                  <c:v>3.62903367996216</c:v>
                </c:pt>
                <c:pt idx="2763">
                  <c:v>3.638132686614991</c:v>
                </c:pt>
                <c:pt idx="2764">
                  <c:v>3.639277095794678</c:v>
                </c:pt>
                <c:pt idx="2765">
                  <c:v>3.649115200042725</c:v>
                </c:pt>
                <c:pt idx="2766">
                  <c:v>3.636084194183347</c:v>
                </c:pt>
                <c:pt idx="2767">
                  <c:v>3.638392086029053</c:v>
                </c:pt>
                <c:pt idx="2768">
                  <c:v>3.631678218841553</c:v>
                </c:pt>
                <c:pt idx="2769">
                  <c:v>3.633242244720459</c:v>
                </c:pt>
                <c:pt idx="2770">
                  <c:v>3.630900020599365</c:v>
                </c:pt>
                <c:pt idx="2771">
                  <c:v>3.635904903411863</c:v>
                </c:pt>
                <c:pt idx="2772">
                  <c:v>3.647852535247803</c:v>
                </c:pt>
                <c:pt idx="2773">
                  <c:v>3.6379443359375</c:v>
                </c:pt>
                <c:pt idx="2774">
                  <c:v>3.630429382324219</c:v>
                </c:pt>
                <c:pt idx="2775">
                  <c:v>3.647989387512207</c:v>
                </c:pt>
                <c:pt idx="2776">
                  <c:v>3.645235176086426</c:v>
                </c:pt>
                <c:pt idx="2777">
                  <c:v>3.64531147003174</c:v>
                </c:pt>
                <c:pt idx="2778">
                  <c:v>3.646009559631348</c:v>
                </c:pt>
                <c:pt idx="2779">
                  <c:v>3.658073539733884</c:v>
                </c:pt>
                <c:pt idx="2780">
                  <c:v>3.649284477233887</c:v>
                </c:pt>
                <c:pt idx="2781">
                  <c:v>3.653053398132325</c:v>
                </c:pt>
                <c:pt idx="2782">
                  <c:v>3.648006553649903</c:v>
                </c:pt>
                <c:pt idx="2783">
                  <c:v>3.664844627380371</c:v>
                </c:pt>
                <c:pt idx="2784">
                  <c:v>3.666982765197754</c:v>
                </c:pt>
                <c:pt idx="2785">
                  <c:v>3.659742469787598</c:v>
                </c:pt>
                <c:pt idx="2786">
                  <c:v>3.656950111389158</c:v>
                </c:pt>
                <c:pt idx="2787">
                  <c:v>3.656971092224121</c:v>
                </c:pt>
                <c:pt idx="2788">
                  <c:v>3.653465385437012</c:v>
                </c:pt>
                <c:pt idx="2789">
                  <c:v>3.664715404510498</c:v>
                </c:pt>
                <c:pt idx="2790">
                  <c:v>3.658318157196045</c:v>
                </c:pt>
                <c:pt idx="2791">
                  <c:v>3.657356853485107</c:v>
                </c:pt>
                <c:pt idx="2792">
                  <c:v>3.65534936904907</c:v>
                </c:pt>
                <c:pt idx="2793">
                  <c:v>3.653731937408448</c:v>
                </c:pt>
                <c:pt idx="2794">
                  <c:v>3.658565158843994</c:v>
                </c:pt>
                <c:pt idx="2795">
                  <c:v>3.65754997253418</c:v>
                </c:pt>
                <c:pt idx="2796">
                  <c:v>3.650927658081055</c:v>
                </c:pt>
                <c:pt idx="2797">
                  <c:v>3.65858757019043</c:v>
                </c:pt>
                <c:pt idx="2798">
                  <c:v>3.668120498657227</c:v>
                </c:pt>
                <c:pt idx="2799">
                  <c:v>3.676192398071289</c:v>
                </c:pt>
                <c:pt idx="2800">
                  <c:v>3.664824600219727</c:v>
                </c:pt>
                <c:pt idx="2801">
                  <c:v>3.67942726135254</c:v>
                </c:pt>
                <c:pt idx="2802">
                  <c:v>3.670432205200195</c:v>
                </c:pt>
                <c:pt idx="2803">
                  <c:v>3.666091079711914</c:v>
                </c:pt>
                <c:pt idx="2804">
                  <c:v>3.671499366760254</c:v>
                </c:pt>
                <c:pt idx="2805">
                  <c:v>3.67014896392822</c:v>
                </c:pt>
                <c:pt idx="2806">
                  <c:v>3.67371904373169</c:v>
                </c:pt>
                <c:pt idx="2807">
                  <c:v>3.672650928497314</c:v>
                </c:pt>
                <c:pt idx="2808">
                  <c:v>3.67048418045044</c:v>
                </c:pt>
                <c:pt idx="2809">
                  <c:v>3.677579517364502</c:v>
                </c:pt>
                <c:pt idx="2810">
                  <c:v>3.67534791946411</c:v>
                </c:pt>
                <c:pt idx="2811">
                  <c:v>3.687200183868408</c:v>
                </c:pt>
                <c:pt idx="2812">
                  <c:v>3.692678089141843</c:v>
                </c:pt>
                <c:pt idx="2813">
                  <c:v>3.685590381622315</c:v>
                </c:pt>
                <c:pt idx="2814">
                  <c:v>3.69366418838501</c:v>
                </c:pt>
                <c:pt idx="2815">
                  <c:v>3.709617252349854</c:v>
                </c:pt>
                <c:pt idx="2816">
                  <c:v>3.700698490142821</c:v>
                </c:pt>
                <c:pt idx="2817">
                  <c:v>3.699371929168699</c:v>
                </c:pt>
                <c:pt idx="2818">
                  <c:v>3.689987773895264</c:v>
                </c:pt>
                <c:pt idx="2819">
                  <c:v>3.701096172332764</c:v>
                </c:pt>
                <c:pt idx="2820">
                  <c:v>3.698483104705811</c:v>
                </c:pt>
                <c:pt idx="2821">
                  <c:v>3.69862138748169</c:v>
                </c:pt>
                <c:pt idx="2822">
                  <c:v>3.688336963653564</c:v>
                </c:pt>
                <c:pt idx="2823">
                  <c:v>3.693967456817627</c:v>
                </c:pt>
                <c:pt idx="2824">
                  <c:v>3.698078746795655</c:v>
                </c:pt>
                <c:pt idx="2825">
                  <c:v>3.689581508636475</c:v>
                </c:pt>
                <c:pt idx="2826">
                  <c:v>3.69565450668335</c:v>
                </c:pt>
                <c:pt idx="2827">
                  <c:v>3.707869167327881</c:v>
                </c:pt>
                <c:pt idx="2828">
                  <c:v>3.70923101425171</c:v>
                </c:pt>
                <c:pt idx="2829">
                  <c:v>3.710604305267334</c:v>
                </c:pt>
                <c:pt idx="2830">
                  <c:v>3.698181743621827</c:v>
                </c:pt>
                <c:pt idx="2831">
                  <c:v>3.69747220993042</c:v>
                </c:pt>
                <c:pt idx="2832">
                  <c:v>3.688530559539795</c:v>
                </c:pt>
                <c:pt idx="2833">
                  <c:v>3.695831890106201</c:v>
                </c:pt>
                <c:pt idx="2834">
                  <c:v>3.704994792938233</c:v>
                </c:pt>
                <c:pt idx="2835">
                  <c:v>3.697785015106201</c:v>
                </c:pt>
                <c:pt idx="2836">
                  <c:v>3.69106351852417</c:v>
                </c:pt>
                <c:pt idx="2837">
                  <c:v>3.70008098602295</c:v>
                </c:pt>
                <c:pt idx="2838">
                  <c:v>3.695514793395996</c:v>
                </c:pt>
                <c:pt idx="2839">
                  <c:v>3.703272457122803</c:v>
                </c:pt>
                <c:pt idx="2840">
                  <c:v>3.697458858489991</c:v>
                </c:pt>
                <c:pt idx="2841">
                  <c:v>3.702719326019287</c:v>
                </c:pt>
                <c:pt idx="2842">
                  <c:v>3.720587368011475</c:v>
                </c:pt>
                <c:pt idx="2843">
                  <c:v>3.716885204315183</c:v>
                </c:pt>
                <c:pt idx="2844">
                  <c:v>3.721905345916748</c:v>
                </c:pt>
                <c:pt idx="2845">
                  <c:v>3.727635021209717</c:v>
                </c:pt>
                <c:pt idx="2846">
                  <c:v>3.737125988006592</c:v>
                </c:pt>
                <c:pt idx="2847">
                  <c:v>3.723971958160401</c:v>
                </c:pt>
                <c:pt idx="2848">
                  <c:v>3.721576328277588</c:v>
                </c:pt>
                <c:pt idx="2849">
                  <c:v>3.706424350738525</c:v>
                </c:pt>
                <c:pt idx="2850">
                  <c:v>3.72757684707642</c:v>
                </c:pt>
                <c:pt idx="2851">
                  <c:v>3.737262363433837</c:v>
                </c:pt>
                <c:pt idx="2852">
                  <c:v>3.737514133453369</c:v>
                </c:pt>
                <c:pt idx="2853">
                  <c:v>3.729777927398682</c:v>
                </c:pt>
                <c:pt idx="2854">
                  <c:v>3.731892223358153</c:v>
                </c:pt>
                <c:pt idx="2855">
                  <c:v>3.734203453063964</c:v>
                </c:pt>
                <c:pt idx="2856">
                  <c:v>3.73117458343506</c:v>
                </c:pt>
                <c:pt idx="2857">
                  <c:v>3.73129665374756</c:v>
                </c:pt>
                <c:pt idx="2858">
                  <c:v>3.7338916015625</c:v>
                </c:pt>
                <c:pt idx="2859">
                  <c:v>3.736651535034177</c:v>
                </c:pt>
                <c:pt idx="2860">
                  <c:v>3.729708786010743</c:v>
                </c:pt>
                <c:pt idx="2861">
                  <c:v>3.722217674255371</c:v>
                </c:pt>
                <c:pt idx="2862">
                  <c:v>3.727726097106934</c:v>
                </c:pt>
                <c:pt idx="2863">
                  <c:v>3.725385780334473</c:v>
                </c:pt>
                <c:pt idx="2864">
                  <c:v>3.730192298889161</c:v>
                </c:pt>
                <c:pt idx="2865">
                  <c:v>3.732727165222168</c:v>
                </c:pt>
                <c:pt idx="2866">
                  <c:v>3.736305351257325</c:v>
                </c:pt>
                <c:pt idx="2867">
                  <c:v>3.74558650970459</c:v>
                </c:pt>
                <c:pt idx="2868">
                  <c:v>3.738224143981934</c:v>
                </c:pt>
                <c:pt idx="2869">
                  <c:v>3.747638816833496</c:v>
                </c:pt>
                <c:pt idx="2870">
                  <c:v>3.752594108581543</c:v>
                </c:pt>
                <c:pt idx="2871">
                  <c:v>3.745437736511231</c:v>
                </c:pt>
                <c:pt idx="2872">
                  <c:v>3.745651359558105</c:v>
                </c:pt>
                <c:pt idx="2873">
                  <c:v>3.741973991394043</c:v>
                </c:pt>
                <c:pt idx="2874">
                  <c:v>3.744386787414551</c:v>
                </c:pt>
                <c:pt idx="2875">
                  <c:v>3.75499164581299</c:v>
                </c:pt>
                <c:pt idx="2876">
                  <c:v>3.747858161926269</c:v>
                </c:pt>
                <c:pt idx="2877">
                  <c:v>3.743143196105957</c:v>
                </c:pt>
                <c:pt idx="2878">
                  <c:v>3.745203132629395</c:v>
                </c:pt>
                <c:pt idx="2879">
                  <c:v>3.755956764221191</c:v>
                </c:pt>
                <c:pt idx="2880">
                  <c:v>3.751989479064941</c:v>
                </c:pt>
                <c:pt idx="2881">
                  <c:v>3.758337135314941</c:v>
                </c:pt>
                <c:pt idx="2882">
                  <c:v>3.760904426574707</c:v>
                </c:pt>
                <c:pt idx="2883">
                  <c:v>3.750711555480957</c:v>
                </c:pt>
                <c:pt idx="2884">
                  <c:v>3.752145881652832</c:v>
                </c:pt>
                <c:pt idx="2885">
                  <c:v>3.755409355163574</c:v>
                </c:pt>
                <c:pt idx="2886">
                  <c:v>3.762947196960449</c:v>
                </c:pt>
                <c:pt idx="2887">
                  <c:v>3.763485069274903</c:v>
                </c:pt>
                <c:pt idx="2888">
                  <c:v>3.775663490295408</c:v>
                </c:pt>
                <c:pt idx="2889">
                  <c:v>3.779001350402832</c:v>
                </c:pt>
                <c:pt idx="2890">
                  <c:v>3.769388313293457</c:v>
                </c:pt>
                <c:pt idx="2891">
                  <c:v>3.772951240539551</c:v>
                </c:pt>
                <c:pt idx="2892">
                  <c:v>3.789644355773926</c:v>
                </c:pt>
                <c:pt idx="2893">
                  <c:v>3.781374092102051</c:v>
                </c:pt>
                <c:pt idx="2894">
                  <c:v>3.772661323547363</c:v>
                </c:pt>
                <c:pt idx="2895">
                  <c:v>3.782461280822754</c:v>
                </c:pt>
                <c:pt idx="2896">
                  <c:v>3.76759922027588</c:v>
                </c:pt>
                <c:pt idx="2897">
                  <c:v>3.776691551208496</c:v>
                </c:pt>
                <c:pt idx="2898">
                  <c:v>3.793529624938965</c:v>
                </c:pt>
                <c:pt idx="2899">
                  <c:v>3.777599449157715</c:v>
                </c:pt>
                <c:pt idx="2900">
                  <c:v>3.769699211120605</c:v>
                </c:pt>
                <c:pt idx="2901">
                  <c:v>3.781799430847168</c:v>
                </c:pt>
                <c:pt idx="2902">
                  <c:v>3.796180839538574</c:v>
                </c:pt>
                <c:pt idx="2903">
                  <c:v>3.797844047546387</c:v>
                </c:pt>
                <c:pt idx="2904">
                  <c:v>3.79261791229248</c:v>
                </c:pt>
                <c:pt idx="2905">
                  <c:v>3.772182102203369</c:v>
                </c:pt>
                <c:pt idx="2906">
                  <c:v>3.776836032867432</c:v>
                </c:pt>
                <c:pt idx="2907">
                  <c:v>3.788226718902588</c:v>
                </c:pt>
                <c:pt idx="2908">
                  <c:v>3.778491611480713</c:v>
                </c:pt>
                <c:pt idx="2909">
                  <c:v>3.772159214019775</c:v>
                </c:pt>
                <c:pt idx="2910">
                  <c:v>3.768821353912354</c:v>
                </c:pt>
                <c:pt idx="2911">
                  <c:v>3.76825487136841</c:v>
                </c:pt>
                <c:pt idx="2912">
                  <c:v>3.776326770782471</c:v>
                </c:pt>
                <c:pt idx="2913">
                  <c:v>3.786473865509034</c:v>
                </c:pt>
                <c:pt idx="2914">
                  <c:v>3.770761127471924</c:v>
                </c:pt>
                <c:pt idx="2915">
                  <c:v>3.778051013946534</c:v>
                </c:pt>
                <c:pt idx="2916">
                  <c:v>3.786893482208252</c:v>
                </c:pt>
                <c:pt idx="2917">
                  <c:v>3.784033889770508</c:v>
                </c:pt>
                <c:pt idx="2918">
                  <c:v>3.780104751586917</c:v>
                </c:pt>
                <c:pt idx="2919">
                  <c:v>3.781714553833008</c:v>
                </c:pt>
                <c:pt idx="2920">
                  <c:v>3.784609909057618</c:v>
                </c:pt>
                <c:pt idx="2921">
                  <c:v>3.77243339538574</c:v>
                </c:pt>
                <c:pt idx="2922">
                  <c:v>3.779429550170898</c:v>
                </c:pt>
                <c:pt idx="2923">
                  <c:v>3.791369552612305</c:v>
                </c:pt>
                <c:pt idx="2924">
                  <c:v>3.78346549987793</c:v>
                </c:pt>
                <c:pt idx="2925">
                  <c:v>3.791155929565427</c:v>
                </c:pt>
                <c:pt idx="2926">
                  <c:v>3.796633834838865</c:v>
                </c:pt>
                <c:pt idx="2927">
                  <c:v>3.793093795776368</c:v>
                </c:pt>
                <c:pt idx="2928">
                  <c:v>3.802188034057617</c:v>
                </c:pt>
                <c:pt idx="2929">
                  <c:v>3.807448501586914</c:v>
                </c:pt>
                <c:pt idx="2930">
                  <c:v>3.818244094848632</c:v>
                </c:pt>
                <c:pt idx="2931">
                  <c:v>3.799235458374023</c:v>
                </c:pt>
                <c:pt idx="2932">
                  <c:v>3.798415298461914</c:v>
                </c:pt>
                <c:pt idx="2933">
                  <c:v>3.794448013305661</c:v>
                </c:pt>
                <c:pt idx="2934">
                  <c:v>3.81146919250488</c:v>
                </c:pt>
                <c:pt idx="2935">
                  <c:v>3.807143325805664</c:v>
                </c:pt>
                <c:pt idx="2936">
                  <c:v>3.806532974243161</c:v>
                </c:pt>
                <c:pt idx="2937">
                  <c:v>3.819724197387695</c:v>
                </c:pt>
                <c:pt idx="2938">
                  <c:v>3.824769134521484</c:v>
                </c:pt>
                <c:pt idx="2939">
                  <c:v>3.819466705322263</c:v>
                </c:pt>
                <c:pt idx="2940">
                  <c:v>3.804169769287109</c:v>
                </c:pt>
                <c:pt idx="2941">
                  <c:v>3.816621894836425</c:v>
                </c:pt>
                <c:pt idx="2942">
                  <c:v>3.811891670227051</c:v>
                </c:pt>
                <c:pt idx="2943">
                  <c:v>3.811941261291504</c:v>
                </c:pt>
                <c:pt idx="2944">
                  <c:v>3.820089454650879</c:v>
                </c:pt>
                <c:pt idx="2945">
                  <c:v>3.820272560119629</c:v>
                </c:pt>
                <c:pt idx="2946">
                  <c:v>3.811086769104004</c:v>
                </c:pt>
                <c:pt idx="2947">
                  <c:v>3.811452980041501</c:v>
                </c:pt>
                <c:pt idx="2948">
                  <c:v>3.814539070129395</c:v>
                </c:pt>
                <c:pt idx="2949">
                  <c:v>3.815195198059082</c:v>
                </c:pt>
                <c:pt idx="2950">
                  <c:v>3.822187538146973</c:v>
                </c:pt>
                <c:pt idx="2951">
                  <c:v>3.826744194030759</c:v>
                </c:pt>
                <c:pt idx="2952">
                  <c:v>3.830436820983884</c:v>
                </c:pt>
                <c:pt idx="2953">
                  <c:v>3.821891899108884</c:v>
                </c:pt>
                <c:pt idx="2954">
                  <c:v>3.820072288513184</c:v>
                </c:pt>
                <c:pt idx="2955">
                  <c:v>3.82797634124756</c:v>
                </c:pt>
                <c:pt idx="2956">
                  <c:v>3.825122947692871</c:v>
                </c:pt>
                <c:pt idx="2957">
                  <c:v>3.812914009094237</c:v>
                </c:pt>
                <c:pt idx="2958">
                  <c:v>3.833780403137207</c:v>
                </c:pt>
                <c:pt idx="2959">
                  <c:v>3.834299201965332</c:v>
                </c:pt>
                <c:pt idx="2960">
                  <c:v>3.829206581115723</c:v>
                </c:pt>
                <c:pt idx="2961">
                  <c:v>3.840345497131348</c:v>
                </c:pt>
                <c:pt idx="2962">
                  <c:v>3.839059944152832</c:v>
                </c:pt>
                <c:pt idx="2963">
                  <c:v>3.840540046691895</c:v>
                </c:pt>
                <c:pt idx="2964">
                  <c:v>3.845666999816892</c:v>
                </c:pt>
                <c:pt idx="2965">
                  <c:v>3.84994327545166</c:v>
                </c:pt>
                <c:pt idx="2966">
                  <c:v>3.848066444396973</c:v>
                </c:pt>
                <c:pt idx="2967">
                  <c:v>3.85392391204834</c:v>
                </c:pt>
                <c:pt idx="2968">
                  <c:v>3.853098030090332</c:v>
                </c:pt>
                <c:pt idx="2969">
                  <c:v>3.843427772521974</c:v>
                </c:pt>
                <c:pt idx="2970">
                  <c:v>3.837957496643066</c:v>
                </c:pt>
                <c:pt idx="2971">
                  <c:v>3.83822452545166</c:v>
                </c:pt>
                <c:pt idx="2972">
                  <c:v>3.831024284362793</c:v>
                </c:pt>
                <c:pt idx="2973">
                  <c:v>3.833728904724118</c:v>
                </c:pt>
                <c:pt idx="2974">
                  <c:v>3.839618797302246</c:v>
                </c:pt>
                <c:pt idx="2975">
                  <c:v>3.846477622985839</c:v>
                </c:pt>
                <c:pt idx="2976">
                  <c:v>3.847484703063965</c:v>
                </c:pt>
                <c:pt idx="2977">
                  <c:v>3.83578884124756</c:v>
                </c:pt>
                <c:pt idx="2978">
                  <c:v>3.832839126586914</c:v>
                </c:pt>
                <c:pt idx="2979">
                  <c:v>3.847243423461914</c:v>
                </c:pt>
                <c:pt idx="2980">
                  <c:v>3.855528945922852</c:v>
                </c:pt>
                <c:pt idx="2981">
                  <c:v>3.856639022827148</c:v>
                </c:pt>
                <c:pt idx="2982">
                  <c:v>3.856246109008785</c:v>
                </c:pt>
                <c:pt idx="2983">
                  <c:v>3.854384536743164</c:v>
                </c:pt>
                <c:pt idx="2984">
                  <c:v>3.84319221496582</c:v>
                </c:pt>
                <c:pt idx="2985">
                  <c:v>3.839568252563477</c:v>
                </c:pt>
                <c:pt idx="2986">
                  <c:v>3.845663185119626</c:v>
                </c:pt>
                <c:pt idx="2987">
                  <c:v>3.842609519958496</c:v>
                </c:pt>
                <c:pt idx="2988">
                  <c:v>3.843021507263184</c:v>
                </c:pt>
                <c:pt idx="2989">
                  <c:v>3.862339134216309</c:v>
                </c:pt>
                <c:pt idx="2990">
                  <c:v>3.868122215270996</c:v>
                </c:pt>
                <c:pt idx="2991">
                  <c:v>3.866292114257812</c:v>
                </c:pt>
                <c:pt idx="2992">
                  <c:v>3.85729133605957</c:v>
                </c:pt>
                <c:pt idx="2993">
                  <c:v>3.85681831359863</c:v>
                </c:pt>
                <c:pt idx="2994">
                  <c:v>3.851622695922849</c:v>
                </c:pt>
                <c:pt idx="2995">
                  <c:v>3.857459182739257</c:v>
                </c:pt>
                <c:pt idx="2996">
                  <c:v>3.854476089477539</c:v>
                </c:pt>
                <c:pt idx="2997">
                  <c:v>3.85676586151123</c:v>
                </c:pt>
                <c:pt idx="2998">
                  <c:v>3.864677543640137</c:v>
                </c:pt>
                <c:pt idx="2999">
                  <c:v>3.861786003112793</c:v>
                </c:pt>
                <c:pt idx="3000">
                  <c:v>3.860517616271973</c:v>
                </c:pt>
                <c:pt idx="3001">
                  <c:v>3.844488258361817</c:v>
                </c:pt>
                <c:pt idx="3002">
                  <c:v>3.852232093811033</c:v>
                </c:pt>
                <c:pt idx="3003">
                  <c:v>3.854429359436035</c:v>
                </c:pt>
                <c:pt idx="3004">
                  <c:v>3.860113258361817</c:v>
                </c:pt>
                <c:pt idx="3005">
                  <c:v>3.863758201599121</c:v>
                </c:pt>
                <c:pt idx="3006">
                  <c:v>3.862339134216309</c:v>
                </c:pt>
                <c:pt idx="3007">
                  <c:v>3.85392391204834</c:v>
                </c:pt>
                <c:pt idx="3008">
                  <c:v>3.85013973236084</c:v>
                </c:pt>
                <c:pt idx="3009">
                  <c:v>3.852993125915527</c:v>
                </c:pt>
                <c:pt idx="3010">
                  <c:v>3.87074291229248</c:v>
                </c:pt>
                <c:pt idx="3011">
                  <c:v>3.867188568115235</c:v>
                </c:pt>
                <c:pt idx="3012">
                  <c:v>3.874245758056641</c:v>
                </c:pt>
                <c:pt idx="3013">
                  <c:v>3.872555847167969</c:v>
                </c:pt>
                <c:pt idx="3014">
                  <c:v>3.866086120605467</c:v>
                </c:pt>
                <c:pt idx="3015">
                  <c:v>3.878247375488278</c:v>
                </c:pt>
                <c:pt idx="3016">
                  <c:v>3.87421142578125</c:v>
                </c:pt>
                <c:pt idx="3017">
                  <c:v>3.87983428955078</c:v>
                </c:pt>
                <c:pt idx="3018">
                  <c:v>3.890235061645508</c:v>
                </c:pt>
                <c:pt idx="3019">
                  <c:v>3.880248184204099</c:v>
                </c:pt>
                <c:pt idx="3020">
                  <c:v>3.882521743774414</c:v>
                </c:pt>
                <c:pt idx="3021">
                  <c:v>3.881673927307129</c:v>
                </c:pt>
                <c:pt idx="3022">
                  <c:v>3.870039100646973</c:v>
                </c:pt>
                <c:pt idx="3023">
                  <c:v>3.881591434478758</c:v>
                </c:pt>
                <c:pt idx="3024">
                  <c:v>3.889018650054932</c:v>
                </c:pt>
                <c:pt idx="3025">
                  <c:v>3.876693363189696</c:v>
                </c:pt>
                <c:pt idx="3026">
                  <c:v>3.875899906158446</c:v>
                </c:pt>
                <c:pt idx="3027">
                  <c:v>3.898810977935791</c:v>
                </c:pt>
                <c:pt idx="3028">
                  <c:v>3.90050470352173</c:v>
                </c:pt>
                <c:pt idx="3029">
                  <c:v>3.885539646148682</c:v>
                </c:pt>
                <c:pt idx="3030">
                  <c:v>3.884761447906494</c:v>
                </c:pt>
                <c:pt idx="3031">
                  <c:v>3.884257907867432</c:v>
                </c:pt>
                <c:pt idx="3032">
                  <c:v>3.88939058303833</c:v>
                </c:pt>
                <c:pt idx="3033">
                  <c:v>3.897805805206298</c:v>
                </c:pt>
                <c:pt idx="3034">
                  <c:v>3.918298358917237</c:v>
                </c:pt>
                <c:pt idx="3035">
                  <c:v>3.909790630340577</c:v>
                </c:pt>
                <c:pt idx="3036">
                  <c:v>3.910233135223387</c:v>
                </c:pt>
                <c:pt idx="3037">
                  <c:v>3.905506725311279</c:v>
                </c:pt>
                <c:pt idx="3038">
                  <c:v>3.896839733123776</c:v>
                </c:pt>
                <c:pt idx="3039">
                  <c:v>3.895874614715574</c:v>
                </c:pt>
                <c:pt idx="3040">
                  <c:v>3.902670497894284</c:v>
                </c:pt>
                <c:pt idx="3041">
                  <c:v>3.906849498748776</c:v>
                </c:pt>
                <c:pt idx="3042">
                  <c:v>3.902805919647216</c:v>
                </c:pt>
                <c:pt idx="3043">
                  <c:v>3.903217906951905</c:v>
                </c:pt>
                <c:pt idx="3044">
                  <c:v>3.903030986785889</c:v>
                </c:pt>
                <c:pt idx="3045">
                  <c:v>3.910526866912842</c:v>
                </c:pt>
                <c:pt idx="3046">
                  <c:v>3.903492565155029</c:v>
                </c:pt>
                <c:pt idx="3047">
                  <c:v>3.892191524505615</c:v>
                </c:pt>
                <c:pt idx="3048">
                  <c:v>3.891073818206787</c:v>
                </c:pt>
                <c:pt idx="3049">
                  <c:v>3.907240505218506</c:v>
                </c:pt>
                <c:pt idx="3050">
                  <c:v>3.883986110687256</c:v>
                </c:pt>
                <c:pt idx="3051">
                  <c:v>3.892798061370847</c:v>
                </c:pt>
                <c:pt idx="3052">
                  <c:v>3.888250942230225</c:v>
                </c:pt>
                <c:pt idx="3053">
                  <c:v>3.897167797088623</c:v>
                </c:pt>
                <c:pt idx="3054">
                  <c:v>3.906948680877683</c:v>
                </c:pt>
                <c:pt idx="3055">
                  <c:v>3.905579204559327</c:v>
                </c:pt>
                <c:pt idx="3056">
                  <c:v>3.901466960906983</c:v>
                </c:pt>
                <c:pt idx="3057">
                  <c:v>3.905000801086426</c:v>
                </c:pt>
                <c:pt idx="3058">
                  <c:v>3.913360710144043</c:v>
                </c:pt>
                <c:pt idx="3059">
                  <c:v>3.935348625183102</c:v>
                </c:pt>
                <c:pt idx="3060">
                  <c:v>3.919510002136231</c:v>
                </c:pt>
                <c:pt idx="3061">
                  <c:v>3.916347618103027</c:v>
                </c:pt>
                <c:pt idx="3062">
                  <c:v>3.921192283630371</c:v>
                </c:pt>
                <c:pt idx="3063">
                  <c:v>3.934265251159668</c:v>
                </c:pt>
                <c:pt idx="3064">
                  <c:v>3.936004753112793</c:v>
                </c:pt>
                <c:pt idx="3065">
                  <c:v>3.921722526550293</c:v>
                </c:pt>
                <c:pt idx="3066">
                  <c:v>3.930606956481934</c:v>
                </c:pt>
                <c:pt idx="3067">
                  <c:v>3.93074047088623</c:v>
                </c:pt>
                <c:pt idx="3068">
                  <c:v>3.93223201751709</c:v>
                </c:pt>
                <c:pt idx="3069">
                  <c:v>3.949329490661621</c:v>
                </c:pt>
                <c:pt idx="3070">
                  <c:v>3.953235740661621</c:v>
                </c:pt>
                <c:pt idx="3071">
                  <c:v>3.941692466735839</c:v>
                </c:pt>
                <c:pt idx="3072">
                  <c:v>3.949939842224121</c:v>
                </c:pt>
                <c:pt idx="3073">
                  <c:v>3.960117454528809</c:v>
                </c:pt>
                <c:pt idx="3074">
                  <c:v>3.956241722106934</c:v>
                </c:pt>
                <c:pt idx="3075">
                  <c:v>3.951522941589356</c:v>
                </c:pt>
                <c:pt idx="3076">
                  <c:v>3.939828987121582</c:v>
                </c:pt>
                <c:pt idx="3077">
                  <c:v>3.946756477355957</c:v>
                </c:pt>
                <c:pt idx="3078">
                  <c:v>3.952011222839356</c:v>
                </c:pt>
                <c:pt idx="3079">
                  <c:v>3.964996452331543</c:v>
                </c:pt>
                <c:pt idx="3080">
                  <c:v>3.967178459167481</c:v>
                </c:pt>
                <c:pt idx="3081">
                  <c:v>3.952789421081543</c:v>
                </c:pt>
                <c:pt idx="3082">
                  <c:v>3.947821731567383</c:v>
                </c:pt>
                <c:pt idx="3083">
                  <c:v>3.933379287719727</c:v>
                </c:pt>
                <c:pt idx="3084">
                  <c:v>3.93730365753174</c:v>
                </c:pt>
                <c:pt idx="3085">
                  <c:v>3.9495783996582</c:v>
                </c:pt>
                <c:pt idx="3086">
                  <c:v>3.955269927978513</c:v>
                </c:pt>
                <c:pt idx="3087">
                  <c:v>3.958169097900391</c:v>
                </c:pt>
                <c:pt idx="3088">
                  <c:v>3.953896636962891</c:v>
                </c:pt>
                <c:pt idx="3089">
                  <c:v>3.964427108764649</c:v>
                </c:pt>
                <c:pt idx="3090">
                  <c:v>3.957759017944336</c:v>
                </c:pt>
                <c:pt idx="3091">
                  <c:v>3.972083206176758</c:v>
                </c:pt>
                <c:pt idx="3092">
                  <c:v>3.973332042694092</c:v>
                </c:pt>
                <c:pt idx="3093">
                  <c:v>3.957203502655029</c:v>
                </c:pt>
                <c:pt idx="3094">
                  <c:v>3.947170848846438</c:v>
                </c:pt>
                <c:pt idx="3095">
                  <c:v>3.954811687469482</c:v>
                </c:pt>
                <c:pt idx="3096">
                  <c:v>3.965614910125732</c:v>
                </c:pt>
                <c:pt idx="3097">
                  <c:v>3.955723400115967</c:v>
                </c:pt>
                <c:pt idx="3098">
                  <c:v>3.954656238555908</c:v>
                </c:pt>
                <c:pt idx="3099">
                  <c:v>3.964192981719971</c:v>
                </c:pt>
                <c:pt idx="3100">
                  <c:v>3.961701984405518</c:v>
                </c:pt>
                <c:pt idx="3101">
                  <c:v>3.980783100128174</c:v>
                </c:pt>
                <c:pt idx="3102">
                  <c:v>3.981197948455811</c:v>
                </c:pt>
                <c:pt idx="3103">
                  <c:v>3.973522777557374</c:v>
                </c:pt>
                <c:pt idx="3104">
                  <c:v>3.964083309173584</c:v>
                </c:pt>
                <c:pt idx="3105">
                  <c:v>3.955080623626706</c:v>
                </c:pt>
                <c:pt idx="3106">
                  <c:v>3.949226016998291</c:v>
                </c:pt>
                <c:pt idx="3107">
                  <c:v>3.962028141021728</c:v>
                </c:pt>
                <c:pt idx="3108">
                  <c:v>3.969668979644773</c:v>
                </c:pt>
                <c:pt idx="3109">
                  <c:v>3.968776817321778</c:v>
                </c:pt>
                <c:pt idx="3110">
                  <c:v>3.96933376312256</c:v>
                </c:pt>
                <c:pt idx="3111">
                  <c:v>3.971019859313964</c:v>
                </c:pt>
                <c:pt idx="3112">
                  <c:v>3.979862327575681</c:v>
                </c:pt>
                <c:pt idx="3113">
                  <c:v>3.967010612487793</c:v>
                </c:pt>
                <c:pt idx="3114">
                  <c:v>3.963348503112793</c:v>
                </c:pt>
                <c:pt idx="3115">
                  <c:v>3.96358501434326</c:v>
                </c:pt>
                <c:pt idx="3116">
                  <c:v>3.96872341156006</c:v>
                </c:pt>
                <c:pt idx="3117">
                  <c:v>3.975123519897461</c:v>
                </c:pt>
                <c:pt idx="3118">
                  <c:v>3.972584838867188</c:v>
                </c:pt>
                <c:pt idx="3119">
                  <c:v>3.969050521850586</c:v>
                </c:pt>
                <c:pt idx="3120">
                  <c:v>3.970639343261719</c:v>
                </c:pt>
                <c:pt idx="3121">
                  <c:v>3.975215072631836</c:v>
                </c:pt>
                <c:pt idx="3122">
                  <c:v>3.977368469238278</c:v>
                </c:pt>
                <c:pt idx="3123">
                  <c:v>3.974433059692383</c:v>
                </c:pt>
                <c:pt idx="3124">
                  <c:v>3.970900650024414</c:v>
                </c:pt>
                <c:pt idx="3125">
                  <c:v>3.97478401184082</c:v>
                </c:pt>
                <c:pt idx="3126">
                  <c:v>3.99840461730957</c:v>
                </c:pt>
                <c:pt idx="3127">
                  <c:v>3.995376701354981</c:v>
                </c:pt>
                <c:pt idx="3128">
                  <c:v>3.994996185302734</c:v>
                </c:pt>
                <c:pt idx="3129">
                  <c:v>3.988324279785157</c:v>
                </c:pt>
                <c:pt idx="3130">
                  <c:v>3.991116638183594</c:v>
                </c:pt>
                <c:pt idx="3131">
                  <c:v>3.97928201675415</c:v>
                </c:pt>
                <c:pt idx="3132">
                  <c:v>3.980804080963135</c:v>
                </c:pt>
                <c:pt idx="3133">
                  <c:v>3.988485450744629</c:v>
                </c:pt>
                <c:pt idx="3134">
                  <c:v>3.991674537658691</c:v>
                </c:pt>
                <c:pt idx="3135">
                  <c:v>3.993131752014161</c:v>
                </c:pt>
                <c:pt idx="3136">
                  <c:v>3.999784584045411</c:v>
                </c:pt>
                <c:pt idx="3137">
                  <c:v>3.992546195983884</c:v>
                </c:pt>
                <c:pt idx="3138">
                  <c:v>3.978790397644043</c:v>
                </c:pt>
                <c:pt idx="3139">
                  <c:v>3.972999687194823</c:v>
                </c:pt>
                <c:pt idx="3140">
                  <c:v>3.977684135437012</c:v>
                </c:pt>
                <c:pt idx="3141">
                  <c:v>3.973037834167481</c:v>
                </c:pt>
                <c:pt idx="3142">
                  <c:v>3.97398006439209</c:v>
                </c:pt>
                <c:pt idx="3143">
                  <c:v>3.985302085876465</c:v>
                </c:pt>
                <c:pt idx="3144">
                  <c:v>3.996334190368652</c:v>
                </c:pt>
                <c:pt idx="3145">
                  <c:v>3.98129665374756</c:v>
                </c:pt>
                <c:pt idx="3146">
                  <c:v>3.97421085357666</c:v>
                </c:pt>
                <c:pt idx="3147">
                  <c:v>3.985990638732911</c:v>
                </c:pt>
                <c:pt idx="3148">
                  <c:v>3.99069034576416</c:v>
                </c:pt>
                <c:pt idx="3149">
                  <c:v>4.000627632141113</c:v>
                </c:pt>
                <c:pt idx="3150">
                  <c:v>4.013445014953613</c:v>
                </c:pt>
                <c:pt idx="3151">
                  <c:v>4.010311717987061</c:v>
                </c:pt>
                <c:pt idx="3152">
                  <c:v>4.010586376190183</c:v>
                </c:pt>
                <c:pt idx="3153">
                  <c:v>4.019718761444092</c:v>
                </c:pt>
                <c:pt idx="3154">
                  <c:v>4.024677867889399</c:v>
                </c:pt>
                <c:pt idx="3155">
                  <c:v>4.027165050506587</c:v>
                </c:pt>
                <c:pt idx="3156">
                  <c:v>4.018063182830814</c:v>
                </c:pt>
                <c:pt idx="3157">
                  <c:v>4.008747692108157</c:v>
                </c:pt>
                <c:pt idx="3158">
                  <c:v>4.007801647186276</c:v>
                </c:pt>
                <c:pt idx="3159">
                  <c:v>4.016857738494873</c:v>
                </c:pt>
                <c:pt idx="3160">
                  <c:v>4.017971630096433</c:v>
                </c:pt>
                <c:pt idx="3161">
                  <c:v>4.020403499603272</c:v>
                </c:pt>
                <c:pt idx="3162">
                  <c:v>4.012320156097408</c:v>
                </c:pt>
                <c:pt idx="3163">
                  <c:v>4.013067836761475</c:v>
                </c:pt>
                <c:pt idx="3164">
                  <c:v>4.02175771713257</c:v>
                </c:pt>
                <c:pt idx="3165">
                  <c:v>4.027685756683347</c:v>
                </c:pt>
                <c:pt idx="3166">
                  <c:v>4.04280149459839</c:v>
                </c:pt>
                <c:pt idx="3167">
                  <c:v>4.03446256637573</c:v>
                </c:pt>
                <c:pt idx="3168">
                  <c:v>4.02348768234253</c:v>
                </c:pt>
                <c:pt idx="3169">
                  <c:v>4.037777538299561</c:v>
                </c:pt>
                <c:pt idx="3170">
                  <c:v>4.03240978240967</c:v>
                </c:pt>
                <c:pt idx="3171">
                  <c:v>4.033584709167478</c:v>
                </c:pt>
                <c:pt idx="3172">
                  <c:v>4.044662590026856</c:v>
                </c:pt>
                <c:pt idx="3173">
                  <c:v>4.036590690612793</c:v>
                </c:pt>
                <c:pt idx="3174">
                  <c:v>4.043318386077881</c:v>
                </c:pt>
                <c:pt idx="3175">
                  <c:v>4.051851863861084</c:v>
                </c:pt>
                <c:pt idx="3176">
                  <c:v>4.026171321868897</c:v>
                </c:pt>
                <c:pt idx="3177">
                  <c:v>4.033697719573978</c:v>
                </c:pt>
                <c:pt idx="3178">
                  <c:v>4.05405294418335</c:v>
                </c:pt>
                <c:pt idx="3179">
                  <c:v>4.05461751937866</c:v>
                </c:pt>
                <c:pt idx="3180">
                  <c:v>4.064741725921631</c:v>
                </c:pt>
                <c:pt idx="3181">
                  <c:v>4.060473079681397</c:v>
                </c:pt>
                <c:pt idx="3182">
                  <c:v>4.047899837493897</c:v>
                </c:pt>
                <c:pt idx="3183">
                  <c:v>4.05056631088257</c:v>
                </c:pt>
                <c:pt idx="3184">
                  <c:v>4.050779933929443</c:v>
                </c:pt>
                <c:pt idx="3185">
                  <c:v>4.056418056488035</c:v>
                </c:pt>
                <c:pt idx="3186">
                  <c:v>4.055147762298584</c:v>
                </c:pt>
                <c:pt idx="3187">
                  <c:v>4.053457851409908</c:v>
                </c:pt>
                <c:pt idx="3188">
                  <c:v>4.065981502532955</c:v>
                </c:pt>
                <c:pt idx="3189">
                  <c:v>4.058508510589597</c:v>
                </c:pt>
                <c:pt idx="3190">
                  <c:v>4.058081264495847</c:v>
                </c:pt>
                <c:pt idx="3191">
                  <c:v>4.054734821319576</c:v>
                </c:pt>
                <c:pt idx="3192">
                  <c:v>4.058040256500241</c:v>
                </c:pt>
                <c:pt idx="3193">
                  <c:v>4.055287952423096</c:v>
                </c:pt>
                <c:pt idx="3194">
                  <c:v>4.048810119628905</c:v>
                </c:pt>
                <c:pt idx="3195">
                  <c:v>4.06029998779297</c:v>
                </c:pt>
                <c:pt idx="3196">
                  <c:v>4.067316169738767</c:v>
                </c:pt>
                <c:pt idx="3197">
                  <c:v>4.057085151672362</c:v>
                </c:pt>
                <c:pt idx="3198">
                  <c:v>4.05959140777588</c:v>
                </c:pt>
                <c:pt idx="3199">
                  <c:v>4.071336860656737</c:v>
                </c:pt>
                <c:pt idx="3200">
                  <c:v>4.070596809387204</c:v>
                </c:pt>
                <c:pt idx="3201">
                  <c:v>4.058099861145017</c:v>
                </c:pt>
                <c:pt idx="3202">
                  <c:v>4.059280509948731</c:v>
                </c:pt>
                <c:pt idx="3203">
                  <c:v>4.058906669616696</c:v>
                </c:pt>
                <c:pt idx="3204">
                  <c:v>4.066090698242188</c:v>
                </c:pt>
                <c:pt idx="3205">
                  <c:v>4.06372940063477</c:v>
                </c:pt>
                <c:pt idx="3206">
                  <c:v>4.06111633300781</c:v>
                </c:pt>
                <c:pt idx="3207">
                  <c:v>4.07029449462891</c:v>
                </c:pt>
                <c:pt idx="3208">
                  <c:v>4.069309349060059</c:v>
                </c:pt>
                <c:pt idx="3209">
                  <c:v>4.062679405212403</c:v>
                </c:pt>
                <c:pt idx="3210">
                  <c:v>4.059841270446777</c:v>
                </c:pt>
                <c:pt idx="3211">
                  <c:v>4.066398735046387</c:v>
                </c:pt>
                <c:pt idx="3212">
                  <c:v>4.074245567321777</c:v>
                </c:pt>
                <c:pt idx="3213">
                  <c:v>4.08147632598877</c:v>
                </c:pt>
                <c:pt idx="3214">
                  <c:v>4.081930274963379</c:v>
                </c:pt>
                <c:pt idx="3215">
                  <c:v>4.079538459777832</c:v>
                </c:pt>
                <c:pt idx="3216">
                  <c:v>4.086340065002442</c:v>
                </c:pt>
                <c:pt idx="3217">
                  <c:v>4.087072486877441</c:v>
                </c:pt>
                <c:pt idx="3218">
                  <c:v>4.102483863830567</c:v>
                </c:pt>
                <c:pt idx="3219">
                  <c:v>4.09130012512207</c:v>
                </c:pt>
                <c:pt idx="3220">
                  <c:v>4.094126815795896</c:v>
                </c:pt>
                <c:pt idx="3221">
                  <c:v>4.082015151977536</c:v>
                </c:pt>
                <c:pt idx="3222">
                  <c:v>4.069960708618165</c:v>
                </c:pt>
                <c:pt idx="3223">
                  <c:v>4.06342994689941</c:v>
                </c:pt>
                <c:pt idx="3224">
                  <c:v>4.089316482543948</c:v>
                </c:pt>
                <c:pt idx="3225">
                  <c:v>4.09324562072754</c:v>
                </c:pt>
                <c:pt idx="3226">
                  <c:v>4.08537208557129</c:v>
                </c:pt>
                <c:pt idx="3227">
                  <c:v>4.096085662841794</c:v>
                </c:pt>
                <c:pt idx="3228">
                  <c:v>4.096352691650391</c:v>
                </c:pt>
                <c:pt idx="3229">
                  <c:v>4.093556518554688</c:v>
                </c:pt>
                <c:pt idx="3230">
                  <c:v>4.091359252929688</c:v>
                </c:pt>
                <c:pt idx="3231">
                  <c:v>4.087258453369141</c:v>
                </c:pt>
                <c:pt idx="3232">
                  <c:v>4.094262237548828</c:v>
                </c:pt>
                <c:pt idx="3233">
                  <c:v>4.100823516845699</c:v>
                </c:pt>
                <c:pt idx="3234">
                  <c:v>4.090508575439449</c:v>
                </c:pt>
                <c:pt idx="3235">
                  <c:v>4.076249237060547</c:v>
                </c:pt>
                <c:pt idx="3236">
                  <c:v>4.105172271728513</c:v>
                </c:pt>
                <c:pt idx="3237">
                  <c:v>4.098275299072266</c:v>
                </c:pt>
                <c:pt idx="3238">
                  <c:v>4.09822380065918</c:v>
                </c:pt>
                <c:pt idx="3239">
                  <c:v>4.10602867126465</c:v>
                </c:pt>
                <c:pt idx="3240">
                  <c:v>4.09588157653808</c:v>
                </c:pt>
                <c:pt idx="3241">
                  <c:v>4.085852737426755</c:v>
                </c:pt>
                <c:pt idx="3242">
                  <c:v>4.103293533325195</c:v>
                </c:pt>
                <c:pt idx="3243">
                  <c:v>4.11026536941528</c:v>
                </c:pt>
                <c:pt idx="3244">
                  <c:v>4.116803760528565</c:v>
                </c:pt>
                <c:pt idx="3245">
                  <c:v>4.125669116973877</c:v>
                </c:pt>
                <c:pt idx="3246">
                  <c:v>4.103360767364502</c:v>
                </c:pt>
                <c:pt idx="3247">
                  <c:v>4.104104633331294</c:v>
                </c:pt>
                <c:pt idx="3248">
                  <c:v>4.110757465362549</c:v>
                </c:pt>
                <c:pt idx="3249">
                  <c:v>4.114474887847895</c:v>
                </c:pt>
                <c:pt idx="3250">
                  <c:v>4.113284702301026</c:v>
                </c:pt>
                <c:pt idx="3251">
                  <c:v>4.111419315338135</c:v>
                </c:pt>
                <c:pt idx="3252">
                  <c:v>4.113839740753174</c:v>
                </c:pt>
                <c:pt idx="3253">
                  <c:v>4.114328022003174</c:v>
                </c:pt>
                <c:pt idx="3254">
                  <c:v>4.119042987823486</c:v>
                </c:pt>
                <c:pt idx="3255">
                  <c:v>4.118215198516846</c:v>
                </c:pt>
                <c:pt idx="3256">
                  <c:v>4.112624759674071</c:v>
                </c:pt>
                <c:pt idx="3257">
                  <c:v>4.122958774566648</c:v>
                </c:pt>
                <c:pt idx="3258">
                  <c:v>4.13397180557251</c:v>
                </c:pt>
                <c:pt idx="3259">
                  <c:v>4.139032001495361</c:v>
                </c:pt>
                <c:pt idx="3260">
                  <c:v>4.128314609527583</c:v>
                </c:pt>
                <c:pt idx="3261">
                  <c:v>4.125499362945554</c:v>
                </c:pt>
                <c:pt idx="3262">
                  <c:v>4.11988603591919</c:v>
                </c:pt>
                <c:pt idx="3263">
                  <c:v>4.124624843597406</c:v>
                </c:pt>
                <c:pt idx="3264">
                  <c:v>4.131231899261475</c:v>
                </c:pt>
                <c:pt idx="3265">
                  <c:v>4.13796865463257</c:v>
                </c:pt>
                <c:pt idx="3266">
                  <c:v>4.13320791244507</c:v>
                </c:pt>
                <c:pt idx="3267">
                  <c:v>4.137800807952878</c:v>
                </c:pt>
                <c:pt idx="3268">
                  <c:v>4.150026912689206</c:v>
                </c:pt>
                <c:pt idx="3269">
                  <c:v>4.145002956390378</c:v>
                </c:pt>
                <c:pt idx="3270">
                  <c:v>4.137463207244873</c:v>
                </c:pt>
                <c:pt idx="3271">
                  <c:v>4.131108875274658</c:v>
                </c:pt>
                <c:pt idx="3272">
                  <c:v>4.13192331314087</c:v>
                </c:pt>
                <c:pt idx="3273">
                  <c:v>4.126346225738526</c:v>
                </c:pt>
                <c:pt idx="3274">
                  <c:v>4.138110752105708</c:v>
                </c:pt>
                <c:pt idx="3275">
                  <c:v>4.143455142974854</c:v>
                </c:pt>
                <c:pt idx="3276">
                  <c:v>4.137359256744385</c:v>
                </c:pt>
                <c:pt idx="3277">
                  <c:v>4.127425785064697</c:v>
                </c:pt>
                <c:pt idx="3278">
                  <c:v>4.130378360748288</c:v>
                </c:pt>
                <c:pt idx="3279">
                  <c:v>4.148536319732666</c:v>
                </c:pt>
                <c:pt idx="3280">
                  <c:v>4.15457498550415</c:v>
                </c:pt>
                <c:pt idx="3281">
                  <c:v>4.147288913726807</c:v>
                </c:pt>
                <c:pt idx="3282">
                  <c:v>4.146073932647705</c:v>
                </c:pt>
                <c:pt idx="3283">
                  <c:v>4.152314777374265</c:v>
                </c:pt>
                <c:pt idx="3284">
                  <c:v>4.160216922760007</c:v>
                </c:pt>
                <c:pt idx="3285">
                  <c:v>4.160831089019775</c:v>
                </c:pt>
                <c:pt idx="3286">
                  <c:v>4.15457498550415</c:v>
                </c:pt>
                <c:pt idx="3287">
                  <c:v>4.15941202163696</c:v>
                </c:pt>
                <c:pt idx="3288">
                  <c:v>4.155479068756101</c:v>
                </c:pt>
                <c:pt idx="3289">
                  <c:v>4.152694339752196</c:v>
                </c:pt>
                <c:pt idx="3290">
                  <c:v>4.162269229888913</c:v>
                </c:pt>
                <c:pt idx="3291">
                  <c:v>4.179055805206296</c:v>
                </c:pt>
                <c:pt idx="3292">
                  <c:v>4.169770832061768</c:v>
                </c:pt>
                <c:pt idx="3293">
                  <c:v>4.174781436920166</c:v>
                </c:pt>
                <c:pt idx="3294">
                  <c:v>4.18129312515259</c:v>
                </c:pt>
                <c:pt idx="3295">
                  <c:v>4.173541660308838</c:v>
                </c:pt>
                <c:pt idx="3296">
                  <c:v>4.17752420425415</c:v>
                </c:pt>
                <c:pt idx="3297">
                  <c:v>4.177086944580076</c:v>
                </c:pt>
                <c:pt idx="3298">
                  <c:v>4.178004379272457</c:v>
                </c:pt>
                <c:pt idx="3299">
                  <c:v>4.19438468933105</c:v>
                </c:pt>
                <c:pt idx="3300">
                  <c:v>4.192256088256836</c:v>
                </c:pt>
                <c:pt idx="3301">
                  <c:v>4.190425033569336</c:v>
                </c:pt>
                <c:pt idx="3302">
                  <c:v>4.20146095275879</c:v>
                </c:pt>
                <c:pt idx="3303">
                  <c:v>4.211760635375977</c:v>
                </c:pt>
                <c:pt idx="3304">
                  <c:v>4.196990127563477</c:v>
                </c:pt>
                <c:pt idx="3305">
                  <c:v>4.184714431762695</c:v>
                </c:pt>
                <c:pt idx="3306">
                  <c:v>4.186797256469727</c:v>
                </c:pt>
                <c:pt idx="3307">
                  <c:v>4.186818237304688</c:v>
                </c:pt>
                <c:pt idx="3308">
                  <c:v>4.190770263671875</c:v>
                </c:pt>
                <c:pt idx="3309">
                  <c:v>4.193924541473386</c:v>
                </c:pt>
                <c:pt idx="3310">
                  <c:v>4.182854290008541</c:v>
                </c:pt>
                <c:pt idx="3311">
                  <c:v>4.183235759735108</c:v>
                </c:pt>
                <c:pt idx="3312">
                  <c:v>4.18367826461792</c:v>
                </c:pt>
                <c:pt idx="3313">
                  <c:v>4.178719158172608</c:v>
                </c:pt>
                <c:pt idx="3314">
                  <c:v>4.189797039031983</c:v>
                </c:pt>
                <c:pt idx="3315">
                  <c:v>4.198273296356199</c:v>
                </c:pt>
                <c:pt idx="3316">
                  <c:v>4.1878915977478</c:v>
                </c:pt>
                <c:pt idx="3317">
                  <c:v>4.1881357383728</c:v>
                </c:pt>
                <c:pt idx="3318">
                  <c:v>4.195608730316162</c:v>
                </c:pt>
                <c:pt idx="3319">
                  <c:v>4.20236837387085</c:v>
                </c:pt>
                <c:pt idx="3320">
                  <c:v>4.210745449066162</c:v>
                </c:pt>
                <c:pt idx="3321">
                  <c:v>4.209433193206788</c:v>
                </c:pt>
                <c:pt idx="3322">
                  <c:v>4.210203762054446</c:v>
                </c:pt>
                <c:pt idx="3323">
                  <c:v>4.211805934906006</c:v>
                </c:pt>
                <c:pt idx="3324">
                  <c:v>4.216131801605225</c:v>
                </c:pt>
                <c:pt idx="3325">
                  <c:v>4.223532314300537</c:v>
                </c:pt>
                <c:pt idx="3326">
                  <c:v>4.21277486801147</c:v>
                </c:pt>
                <c:pt idx="3327">
                  <c:v>4.213171596527097</c:v>
                </c:pt>
                <c:pt idx="3328">
                  <c:v>4.220160121917725</c:v>
                </c:pt>
                <c:pt idx="3329">
                  <c:v>4.218638057708739</c:v>
                </c:pt>
                <c:pt idx="3330">
                  <c:v>4.202864284515381</c:v>
                </c:pt>
                <c:pt idx="3331">
                  <c:v>4.213942165374756</c:v>
                </c:pt>
                <c:pt idx="3332">
                  <c:v>4.216108913421631</c:v>
                </c:pt>
                <c:pt idx="3333">
                  <c:v>4.216242427825928</c:v>
                </c:pt>
                <c:pt idx="3334">
                  <c:v>4.208508129119873</c:v>
                </c:pt>
                <c:pt idx="3335">
                  <c:v>4.200899238586426</c:v>
                </c:pt>
                <c:pt idx="3336">
                  <c:v>4.20147144317627</c:v>
                </c:pt>
                <c:pt idx="3337">
                  <c:v>4.202999229431152</c:v>
                </c:pt>
                <c:pt idx="3338">
                  <c:v>4.219295616149902</c:v>
                </c:pt>
                <c:pt idx="3339">
                  <c:v>4.220125312805176</c:v>
                </c:pt>
                <c:pt idx="3340">
                  <c:v>4.221265907287598</c:v>
                </c:pt>
                <c:pt idx="3341">
                  <c:v>4.228598709106445</c:v>
                </c:pt>
                <c:pt idx="3342">
                  <c:v>4.225669021606445</c:v>
                </c:pt>
                <c:pt idx="3343">
                  <c:v>4.217932815551755</c:v>
                </c:pt>
                <c:pt idx="3344">
                  <c:v>4.213721389770508</c:v>
                </c:pt>
                <c:pt idx="3345">
                  <c:v>4.212615127563477</c:v>
                </c:pt>
                <c:pt idx="3346">
                  <c:v>4.229125137329102</c:v>
                </c:pt>
                <c:pt idx="3347">
                  <c:v>4.23837291717529</c:v>
                </c:pt>
                <c:pt idx="3348">
                  <c:v>4.226173515319826</c:v>
                </c:pt>
                <c:pt idx="3349">
                  <c:v>4.2272416305542</c:v>
                </c:pt>
                <c:pt idx="3350">
                  <c:v>4.227470512390137</c:v>
                </c:pt>
                <c:pt idx="3351">
                  <c:v>4.217877502441405</c:v>
                </c:pt>
                <c:pt idx="3352">
                  <c:v>4.223454589843747</c:v>
                </c:pt>
                <c:pt idx="3353">
                  <c:v>4.232193107604981</c:v>
                </c:pt>
                <c:pt idx="3354">
                  <c:v>4.23104726791382</c:v>
                </c:pt>
                <c:pt idx="3355">
                  <c:v>4.227656955718991</c:v>
                </c:pt>
                <c:pt idx="3356">
                  <c:v>4.229510898590085</c:v>
                </c:pt>
                <c:pt idx="3357">
                  <c:v>4.230113620758057</c:v>
                </c:pt>
                <c:pt idx="3358">
                  <c:v>4.226840610504151</c:v>
                </c:pt>
                <c:pt idx="3359">
                  <c:v>4.228778476715085</c:v>
                </c:pt>
                <c:pt idx="3360">
                  <c:v>4.2449680519104</c:v>
                </c:pt>
                <c:pt idx="3361">
                  <c:v>4.241220111846925</c:v>
                </c:pt>
                <c:pt idx="3362">
                  <c:v>4.239713306427002</c:v>
                </c:pt>
                <c:pt idx="3363">
                  <c:v>4.228726978301999</c:v>
                </c:pt>
                <c:pt idx="3364">
                  <c:v>4.23082124710083</c:v>
                </c:pt>
                <c:pt idx="3365">
                  <c:v>4.241899127960206</c:v>
                </c:pt>
                <c:pt idx="3366">
                  <c:v>4.258889789581299</c:v>
                </c:pt>
                <c:pt idx="3367">
                  <c:v>4.252450580596921</c:v>
                </c:pt>
                <c:pt idx="3368">
                  <c:v>4.252918834686276</c:v>
                </c:pt>
                <c:pt idx="3369">
                  <c:v>4.249128932952881</c:v>
                </c:pt>
                <c:pt idx="3370">
                  <c:v>4.254952068328855</c:v>
                </c:pt>
                <c:pt idx="3371">
                  <c:v>4.250420207977291</c:v>
                </c:pt>
                <c:pt idx="3372">
                  <c:v>4.248833293914795</c:v>
                </c:pt>
                <c:pt idx="3373">
                  <c:v>4.252556438446041</c:v>
                </c:pt>
                <c:pt idx="3374">
                  <c:v>4.254449481964114</c:v>
                </c:pt>
                <c:pt idx="3375">
                  <c:v>4.234359855651856</c:v>
                </c:pt>
                <c:pt idx="3376">
                  <c:v>4.233765716552738</c:v>
                </c:pt>
                <c:pt idx="3377">
                  <c:v>4.24014389038086</c:v>
                </c:pt>
                <c:pt idx="3378">
                  <c:v>4.245190734863281</c:v>
                </c:pt>
                <c:pt idx="3379">
                  <c:v>4.24891387939453</c:v>
                </c:pt>
                <c:pt idx="3380">
                  <c:v>4.242787475585938</c:v>
                </c:pt>
                <c:pt idx="3381">
                  <c:v>4.245655174255371</c:v>
                </c:pt>
                <c:pt idx="3382">
                  <c:v>4.246051902770996</c:v>
                </c:pt>
                <c:pt idx="3383">
                  <c:v>4.254781837463376</c:v>
                </c:pt>
                <c:pt idx="3384">
                  <c:v>4.259157295227051</c:v>
                </c:pt>
                <c:pt idx="3385">
                  <c:v>4.261545295715332</c:v>
                </c:pt>
                <c:pt idx="3386">
                  <c:v>4.257322425842287</c:v>
                </c:pt>
                <c:pt idx="3387">
                  <c:v>4.258586997985837</c:v>
                </c:pt>
                <c:pt idx="3388">
                  <c:v>4.271728630065918</c:v>
                </c:pt>
                <c:pt idx="3389">
                  <c:v>4.264488334655759</c:v>
                </c:pt>
                <c:pt idx="3390">
                  <c:v>4.260791893005371</c:v>
                </c:pt>
                <c:pt idx="3391">
                  <c:v>4.275451774597168</c:v>
                </c:pt>
                <c:pt idx="3392">
                  <c:v>4.274807090759278</c:v>
                </c:pt>
                <c:pt idx="3393">
                  <c:v>4.265113945007324</c:v>
                </c:pt>
                <c:pt idx="3394">
                  <c:v>4.25566875457764</c:v>
                </c:pt>
                <c:pt idx="3395">
                  <c:v>4.273847694396973</c:v>
                </c:pt>
                <c:pt idx="3396">
                  <c:v>4.277784461975095</c:v>
                </c:pt>
                <c:pt idx="3397">
                  <c:v>4.281442756652832</c:v>
                </c:pt>
                <c:pt idx="3398">
                  <c:v>4.275747413635254</c:v>
                </c:pt>
                <c:pt idx="3399">
                  <c:v>4.274917716979978</c:v>
                </c:pt>
                <c:pt idx="3400">
                  <c:v>4.267855758666986</c:v>
                </c:pt>
                <c:pt idx="3401">
                  <c:v>4.268611068725583</c:v>
                </c:pt>
                <c:pt idx="3402">
                  <c:v>4.28677665710449</c:v>
                </c:pt>
                <c:pt idx="3403">
                  <c:v>4.28617774963379</c:v>
                </c:pt>
                <c:pt idx="3404">
                  <c:v>4.281255836486816</c:v>
                </c:pt>
                <c:pt idx="3405">
                  <c:v>4.285993690490723</c:v>
                </c:pt>
                <c:pt idx="3406">
                  <c:v>4.295591468811035</c:v>
                </c:pt>
                <c:pt idx="3407">
                  <c:v>4.303451652526856</c:v>
                </c:pt>
                <c:pt idx="3408">
                  <c:v>4.285392875671387</c:v>
                </c:pt>
                <c:pt idx="3409">
                  <c:v>4.28139888763428</c:v>
                </c:pt>
                <c:pt idx="3410">
                  <c:v>4.270534629821777</c:v>
                </c:pt>
                <c:pt idx="3411">
                  <c:v>4.268983955383301</c:v>
                </c:pt>
                <c:pt idx="3412">
                  <c:v>4.279619331359867</c:v>
                </c:pt>
                <c:pt idx="3413">
                  <c:v>4.28446590423584</c:v>
                </c:pt>
                <c:pt idx="3414">
                  <c:v>4.287517662048337</c:v>
                </c:pt>
                <c:pt idx="3415">
                  <c:v>4.292652244567871</c:v>
                </c:pt>
                <c:pt idx="3416">
                  <c:v>4.28757869720459</c:v>
                </c:pt>
                <c:pt idx="3417">
                  <c:v>4.293090934753418</c:v>
                </c:pt>
                <c:pt idx="3418">
                  <c:v>4.285900230407711</c:v>
                </c:pt>
                <c:pt idx="3419">
                  <c:v>4.288112754821778</c:v>
                </c:pt>
                <c:pt idx="3420">
                  <c:v>4.286605949401856</c:v>
                </c:pt>
                <c:pt idx="3421">
                  <c:v>4.284885044097898</c:v>
                </c:pt>
                <c:pt idx="3422">
                  <c:v>4.281977767944336</c:v>
                </c:pt>
                <c:pt idx="3423">
                  <c:v>4.28828727722168</c:v>
                </c:pt>
                <c:pt idx="3424">
                  <c:v>4.292979354858399</c:v>
                </c:pt>
                <c:pt idx="3425">
                  <c:v>4.301333541870117</c:v>
                </c:pt>
                <c:pt idx="3426">
                  <c:v>4.291972274780274</c:v>
                </c:pt>
                <c:pt idx="3427">
                  <c:v>4.296526069641112</c:v>
                </c:pt>
                <c:pt idx="3428">
                  <c:v>4.294057006835935</c:v>
                </c:pt>
                <c:pt idx="3429">
                  <c:v>4.289925689697266</c:v>
                </c:pt>
                <c:pt idx="3430">
                  <c:v>4.292050476074216</c:v>
                </c:pt>
                <c:pt idx="3431">
                  <c:v>4.305531616210935</c:v>
                </c:pt>
                <c:pt idx="3432">
                  <c:v>4.312092895507813</c:v>
                </c:pt>
                <c:pt idx="3433">
                  <c:v>4.30891906738281</c:v>
                </c:pt>
                <c:pt idx="3434">
                  <c:v>4.31324111938477</c:v>
                </c:pt>
                <c:pt idx="3435">
                  <c:v>4.318879241943359</c:v>
                </c:pt>
                <c:pt idx="3436">
                  <c:v>4.321637268066403</c:v>
                </c:pt>
                <c:pt idx="3437">
                  <c:v>4.314310188293454</c:v>
                </c:pt>
                <c:pt idx="3438">
                  <c:v>4.311609382629398</c:v>
                </c:pt>
                <c:pt idx="3439">
                  <c:v>4.304500694274902</c:v>
                </c:pt>
                <c:pt idx="3440">
                  <c:v>4.309948081970215</c:v>
                </c:pt>
                <c:pt idx="3441">
                  <c:v>4.31369029998779</c:v>
                </c:pt>
                <c:pt idx="3442">
                  <c:v>4.3186722946167</c:v>
                </c:pt>
                <c:pt idx="3443">
                  <c:v>4.319923992156982</c:v>
                </c:pt>
                <c:pt idx="3444">
                  <c:v>4.334725017547607</c:v>
                </c:pt>
                <c:pt idx="3445">
                  <c:v>4.339407081604007</c:v>
                </c:pt>
                <c:pt idx="3446">
                  <c:v>4.336877937316895</c:v>
                </c:pt>
                <c:pt idx="3447">
                  <c:v>4.332310314178467</c:v>
                </c:pt>
                <c:pt idx="3448">
                  <c:v>4.32506238937378</c:v>
                </c:pt>
                <c:pt idx="3449">
                  <c:v>4.310745830535886</c:v>
                </c:pt>
                <c:pt idx="3450">
                  <c:v>4.32343732833862</c:v>
                </c:pt>
                <c:pt idx="3451">
                  <c:v>4.337753887176511</c:v>
                </c:pt>
                <c:pt idx="3452">
                  <c:v>4.33631956100464</c:v>
                </c:pt>
                <c:pt idx="3453">
                  <c:v>4.323837871551508</c:v>
                </c:pt>
                <c:pt idx="3454">
                  <c:v>4.329392070770264</c:v>
                </c:pt>
                <c:pt idx="3455">
                  <c:v>4.330303783416748</c:v>
                </c:pt>
                <c:pt idx="3456">
                  <c:v>4.338482494354248</c:v>
                </c:pt>
                <c:pt idx="3457">
                  <c:v>4.336840267181397</c:v>
                </c:pt>
                <c:pt idx="3458">
                  <c:v>4.3394037437439</c:v>
                </c:pt>
                <c:pt idx="3459">
                  <c:v>4.345076675415036</c:v>
                </c:pt>
                <c:pt idx="3460">
                  <c:v>4.345076675415036</c:v>
                </c:pt>
                <c:pt idx="3461">
                  <c:v>4.334935302734375</c:v>
                </c:pt>
                <c:pt idx="3462">
                  <c:v>4.348378295898438</c:v>
                </c:pt>
                <c:pt idx="3463">
                  <c:v>4.349190826416013</c:v>
                </c:pt>
                <c:pt idx="3464">
                  <c:v>4.349440689086914</c:v>
                </c:pt>
                <c:pt idx="3465">
                  <c:v>4.34867774963379</c:v>
                </c:pt>
                <c:pt idx="3466">
                  <c:v>4.34406578063965</c:v>
                </c:pt>
                <c:pt idx="3467">
                  <c:v>4.354212875366206</c:v>
                </c:pt>
                <c:pt idx="3468">
                  <c:v>4.357995147705074</c:v>
                </c:pt>
                <c:pt idx="3469">
                  <c:v>4.363860244750977</c:v>
                </c:pt>
                <c:pt idx="3470">
                  <c:v>4.357726211547849</c:v>
                </c:pt>
                <c:pt idx="3471">
                  <c:v>4.350752944946286</c:v>
                </c:pt>
                <c:pt idx="3472">
                  <c:v>4.368579025268555</c:v>
                </c:pt>
                <c:pt idx="3473">
                  <c:v>4.364901657104486</c:v>
                </c:pt>
                <c:pt idx="3474">
                  <c:v>4.372866744995117</c:v>
                </c:pt>
                <c:pt idx="3475">
                  <c:v>4.375410671234131</c:v>
                </c:pt>
                <c:pt idx="3476">
                  <c:v>4.375548000335693</c:v>
                </c:pt>
                <c:pt idx="3477">
                  <c:v>4.37222158432007</c:v>
                </c:pt>
                <c:pt idx="3478">
                  <c:v>4.371718044281006</c:v>
                </c:pt>
                <c:pt idx="3479">
                  <c:v>4.368128414154053</c:v>
                </c:pt>
                <c:pt idx="3480">
                  <c:v>4.38094579696655</c:v>
                </c:pt>
                <c:pt idx="3481">
                  <c:v>4.37902318954468</c:v>
                </c:pt>
                <c:pt idx="3482">
                  <c:v>4.374865169525147</c:v>
                </c:pt>
                <c:pt idx="3483">
                  <c:v>4.370981807708737</c:v>
                </c:pt>
                <c:pt idx="3484">
                  <c:v>4.3677011680603</c:v>
                </c:pt>
                <c:pt idx="3485">
                  <c:v>4.369650478363037</c:v>
                </c:pt>
                <c:pt idx="3486">
                  <c:v>4.373251552581787</c:v>
                </c:pt>
                <c:pt idx="3487">
                  <c:v>4.369253749847409</c:v>
                </c:pt>
                <c:pt idx="3488">
                  <c:v>4.379822368621828</c:v>
                </c:pt>
                <c:pt idx="3489">
                  <c:v>4.381638164520265</c:v>
                </c:pt>
                <c:pt idx="3490">
                  <c:v>4.383131618499753</c:v>
                </c:pt>
                <c:pt idx="3491">
                  <c:v>4.368307704925537</c:v>
                </c:pt>
                <c:pt idx="3492">
                  <c:v>4.384545917510983</c:v>
                </c:pt>
                <c:pt idx="3493">
                  <c:v>4.385659809112549</c:v>
                </c:pt>
                <c:pt idx="3494">
                  <c:v>4.37489091873169</c:v>
                </c:pt>
                <c:pt idx="3495">
                  <c:v>4.385358448028565</c:v>
                </c:pt>
                <c:pt idx="3496">
                  <c:v>4.390088672637937</c:v>
                </c:pt>
                <c:pt idx="3497">
                  <c:v>4.382009143829346</c:v>
                </c:pt>
                <c:pt idx="3498">
                  <c:v>4.390340442657471</c:v>
                </c:pt>
                <c:pt idx="3499">
                  <c:v>4.390567417144776</c:v>
                </c:pt>
                <c:pt idx="3500">
                  <c:v>4.395959491729736</c:v>
                </c:pt>
                <c:pt idx="3501">
                  <c:v>4.40050374984741</c:v>
                </c:pt>
                <c:pt idx="3502">
                  <c:v>4.390936489105225</c:v>
                </c:pt>
                <c:pt idx="3503">
                  <c:v>4.384920711517334</c:v>
                </c:pt>
                <c:pt idx="3504">
                  <c:v>4.394274349212647</c:v>
                </c:pt>
                <c:pt idx="3505">
                  <c:v>4.39173376083374</c:v>
                </c:pt>
                <c:pt idx="3506">
                  <c:v>4.390146846771236</c:v>
                </c:pt>
                <c:pt idx="3507">
                  <c:v>4.386995906829834</c:v>
                </c:pt>
                <c:pt idx="3508">
                  <c:v>4.372828121185303</c:v>
                </c:pt>
                <c:pt idx="3509">
                  <c:v>4.380137081146239</c:v>
                </c:pt>
                <c:pt idx="3510">
                  <c:v>4.38537847518921</c:v>
                </c:pt>
                <c:pt idx="3511">
                  <c:v>4.384165401458739</c:v>
                </c:pt>
                <c:pt idx="3512">
                  <c:v>4.392878170013428</c:v>
                </c:pt>
                <c:pt idx="3513">
                  <c:v>4.38510763168335</c:v>
                </c:pt>
                <c:pt idx="3514">
                  <c:v>4.385031337738034</c:v>
                </c:pt>
                <c:pt idx="3515">
                  <c:v>4.38967763900757</c:v>
                </c:pt>
                <c:pt idx="3516">
                  <c:v>4.40486204147339</c:v>
                </c:pt>
                <c:pt idx="3517">
                  <c:v>4.410034770965574</c:v>
                </c:pt>
                <c:pt idx="3518">
                  <c:v>4.403788204193117</c:v>
                </c:pt>
                <c:pt idx="3519">
                  <c:v>4.400705928802489</c:v>
                </c:pt>
                <c:pt idx="3520">
                  <c:v>4.40488683700561</c:v>
                </c:pt>
                <c:pt idx="3521">
                  <c:v>4.412256832122803</c:v>
                </c:pt>
                <c:pt idx="3522">
                  <c:v>4.427049751281738</c:v>
                </c:pt>
                <c:pt idx="3523">
                  <c:v>4.420805091857908</c:v>
                </c:pt>
                <c:pt idx="3524">
                  <c:v>4.417356605529785</c:v>
                </c:pt>
                <c:pt idx="3525">
                  <c:v>4.408345336914063</c:v>
                </c:pt>
                <c:pt idx="3526">
                  <c:v>4.413986797332764</c:v>
                </c:pt>
                <c:pt idx="3527">
                  <c:v>4.42964994430542</c:v>
                </c:pt>
                <c:pt idx="3528">
                  <c:v>4.425747509002686</c:v>
                </c:pt>
                <c:pt idx="3529">
                  <c:v>4.430538768768311</c:v>
                </c:pt>
                <c:pt idx="3530">
                  <c:v>4.413128490447998</c:v>
                </c:pt>
                <c:pt idx="3531">
                  <c:v>4.406975383758545</c:v>
                </c:pt>
                <c:pt idx="3532">
                  <c:v>4.411957378387447</c:v>
                </c:pt>
                <c:pt idx="3533">
                  <c:v>4.405945415496828</c:v>
                </c:pt>
                <c:pt idx="3534">
                  <c:v>4.421478862762449</c:v>
                </c:pt>
                <c:pt idx="3535">
                  <c:v>4.43844282150269</c:v>
                </c:pt>
                <c:pt idx="3536">
                  <c:v>4.433429832458496</c:v>
                </c:pt>
                <c:pt idx="3537">
                  <c:v>4.425228233337402</c:v>
                </c:pt>
                <c:pt idx="3538">
                  <c:v>4.423763389587403</c:v>
                </c:pt>
                <c:pt idx="3539">
                  <c:v>4.43240749359131</c:v>
                </c:pt>
                <c:pt idx="3540">
                  <c:v>4.432701225280762</c:v>
                </c:pt>
                <c:pt idx="3541">
                  <c:v>4.433572883605957</c:v>
                </c:pt>
                <c:pt idx="3542">
                  <c:v>4.443288917541504</c:v>
                </c:pt>
                <c:pt idx="3543">
                  <c:v>4.441959495544438</c:v>
                </c:pt>
                <c:pt idx="3544">
                  <c:v>4.439214820861817</c:v>
                </c:pt>
                <c:pt idx="3545">
                  <c:v>4.43120777130127</c:v>
                </c:pt>
                <c:pt idx="3546">
                  <c:v>4.440290565490723</c:v>
                </c:pt>
                <c:pt idx="3547">
                  <c:v>4.44296085357666</c:v>
                </c:pt>
                <c:pt idx="3548">
                  <c:v>4.433340187072757</c:v>
                </c:pt>
                <c:pt idx="3549">
                  <c:v>4.44180118560791</c:v>
                </c:pt>
                <c:pt idx="3550">
                  <c:v>4.44280445098877</c:v>
                </c:pt>
                <c:pt idx="3551">
                  <c:v>4.43056118011475</c:v>
                </c:pt>
                <c:pt idx="3552">
                  <c:v>4.429721946716309</c:v>
                </c:pt>
                <c:pt idx="3553">
                  <c:v>4.42576229095459</c:v>
                </c:pt>
                <c:pt idx="3554">
                  <c:v>4.424472923278809</c:v>
                </c:pt>
                <c:pt idx="3555">
                  <c:v>4.434574241638181</c:v>
                </c:pt>
                <c:pt idx="3556">
                  <c:v>4.428466911315915</c:v>
                </c:pt>
                <c:pt idx="3557">
                  <c:v>4.434707756042481</c:v>
                </c:pt>
                <c:pt idx="3558">
                  <c:v>4.43364727020264</c:v>
                </c:pt>
                <c:pt idx="3559">
                  <c:v>4.432239646911622</c:v>
                </c:pt>
                <c:pt idx="3560">
                  <c:v>4.438507194519043</c:v>
                </c:pt>
                <c:pt idx="3561">
                  <c:v>4.446548576354981</c:v>
                </c:pt>
                <c:pt idx="3562">
                  <c:v>4.452324028015137</c:v>
                </c:pt>
                <c:pt idx="3563">
                  <c:v>4.46104061126709</c:v>
                </c:pt>
                <c:pt idx="3564">
                  <c:v>4.452945823669431</c:v>
                </c:pt>
                <c:pt idx="3565">
                  <c:v>4.460582847595208</c:v>
                </c:pt>
                <c:pt idx="3566">
                  <c:v>4.451313133239747</c:v>
                </c:pt>
                <c:pt idx="3567">
                  <c:v>4.450405235290528</c:v>
                </c:pt>
                <c:pt idx="3568">
                  <c:v>4.450296516418454</c:v>
                </c:pt>
                <c:pt idx="3569">
                  <c:v>4.457244033813477</c:v>
                </c:pt>
                <c:pt idx="3570">
                  <c:v>4.46333610534668</c:v>
                </c:pt>
                <c:pt idx="3571">
                  <c:v>4.459765548706055</c:v>
                </c:pt>
                <c:pt idx="3572">
                  <c:v>4.45512687683105</c:v>
                </c:pt>
                <c:pt idx="3573">
                  <c:v>4.46391593933105</c:v>
                </c:pt>
                <c:pt idx="3574">
                  <c:v>4.46052848815918</c:v>
                </c:pt>
                <c:pt idx="3575">
                  <c:v>4.47133171081543</c:v>
                </c:pt>
                <c:pt idx="3576">
                  <c:v>4.476000900268555</c:v>
                </c:pt>
                <c:pt idx="3577">
                  <c:v>4.475071544647217</c:v>
                </c:pt>
                <c:pt idx="3578">
                  <c:v>4.4692751121521</c:v>
                </c:pt>
                <c:pt idx="3579">
                  <c:v>4.463507289886475</c:v>
                </c:pt>
                <c:pt idx="3580">
                  <c:v>4.468283290863038</c:v>
                </c:pt>
                <c:pt idx="3581">
                  <c:v>4.47085439682007</c:v>
                </c:pt>
                <c:pt idx="3582">
                  <c:v>4.467062587738037</c:v>
                </c:pt>
                <c:pt idx="3583">
                  <c:v>4.468372936248778</c:v>
                </c:pt>
                <c:pt idx="3584">
                  <c:v>4.460217113494876</c:v>
                </c:pt>
                <c:pt idx="3585">
                  <c:v>4.459916229248044</c:v>
                </c:pt>
                <c:pt idx="3586">
                  <c:v>4.472184295654297</c:v>
                </c:pt>
                <c:pt idx="3587">
                  <c:v>4.470821971893311</c:v>
                </c:pt>
                <c:pt idx="3588">
                  <c:v>4.46630346298218</c:v>
                </c:pt>
                <c:pt idx="3589">
                  <c:v>4.463888759613037</c:v>
                </c:pt>
                <c:pt idx="3590">
                  <c:v>4.458632106781006</c:v>
                </c:pt>
                <c:pt idx="3591">
                  <c:v>4.463484401702881</c:v>
                </c:pt>
                <c:pt idx="3592">
                  <c:v>4.467055912017821</c:v>
                </c:pt>
                <c:pt idx="3593">
                  <c:v>4.464841480255127</c:v>
                </c:pt>
                <c:pt idx="3594">
                  <c:v>4.46326219558716</c:v>
                </c:pt>
                <c:pt idx="3595">
                  <c:v>4.458730335235596</c:v>
                </c:pt>
                <c:pt idx="3596">
                  <c:v>4.467347736358643</c:v>
                </c:pt>
                <c:pt idx="3597">
                  <c:v>4.469964618682861</c:v>
                </c:pt>
                <c:pt idx="3598">
                  <c:v>4.484750385284425</c:v>
                </c:pt>
                <c:pt idx="3599">
                  <c:v>4.48117219924927</c:v>
                </c:pt>
                <c:pt idx="3600">
                  <c:v>4.48563539505005</c:v>
                </c:pt>
                <c:pt idx="3601">
                  <c:v>4.496545429229736</c:v>
                </c:pt>
                <c:pt idx="3602">
                  <c:v>4.48082124710083</c:v>
                </c:pt>
                <c:pt idx="3603">
                  <c:v>4.480757350921631</c:v>
                </c:pt>
                <c:pt idx="3604">
                  <c:v>4.4964967918396</c:v>
                </c:pt>
                <c:pt idx="3605">
                  <c:v>4.492628688812256</c:v>
                </c:pt>
                <c:pt idx="3606">
                  <c:v>4.506867046356199</c:v>
                </c:pt>
                <c:pt idx="3607">
                  <c:v>4.508990879058835</c:v>
                </c:pt>
                <c:pt idx="3608">
                  <c:v>4.507157917022702</c:v>
                </c:pt>
                <c:pt idx="3609">
                  <c:v>4.503923053741455</c:v>
                </c:pt>
                <c:pt idx="3610">
                  <c:v>4.500187034606931</c:v>
                </c:pt>
                <c:pt idx="3611">
                  <c:v>4.479068870544435</c:v>
                </c:pt>
                <c:pt idx="3612">
                  <c:v>4.481708641052247</c:v>
                </c:pt>
                <c:pt idx="3613">
                  <c:v>4.48279678344727</c:v>
                </c:pt>
                <c:pt idx="3614">
                  <c:v>4.497778053283692</c:v>
                </c:pt>
                <c:pt idx="3615">
                  <c:v>4.501413459777832</c:v>
                </c:pt>
                <c:pt idx="3616">
                  <c:v>4.500955696105953</c:v>
                </c:pt>
                <c:pt idx="3617">
                  <c:v>4.500467414855957</c:v>
                </c:pt>
                <c:pt idx="3618">
                  <c:v>4.499387855529785</c:v>
                </c:pt>
                <c:pt idx="3619">
                  <c:v>4.504800910949704</c:v>
                </c:pt>
                <c:pt idx="3620">
                  <c:v>4.497007484436036</c:v>
                </c:pt>
                <c:pt idx="3621">
                  <c:v>4.487051124572754</c:v>
                </c:pt>
                <c:pt idx="3622">
                  <c:v>4.502174968719477</c:v>
                </c:pt>
                <c:pt idx="3623">
                  <c:v>4.507618541717529</c:v>
                </c:pt>
                <c:pt idx="3624">
                  <c:v>4.512592906951904</c:v>
                </c:pt>
                <c:pt idx="3625">
                  <c:v>4.512322063446045</c:v>
                </c:pt>
                <c:pt idx="3626">
                  <c:v>4.515158290863037</c:v>
                </c:pt>
                <c:pt idx="3627">
                  <c:v>4.508553142547608</c:v>
                </c:pt>
                <c:pt idx="3628">
                  <c:v>4.49616300582886</c:v>
                </c:pt>
                <c:pt idx="3629">
                  <c:v>4.493781681060791</c:v>
                </c:pt>
                <c:pt idx="3630">
                  <c:v>4.49556314468384</c:v>
                </c:pt>
                <c:pt idx="3631">
                  <c:v>4.500722522735596</c:v>
                </c:pt>
                <c:pt idx="3632">
                  <c:v>4.49482500076294</c:v>
                </c:pt>
                <c:pt idx="3633">
                  <c:v>4.511991138458249</c:v>
                </c:pt>
                <c:pt idx="3634">
                  <c:v>4.518766040802002</c:v>
                </c:pt>
                <c:pt idx="3635">
                  <c:v>4.524888629913328</c:v>
                </c:pt>
                <c:pt idx="3636">
                  <c:v>4.521134967803949</c:v>
                </c:pt>
                <c:pt idx="3637">
                  <c:v>4.514157886505124</c:v>
                </c:pt>
                <c:pt idx="3638">
                  <c:v>4.517865772247315</c:v>
                </c:pt>
                <c:pt idx="3639">
                  <c:v>4.521939868926997</c:v>
                </c:pt>
                <c:pt idx="3640">
                  <c:v>4.513528461456296</c:v>
                </c:pt>
                <c:pt idx="3641">
                  <c:v>4.523313159942627</c:v>
                </c:pt>
                <c:pt idx="3642">
                  <c:v>4.507268543243408</c:v>
                </c:pt>
                <c:pt idx="3643">
                  <c:v>4.515073413848877</c:v>
                </c:pt>
                <c:pt idx="3644">
                  <c:v>4.516080493927002</c:v>
                </c:pt>
                <c:pt idx="3645">
                  <c:v>4.522702808380127</c:v>
                </c:pt>
                <c:pt idx="3646">
                  <c:v>4.526898975372315</c:v>
                </c:pt>
                <c:pt idx="3647">
                  <c:v>4.51526224136353</c:v>
                </c:pt>
                <c:pt idx="3648">
                  <c:v>4.518902893066405</c:v>
                </c:pt>
                <c:pt idx="3649">
                  <c:v>4.52925407409668</c:v>
                </c:pt>
                <c:pt idx="3650">
                  <c:v>4.529718990325928</c:v>
                </c:pt>
                <c:pt idx="3651">
                  <c:v>4.531649227142337</c:v>
                </c:pt>
                <c:pt idx="3652">
                  <c:v>4.539100761413576</c:v>
                </c:pt>
                <c:pt idx="3653">
                  <c:v>4.541485900878905</c:v>
                </c:pt>
                <c:pt idx="3654">
                  <c:v>4.528329010009766</c:v>
                </c:pt>
                <c:pt idx="3655">
                  <c:v>4.527375335693359</c:v>
                </c:pt>
                <c:pt idx="3656">
                  <c:v>4.524445648193357</c:v>
                </c:pt>
                <c:pt idx="3657">
                  <c:v>4.532090301513672</c:v>
                </c:pt>
                <c:pt idx="3658">
                  <c:v>4.523802871704102</c:v>
                </c:pt>
                <c:pt idx="3659">
                  <c:v>4.532652969360352</c:v>
                </c:pt>
                <c:pt idx="3660">
                  <c:v>4.53904640197754</c:v>
                </c:pt>
                <c:pt idx="3661">
                  <c:v>4.542334671020505</c:v>
                </c:pt>
                <c:pt idx="3662">
                  <c:v>4.54516899108887</c:v>
                </c:pt>
                <c:pt idx="3663">
                  <c:v>4.523806686401367</c:v>
                </c:pt>
                <c:pt idx="3664">
                  <c:v>4.507510299682616</c:v>
                </c:pt>
                <c:pt idx="3665">
                  <c:v>4.519560928344727</c:v>
                </c:pt>
                <c:pt idx="3666">
                  <c:v>4.530837173461914</c:v>
                </c:pt>
                <c:pt idx="3667">
                  <c:v>4.55540382385254</c:v>
                </c:pt>
                <c:pt idx="3668">
                  <c:v>4.557788009643555</c:v>
                </c:pt>
                <c:pt idx="3669">
                  <c:v>4.566470260620116</c:v>
                </c:pt>
                <c:pt idx="3670">
                  <c:v>4.56514656066894</c:v>
                </c:pt>
                <c:pt idx="3671">
                  <c:v>4.55071174621582</c:v>
                </c:pt>
                <c:pt idx="3672">
                  <c:v>4.537947769165036</c:v>
                </c:pt>
                <c:pt idx="3673">
                  <c:v>4.534300918579102</c:v>
                </c:pt>
                <c:pt idx="3674">
                  <c:v>4.53404914855957</c:v>
                </c:pt>
                <c:pt idx="3675">
                  <c:v>4.536051864624026</c:v>
                </c:pt>
                <c:pt idx="3676">
                  <c:v>4.535136337280271</c:v>
                </c:pt>
                <c:pt idx="3677">
                  <c:v>4.543281669616698</c:v>
                </c:pt>
                <c:pt idx="3678">
                  <c:v>4.55171787261963</c:v>
                </c:pt>
                <c:pt idx="3679">
                  <c:v>4.544096107482908</c:v>
                </c:pt>
                <c:pt idx="3680">
                  <c:v>4.540891761779785</c:v>
                </c:pt>
                <c:pt idx="3681">
                  <c:v>4.537778968811035</c:v>
                </c:pt>
                <c:pt idx="3682">
                  <c:v>4.540266151428223</c:v>
                </c:pt>
                <c:pt idx="3683">
                  <c:v>4.545013542175289</c:v>
                </c:pt>
                <c:pt idx="3684">
                  <c:v>4.554626579284668</c:v>
                </c:pt>
                <c:pt idx="3685">
                  <c:v>4.566230888366698</c:v>
                </c:pt>
                <c:pt idx="3686">
                  <c:v>4.579620475769043</c:v>
                </c:pt>
                <c:pt idx="3687">
                  <c:v>4.573482627868652</c:v>
                </c:pt>
                <c:pt idx="3688">
                  <c:v>4.56156551361084</c:v>
                </c:pt>
                <c:pt idx="3689">
                  <c:v>4.571895713806153</c:v>
                </c:pt>
                <c:pt idx="3690">
                  <c:v>4.569194908142087</c:v>
                </c:pt>
                <c:pt idx="3691">
                  <c:v>4.58658992767334</c:v>
                </c:pt>
                <c:pt idx="3692">
                  <c:v>4.573257560729981</c:v>
                </c:pt>
                <c:pt idx="3693">
                  <c:v>4.574070091247559</c:v>
                </c:pt>
                <c:pt idx="3694">
                  <c:v>4.566623802185059</c:v>
                </c:pt>
                <c:pt idx="3695">
                  <c:v>4.554981346130367</c:v>
                </c:pt>
                <c:pt idx="3696">
                  <c:v>4.554737205505369</c:v>
                </c:pt>
                <c:pt idx="3697">
                  <c:v>4.569954032897946</c:v>
                </c:pt>
                <c:pt idx="3698">
                  <c:v>4.571518058776856</c:v>
                </c:pt>
                <c:pt idx="3699">
                  <c:v>4.553253288269043</c:v>
                </c:pt>
                <c:pt idx="3700">
                  <c:v>4.565422172546387</c:v>
                </c:pt>
                <c:pt idx="3701">
                  <c:v>4.574501152038574</c:v>
                </c:pt>
                <c:pt idx="3702">
                  <c:v>4.592430229187006</c:v>
                </c:pt>
                <c:pt idx="3703">
                  <c:v>4.565925712585446</c:v>
                </c:pt>
                <c:pt idx="3704">
                  <c:v>4.573219413757328</c:v>
                </c:pt>
                <c:pt idx="3705">
                  <c:v>4.550880546569821</c:v>
                </c:pt>
                <c:pt idx="3706">
                  <c:v>4.577911491394043</c:v>
                </c:pt>
                <c:pt idx="3707">
                  <c:v>4.56669628143311</c:v>
                </c:pt>
                <c:pt idx="3708">
                  <c:v>4.56546031951904</c:v>
                </c:pt>
                <c:pt idx="3709">
                  <c:v>4.581306571960448</c:v>
                </c:pt>
                <c:pt idx="3710">
                  <c:v>4.580688591003418</c:v>
                </c:pt>
                <c:pt idx="3711">
                  <c:v>4.571415061950684</c:v>
                </c:pt>
                <c:pt idx="3712">
                  <c:v>4.59384548187256</c:v>
                </c:pt>
                <c:pt idx="3713">
                  <c:v>4.592245216369629</c:v>
                </c:pt>
                <c:pt idx="3714">
                  <c:v>4.592260475158692</c:v>
                </c:pt>
                <c:pt idx="3715">
                  <c:v>4.577085609436032</c:v>
                </c:pt>
                <c:pt idx="3716">
                  <c:v>4.576086158752442</c:v>
                </c:pt>
                <c:pt idx="3717">
                  <c:v>4.577076072692871</c:v>
                </c:pt>
                <c:pt idx="3718">
                  <c:v>4.57632839202881</c:v>
                </c:pt>
                <c:pt idx="3719">
                  <c:v>4.57470142364502</c:v>
                </c:pt>
                <c:pt idx="3720">
                  <c:v>4.579416389465332</c:v>
                </c:pt>
                <c:pt idx="3721">
                  <c:v>4.577582950592038</c:v>
                </c:pt>
                <c:pt idx="3722">
                  <c:v>4.580258960723877</c:v>
                </c:pt>
                <c:pt idx="3723">
                  <c:v>4.578580493927002</c:v>
                </c:pt>
                <c:pt idx="3724">
                  <c:v>4.572217578887937</c:v>
                </c:pt>
                <c:pt idx="3725">
                  <c:v>4.564843769073486</c:v>
                </c:pt>
                <c:pt idx="3726">
                  <c:v>4.562199230194089</c:v>
                </c:pt>
                <c:pt idx="3727">
                  <c:v>4.568691844940186</c:v>
                </c:pt>
                <c:pt idx="3728">
                  <c:v>4.570126171112061</c:v>
                </c:pt>
                <c:pt idx="3729">
                  <c:v>4.57615339279175</c:v>
                </c:pt>
                <c:pt idx="3730">
                  <c:v>4.56552946090698</c:v>
                </c:pt>
                <c:pt idx="3731">
                  <c:v>4.575554485321045</c:v>
                </c:pt>
                <c:pt idx="3732">
                  <c:v>4.595991725921631</c:v>
                </c:pt>
                <c:pt idx="3733">
                  <c:v>4.598822231292725</c:v>
                </c:pt>
                <c:pt idx="3734">
                  <c:v>4.60748159408569</c:v>
                </c:pt>
                <c:pt idx="3735">
                  <c:v>4.620436305999753</c:v>
                </c:pt>
                <c:pt idx="3736">
                  <c:v>4.609919185638428</c:v>
                </c:pt>
                <c:pt idx="3737">
                  <c:v>4.592936153411865</c:v>
                </c:pt>
                <c:pt idx="3738">
                  <c:v>4.600135917663571</c:v>
                </c:pt>
                <c:pt idx="3739">
                  <c:v>4.602050895690915</c:v>
                </c:pt>
                <c:pt idx="3740">
                  <c:v>4.613554115295406</c:v>
                </c:pt>
                <c:pt idx="3741">
                  <c:v>4.619051094055176</c:v>
                </c:pt>
                <c:pt idx="3742">
                  <c:v>4.622118110656735</c:v>
                </c:pt>
                <c:pt idx="3743">
                  <c:v>4.630975837707514</c:v>
                </c:pt>
                <c:pt idx="3744">
                  <c:v>4.63689624786377</c:v>
                </c:pt>
                <c:pt idx="3745">
                  <c:v>4.641573066711426</c:v>
                </c:pt>
                <c:pt idx="3746">
                  <c:v>4.635324592590332</c:v>
                </c:pt>
                <c:pt idx="3747">
                  <c:v>4.621389503479004</c:v>
                </c:pt>
                <c:pt idx="3748">
                  <c:v>4.627132530212397</c:v>
                </c:pt>
                <c:pt idx="3749">
                  <c:v>4.627662773132326</c:v>
                </c:pt>
                <c:pt idx="3750">
                  <c:v>4.625194664001461</c:v>
                </c:pt>
                <c:pt idx="3751">
                  <c:v>4.632450218200681</c:v>
                </c:pt>
                <c:pt idx="3752">
                  <c:v>4.636181468963623</c:v>
                </c:pt>
                <c:pt idx="3753">
                  <c:v>4.640888805389401</c:v>
                </c:pt>
                <c:pt idx="3754">
                  <c:v>4.631943340301514</c:v>
                </c:pt>
                <c:pt idx="3755">
                  <c:v>4.624809856414788</c:v>
                </c:pt>
                <c:pt idx="3756">
                  <c:v>4.631886596679688</c:v>
                </c:pt>
                <c:pt idx="3757">
                  <c:v>4.632183666229244</c:v>
                </c:pt>
                <c:pt idx="3758">
                  <c:v>4.64309274673462</c:v>
                </c:pt>
                <c:pt idx="3759">
                  <c:v>4.665675754547116</c:v>
                </c:pt>
                <c:pt idx="3760">
                  <c:v>4.657329196929932</c:v>
                </c:pt>
                <c:pt idx="3761">
                  <c:v>4.653169746398926</c:v>
                </c:pt>
                <c:pt idx="3762">
                  <c:v>4.650068397521973</c:v>
                </c:pt>
                <c:pt idx="3763">
                  <c:v>4.643240089416504</c:v>
                </c:pt>
                <c:pt idx="3764">
                  <c:v>4.638509864807129</c:v>
                </c:pt>
                <c:pt idx="3765">
                  <c:v>4.645163650512695</c:v>
                </c:pt>
                <c:pt idx="3766">
                  <c:v>4.645125503540036</c:v>
                </c:pt>
                <c:pt idx="3767">
                  <c:v>4.648387069702148</c:v>
                </c:pt>
                <c:pt idx="3768">
                  <c:v>4.657416458129877</c:v>
                </c:pt>
                <c:pt idx="3769">
                  <c:v>4.651061172485352</c:v>
                </c:pt>
                <c:pt idx="3770">
                  <c:v>4.665648574829102</c:v>
                </c:pt>
                <c:pt idx="3771">
                  <c:v>4.661391372680664</c:v>
                </c:pt>
                <c:pt idx="3772">
                  <c:v>4.64665901184082</c:v>
                </c:pt>
                <c:pt idx="3773">
                  <c:v>4.656951065063477</c:v>
                </c:pt>
                <c:pt idx="3774">
                  <c:v>4.656706924438477</c:v>
                </c:pt>
                <c:pt idx="3775">
                  <c:v>4.651396865844727</c:v>
                </c:pt>
                <c:pt idx="3776">
                  <c:v>4.646140213012695</c:v>
                </c:pt>
                <c:pt idx="3777">
                  <c:v>4.64998352050781</c:v>
                </c:pt>
                <c:pt idx="3778">
                  <c:v>4.657857055664063</c:v>
                </c:pt>
                <c:pt idx="3779">
                  <c:v>4.66200744628906</c:v>
                </c:pt>
                <c:pt idx="3780">
                  <c:v>4.670460815429688</c:v>
                </c:pt>
                <c:pt idx="3781">
                  <c:v>4.666399116516112</c:v>
                </c:pt>
                <c:pt idx="3782">
                  <c:v>4.662050361633297</c:v>
                </c:pt>
                <c:pt idx="3783">
                  <c:v>4.663026924133301</c:v>
                </c:pt>
                <c:pt idx="3784">
                  <c:v>4.652971382141112</c:v>
                </c:pt>
                <c:pt idx="3785">
                  <c:v>4.660656089782715</c:v>
                </c:pt>
                <c:pt idx="3786">
                  <c:v>4.660640830993651</c:v>
                </c:pt>
                <c:pt idx="3787">
                  <c:v>4.666762943267822</c:v>
                </c:pt>
                <c:pt idx="3788">
                  <c:v>4.671844120025635</c:v>
                </c:pt>
                <c:pt idx="3789">
                  <c:v>4.684051151275635</c:v>
                </c:pt>
                <c:pt idx="3790">
                  <c:v>4.678680057525635</c:v>
                </c:pt>
                <c:pt idx="3791">
                  <c:v>4.679343814849855</c:v>
                </c:pt>
                <c:pt idx="3792">
                  <c:v>4.69631540298462</c:v>
                </c:pt>
                <c:pt idx="3793">
                  <c:v>4.681327457427979</c:v>
                </c:pt>
                <c:pt idx="3794">
                  <c:v>4.674857730865476</c:v>
                </c:pt>
                <c:pt idx="3795">
                  <c:v>4.681968326568604</c:v>
                </c:pt>
                <c:pt idx="3796">
                  <c:v>4.6862636756897</c:v>
                </c:pt>
                <c:pt idx="3797">
                  <c:v>4.681785221099851</c:v>
                </c:pt>
                <c:pt idx="3798">
                  <c:v>4.697814579010002</c:v>
                </c:pt>
                <c:pt idx="3799">
                  <c:v>4.686957950592038</c:v>
                </c:pt>
                <c:pt idx="3800">
                  <c:v>4.678863162994388</c:v>
                </c:pt>
                <c:pt idx="3801">
                  <c:v>4.681068058013916</c:v>
                </c:pt>
                <c:pt idx="3802">
                  <c:v>4.673916931152341</c:v>
                </c:pt>
                <c:pt idx="3803">
                  <c:v>4.687497253417966</c:v>
                </c:pt>
                <c:pt idx="3804">
                  <c:v>4.686955566406243</c:v>
                </c:pt>
                <c:pt idx="3805">
                  <c:v>4.679514999389648</c:v>
                </c:pt>
                <c:pt idx="3806">
                  <c:v>4.693640823364258</c:v>
                </c:pt>
                <c:pt idx="3807">
                  <c:v>4.691481704711914</c:v>
                </c:pt>
                <c:pt idx="3808">
                  <c:v>4.67912971496582</c:v>
                </c:pt>
                <c:pt idx="3809">
                  <c:v>4.683203811645508</c:v>
                </c:pt>
                <c:pt idx="3810">
                  <c:v>4.686879272460938</c:v>
                </c:pt>
                <c:pt idx="3811">
                  <c:v>4.683121795654297</c:v>
                </c:pt>
                <c:pt idx="3812">
                  <c:v>4.677834625244141</c:v>
                </c:pt>
                <c:pt idx="3813">
                  <c:v>4.682915802001946</c:v>
                </c:pt>
                <c:pt idx="3814">
                  <c:v>4.687169189453128</c:v>
                </c:pt>
                <c:pt idx="3815">
                  <c:v>4.687840576171871</c:v>
                </c:pt>
                <c:pt idx="3816">
                  <c:v>4.69067108154297</c:v>
                </c:pt>
                <c:pt idx="3817">
                  <c:v>4.69509231567383</c:v>
                </c:pt>
                <c:pt idx="3818">
                  <c:v>4.686856384277344</c:v>
                </c:pt>
                <c:pt idx="3819">
                  <c:v>4.68721496582031</c:v>
                </c:pt>
                <c:pt idx="3820">
                  <c:v>4.676495666503904</c:v>
                </c:pt>
                <c:pt idx="3821">
                  <c:v>4.685841674804688</c:v>
                </c:pt>
                <c:pt idx="3822">
                  <c:v>4.694538230895987</c:v>
                </c:pt>
                <c:pt idx="3823">
                  <c:v>4.699207420349121</c:v>
                </c:pt>
                <c:pt idx="3824">
                  <c:v>4.698571319580075</c:v>
                </c:pt>
                <c:pt idx="3825">
                  <c:v>4.694100971221918</c:v>
                </c:pt>
                <c:pt idx="3826">
                  <c:v>4.71263277053833</c:v>
                </c:pt>
                <c:pt idx="3827">
                  <c:v>4.726861591339111</c:v>
                </c:pt>
                <c:pt idx="3828">
                  <c:v>4.726075763702393</c:v>
                </c:pt>
                <c:pt idx="3829">
                  <c:v>4.738649005889897</c:v>
                </c:pt>
                <c:pt idx="3830">
                  <c:v>4.722077960968015</c:v>
                </c:pt>
                <c:pt idx="3831">
                  <c:v>4.712415332794189</c:v>
                </c:pt>
                <c:pt idx="3832">
                  <c:v>4.71362840652466</c:v>
                </c:pt>
                <c:pt idx="3833">
                  <c:v>4.734655017852781</c:v>
                </c:pt>
                <c:pt idx="3834">
                  <c:v>4.7349001121521</c:v>
                </c:pt>
                <c:pt idx="3835">
                  <c:v>4.725348110198975</c:v>
                </c:pt>
                <c:pt idx="3836">
                  <c:v>4.726828212738037</c:v>
                </c:pt>
                <c:pt idx="3837">
                  <c:v>4.736837978363037</c:v>
                </c:pt>
                <c:pt idx="3838">
                  <c:v>4.729422206878662</c:v>
                </c:pt>
                <c:pt idx="3839">
                  <c:v>4.718184108734131</c:v>
                </c:pt>
                <c:pt idx="3840">
                  <c:v>4.717808361053467</c:v>
                </c:pt>
                <c:pt idx="3841">
                  <c:v>4.721165294647217</c:v>
                </c:pt>
                <c:pt idx="3842">
                  <c:v>4.724438304901123</c:v>
                </c:pt>
                <c:pt idx="3843">
                  <c:v>4.720036144256589</c:v>
                </c:pt>
                <c:pt idx="3844">
                  <c:v>4.714449520111084</c:v>
                </c:pt>
                <c:pt idx="3845">
                  <c:v>4.720804805755612</c:v>
                </c:pt>
                <c:pt idx="3846">
                  <c:v>4.717717761993406</c:v>
                </c:pt>
                <c:pt idx="3847">
                  <c:v>4.701680774688721</c:v>
                </c:pt>
                <c:pt idx="3848">
                  <c:v>4.708028430938721</c:v>
                </c:pt>
                <c:pt idx="3849">
                  <c:v>4.711962337493897</c:v>
                </c:pt>
                <c:pt idx="3850">
                  <c:v>4.715662593841553</c:v>
                </c:pt>
                <c:pt idx="3851">
                  <c:v>4.709826107025147</c:v>
                </c:pt>
                <c:pt idx="3852">
                  <c:v>4.719927425384525</c:v>
                </c:pt>
                <c:pt idx="3853">
                  <c:v>4.726702327728272</c:v>
                </c:pt>
                <c:pt idx="3854">
                  <c:v>4.721003170013428</c:v>
                </c:pt>
                <c:pt idx="3855">
                  <c:v>4.716524715423584</c:v>
                </c:pt>
                <c:pt idx="3856">
                  <c:v>4.710567588806151</c:v>
                </c:pt>
                <c:pt idx="3857">
                  <c:v>4.734039421081543</c:v>
                </c:pt>
                <c:pt idx="3858">
                  <c:v>4.732383842468262</c:v>
                </c:pt>
                <c:pt idx="3859">
                  <c:v>4.735618705749512</c:v>
                </c:pt>
                <c:pt idx="3860">
                  <c:v>4.721656913757326</c:v>
                </c:pt>
                <c:pt idx="3861">
                  <c:v>4.716873283386231</c:v>
                </c:pt>
                <c:pt idx="3862">
                  <c:v>4.732406730651856</c:v>
                </c:pt>
                <c:pt idx="3863">
                  <c:v>4.729951972961426</c:v>
                </c:pt>
                <c:pt idx="3864">
                  <c:v>4.73510181427002</c:v>
                </c:pt>
                <c:pt idx="3865">
                  <c:v>4.738893623352051</c:v>
                </c:pt>
                <c:pt idx="3866">
                  <c:v>4.749902839660645</c:v>
                </c:pt>
                <c:pt idx="3867">
                  <c:v>4.751051063537598</c:v>
                </c:pt>
                <c:pt idx="3868">
                  <c:v>4.7532221031189</c:v>
                </c:pt>
                <c:pt idx="3869">
                  <c:v>4.751324291229248</c:v>
                </c:pt>
                <c:pt idx="3870">
                  <c:v>4.750515575408933</c:v>
                </c:pt>
                <c:pt idx="3871">
                  <c:v>4.761326427459717</c:v>
                </c:pt>
                <c:pt idx="3872">
                  <c:v>4.74474012374878</c:v>
                </c:pt>
                <c:pt idx="3873">
                  <c:v>4.744331951141357</c:v>
                </c:pt>
                <c:pt idx="3874">
                  <c:v>4.75386869430542</c:v>
                </c:pt>
                <c:pt idx="3875">
                  <c:v>4.741181011199949</c:v>
                </c:pt>
                <c:pt idx="3876">
                  <c:v>4.738190288543701</c:v>
                </c:pt>
                <c:pt idx="3877">
                  <c:v>4.758103008270264</c:v>
                </c:pt>
                <c:pt idx="3878">
                  <c:v>4.756210441589356</c:v>
                </c:pt>
                <c:pt idx="3879">
                  <c:v>4.756340141296387</c:v>
                </c:pt>
                <c:pt idx="3880">
                  <c:v>4.769592399597168</c:v>
                </c:pt>
                <c:pt idx="3881">
                  <c:v>4.757104034423828</c:v>
                </c:pt>
                <c:pt idx="3882">
                  <c:v>4.76177322387695</c:v>
                </c:pt>
                <c:pt idx="3883">
                  <c:v>4.765256996154785</c:v>
                </c:pt>
                <c:pt idx="3884">
                  <c:v>4.754072303771973</c:v>
                </c:pt>
                <c:pt idx="3885">
                  <c:v>4.761736030578612</c:v>
                </c:pt>
                <c:pt idx="3886">
                  <c:v>4.758352394104007</c:v>
                </c:pt>
                <c:pt idx="3887">
                  <c:v>4.759382362365723</c:v>
                </c:pt>
                <c:pt idx="3888">
                  <c:v>4.757133598327637</c:v>
                </c:pt>
                <c:pt idx="3889">
                  <c:v>4.750648612976076</c:v>
                </c:pt>
                <c:pt idx="3890">
                  <c:v>4.749824638366697</c:v>
                </c:pt>
                <c:pt idx="3891">
                  <c:v>4.754631156921387</c:v>
                </c:pt>
                <c:pt idx="3892">
                  <c:v>4.769191856384276</c:v>
                </c:pt>
                <c:pt idx="3893">
                  <c:v>4.762279624938965</c:v>
                </c:pt>
                <c:pt idx="3894">
                  <c:v>4.766430015563965</c:v>
                </c:pt>
                <c:pt idx="3895">
                  <c:v>4.757091636657711</c:v>
                </c:pt>
                <c:pt idx="3896">
                  <c:v>4.767219657897945</c:v>
                </c:pt>
                <c:pt idx="3897">
                  <c:v>4.745933647155759</c:v>
                </c:pt>
                <c:pt idx="3898">
                  <c:v>4.773216361999512</c:v>
                </c:pt>
                <c:pt idx="3899">
                  <c:v>4.766426200866697</c:v>
                </c:pt>
                <c:pt idx="3900">
                  <c:v>4.760414237976068</c:v>
                </c:pt>
                <c:pt idx="3901">
                  <c:v>4.769577140808106</c:v>
                </c:pt>
                <c:pt idx="3902">
                  <c:v>4.77348339080811</c:v>
                </c:pt>
                <c:pt idx="3903">
                  <c:v>4.767074699401855</c:v>
                </c:pt>
                <c:pt idx="3904">
                  <c:v>4.776477928161622</c:v>
                </c:pt>
                <c:pt idx="3905">
                  <c:v>4.767743225097656</c:v>
                </c:pt>
                <c:pt idx="3906">
                  <c:v>4.763411636352536</c:v>
                </c:pt>
                <c:pt idx="3907">
                  <c:v>4.753081436157227</c:v>
                </c:pt>
                <c:pt idx="3908">
                  <c:v>4.769454116821286</c:v>
                </c:pt>
                <c:pt idx="3909">
                  <c:v>4.774514312744141</c:v>
                </c:pt>
                <c:pt idx="3910">
                  <c:v>4.772439117431641</c:v>
                </c:pt>
                <c:pt idx="3911">
                  <c:v>4.772454376220699</c:v>
                </c:pt>
                <c:pt idx="3912">
                  <c:v>4.782385940551755</c:v>
                </c:pt>
                <c:pt idx="3913">
                  <c:v>4.779303665161137</c:v>
                </c:pt>
                <c:pt idx="3914">
                  <c:v>4.787169570922852</c:v>
                </c:pt>
                <c:pt idx="3915">
                  <c:v>4.775229568481445</c:v>
                </c:pt>
                <c:pt idx="3916">
                  <c:v>4.779440517425537</c:v>
                </c:pt>
                <c:pt idx="3917">
                  <c:v>4.773882503509522</c:v>
                </c:pt>
                <c:pt idx="3918">
                  <c:v>4.767260189056397</c:v>
                </c:pt>
                <c:pt idx="3919">
                  <c:v>4.770861263275147</c:v>
                </c:pt>
                <c:pt idx="3920">
                  <c:v>4.734972591400147</c:v>
                </c:pt>
                <c:pt idx="3921">
                  <c:v>4.753588314056397</c:v>
                </c:pt>
                <c:pt idx="3922">
                  <c:v>4.775774593353272</c:v>
                </c:pt>
                <c:pt idx="3923">
                  <c:v>4.793215389251709</c:v>
                </c:pt>
                <c:pt idx="3924">
                  <c:v>4.795912380218506</c:v>
                </c:pt>
                <c:pt idx="3925">
                  <c:v>4.784437770843506</c:v>
                </c:pt>
                <c:pt idx="3926">
                  <c:v>4.775099391937256</c:v>
                </c:pt>
                <c:pt idx="3927">
                  <c:v>4.796064968109131</c:v>
                </c:pt>
                <c:pt idx="3928">
                  <c:v>4.80533086776733</c:v>
                </c:pt>
                <c:pt idx="3929">
                  <c:v>4.805945034027097</c:v>
                </c:pt>
                <c:pt idx="3930">
                  <c:v>4.798452968597408</c:v>
                </c:pt>
                <c:pt idx="3931">
                  <c:v>4.805109615325928</c:v>
                </c:pt>
                <c:pt idx="3932">
                  <c:v>4.803857440948486</c:v>
                </c:pt>
                <c:pt idx="3933">
                  <c:v>4.814836139678949</c:v>
                </c:pt>
                <c:pt idx="3934">
                  <c:v>4.807397480010986</c:v>
                </c:pt>
                <c:pt idx="3935">
                  <c:v>4.816224689483643</c:v>
                </c:pt>
                <c:pt idx="3936">
                  <c:v>4.810371036529538</c:v>
                </c:pt>
                <c:pt idx="3937">
                  <c:v>4.823691959381104</c:v>
                </c:pt>
                <c:pt idx="3938">
                  <c:v>4.835921878814696</c:v>
                </c:pt>
                <c:pt idx="3939">
                  <c:v>4.825743312835693</c:v>
                </c:pt>
                <c:pt idx="3940">
                  <c:v>4.815306301116941</c:v>
                </c:pt>
                <c:pt idx="3941">
                  <c:v>4.818800563812253</c:v>
                </c:pt>
                <c:pt idx="3942">
                  <c:v>4.813994045257568</c:v>
                </c:pt>
                <c:pt idx="3943">
                  <c:v>4.828745956420896</c:v>
                </c:pt>
                <c:pt idx="3944">
                  <c:v>4.825957412719727</c:v>
                </c:pt>
                <c:pt idx="3945">
                  <c:v>4.837012405395508</c:v>
                </c:pt>
                <c:pt idx="3946">
                  <c:v>4.834921951293942</c:v>
                </c:pt>
                <c:pt idx="3947">
                  <c:v>4.836846466064451</c:v>
                </c:pt>
                <c:pt idx="3948">
                  <c:v>4.830720062255859</c:v>
                </c:pt>
                <c:pt idx="3949">
                  <c:v>4.822178478240964</c:v>
                </c:pt>
                <c:pt idx="3950">
                  <c:v>4.821814174652097</c:v>
                </c:pt>
                <c:pt idx="3951">
                  <c:v>4.834219570159908</c:v>
                </c:pt>
                <c:pt idx="3952">
                  <c:v>4.841985816955564</c:v>
                </c:pt>
                <c:pt idx="3953">
                  <c:v>4.8458825302124</c:v>
                </c:pt>
                <c:pt idx="3954">
                  <c:v>4.826656455993653</c:v>
                </c:pt>
                <c:pt idx="3955">
                  <c:v>4.817904109954834</c:v>
                </c:pt>
                <c:pt idx="3956">
                  <c:v>4.820376033782956</c:v>
                </c:pt>
                <c:pt idx="3957">
                  <c:v>4.82295095443725</c:v>
                </c:pt>
                <c:pt idx="3958">
                  <c:v>4.821516628265376</c:v>
                </c:pt>
                <c:pt idx="3959">
                  <c:v>4.844557399749753</c:v>
                </c:pt>
                <c:pt idx="3960">
                  <c:v>4.848745937347408</c:v>
                </c:pt>
                <c:pt idx="3961">
                  <c:v>4.838736171722409</c:v>
                </c:pt>
                <c:pt idx="3962">
                  <c:v>4.829671020507813</c:v>
                </c:pt>
                <c:pt idx="3963">
                  <c:v>4.817509765624997</c:v>
                </c:pt>
                <c:pt idx="3964">
                  <c:v>4.827443237304688</c:v>
                </c:pt>
                <c:pt idx="3965">
                  <c:v>4.833058471679688</c:v>
                </c:pt>
                <c:pt idx="3966">
                  <c:v>4.841778869628905</c:v>
                </c:pt>
                <c:pt idx="3967">
                  <c:v>4.832821960449216</c:v>
                </c:pt>
                <c:pt idx="3968">
                  <c:v>4.83399688720703</c:v>
                </c:pt>
                <c:pt idx="3969">
                  <c:v>4.849068756103516</c:v>
                </c:pt>
                <c:pt idx="3970">
                  <c:v>4.846810455322266</c:v>
                </c:pt>
                <c:pt idx="3971">
                  <c:v>4.852719421386716</c:v>
                </c:pt>
                <c:pt idx="3972">
                  <c:v>4.850496406555176</c:v>
                </c:pt>
                <c:pt idx="3973">
                  <c:v>4.852586860656732</c:v>
                </c:pt>
                <c:pt idx="3974">
                  <c:v>4.855232353210447</c:v>
                </c:pt>
                <c:pt idx="3975">
                  <c:v>4.867412681579587</c:v>
                </c:pt>
                <c:pt idx="3976">
                  <c:v>4.858665580749512</c:v>
                </c:pt>
                <c:pt idx="3977">
                  <c:v>4.874082679748532</c:v>
                </c:pt>
                <c:pt idx="3978">
                  <c:v>4.868965263366695</c:v>
                </c:pt>
                <c:pt idx="3979">
                  <c:v>4.87321388244629</c:v>
                </c:pt>
                <c:pt idx="3980">
                  <c:v>4.873444671630859</c:v>
                </c:pt>
                <c:pt idx="3981">
                  <c:v>4.87501823425293</c:v>
                </c:pt>
                <c:pt idx="3982">
                  <c:v>4.860034103393555</c:v>
                </c:pt>
                <c:pt idx="3983">
                  <c:v>4.848376388549805</c:v>
                </c:pt>
                <c:pt idx="3984">
                  <c:v>4.853785629272457</c:v>
                </c:pt>
                <c:pt idx="3985">
                  <c:v>4.87161552429199</c:v>
                </c:pt>
                <c:pt idx="3986">
                  <c:v>4.86796867370605</c:v>
                </c:pt>
                <c:pt idx="3987">
                  <c:v>4.869616622924805</c:v>
                </c:pt>
                <c:pt idx="3988">
                  <c:v>4.871157760620117</c:v>
                </c:pt>
                <c:pt idx="3989">
                  <c:v>4.867049331665036</c:v>
                </c:pt>
                <c:pt idx="3990">
                  <c:v>4.871855850219727</c:v>
                </c:pt>
                <c:pt idx="3991">
                  <c:v>4.883681411743167</c:v>
                </c:pt>
                <c:pt idx="3992">
                  <c:v>4.880048389434818</c:v>
                </c:pt>
                <c:pt idx="3993">
                  <c:v>4.883676166534424</c:v>
                </c:pt>
                <c:pt idx="3994">
                  <c:v>4.901042575836182</c:v>
                </c:pt>
                <c:pt idx="3995">
                  <c:v>4.90143930435181</c:v>
                </c:pt>
                <c:pt idx="3996">
                  <c:v>4.89522897720337</c:v>
                </c:pt>
                <c:pt idx="3997">
                  <c:v>4.891395206451413</c:v>
                </c:pt>
                <c:pt idx="3998">
                  <c:v>4.882876987457275</c:v>
                </c:pt>
                <c:pt idx="3999">
                  <c:v>4.876277561187744</c:v>
                </c:pt>
                <c:pt idx="4000">
                  <c:v>4.87083780288696</c:v>
                </c:pt>
                <c:pt idx="4001">
                  <c:v>4.869784946441648</c:v>
                </c:pt>
                <c:pt idx="4002">
                  <c:v>4.873447055816651</c:v>
                </c:pt>
                <c:pt idx="4003">
                  <c:v>4.886238212585447</c:v>
                </c:pt>
                <c:pt idx="4004">
                  <c:v>4.885574455261231</c:v>
                </c:pt>
                <c:pt idx="4005">
                  <c:v>4.88472568511963</c:v>
                </c:pt>
                <c:pt idx="4006">
                  <c:v>4.872270698547363</c:v>
                </c:pt>
                <c:pt idx="4007">
                  <c:v>4.862306709289548</c:v>
                </c:pt>
                <c:pt idx="4008">
                  <c:v>4.86013805389404</c:v>
                </c:pt>
                <c:pt idx="4009">
                  <c:v>4.871719474792481</c:v>
                </c:pt>
                <c:pt idx="4010">
                  <c:v>4.886207695007328</c:v>
                </c:pt>
                <c:pt idx="4011">
                  <c:v>4.871963615417481</c:v>
                </c:pt>
                <c:pt idx="4012">
                  <c:v>4.875595207214356</c:v>
                </c:pt>
                <c:pt idx="4013">
                  <c:v>4.882913703918454</c:v>
                </c:pt>
                <c:pt idx="4014">
                  <c:v>4.877138252258297</c:v>
                </c:pt>
                <c:pt idx="4015">
                  <c:v>4.87662708282471</c:v>
                </c:pt>
                <c:pt idx="4016">
                  <c:v>4.874300117492676</c:v>
                </c:pt>
                <c:pt idx="4017">
                  <c:v>4.880296821594238</c:v>
                </c:pt>
                <c:pt idx="4018">
                  <c:v>4.889619941711426</c:v>
                </c:pt>
                <c:pt idx="4019">
                  <c:v>4.890379066467282</c:v>
                </c:pt>
                <c:pt idx="4020">
                  <c:v>4.891419525146482</c:v>
                </c:pt>
                <c:pt idx="4021">
                  <c:v>4.892891998291016</c:v>
                </c:pt>
                <c:pt idx="4022">
                  <c:v>4.896491165161133</c:v>
                </c:pt>
                <c:pt idx="4023">
                  <c:v>4.895239944458008</c:v>
                </c:pt>
                <c:pt idx="4024">
                  <c:v>4.90568458557129</c:v>
                </c:pt>
                <c:pt idx="4025">
                  <c:v>4.912085647583005</c:v>
                </c:pt>
                <c:pt idx="4026">
                  <c:v>4.891234512329102</c:v>
                </c:pt>
                <c:pt idx="4027">
                  <c:v>4.90022575378418</c:v>
                </c:pt>
                <c:pt idx="4028">
                  <c:v>4.90014945983887</c:v>
                </c:pt>
                <c:pt idx="4029">
                  <c:v>4.89588081359863</c:v>
                </c:pt>
                <c:pt idx="4030">
                  <c:v>4.882805938720699</c:v>
                </c:pt>
                <c:pt idx="4031">
                  <c:v>4.889020080566406</c:v>
                </c:pt>
                <c:pt idx="4032">
                  <c:v>4.905232543945313</c:v>
                </c:pt>
                <c:pt idx="4033">
                  <c:v>4.901590461730957</c:v>
                </c:pt>
                <c:pt idx="4034">
                  <c:v>4.880964393615723</c:v>
                </c:pt>
                <c:pt idx="4035">
                  <c:v>4.879872436523438</c:v>
                </c:pt>
                <c:pt idx="4036">
                  <c:v>4.886265869140625</c:v>
                </c:pt>
                <c:pt idx="4037">
                  <c:v>4.893284912109375</c:v>
                </c:pt>
                <c:pt idx="4038">
                  <c:v>4.901909942626951</c:v>
                </c:pt>
                <c:pt idx="4039">
                  <c:v>4.903420562744141</c:v>
                </c:pt>
                <c:pt idx="4040">
                  <c:v>4.89582359313965</c:v>
                </c:pt>
                <c:pt idx="4041">
                  <c:v>4.895687217712399</c:v>
                </c:pt>
                <c:pt idx="4042">
                  <c:v>4.896445865631104</c:v>
                </c:pt>
                <c:pt idx="4043">
                  <c:v>4.902581329345699</c:v>
                </c:pt>
                <c:pt idx="4044">
                  <c:v>4.910626525878906</c:v>
                </c:pt>
                <c:pt idx="4045">
                  <c:v>4.90978729248047</c:v>
                </c:pt>
                <c:pt idx="4046">
                  <c:v>4.916427726745606</c:v>
                </c:pt>
                <c:pt idx="4047">
                  <c:v>4.918075675964356</c:v>
                </c:pt>
                <c:pt idx="4048">
                  <c:v>4.90615856170654</c:v>
                </c:pt>
                <c:pt idx="4049">
                  <c:v>4.901764030456543</c:v>
                </c:pt>
                <c:pt idx="4050">
                  <c:v>4.90928279876709</c:v>
                </c:pt>
                <c:pt idx="4051">
                  <c:v>4.903942222595215</c:v>
                </c:pt>
                <c:pt idx="4052">
                  <c:v>4.891361351013185</c:v>
                </c:pt>
                <c:pt idx="4053">
                  <c:v>4.895515556335439</c:v>
                </c:pt>
                <c:pt idx="4054">
                  <c:v>4.89859020233154</c:v>
                </c:pt>
                <c:pt idx="4055">
                  <c:v>4.894554252624506</c:v>
                </c:pt>
                <c:pt idx="4056">
                  <c:v>4.907403106689451</c:v>
                </c:pt>
                <c:pt idx="4057">
                  <c:v>4.897973175048828</c:v>
                </c:pt>
                <c:pt idx="4058">
                  <c:v>4.899723644256592</c:v>
                </c:pt>
                <c:pt idx="4059">
                  <c:v>4.909844036102295</c:v>
                </c:pt>
                <c:pt idx="4060">
                  <c:v>4.90949308395386</c:v>
                </c:pt>
                <c:pt idx="4061">
                  <c:v>4.91780912399292</c:v>
                </c:pt>
                <c:pt idx="4062">
                  <c:v>4.926033611297608</c:v>
                </c:pt>
                <c:pt idx="4063">
                  <c:v>4.927223796844483</c:v>
                </c:pt>
                <c:pt idx="4064">
                  <c:v>4.920212383270265</c:v>
                </c:pt>
                <c:pt idx="4065">
                  <c:v>4.909767742156983</c:v>
                </c:pt>
                <c:pt idx="4066">
                  <c:v>4.912178630828858</c:v>
                </c:pt>
                <c:pt idx="4067">
                  <c:v>4.914547557830808</c:v>
                </c:pt>
                <c:pt idx="4068">
                  <c:v>4.909775371551514</c:v>
                </c:pt>
                <c:pt idx="4069">
                  <c:v>4.911320323944092</c:v>
                </c:pt>
                <c:pt idx="4070">
                  <c:v>4.921906108856199</c:v>
                </c:pt>
                <c:pt idx="4071">
                  <c:v>4.930172557830811</c:v>
                </c:pt>
                <c:pt idx="4072">
                  <c:v>4.924614543914791</c:v>
                </c:pt>
                <c:pt idx="4073">
                  <c:v>4.93080961227417</c:v>
                </c:pt>
                <c:pt idx="4074">
                  <c:v>4.927055950164791</c:v>
                </c:pt>
                <c:pt idx="4075">
                  <c:v>4.925476665496826</c:v>
                </c:pt>
                <c:pt idx="4076">
                  <c:v>4.923401470184328</c:v>
                </c:pt>
                <c:pt idx="4077">
                  <c:v>4.923103923797608</c:v>
                </c:pt>
                <c:pt idx="4078">
                  <c:v>4.92195188522339</c:v>
                </c:pt>
                <c:pt idx="4079">
                  <c:v>4.930548305511478</c:v>
                </c:pt>
                <c:pt idx="4080">
                  <c:v>4.923689479827881</c:v>
                </c:pt>
                <c:pt idx="4081">
                  <c:v>4.927549953460693</c:v>
                </c:pt>
                <c:pt idx="4082">
                  <c:v>4.938948268890381</c:v>
                </c:pt>
                <c:pt idx="4083">
                  <c:v>4.940710659027097</c:v>
                </c:pt>
                <c:pt idx="4084">
                  <c:v>4.926825160980225</c:v>
                </c:pt>
                <c:pt idx="4085">
                  <c:v>4.94212972640991</c:v>
                </c:pt>
                <c:pt idx="4086">
                  <c:v>4.940012569427487</c:v>
                </c:pt>
                <c:pt idx="4087">
                  <c:v>4.937937374114989</c:v>
                </c:pt>
                <c:pt idx="4088">
                  <c:v>4.931177730560303</c:v>
                </c:pt>
                <c:pt idx="4089">
                  <c:v>4.93426763534546</c:v>
                </c:pt>
                <c:pt idx="4090">
                  <c:v>4.956125850677487</c:v>
                </c:pt>
                <c:pt idx="4091">
                  <c:v>4.939905757904053</c:v>
                </c:pt>
                <c:pt idx="4092">
                  <c:v>4.941916103363038</c:v>
                </c:pt>
                <c:pt idx="4093">
                  <c:v>4.94264089584351</c:v>
                </c:pt>
                <c:pt idx="4094">
                  <c:v>4.938440914154053</c:v>
                </c:pt>
                <c:pt idx="4095">
                  <c:v>4.93274938583374</c:v>
                </c:pt>
                <c:pt idx="4096">
                  <c:v>4.93799840927124</c:v>
                </c:pt>
                <c:pt idx="4097">
                  <c:v>4.95510446548462</c:v>
                </c:pt>
                <c:pt idx="4098">
                  <c:v>4.962634677886957</c:v>
                </c:pt>
                <c:pt idx="4099">
                  <c:v>4.96751749038696</c:v>
                </c:pt>
                <c:pt idx="4100">
                  <c:v>4.971835727691651</c:v>
                </c:pt>
                <c:pt idx="4101">
                  <c:v>4.976573581695557</c:v>
                </c:pt>
                <c:pt idx="4102">
                  <c:v>4.975925083160401</c:v>
                </c:pt>
                <c:pt idx="4103">
                  <c:v>4.991862888336182</c:v>
                </c:pt>
                <c:pt idx="4104">
                  <c:v>4.98458444595337</c:v>
                </c:pt>
                <c:pt idx="4105">
                  <c:v>4.97614633560181</c:v>
                </c:pt>
                <c:pt idx="4106">
                  <c:v>4.97360050201416</c:v>
                </c:pt>
                <c:pt idx="4107">
                  <c:v>4.975313301086426</c:v>
                </c:pt>
                <c:pt idx="4108">
                  <c:v>4.980552787780762</c:v>
                </c:pt>
                <c:pt idx="4109">
                  <c:v>4.990844841003415</c:v>
                </c:pt>
                <c:pt idx="4110">
                  <c:v>4.993895645141602</c:v>
                </c:pt>
                <c:pt idx="4111">
                  <c:v>4.993000144958496</c:v>
                </c:pt>
                <c:pt idx="4112">
                  <c:v>4.995662803649903</c:v>
                </c:pt>
                <c:pt idx="4113">
                  <c:v>5.001247520446778</c:v>
                </c:pt>
                <c:pt idx="4114">
                  <c:v>4.98844539642334</c:v>
                </c:pt>
                <c:pt idx="4115">
                  <c:v>4.983850593566895</c:v>
                </c:pt>
                <c:pt idx="4116">
                  <c:v>4.986276741027832</c:v>
                </c:pt>
                <c:pt idx="4117">
                  <c:v>4.984104270935053</c:v>
                </c:pt>
                <c:pt idx="4118">
                  <c:v>4.984111900329587</c:v>
                </c:pt>
                <c:pt idx="4119">
                  <c:v>4.97915279388428</c:v>
                </c:pt>
                <c:pt idx="4120">
                  <c:v>4.986486549377439</c:v>
                </c:pt>
                <c:pt idx="4121">
                  <c:v>4.976062889099124</c:v>
                </c:pt>
                <c:pt idx="4122">
                  <c:v>4.97964107513428</c:v>
                </c:pt>
                <c:pt idx="4123">
                  <c:v>4.995128746032715</c:v>
                </c:pt>
                <c:pt idx="4124">
                  <c:v>4.982982749938965</c:v>
                </c:pt>
                <c:pt idx="4125">
                  <c:v>4.992565269470211</c:v>
                </c:pt>
                <c:pt idx="4126">
                  <c:v>4.98929225921631</c:v>
                </c:pt>
                <c:pt idx="4127">
                  <c:v>4.993221397399903</c:v>
                </c:pt>
                <c:pt idx="4128">
                  <c:v>4.995959396362305</c:v>
                </c:pt>
                <c:pt idx="4129">
                  <c:v>4.99518501281738</c:v>
                </c:pt>
                <c:pt idx="4130">
                  <c:v>4.997157211303708</c:v>
                </c:pt>
                <c:pt idx="4131">
                  <c:v>4.995905990600586</c:v>
                </c:pt>
                <c:pt idx="4132">
                  <c:v>5.007971878051753</c:v>
                </c:pt>
                <c:pt idx="4133">
                  <c:v>5.010462875366208</c:v>
                </c:pt>
                <c:pt idx="4134">
                  <c:v>5.0163680267334</c:v>
                </c:pt>
                <c:pt idx="4135">
                  <c:v>5.017134780883787</c:v>
                </c:pt>
                <c:pt idx="4136">
                  <c:v>5.021193618774414</c:v>
                </c:pt>
                <c:pt idx="4137">
                  <c:v>5.004031295776367</c:v>
                </c:pt>
                <c:pt idx="4138">
                  <c:v>4.988255615234378</c:v>
                </c:pt>
                <c:pt idx="4139">
                  <c:v>5.004598255157468</c:v>
                </c:pt>
                <c:pt idx="4140">
                  <c:v>5.014470691680907</c:v>
                </c:pt>
                <c:pt idx="4141">
                  <c:v>5.008840198516846</c:v>
                </c:pt>
                <c:pt idx="4142">
                  <c:v>5.019216175079346</c:v>
                </c:pt>
                <c:pt idx="4143">
                  <c:v>5.035680408477782</c:v>
                </c:pt>
                <c:pt idx="4144">
                  <c:v>5.033007259368897</c:v>
                </c:pt>
                <c:pt idx="4145">
                  <c:v>5.031206722259526</c:v>
                </c:pt>
                <c:pt idx="4146">
                  <c:v>5.030794734954837</c:v>
                </c:pt>
                <c:pt idx="4147">
                  <c:v>5.018730754852295</c:v>
                </c:pt>
                <c:pt idx="4148">
                  <c:v>5.02686368942261</c:v>
                </c:pt>
                <c:pt idx="4149">
                  <c:v>5.032856578826899</c:v>
                </c:pt>
                <c:pt idx="4150">
                  <c:v>5.030697460174564</c:v>
                </c:pt>
                <c:pt idx="4151">
                  <c:v>5.034430141448975</c:v>
                </c:pt>
                <c:pt idx="4152">
                  <c:v>5.040327663421631</c:v>
                </c:pt>
                <c:pt idx="4153">
                  <c:v>5.032667751312256</c:v>
                </c:pt>
                <c:pt idx="4154">
                  <c:v>5.026404018402097</c:v>
                </c:pt>
                <c:pt idx="4155">
                  <c:v>5.027510280609128</c:v>
                </c:pt>
                <c:pt idx="4156">
                  <c:v>5.029966945648193</c:v>
                </c:pt>
                <c:pt idx="4157">
                  <c:v>5.045668239593506</c:v>
                </c:pt>
                <c:pt idx="4158">
                  <c:v>5.051352138519287</c:v>
                </c:pt>
                <c:pt idx="4159">
                  <c:v>5.044710750579834</c:v>
                </c:pt>
                <c:pt idx="4160">
                  <c:v>5.045611019134522</c:v>
                </c:pt>
                <c:pt idx="4161">
                  <c:v>5.035830135345456</c:v>
                </c:pt>
                <c:pt idx="4162">
                  <c:v>5.026735897064206</c:v>
                </c:pt>
                <c:pt idx="4163">
                  <c:v>5.038607234954837</c:v>
                </c:pt>
                <c:pt idx="4164">
                  <c:v>5.048876399993897</c:v>
                </c:pt>
                <c:pt idx="4165">
                  <c:v>5.042139644622803</c:v>
                </c:pt>
                <c:pt idx="4166">
                  <c:v>5.052305812835691</c:v>
                </c:pt>
                <c:pt idx="4167">
                  <c:v>5.03902494430542</c:v>
                </c:pt>
                <c:pt idx="4168">
                  <c:v>5.045464153289795</c:v>
                </c:pt>
                <c:pt idx="4169">
                  <c:v>5.049141521453858</c:v>
                </c:pt>
                <c:pt idx="4170">
                  <c:v>5.04324209213257</c:v>
                </c:pt>
                <c:pt idx="4171">
                  <c:v>5.05309164047241</c:v>
                </c:pt>
                <c:pt idx="4172">
                  <c:v>5.032843227386475</c:v>
                </c:pt>
                <c:pt idx="4173">
                  <c:v>5.033751125335696</c:v>
                </c:pt>
                <c:pt idx="4174">
                  <c:v>5.03842031478882</c:v>
                </c:pt>
                <c:pt idx="4175">
                  <c:v>5.052885646820066</c:v>
                </c:pt>
                <c:pt idx="4176">
                  <c:v>5.04871618270874</c:v>
                </c:pt>
                <c:pt idx="4177">
                  <c:v>5.065216655731199</c:v>
                </c:pt>
                <c:pt idx="4178">
                  <c:v>5.066383953094483</c:v>
                </c:pt>
                <c:pt idx="4179">
                  <c:v>5.076881999969483</c:v>
                </c:pt>
                <c:pt idx="4180">
                  <c:v>5.078552837371826</c:v>
                </c:pt>
                <c:pt idx="4181">
                  <c:v>5.07899534225464</c:v>
                </c:pt>
                <c:pt idx="4182">
                  <c:v>5.06623899459839</c:v>
                </c:pt>
                <c:pt idx="4183">
                  <c:v>5.070374126434328</c:v>
                </c:pt>
                <c:pt idx="4184">
                  <c:v>5.07924711227417</c:v>
                </c:pt>
                <c:pt idx="4185">
                  <c:v>5.08174955368042</c:v>
                </c:pt>
                <c:pt idx="4186">
                  <c:v>5.074921245574949</c:v>
                </c:pt>
                <c:pt idx="4187">
                  <c:v>5.06917631149292</c:v>
                </c:pt>
                <c:pt idx="4188">
                  <c:v>5.069958324432373</c:v>
                </c:pt>
                <c:pt idx="4189">
                  <c:v>5.083935375213623</c:v>
                </c:pt>
                <c:pt idx="4190">
                  <c:v>5.072445507049561</c:v>
                </c:pt>
                <c:pt idx="4191">
                  <c:v>5.065334911346433</c:v>
                </c:pt>
                <c:pt idx="4192">
                  <c:v>5.071880931854248</c:v>
                </c:pt>
                <c:pt idx="4193">
                  <c:v>5.08189832687378</c:v>
                </c:pt>
                <c:pt idx="4194">
                  <c:v>5.086432571411133</c:v>
                </c:pt>
                <c:pt idx="4195">
                  <c:v>5.082756156921387</c:v>
                </c:pt>
                <c:pt idx="4196">
                  <c:v>5.073466415405276</c:v>
                </c:pt>
                <c:pt idx="4197">
                  <c:v>5.070796127319336</c:v>
                </c:pt>
                <c:pt idx="4198">
                  <c:v>5.070704574584961</c:v>
                </c:pt>
                <c:pt idx="4199">
                  <c:v>5.07360374450684</c:v>
                </c:pt>
                <c:pt idx="4200">
                  <c:v>5.085035438537595</c:v>
                </c:pt>
                <c:pt idx="4201">
                  <c:v>5.085695381164551</c:v>
                </c:pt>
                <c:pt idx="4202">
                  <c:v>5.07985746383667</c:v>
                </c:pt>
                <c:pt idx="4203">
                  <c:v>5.076172466278076</c:v>
                </c:pt>
                <c:pt idx="4204">
                  <c:v>5.080391521453858</c:v>
                </c:pt>
                <c:pt idx="4205">
                  <c:v>5.098869915008545</c:v>
                </c:pt>
                <c:pt idx="4206">
                  <c:v>5.089836711883545</c:v>
                </c:pt>
                <c:pt idx="4207">
                  <c:v>5.095211620330811</c:v>
                </c:pt>
                <c:pt idx="4208">
                  <c:v>5.086453075408936</c:v>
                </c:pt>
                <c:pt idx="4209">
                  <c:v>5.085663433074953</c:v>
                </c:pt>
                <c:pt idx="4210">
                  <c:v>5.08195936203003</c:v>
                </c:pt>
                <c:pt idx="4211">
                  <c:v>5.081804866790769</c:v>
                </c:pt>
                <c:pt idx="4212">
                  <c:v>5.089227313995364</c:v>
                </c:pt>
                <c:pt idx="4213">
                  <c:v>5.08531343460083</c:v>
                </c:pt>
                <c:pt idx="4214">
                  <c:v>5.088773365020752</c:v>
                </c:pt>
                <c:pt idx="4215">
                  <c:v>5.096295948028565</c:v>
                </c:pt>
                <c:pt idx="4216">
                  <c:v>5.084577198028565</c:v>
                </c:pt>
                <c:pt idx="4217">
                  <c:v>5.091695423126221</c:v>
                </c:pt>
                <c:pt idx="4218">
                  <c:v>5.098189468383786</c:v>
                </c:pt>
                <c:pt idx="4219">
                  <c:v>5.10063611984253</c:v>
                </c:pt>
                <c:pt idx="4220">
                  <c:v>5.087879772186278</c:v>
                </c:pt>
                <c:pt idx="4221">
                  <c:v>5.078641052246094</c:v>
                </c:pt>
                <c:pt idx="4222">
                  <c:v>5.088097686767578</c:v>
                </c:pt>
                <c:pt idx="4223">
                  <c:v>5.093747253417969</c:v>
                </c:pt>
                <c:pt idx="4224">
                  <c:v>5.080132598876949</c:v>
                </c:pt>
                <c:pt idx="4225">
                  <c:v>5.075669403076176</c:v>
                </c:pt>
                <c:pt idx="4226">
                  <c:v>5.062722320556641</c:v>
                </c:pt>
                <c:pt idx="4227">
                  <c:v>5.080636138916016</c:v>
                </c:pt>
                <c:pt idx="4228">
                  <c:v>5.084965820312496</c:v>
                </c:pt>
                <c:pt idx="4229">
                  <c:v>5.081753845214845</c:v>
                </c:pt>
                <c:pt idx="4230">
                  <c:v>5.090405578613278</c:v>
                </c:pt>
                <c:pt idx="4231">
                  <c:v>5.092515106201169</c:v>
                </c:pt>
                <c:pt idx="4232">
                  <c:v>5.092789764404297</c:v>
                </c:pt>
                <c:pt idx="4233">
                  <c:v>5.108624572753905</c:v>
                </c:pt>
                <c:pt idx="4234">
                  <c:v>5.111054534912109</c:v>
                </c:pt>
                <c:pt idx="4235">
                  <c:v>5.111024971008297</c:v>
                </c:pt>
                <c:pt idx="4236">
                  <c:v>5.102293128967285</c:v>
                </c:pt>
                <c:pt idx="4237">
                  <c:v>5.086279029846192</c:v>
                </c:pt>
                <c:pt idx="4238">
                  <c:v>5.082815284729004</c:v>
                </c:pt>
                <c:pt idx="4239">
                  <c:v>5.09341728210449</c:v>
                </c:pt>
                <c:pt idx="4240">
                  <c:v>5.101210708618165</c:v>
                </c:pt>
                <c:pt idx="4241">
                  <c:v>5.097815628051753</c:v>
                </c:pt>
                <c:pt idx="4242">
                  <c:v>5.114619369506833</c:v>
                </c:pt>
                <c:pt idx="4243">
                  <c:v>5.113003845214844</c:v>
                </c:pt>
                <c:pt idx="4244">
                  <c:v>5.122555847167962</c:v>
                </c:pt>
                <c:pt idx="4245">
                  <c:v>5.11492073059082</c:v>
                </c:pt>
                <c:pt idx="4246">
                  <c:v>5.11308967590332</c:v>
                </c:pt>
                <c:pt idx="4247">
                  <c:v>5.117083663940427</c:v>
                </c:pt>
                <c:pt idx="4248">
                  <c:v>5.115781898498532</c:v>
                </c:pt>
                <c:pt idx="4249">
                  <c:v>5.119756813049317</c:v>
                </c:pt>
                <c:pt idx="4250">
                  <c:v>5.131143684387208</c:v>
                </c:pt>
                <c:pt idx="4251">
                  <c:v>5.129587287902829</c:v>
                </c:pt>
                <c:pt idx="4252">
                  <c:v>5.130083198547363</c:v>
                </c:pt>
                <c:pt idx="4253">
                  <c:v>5.130043144226076</c:v>
                </c:pt>
                <c:pt idx="4254">
                  <c:v>5.13123332977295</c:v>
                </c:pt>
                <c:pt idx="4255">
                  <c:v>5.13467800140381</c:v>
                </c:pt>
                <c:pt idx="4256">
                  <c:v>5.141712303161622</c:v>
                </c:pt>
                <c:pt idx="4257">
                  <c:v>5.129726524353028</c:v>
                </c:pt>
                <c:pt idx="4258">
                  <c:v>5.118419761657711</c:v>
                </c:pt>
                <c:pt idx="4259">
                  <c:v>5.129772300720215</c:v>
                </c:pt>
                <c:pt idx="4260">
                  <c:v>5.137224788665772</c:v>
                </c:pt>
                <c:pt idx="4261">
                  <c:v>5.126879329681397</c:v>
                </c:pt>
                <c:pt idx="4262">
                  <c:v>5.139155025482178</c:v>
                </c:pt>
                <c:pt idx="4263">
                  <c:v>5.143513317108154</c:v>
                </c:pt>
                <c:pt idx="4264">
                  <c:v>5.124699230194089</c:v>
                </c:pt>
                <c:pt idx="4265">
                  <c:v>5.120001430511475</c:v>
                </c:pt>
                <c:pt idx="4266">
                  <c:v>5.135710353851318</c:v>
                </c:pt>
                <c:pt idx="4267">
                  <c:v>5.137495632171631</c:v>
                </c:pt>
                <c:pt idx="4268">
                  <c:v>5.130095119476318</c:v>
                </c:pt>
                <c:pt idx="4269">
                  <c:v>5.125639553070068</c:v>
                </c:pt>
                <c:pt idx="4270">
                  <c:v>5.129599208831785</c:v>
                </c:pt>
                <c:pt idx="4271">
                  <c:v>5.128119106292725</c:v>
                </c:pt>
                <c:pt idx="4272">
                  <c:v>5.127237911224365</c:v>
                </c:pt>
                <c:pt idx="4273">
                  <c:v>5.128096218109128</c:v>
                </c:pt>
                <c:pt idx="4274">
                  <c:v>5.13657247543335</c:v>
                </c:pt>
                <c:pt idx="4275">
                  <c:v>5.140936489105225</c:v>
                </c:pt>
                <c:pt idx="4276">
                  <c:v>5.14475118637085</c:v>
                </c:pt>
                <c:pt idx="4277">
                  <c:v>5.139364833831787</c:v>
                </c:pt>
                <c:pt idx="4278">
                  <c:v>5.140394802093506</c:v>
                </c:pt>
                <c:pt idx="4279">
                  <c:v>5.135527248382568</c:v>
                </c:pt>
                <c:pt idx="4280">
                  <c:v>5.156906719207761</c:v>
                </c:pt>
                <c:pt idx="4281">
                  <c:v>5.15606748580933</c:v>
                </c:pt>
                <c:pt idx="4282">
                  <c:v>5.144955272674556</c:v>
                </c:pt>
                <c:pt idx="4283">
                  <c:v>5.126614208221433</c:v>
                </c:pt>
                <c:pt idx="4284">
                  <c:v>5.12434064865112</c:v>
                </c:pt>
                <c:pt idx="4285">
                  <c:v>5.146337623596191</c:v>
                </c:pt>
                <c:pt idx="4286">
                  <c:v>5.158254737854004</c:v>
                </c:pt>
                <c:pt idx="4287">
                  <c:v>5.169515724182129</c:v>
                </c:pt>
                <c:pt idx="4288">
                  <c:v>5.154493446350095</c:v>
                </c:pt>
                <c:pt idx="4289">
                  <c:v>5.159311408996579</c:v>
                </c:pt>
                <c:pt idx="4290">
                  <c:v>5.17235385894775</c:v>
                </c:pt>
                <c:pt idx="4291">
                  <c:v>5.159315223693848</c:v>
                </c:pt>
                <c:pt idx="4292">
                  <c:v>5.15392124176025</c:v>
                </c:pt>
                <c:pt idx="4293">
                  <c:v>5.144872303009032</c:v>
                </c:pt>
                <c:pt idx="4294">
                  <c:v>5.148503894805907</c:v>
                </c:pt>
                <c:pt idx="4295">
                  <c:v>5.156879062652588</c:v>
                </c:pt>
                <c:pt idx="4296">
                  <c:v>5.15562784194946</c:v>
                </c:pt>
                <c:pt idx="4297">
                  <c:v>5.163066501617429</c:v>
                </c:pt>
                <c:pt idx="4298">
                  <c:v>5.161812419891358</c:v>
                </c:pt>
                <c:pt idx="4299">
                  <c:v>5.162827129364011</c:v>
                </c:pt>
                <c:pt idx="4300">
                  <c:v>5.158074016571041</c:v>
                </c:pt>
                <c:pt idx="4301">
                  <c:v>5.151505107879639</c:v>
                </c:pt>
                <c:pt idx="4302">
                  <c:v>5.148071880340576</c:v>
                </c:pt>
                <c:pt idx="4303">
                  <c:v>5.149693126678467</c:v>
                </c:pt>
                <c:pt idx="4304">
                  <c:v>5.166599864959714</c:v>
                </c:pt>
                <c:pt idx="4305">
                  <c:v>5.165920848846429</c:v>
                </c:pt>
                <c:pt idx="4306">
                  <c:v>5.178845043182373</c:v>
                </c:pt>
                <c:pt idx="4307">
                  <c:v>5.17421018600464</c:v>
                </c:pt>
                <c:pt idx="4308">
                  <c:v>5.180267925262451</c:v>
                </c:pt>
                <c:pt idx="4309">
                  <c:v>5.167866344451901</c:v>
                </c:pt>
                <c:pt idx="4310">
                  <c:v>5.152786846160883</c:v>
                </c:pt>
                <c:pt idx="4311">
                  <c:v>5.167366619110108</c:v>
                </c:pt>
                <c:pt idx="4312">
                  <c:v>5.192093486785889</c:v>
                </c:pt>
                <c:pt idx="4313">
                  <c:v>5.19040166854858</c:v>
                </c:pt>
                <c:pt idx="4314">
                  <c:v>5.188944454193115</c:v>
                </c:pt>
                <c:pt idx="4315">
                  <c:v>5.179705257415769</c:v>
                </c:pt>
                <c:pt idx="4316">
                  <c:v>5.182940120697022</c:v>
                </c:pt>
                <c:pt idx="4317">
                  <c:v>5.177172298431397</c:v>
                </c:pt>
                <c:pt idx="4318">
                  <c:v>5.180021877288816</c:v>
                </c:pt>
                <c:pt idx="4319">
                  <c:v>5.183035488128662</c:v>
                </c:pt>
                <c:pt idx="4320">
                  <c:v>5.178381557464597</c:v>
                </c:pt>
                <c:pt idx="4321">
                  <c:v>5.186442489624028</c:v>
                </c:pt>
                <c:pt idx="4322">
                  <c:v>5.188252563476563</c:v>
                </c:pt>
                <c:pt idx="4323">
                  <c:v>5.196678276062009</c:v>
                </c:pt>
                <c:pt idx="4324">
                  <c:v>5.202507133483887</c:v>
                </c:pt>
                <c:pt idx="4325">
                  <c:v>5.209728355407715</c:v>
                </c:pt>
                <c:pt idx="4326">
                  <c:v>5.218212242126465</c:v>
                </c:pt>
                <c:pt idx="4327">
                  <c:v>5.204990501403809</c:v>
                </c:pt>
                <c:pt idx="4328">
                  <c:v>5.192939395904541</c:v>
                </c:pt>
                <c:pt idx="4329">
                  <c:v>5.190117473602291</c:v>
                </c:pt>
                <c:pt idx="4330">
                  <c:v>5.198555583953857</c:v>
                </c:pt>
                <c:pt idx="4331">
                  <c:v>5.205620403289795</c:v>
                </c:pt>
                <c:pt idx="4332">
                  <c:v>5.20862638473511</c:v>
                </c:pt>
                <c:pt idx="4333">
                  <c:v>5.21928560256958</c:v>
                </c:pt>
                <c:pt idx="4334">
                  <c:v>5.217618579864499</c:v>
                </c:pt>
                <c:pt idx="4335">
                  <c:v>5.224736804962157</c:v>
                </c:pt>
                <c:pt idx="4336">
                  <c:v>5.219167346954346</c:v>
                </c:pt>
                <c:pt idx="4337">
                  <c:v>5.204656238555905</c:v>
                </c:pt>
                <c:pt idx="4338">
                  <c:v>5.198690052032471</c:v>
                </c:pt>
                <c:pt idx="4339">
                  <c:v>5.197782154083249</c:v>
                </c:pt>
                <c:pt idx="4340">
                  <c:v>5.199579830169678</c:v>
                </c:pt>
                <c:pt idx="4341">
                  <c:v>5.218325252532956</c:v>
                </c:pt>
                <c:pt idx="4342">
                  <c:v>5.200991268157955</c:v>
                </c:pt>
                <c:pt idx="4343">
                  <c:v>5.202707881927489</c:v>
                </c:pt>
                <c:pt idx="4344">
                  <c:v>5.210154170989987</c:v>
                </c:pt>
                <c:pt idx="4345">
                  <c:v>5.213686580657956</c:v>
                </c:pt>
                <c:pt idx="4346">
                  <c:v>5.217692012786867</c:v>
                </c:pt>
                <c:pt idx="4347">
                  <c:v>5.216005916595455</c:v>
                </c:pt>
                <c:pt idx="4348">
                  <c:v>5.207155818939205</c:v>
                </c:pt>
                <c:pt idx="4349">
                  <c:v>5.208664531707764</c:v>
                </c:pt>
                <c:pt idx="4350">
                  <c:v>5.201447124481203</c:v>
                </c:pt>
                <c:pt idx="4351">
                  <c:v>5.221991176605225</c:v>
                </c:pt>
                <c:pt idx="4352">
                  <c:v>5.222813720703125</c:v>
                </c:pt>
                <c:pt idx="4353">
                  <c:v>5.211814041137695</c:v>
                </c:pt>
                <c:pt idx="4354">
                  <c:v>5.206847305297852</c:v>
                </c:pt>
                <c:pt idx="4355">
                  <c:v>5.207974548339839</c:v>
                </c:pt>
                <c:pt idx="4356">
                  <c:v>5.215116615295406</c:v>
                </c:pt>
                <c:pt idx="4357">
                  <c:v>5.223133201599121</c:v>
                </c:pt>
                <c:pt idx="4358">
                  <c:v>5.222766990661622</c:v>
                </c:pt>
                <c:pt idx="4359">
                  <c:v>5.21978008270264</c:v>
                </c:pt>
                <c:pt idx="4360">
                  <c:v>5.224072570800778</c:v>
                </c:pt>
                <c:pt idx="4361">
                  <c:v>5.214741821289063</c:v>
                </c:pt>
                <c:pt idx="4362">
                  <c:v>5.216346855163576</c:v>
                </c:pt>
                <c:pt idx="4363">
                  <c:v>5.232032890319826</c:v>
                </c:pt>
                <c:pt idx="4364">
                  <c:v>5.241630668640137</c:v>
                </c:pt>
                <c:pt idx="4365">
                  <c:v>5.250728721618653</c:v>
                </c:pt>
                <c:pt idx="4366">
                  <c:v>5.23726474761963</c:v>
                </c:pt>
                <c:pt idx="4367">
                  <c:v>5.234483833312987</c:v>
                </c:pt>
                <c:pt idx="4368">
                  <c:v>5.229082221984863</c:v>
                </c:pt>
                <c:pt idx="4369">
                  <c:v>5.229021186828613</c:v>
                </c:pt>
                <c:pt idx="4370">
                  <c:v>5.228777046203612</c:v>
                </c:pt>
                <c:pt idx="4371">
                  <c:v>5.233781929016112</c:v>
                </c:pt>
                <c:pt idx="4372">
                  <c:v>5.25045978546143</c:v>
                </c:pt>
                <c:pt idx="4373">
                  <c:v>5.269716377258297</c:v>
                </c:pt>
                <c:pt idx="4374">
                  <c:v>5.262651557922362</c:v>
                </c:pt>
                <c:pt idx="4375">
                  <c:v>5.252500648498532</c:v>
                </c:pt>
                <c:pt idx="4376">
                  <c:v>5.242071266174316</c:v>
                </c:pt>
                <c:pt idx="4377">
                  <c:v>5.235914344787595</c:v>
                </c:pt>
                <c:pt idx="4378">
                  <c:v>5.233892555236817</c:v>
                </c:pt>
                <c:pt idx="4379">
                  <c:v>5.239440078735352</c:v>
                </c:pt>
                <c:pt idx="4380">
                  <c:v>5.246466751098633</c:v>
                </c:pt>
                <c:pt idx="4381">
                  <c:v>5.25275146484375</c:v>
                </c:pt>
                <c:pt idx="4382">
                  <c:v>5.243935699462891</c:v>
                </c:pt>
                <c:pt idx="4383">
                  <c:v>5.252812499999997</c:v>
                </c:pt>
                <c:pt idx="4384">
                  <c:v>5.252758140563965</c:v>
                </c:pt>
                <c:pt idx="4385">
                  <c:v>5.270004386901856</c:v>
                </c:pt>
                <c:pt idx="4386">
                  <c:v>5.264282341003415</c:v>
                </c:pt>
                <c:pt idx="4387">
                  <c:v>5.258300895690918</c:v>
                </c:pt>
                <c:pt idx="4388">
                  <c:v>5.262329216003415</c:v>
                </c:pt>
                <c:pt idx="4389">
                  <c:v>5.260887260437006</c:v>
                </c:pt>
                <c:pt idx="4390">
                  <c:v>5.26262580871582</c:v>
                </c:pt>
                <c:pt idx="4391">
                  <c:v>5.259589309692383</c:v>
                </c:pt>
                <c:pt idx="4392">
                  <c:v>5.259665603637698</c:v>
                </c:pt>
                <c:pt idx="4393">
                  <c:v>5.250538940429688</c:v>
                </c:pt>
                <c:pt idx="4394">
                  <c:v>5.237889404296875</c:v>
                </c:pt>
                <c:pt idx="4395">
                  <c:v>5.254807586669919</c:v>
                </c:pt>
                <c:pt idx="4396">
                  <c:v>5.255910034179688</c:v>
                </c:pt>
                <c:pt idx="4397">
                  <c:v>5.270381088256836</c:v>
                </c:pt>
                <c:pt idx="4398">
                  <c:v>5.265755767822266</c:v>
                </c:pt>
                <c:pt idx="4399">
                  <c:v>5.265023345947266</c:v>
                </c:pt>
                <c:pt idx="4400">
                  <c:v>5.266848678588867</c:v>
                </c:pt>
                <c:pt idx="4401">
                  <c:v>5.261782760620117</c:v>
                </c:pt>
                <c:pt idx="4402">
                  <c:v>5.269648666381836</c:v>
                </c:pt>
                <c:pt idx="4403">
                  <c:v>5.280177230834961</c:v>
                </c:pt>
                <c:pt idx="4404">
                  <c:v>5.287516708374024</c:v>
                </c:pt>
                <c:pt idx="4405">
                  <c:v>5.282990570068357</c:v>
                </c:pt>
                <c:pt idx="4406">
                  <c:v>5.285234565734863</c:v>
                </c:pt>
                <c:pt idx="4407">
                  <c:v>5.281961555480957</c:v>
                </c:pt>
                <c:pt idx="4408">
                  <c:v>5.291582221984863</c:v>
                </c:pt>
                <c:pt idx="4409">
                  <c:v>5.28749286651611</c:v>
                </c:pt>
                <c:pt idx="4410">
                  <c:v>5.292612190246582</c:v>
                </c:pt>
                <c:pt idx="4411">
                  <c:v>5.2862015914917</c:v>
                </c:pt>
                <c:pt idx="4412">
                  <c:v>5.2887650680542</c:v>
                </c:pt>
                <c:pt idx="4413">
                  <c:v>5.297155017852779</c:v>
                </c:pt>
                <c:pt idx="4414">
                  <c:v>5.291207904815675</c:v>
                </c:pt>
                <c:pt idx="4415">
                  <c:v>5.288521404266358</c:v>
                </c:pt>
                <c:pt idx="4416">
                  <c:v>5.282112712860108</c:v>
                </c:pt>
                <c:pt idx="4417">
                  <c:v>5.300469036102295</c:v>
                </c:pt>
                <c:pt idx="4418">
                  <c:v>5.299824352264404</c:v>
                </c:pt>
                <c:pt idx="4419">
                  <c:v>5.299786205291748</c:v>
                </c:pt>
                <c:pt idx="4420">
                  <c:v>5.295883769989011</c:v>
                </c:pt>
                <c:pt idx="4421">
                  <c:v>5.292997951507568</c:v>
                </c:pt>
                <c:pt idx="4422">
                  <c:v>5.292990322113037</c:v>
                </c:pt>
                <c:pt idx="4423">
                  <c:v>5.278395290374756</c:v>
                </c:pt>
                <c:pt idx="4424">
                  <c:v>5.292723293304446</c:v>
                </c:pt>
                <c:pt idx="4425">
                  <c:v>5.299774761199949</c:v>
                </c:pt>
                <c:pt idx="4426">
                  <c:v>5.295426006317139</c:v>
                </c:pt>
                <c:pt idx="4427">
                  <c:v>5.300064678192139</c:v>
                </c:pt>
                <c:pt idx="4428">
                  <c:v>5.303036804199216</c:v>
                </c:pt>
                <c:pt idx="4429">
                  <c:v>5.306012268066403</c:v>
                </c:pt>
                <c:pt idx="4430">
                  <c:v>5.308408374786377</c:v>
                </c:pt>
                <c:pt idx="4431">
                  <c:v>5.307389850616449</c:v>
                </c:pt>
                <c:pt idx="4432">
                  <c:v>5.312470073699947</c:v>
                </c:pt>
                <c:pt idx="4433">
                  <c:v>5.30329954147339</c:v>
                </c:pt>
                <c:pt idx="4434">
                  <c:v>5.296585674285886</c:v>
                </c:pt>
                <c:pt idx="4435">
                  <c:v>5.309294338226318</c:v>
                </c:pt>
                <c:pt idx="4436">
                  <c:v>5.32144033432007</c:v>
                </c:pt>
                <c:pt idx="4437">
                  <c:v>5.322582836151119</c:v>
                </c:pt>
                <c:pt idx="4438">
                  <c:v>5.325753803253174</c:v>
                </c:pt>
                <c:pt idx="4439">
                  <c:v>5.327645893096921</c:v>
                </c:pt>
                <c:pt idx="4440">
                  <c:v>5.315694446563721</c:v>
                </c:pt>
                <c:pt idx="4441">
                  <c:v>5.316640491485596</c:v>
                </c:pt>
                <c:pt idx="4442">
                  <c:v>5.314500446319576</c:v>
                </c:pt>
                <c:pt idx="4443">
                  <c:v>5.315644855499268</c:v>
                </c:pt>
                <c:pt idx="4444">
                  <c:v>5.309434528350827</c:v>
                </c:pt>
                <c:pt idx="4445">
                  <c:v>5.312955017089838</c:v>
                </c:pt>
                <c:pt idx="4446">
                  <c:v>5.324414367675772</c:v>
                </c:pt>
                <c:pt idx="4447">
                  <c:v>5.322178478240964</c:v>
                </c:pt>
                <c:pt idx="4448">
                  <c:v>5.337437267303464</c:v>
                </c:pt>
                <c:pt idx="4449">
                  <c:v>5.342335338592528</c:v>
                </c:pt>
                <c:pt idx="4450">
                  <c:v>5.33133756637573</c:v>
                </c:pt>
                <c:pt idx="4451">
                  <c:v>5.332869167327881</c:v>
                </c:pt>
                <c:pt idx="4452">
                  <c:v>5.326117153167725</c:v>
                </c:pt>
                <c:pt idx="4453">
                  <c:v>5.315058345794678</c:v>
                </c:pt>
                <c:pt idx="4454">
                  <c:v>5.324316616058344</c:v>
                </c:pt>
                <c:pt idx="4455">
                  <c:v>5.33309423446655</c:v>
                </c:pt>
                <c:pt idx="4456">
                  <c:v>5.325068111419678</c:v>
                </c:pt>
                <c:pt idx="4457">
                  <c:v>5.330134029388425</c:v>
                </c:pt>
                <c:pt idx="4458">
                  <c:v>5.326147670745847</c:v>
                </c:pt>
                <c:pt idx="4459">
                  <c:v>5.338820095062256</c:v>
                </c:pt>
                <c:pt idx="4460">
                  <c:v>5.338560695648196</c:v>
                </c:pt>
                <c:pt idx="4461">
                  <c:v>5.342299098968506</c:v>
                </c:pt>
                <c:pt idx="4462">
                  <c:v>5.338660831451416</c:v>
                </c:pt>
                <c:pt idx="4463">
                  <c:v>5.32037317276001</c:v>
                </c:pt>
                <c:pt idx="4464">
                  <c:v>5.330718631744385</c:v>
                </c:pt>
                <c:pt idx="4465">
                  <c:v>5.337707157135007</c:v>
                </c:pt>
                <c:pt idx="4466">
                  <c:v>5.33917200088501</c:v>
                </c:pt>
                <c:pt idx="4467">
                  <c:v>5.333590145111084</c:v>
                </c:pt>
                <c:pt idx="4468">
                  <c:v>5.328791255950928</c:v>
                </c:pt>
                <c:pt idx="4469">
                  <c:v>5.324324245452878</c:v>
                </c:pt>
                <c:pt idx="4470">
                  <c:v>5.332613582611084</c:v>
                </c:pt>
                <c:pt idx="4471">
                  <c:v>5.338390941619873</c:v>
                </c:pt>
                <c:pt idx="4472">
                  <c:v>5.333352680206299</c:v>
                </c:pt>
                <c:pt idx="4473">
                  <c:v>5.33501588821411</c:v>
                </c:pt>
                <c:pt idx="4474">
                  <c:v>5.336454029083249</c:v>
                </c:pt>
                <c:pt idx="4475">
                  <c:v>5.33588945388794</c:v>
                </c:pt>
                <c:pt idx="4476">
                  <c:v>5.342830295562744</c:v>
                </c:pt>
                <c:pt idx="4477">
                  <c:v>5.362022037506101</c:v>
                </c:pt>
                <c:pt idx="4478">
                  <c:v>5.384101505279538</c:v>
                </c:pt>
                <c:pt idx="4479">
                  <c:v>5.379972095489502</c:v>
                </c:pt>
                <c:pt idx="4480">
                  <c:v>5.365445728301999</c:v>
                </c:pt>
                <c:pt idx="4481">
                  <c:v>5.357003803253174</c:v>
                </c:pt>
                <c:pt idx="4482">
                  <c:v>5.355306262969968</c:v>
                </c:pt>
                <c:pt idx="4483">
                  <c:v>5.363240833282471</c:v>
                </c:pt>
                <c:pt idx="4484">
                  <c:v>5.366281147003174</c:v>
                </c:pt>
                <c:pt idx="4485">
                  <c:v>5.359445209503174</c:v>
                </c:pt>
                <c:pt idx="4486">
                  <c:v>5.354051227569576</c:v>
                </c:pt>
                <c:pt idx="4487">
                  <c:v>5.362405414581296</c:v>
                </c:pt>
                <c:pt idx="4488">
                  <c:v>5.363370532989499</c:v>
                </c:pt>
                <c:pt idx="4489">
                  <c:v>5.354337329864499</c:v>
                </c:pt>
                <c:pt idx="4490">
                  <c:v>5.348683948516846</c:v>
                </c:pt>
                <c:pt idx="4491">
                  <c:v>5.346389408111572</c:v>
                </c:pt>
                <c:pt idx="4492">
                  <c:v>5.347726459503174</c:v>
                </c:pt>
                <c:pt idx="4493">
                  <c:v>5.356639976501465</c:v>
                </c:pt>
                <c:pt idx="4494">
                  <c:v>5.354831809997553</c:v>
                </c:pt>
                <c:pt idx="4495">
                  <c:v>5.359066123962403</c:v>
                </c:pt>
                <c:pt idx="4496">
                  <c:v>5.371227378845215</c:v>
                </c:pt>
                <c:pt idx="4497">
                  <c:v>5.374561424255371</c:v>
                </c:pt>
                <c:pt idx="4498">
                  <c:v>5.366329307556152</c:v>
                </c:pt>
                <c:pt idx="4499">
                  <c:v>5.371135826110837</c:v>
                </c:pt>
                <c:pt idx="4500">
                  <c:v>5.368045921325681</c:v>
                </c:pt>
                <c:pt idx="4501">
                  <c:v>5.369754905700684</c:v>
                </c:pt>
                <c:pt idx="4502">
                  <c:v>5.374416465759277</c:v>
                </c:pt>
                <c:pt idx="4503">
                  <c:v>5.376896018981934</c:v>
                </c:pt>
                <c:pt idx="4504">
                  <c:v>5.373844261169431</c:v>
                </c:pt>
                <c:pt idx="4505">
                  <c:v>5.364124412536618</c:v>
                </c:pt>
                <c:pt idx="4506">
                  <c:v>5.349716300964356</c:v>
                </c:pt>
                <c:pt idx="4507">
                  <c:v>5.34671031951904</c:v>
                </c:pt>
                <c:pt idx="4508">
                  <c:v>5.364997978210443</c:v>
                </c:pt>
                <c:pt idx="4509">
                  <c:v>5.385315055847168</c:v>
                </c:pt>
                <c:pt idx="4510">
                  <c:v>5.380428428649902</c:v>
                </c:pt>
                <c:pt idx="4511">
                  <c:v>5.359764213562012</c:v>
                </c:pt>
                <c:pt idx="4512">
                  <c:v>5.363900299072266</c:v>
                </c:pt>
                <c:pt idx="4513">
                  <c:v>5.37301742553711</c:v>
                </c:pt>
                <c:pt idx="4514">
                  <c:v>5.367863769531247</c:v>
                </c:pt>
                <c:pt idx="4515">
                  <c:v>5.371493453979492</c:v>
                </c:pt>
                <c:pt idx="4516">
                  <c:v>5.370655174255371</c:v>
                </c:pt>
                <c:pt idx="4517">
                  <c:v>5.376422996520996</c:v>
                </c:pt>
                <c:pt idx="4518">
                  <c:v>5.385227317810059</c:v>
                </c:pt>
                <c:pt idx="4519">
                  <c:v>5.38870346069336</c:v>
                </c:pt>
                <c:pt idx="4520">
                  <c:v>5.40100967407227</c:v>
                </c:pt>
                <c:pt idx="4521">
                  <c:v>5.388085479736326</c:v>
                </c:pt>
                <c:pt idx="4522">
                  <c:v>5.394024963378903</c:v>
                </c:pt>
                <c:pt idx="4523">
                  <c:v>5.386090393066406</c:v>
                </c:pt>
                <c:pt idx="4524">
                  <c:v>5.385800476074216</c:v>
                </c:pt>
                <c:pt idx="4525">
                  <c:v>5.388119812011716</c:v>
                </c:pt>
                <c:pt idx="4526">
                  <c:v>5.39863311767578</c:v>
                </c:pt>
                <c:pt idx="4527">
                  <c:v>5.41006576538086</c:v>
                </c:pt>
                <c:pt idx="4528">
                  <c:v>5.407143230438233</c:v>
                </c:pt>
                <c:pt idx="4529">
                  <c:v>5.394920463562009</c:v>
                </c:pt>
                <c:pt idx="4530">
                  <c:v>5.395286674499509</c:v>
                </c:pt>
                <c:pt idx="4531">
                  <c:v>5.412197227478027</c:v>
                </c:pt>
                <c:pt idx="4532">
                  <c:v>5.424892539978027</c:v>
                </c:pt>
                <c:pt idx="4533">
                  <c:v>5.412169094085696</c:v>
                </c:pt>
                <c:pt idx="4534">
                  <c:v>5.398123378753662</c:v>
                </c:pt>
                <c:pt idx="4535">
                  <c:v>5.405943508148193</c:v>
                </c:pt>
                <c:pt idx="4536">
                  <c:v>5.417504425048828</c:v>
                </c:pt>
                <c:pt idx="4537">
                  <c:v>5.413209075927738</c:v>
                </c:pt>
                <c:pt idx="4538">
                  <c:v>5.390933151245115</c:v>
                </c:pt>
                <c:pt idx="4539">
                  <c:v>5.402472610473633</c:v>
                </c:pt>
                <c:pt idx="4540">
                  <c:v>5.410254592895508</c:v>
                </c:pt>
                <c:pt idx="4541">
                  <c:v>5.405577774047852</c:v>
                </c:pt>
                <c:pt idx="4542">
                  <c:v>5.401844139099122</c:v>
                </c:pt>
                <c:pt idx="4543">
                  <c:v>5.402435417175288</c:v>
                </c:pt>
                <c:pt idx="4544">
                  <c:v>5.40574848175049</c:v>
                </c:pt>
                <c:pt idx="4545">
                  <c:v>5.412683601379395</c:v>
                </c:pt>
                <c:pt idx="4546">
                  <c:v>5.42356502532959</c:v>
                </c:pt>
                <c:pt idx="4547">
                  <c:v>5.42698299407959</c:v>
                </c:pt>
                <c:pt idx="4548">
                  <c:v>5.415607566833494</c:v>
                </c:pt>
                <c:pt idx="4549">
                  <c:v>5.398784751892087</c:v>
                </c:pt>
                <c:pt idx="4550">
                  <c:v>5.392902488708493</c:v>
                </c:pt>
                <c:pt idx="4551">
                  <c:v>5.405735130310059</c:v>
                </c:pt>
                <c:pt idx="4552">
                  <c:v>5.41927921295166</c:v>
                </c:pt>
                <c:pt idx="4553">
                  <c:v>5.420724983215332</c:v>
                </c:pt>
                <c:pt idx="4554">
                  <c:v>5.414465065002441</c:v>
                </c:pt>
                <c:pt idx="4555">
                  <c:v>5.409406776428223</c:v>
                </c:pt>
                <c:pt idx="4556">
                  <c:v>5.420484657287592</c:v>
                </c:pt>
                <c:pt idx="4557">
                  <c:v>5.44875919342041</c:v>
                </c:pt>
                <c:pt idx="4558">
                  <c:v>5.442861671447754</c:v>
                </c:pt>
                <c:pt idx="4559">
                  <c:v>5.44671070098877</c:v>
                </c:pt>
                <c:pt idx="4560">
                  <c:v>5.43981372833252</c:v>
                </c:pt>
                <c:pt idx="4561">
                  <c:v>5.435479278564451</c:v>
                </c:pt>
                <c:pt idx="4562">
                  <c:v>5.440240020751953</c:v>
                </c:pt>
                <c:pt idx="4563">
                  <c:v>5.451188201904297</c:v>
                </c:pt>
                <c:pt idx="4564">
                  <c:v>5.448628540039063</c:v>
                </c:pt>
                <c:pt idx="4565">
                  <c:v>5.446919555664063</c:v>
                </c:pt>
                <c:pt idx="4566">
                  <c:v>5.449143524169922</c:v>
                </c:pt>
                <c:pt idx="4567">
                  <c:v>5.453385467529294</c:v>
                </c:pt>
                <c:pt idx="4568">
                  <c:v>5.445458526611328</c:v>
                </c:pt>
                <c:pt idx="4569">
                  <c:v>5.452191467285155</c:v>
                </c:pt>
                <c:pt idx="4570">
                  <c:v>5.44830810546875</c:v>
                </c:pt>
                <c:pt idx="4571">
                  <c:v>5.457656497955322</c:v>
                </c:pt>
                <c:pt idx="4572">
                  <c:v>5.46636926651001</c:v>
                </c:pt>
                <c:pt idx="4573">
                  <c:v>5.465041751861572</c:v>
                </c:pt>
                <c:pt idx="4574">
                  <c:v>5.458160037994385</c:v>
                </c:pt>
                <c:pt idx="4575">
                  <c:v>5.453353519439697</c:v>
                </c:pt>
                <c:pt idx="4576">
                  <c:v>5.452876682281494</c:v>
                </c:pt>
                <c:pt idx="4577">
                  <c:v>5.456089611053467</c:v>
                </c:pt>
                <c:pt idx="4578">
                  <c:v>5.46401416778564</c:v>
                </c:pt>
                <c:pt idx="4579">
                  <c:v>5.468580360412595</c:v>
                </c:pt>
                <c:pt idx="4580">
                  <c:v>5.472734565734863</c:v>
                </c:pt>
                <c:pt idx="4581">
                  <c:v>5.47031795501709</c:v>
                </c:pt>
                <c:pt idx="4582">
                  <c:v>5.481144065856934</c:v>
                </c:pt>
                <c:pt idx="4583">
                  <c:v>5.480599517822266</c:v>
                </c:pt>
                <c:pt idx="4584">
                  <c:v>5.477677459716797</c:v>
                </c:pt>
                <c:pt idx="4585">
                  <c:v>5.489389533996582</c:v>
                </c:pt>
                <c:pt idx="4586">
                  <c:v>5.494028205871582</c:v>
                </c:pt>
                <c:pt idx="4587">
                  <c:v>5.47661792755127</c:v>
                </c:pt>
                <c:pt idx="4588">
                  <c:v>5.475355262756348</c:v>
                </c:pt>
                <c:pt idx="4589">
                  <c:v>5.467790718078612</c:v>
                </c:pt>
                <c:pt idx="4590">
                  <c:v>5.462129707336426</c:v>
                </c:pt>
                <c:pt idx="4591">
                  <c:v>5.458765144348148</c:v>
                </c:pt>
                <c:pt idx="4592">
                  <c:v>5.468675727844238</c:v>
                </c:pt>
                <c:pt idx="4593">
                  <c:v>5.490968818664551</c:v>
                </c:pt>
                <c:pt idx="4594">
                  <c:v>5.479566688537598</c:v>
                </c:pt>
                <c:pt idx="4595">
                  <c:v>5.470831031799317</c:v>
                </c:pt>
                <c:pt idx="4596">
                  <c:v>5.480304355621338</c:v>
                </c:pt>
                <c:pt idx="4597">
                  <c:v>5.489123935699463</c:v>
                </c:pt>
                <c:pt idx="4598">
                  <c:v>5.47967302322388</c:v>
                </c:pt>
                <c:pt idx="4599">
                  <c:v>5.481304759979248</c:v>
                </c:pt>
                <c:pt idx="4600">
                  <c:v>5.483883495330814</c:v>
                </c:pt>
                <c:pt idx="4601">
                  <c:v>5.481430644989014</c:v>
                </c:pt>
                <c:pt idx="4602">
                  <c:v>5.487081642150879</c:v>
                </c:pt>
                <c:pt idx="4603">
                  <c:v>5.480962867736816</c:v>
                </c:pt>
                <c:pt idx="4604">
                  <c:v>5.474599952697754</c:v>
                </c:pt>
                <c:pt idx="4605">
                  <c:v>5.484240646362305</c:v>
                </c:pt>
                <c:pt idx="4606">
                  <c:v>5.492716903686523</c:v>
                </c:pt>
                <c:pt idx="4607">
                  <c:v>5.500468368530274</c:v>
                </c:pt>
                <c:pt idx="4608">
                  <c:v>5.507929916381836</c:v>
                </c:pt>
                <c:pt idx="4609">
                  <c:v>5.512004013061524</c:v>
                </c:pt>
                <c:pt idx="4610">
                  <c:v>5.50591575622558</c:v>
                </c:pt>
                <c:pt idx="4611">
                  <c:v>5.513362045288086</c:v>
                </c:pt>
                <c:pt idx="4612">
                  <c:v>5.517561073303223</c:v>
                </c:pt>
                <c:pt idx="4613">
                  <c:v>5.506384010314942</c:v>
                </c:pt>
                <c:pt idx="4614">
                  <c:v>5.506330604553223</c:v>
                </c:pt>
                <c:pt idx="4615">
                  <c:v>5.515339488983157</c:v>
                </c:pt>
                <c:pt idx="4616">
                  <c:v>5.504658336639404</c:v>
                </c:pt>
                <c:pt idx="4617">
                  <c:v>5.494221324920657</c:v>
                </c:pt>
                <c:pt idx="4618">
                  <c:v>5.485668773651128</c:v>
                </c:pt>
                <c:pt idx="4619">
                  <c:v>5.503079051971436</c:v>
                </c:pt>
                <c:pt idx="4620">
                  <c:v>5.530209178924564</c:v>
                </c:pt>
                <c:pt idx="4621">
                  <c:v>5.521050090789795</c:v>
                </c:pt>
                <c:pt idx="4622">
                  <c:v>5.532341594696045</c:v>
                </c:pt>
                <c:pt idx="4623">
                  <c:v>5.524895305633545</c:v>
                </c:pt>
                <c:pt idx="4624">
                  <c:v>5.545952434539795</c:v>
                </c:pt>
                <c:pt idx="4625">
                  <c:v>5.54433500289917</c:v>
                </c:pt>
                <c:pt idx="4626">
                  <c:v>5.540093059539795</c:v>
                </c:pt>
                <c:pt idx="4627">
                  <c:v>5.534323329925537</c:v>
                </c:pt>
                <c:pt idx="4628">
                  <c:v>5.538105602264404</c:v>
                </c:pt>
                <c:pt idx="4629">
                  <c:v>5.536079998016358</c:v>
                </c:pt>
                <c:pt idx="4630">
                  <c:v>5.526836986541745</c:v>
                </c:pt>
                <c:pt idx="4631">
                  <c:v>5.523902530670166</c:v>
                </c:pt>
                <c:pt idx="4632">
                  <c:v>5.532630558013913</c:v>
                </c:pt>
                <c:pt idx="4633">
                  <c:v>5.541663761138917</c:v>
                </c:pt>
                <c:pt idx="4634">
                  <c:v>5.545384044647214</c:v>
                </c:pt>
                <c:pt idx="4635">
                  <c:v>5.538532848358154</c:v>
                </c:pt>
                <c:pt idx="4636">
                  <c:v>5.531124706268311</c:v>
                </c:pt>
                <c:pt idx="4637">
                  <c:v>5.530205364227295</c:v>
                </c:pt>
                <c:pt idx="4638">
                  <c:v>5.520310039520261</c:v>
                </c:pt>
                <c:pt idx="4639">
                  <c:v>5.519447917938233</c:v>
                </c:pt>
                <c:pt idx="4640">
                  <c:v>5.527588481903076</c:v>
                </c:pt>
                <c:pt idx="4641">
                  <c:v>5.532673473358157</c:v>
                </c:pt>
                <c:pt idx="4642">
                  <c:v>5.537144298553467</c:v>
                </c:pt>
                <c:pt idx="4643">
                  <c:v>5.532871837615964</c:v>
                </c:pt>
                <c:pt idx="4644">
                  <c:v>5.520542736053467</c:v>
                </c:pt>
                <c:pt idx="4645">
                  <c:v>5.521092052459717</c:v>
                </c:pt>
                <c:pt idx="4646">
                  <c:v>5.5265146446228</c:v>
                </c:pt>
                <c:pt idx="4647">
                  <c:v>5.546465511322022</c:v>
                </c:pt>
                <c:pt idx="4648">
                  <c:v>5.536043758392337</c:v>
                </c:pt>
                <c:pt idx="4649">
                  <c:v>5.53836309432984</c:v>
                </c:pt>
                <c:pt idx="4650">
                  <c:v>5.531557674407956</c:v>
                </c:pt>
                <c:pt idx="4651">
                  <c:v>5.530569667816162</c:v>
                </c:pt>
                <c:pt idx="4652">
                  <c:v>5.530142421722412</c:v>
                </c:pt>
                <c:pt idx="4653">
                  <c:v>5.543539638519285</c:v>
                </c:pt>
                <c:pt idx="4654">
                  <c:v>5.557303066253662</c:v>
                </c:pt>
                <c:pt idx="4655">
                  <c:v>5.550446147918699</c:v>
                </c:pt>
                <c:pt idx="4656">
                  <c:v>5.552422161102295</c:v>
                </c:pt>
                <c:pt idx="4657">
                  <c:v>5.53584348678589</c:v>
                </c:pt>
                <c:pt idx="4658">
                  <c:v>5.54644834518433</c:v>
                </c:pt>
                <c:pt idx="4659">
                  <c:v>5.56140386581421</c:v>
                </c:pt>
                <c:pt idx="4660">
                  <c:v>5.565128917694089</c:v>
                </c:pt>
                <c:pt idx="4661">
                  <c:v>5.563355083465576</c:v>
                </c:pt>
                <c:pt idx="4662">
                  <c:v>5.548187847137445</c:v>
                </c:pt>
                <c:pt idx="4663">
                  <c:v>5.560028667449947</c:v>
                </c:pt>
                <c:pt idx="4664">
                  <c:v>5.568588848114008</c:v>
                </c:pt>
                <c:pt idx="4665">
                  <c:v>5.567368144989014</c:v>
                </c:pt>
                <c:pt idx="4666">
                  <c:v>5.56575834274292</c:v>
                </c:pt>
                <c:pt idx="4667">
                  <c:v>5.540482158660889</c:v>
                </c:pt>
                <c:pt idx="4668">
                  <c:v>5.551727886199949</c:v>
                </c:pt>
                <c:pt idx="4669">
                  <c:v>5.542709941864014</c:v>
                </c:pt>
                <c:pt idx="4670">
                  <c:v>5.528969402313233</c:v>
                </c:pt>
                <c:pt idx="4671">
                  <c:v>5.537987346649167</c:v>
                </c:pt>
                <c:pt idx="4672">
                  <c:v>5.551910991668699</c:v>
                </c:pt>
                <c:pt idx="4673">
                  <c:v>5.55735074996948</c:v>
                </c:pt>
                <c:pt idx="4674">
                  <c:v>5.549579734802247</c:v>
                </c:pt>
                <c:pt idx="4675">
                  <c:v>5.538295860290528</c:v>
                </c:pt>
                <c:pt idx="4676">
                  <c:v>5.545620079040528</c:v>
                </c:pt>
                <c:pt idx="4677">
                  <c:v>5.559536094665528</c:v>
                </c:pt>
                <c:pt idx="4678">
                  <c:v>5.579158897399902</c:v>
                </c:pt>
                <c:pt idx="4679">
                  <c:v>5.553600425720215</c:v>
                </c:pt>
                <c:pt idx="4680">
                  <c:v>5.54955684661865</c:v>
                </c:pt>
                <c:pt idx="4681">
                  <c:v>5.53924571990967</c:v>
                </c:pt>
                <c:pt idx="4682">
                  <c:v>5.568908805847168</c:v>
                </c:pt>
                <c:pt idx="4683">
                  <c:v>5.566574211120606</c:v>
                </c:pt>
                <c:pt idx="4684">
                  <c:v>5.571426506042481</c:v>
                </c:pt>
                <c:pt idx="4685">
                  <c:v>5.577411766052244</c:v>
                </c:pt>
                <c:pt idx="4686">
                  <c:v>5.568055744171143</c:v>
                </c:pt>
                <c:pt idx="4687">
                  <c:v>5.571374530792236</c:v>
                </c:pt>
                <c:pt idx="4688">
                  <c:v>5.576701278686524</c:v>
                </c:pt>
                <c:pt idx="4689">
                  <c:v>5.586802597045899</c:v>
                </c:pt>
                <c:pt idx="4690">
                  <c:v>5.567999954223633</c:v>
                </c:pt>
                <c:pt idx="4691">
                  <c:v>5.572425003051758</c:v>
                </c:pt>
                <c:pt idx="4692">
                  <c:v>5.565474624633786</c:v>
                </c:pt>
                <c:pt idx="4693">
                  <c:v>5.575850601196286</c:v>
                </c:pt>
                <c:pt idx="4694">
                  <c:v>5.587679977416989</c:v>
                </c:pt>
                <c:pt idx="4695">
                  <c:v>5.582224960327149</c:v>
                </c:pt>
                <c:pt idx="4696">
                  <c:v>5.583116645812987</c:v>
                </c:pt>
                <c:pt idx="4697">
                  <c:v>5.59343921661377</c:v>
                </c:pt>
                <c:pt idx="4698">
                  <c:v>5.588808174133301</c:v>
                </c:pt>
                <c:pt idx="4699">
                  <c:v>5.586580390930176</c:v>
                </c:pt>
                <c:pt idx="4700">
                  <c:v>5.578493232727051</c:v>
                </c:pt>
                <c:pt idx="4701">
                  <c:v>5.588182563781737</c:v>
                </c:pt>
                <c:pt idx="4702">
                  <c:v>5.588571662902832</c:v>
                </c:pt>
                <c:pt idx="4703">
                  <c:v>5.576479072570801</c:v>
                </c:pt>
                <c:pt idx="4704">
                  <c:v>5.579404945373537</c:v>
                </c:pt>
                <c:pt idx="4705">
                  <c:v>5.58962070465088</c:v>
                </c:pt>
                <c:pt idx="4706">
                  <c:v>5.57338535308838</c:v>
                </c:pt>
                <c:pt idx="4707">
                  <c:v>5.579154605865479</c:v>
                </c:pt>
                <c:pt idx="4708">
                  <c:v>5.579408283233647</c:v>
                </c:pt>
                <c:pt idx="4709">
                  <c:v>5.600244159698485</c:v>
                </c:pt>
                <c:pt idx="4710">
                  <c:v>5.593591327667236</c:v>
                </c:pt>
                <c:pt idx="4711">
                  <c:v>5.602000827789304</c:v>
                </c:pt>
                <c:pt idx="4712">
                  <c:v>5.600909824371338</c:v>
                </c:pt>
                <c:pt idx="4713">
                  <c:v>5.603854770660398</c:v>
                </c:pt>
                <c:pt idx="4714">
                  <c:v>5.608188266754148</c:v>
                </c:pt>
                <c:pt idx="4715">
                  <c:v>5.61075555801391</c:v>
                </c:pt>
                <c:pt idx="4716">
                  <c:v>5.600059146881104</c:v>
                </c:pt>
                <c:pt idx="4717">
                  <c:v>5.595969791412355</c:v>
                </c:pt>
                <c:pt idx="4718">
                  <c:v>5.595252628326413</c:v>
                </c:pt>
                <c:pt idx="4719">
                  <c:v>5.613128299713135</c:v>
                </c:pt>
                <c:pt idx="4720">
                  <c:v>5.606124515533446</c:v>
                </c:pt>
                <c:pt idx="4721">
                  <c:v>5.58617364883423</c:v>
                </c:pt>
                <c:pt idx="4722">
                  <c:v>5.59984552383423</c:v>
                </c:pt>
                <c:pt idx="4723">
                  <c:v>5.593825931549071</c:v>
                </c:pt>
                <c:pt idx="4724">
                  <c:v>5.602264041900635</c:v>
                </c:pt>
                <c:pt idx="4725">
                  <c:v>5.610831851959226</c:v>
                </c:pt>
                <c:pt idx="4726">
                  <c:v>5.597068424224855</c:v>
                </c:pt>
                <c:pt idx="4727">
                  <c:v>5.597976322174071</c:v>
                </c:pt>
                <c:pt idx="4728">
                  <c:v>5.60762035369873</c:v>
                </c:pt>
                <c:pt idx="4729">
                  <c:v>5.608017082214356</c:v>
                </c:pt>
                <c:pt idx="4730">
                  <c:v>5.605331535339355</c:v>
                </c:pt>
                <c:pt idx="4731">
                  <c:v>5.608207817077637</c:v>
                </c:pt>
                <c:pt idx="4732">
                  <c:v>5.596923942565915</c:v>
                </c:pt>
                <c:pt idx="4733">
                  <c:v>5.601148719787598</c:v>
                </c:pt>
                <c:pt idx="4734">
                  <c:v>5.608862037658691</c:v>
                </c:pt>
                <c:pt idx="4735">
                  <c:v>5.619772071838379</c:v>
                </c:pt>
                <c:pt idx="4736">
                  <c:v>5.627397651672362</c:v>
                </c:pt>
                <c:pt idx="4737">
                  <c:v>5.632784004211426</c:v>
                </c:pt>
                <c:pt idx="4738">
                  <c:v>5.619600410461426</c:v>
                </c:pt>
                <c:pt idx="4739">
                  <c:v>5.624574775695794</c:v>
                </c:pt>
                <c:pt idx="4740">
                  <c:v>5.630734558105463</c:v>
                </c:pt>
                <c:pt idx="4741">
                  <c:v>5.627225036621088</c:v>
                </c:pt>
                <c:pt idx="4742">
                  <c:v>5.629704589843747</c:v>
                </c:pt>
                <c:pt idx="4743">
                  <c:v>5.624989624023435</c:v>
                </c:pt>
                <c:pt idx="4744">
                  <c:v>5.622670288085935</c:v>
                </c:pt>
                <c:pt idx="4745">
                  <c:v>5.622170562744138</c:v>
                </c:pt>
                <c:pt idx="4746">
                  <c:v>5.61496078491211</c:v>
                </c:pt>
                <c:pt idx="4747">
                  <c:v>5.625260467529294</c:v>
                </c:pt>
                <c:pt idx="4748">
                  <c:v>5.62129318237305</c:v>
                </c:pt>
                <c:pt idx="4749">
                  <c:v>5.62676345825195</c:v>
                </c:pt>
                <c:pt idx="4750">
                  <c:v>5.63656723022461</c:v>
                </c:pt>
                <c:pt idx="4751">
                  <c:v>5.630936737060544</c:v>
                </c:pt>
                <c:pt idx="4752">
                  <c:v>5.629405136108396</c:v>
                </c:pt>
                <c:pt idx="4753">
                  <c:v>5.638131256103513</c:v>
                </c:pt>
                <c:pt idx="4754">
                  <c:v>5.637549514770508</c:v>
                </c:pt>
                <c:pt idx="4755">
                  <c:v>5.64006721496582</c:v>
                </c:pt>
                <c:pt idx="4756">
                  <c:v>5.654471511840817</c:v>
                </c:pt>
                <c:pt idx="4757">
                  <c:v>5.649462814331055</c:v>
                </c:pt>
                <c:pt idx="4758">
                  <c:v>5.648730392456055</c:v>
                </c:pt>
                <c:pt idx="4759">
                  <c:v>5.650530929565424</c:v>
                </c:pt>
                <c:pt idx="4760">
                  <c:v>5.643664474487305</c:v>
                </c:pt>
                <c:pt idx="4761">
                  <c:v>5.628108139038083</c:v>
                </c:pt>
                <c:pt idx="4762">
                  <c:v>5.638636703491211</c:v>
                </c:pt>
                <c:pt idx="4763">
                  <c:v>5.656581039428706</c:v>
                </c:pt>
                <c:pt idx="4764">
                  <c:v>5.630503768920898</c:v>
                </c:pt>
                <c:pt idx="4765">
                  <c:v>5.655665512084961</c:v>
                </c:pt>
                <c:pt idx="4766">
                  <c:v>5.639804954528809</c:v>
                </c:pt>
                <c:pt idx="4767">
                  <c:v>5.650211448669431</c:v>
                </c:pt>
                <c:pt idx="4768">
                  <c:v>5.637867088317871</c:v>
                </c:pt>
                <c:pt idx="4769">
                  <c:v>5.646638507843018</c:v>
                </c:pt>
                <c:pt idx="4770">
                  <c:v>5.659059162139893</c:v>
                </c:pt>
                <c:pt idx="4771">
                  <c:v>5.651399250030518</c:v>
                </c:pt>
                <c:pt idx="4772">
                  <c:v>5.64661943435669</c:v>
                </c:pt>
                <c:pt idx="4773">
                  <c:v>5.654033298492429</c:v>
                </c:pt>
                <c:pt idx="4774">
                  <c:v>5.648021335601807</c:v>
                </c:pt>
                <c:pt idx="4775">
                  <c:v>5.654925937652583</c:v>
                </c:pt>
                <c:pt idx="4776">
                  <c:v>5.648184890747067</c:v>
                </c:pt>
                <c:pt idx="4777">
                  <c:v>5.647185440063474</c:v>
                </c:pt>
                <c:pt idx="4778">
                  <c:v>5.64948951721191</c:v>
                </c:pt>
                <c:pt idx="4779">
                  <c:v>5.660704727172849</c:v>
                </c:pt>
                <c:pt idx="4780">
                  <c:v>5.659041519165036</c:v>
                </c:pt>
                <c:pt idx="4781">
                  <c:v>5.670180435180664</c:v>
                </c:pt>
                <c:pt idx="4782">
                  <c:v>5.65342628479004</c:v>
                </c:pt>
                <c:pt idx="4783">
                  <c:v>5.659304733276367</c:v>
                </c:pt>
                <c:pt idx="4784">
                  <c:v>5.641787643432617</c:v>
                </c:pt>
                <c:pt idx="4785">
                  <c:v>5.65890800476074</c:v>
                </c:pt>
                <c:pt idx="4786">
                  <c:v>5.656985397338865</c:v>
                </c:pt>
                <c:pt idx="4787">
                  <c:v>5.658312911987305</c:v>
                </c:pt>
                <c:pt idx="4788">
                  <c:v>5.63985502243042</c:v>
                </c:pt>
                <c:pt idx="4789">
                  <c:v>5.657768840789791</c:v>
                </c:pt>
                <c:pt idx="4790">
                  <c:v>5.650883312225339</c:v>
                </c:pt>
                <c:pt idx="4791">
                  <c:v>5.676457042694092</c:v>
                </c:pt>
                <c:pt idx="4792">
                  <c:v>5.682577724456784</c:v>
                </c:pt>
                <c:pt idx="4793">
                  <c:v>5.650503749847408</c:v>
                </c:pt>
                <c:pt idx="4794">
                  <c:v>5.655474300384521</c:v>
                </c:pt>
                <c:pt idx="4795">
                  <c:v>5.679926509857178</c:v>
                </c:pt>
                <c:pt idx="4796">
                  <c:v>5.661486263275144</c:v>
                </c:pt>
                <c:pt idx="4797">
                  <c:v>5.679474945068358</c:v>
                </c:pt>
                <c:pt idx="4798">
                  <c:v>5.68601619720459</c:v>
                </c:pt>
                <c:pt idx="4799">
                  <c:v>5.695379371643067</c:v>
                </c:pt>
                <c:pt idx="4800">
                  <c:v>5.69639217376709</c:v>
                </c:pt>
                <c:pt idx="4801">
                  <c:v>5.689357872009276</c:v>
                </c:pt>
                <c:pt idx="4802">
                  <c:v>5.686584587097165</c:v>
                </c:pt>
                <c:pt idx="4803">
                  <c:v>5.685356254577637</c:v>
                </c:pt>
                <c:pt idx="4804">
                  <c:v>5.689964408874512</c:v>
                </c:pt>
                <c:pt idx="4805">
                  <c:v>5.694816703796384</c:v>
                </c:pt>
                <c:pt idx="4806">
                  <c:v>5.690033073425288</c:v>
                </c:pt>
                <c:pt idx="4807">
                  <c:v>5.692837829589838</c:v>
                </c:pt>
                <c:pt idx="4808">
                  <c:v>5.692090148925777</c:v>
                </c:pt>
                <c:pt idx="4809">
                  <c:v>5.683400268554688</c:v>
                </c:pt>
                <c:pt idx="4810">
                  <c:v>5.683400268554688</c:v>
                </c:pt>
                <c:pt idx="4811">
                  <c:v>5.686104888916013</c:v>
                </c:pt>
                <c:pt idx="4812">
                  <c:v>5.682486648559567</c:v>
                </c:pt>
                <c:pt idx="4813">
                  <c:v>5.693389053344727</c:v>
                </c:pt>
                <c:pt idx="4814">
                  <c:v>5.698279495239258</c:v>
                </c:pt>
                <c:pt idx="4815">
                  <c:v>5.690833206176752</c:v>
                </c:pt>
                <c:pt idx="4816">
                  <c:v>5.680888290405271</c:v>
                </c:pt>
                <c:pt idx="4817">
                  <c:v>5.696326370239255</c:v>
                </c:pt>
                <c:pt idx="4818">
                  <c:v>5.714621658325192</c:v>
                </c:pt>
                <c:pt idx="4819">
                  <c:v>5.708441848754883</c:v>
                </c:pt>
                <c:pt idx="4820">
                  <c:v>5.705709571838379</c:v>
                </c:pt>
                <c:pt idx="4821">
                  <c:v>5.708799476623536</c:v>
                </c:pt>
                <c:pt idx="4822">
                  <c:v>5.706800575256348</c:v>
                </c:pt>
                <c:pt idx="4823">
                  <c:v>5.70516788482666</c:v>
                </c:pt>
                <c:pt idx="4824">
                  <c:v>5.686405296325681</c:v>
                </c:pt>
                <c:pt idx="4825">
                  <c:v>5.68763744354248</c:v>
                </c:pt>
                <c:pt idx="4826">
                  <c:v>5.685184593200681</c:v>
                </c:pt>
                <c:pt idx="4827">
                  <c:v>5.711261863708496</c:v>
                </c:pt>
                <c:pt idx="4828">
                  <c:v>5.696931953430176</c:v>
                </c:pt>
                <c:pt idx="4829">
                  <c:v>5.70430576324463</c:v>
                </c:pt>
                <c:pt idx="4830">
                  <c:v>5.70132266998291</c:v>
                </c:pt>
                <c:pt idx="4831">
                  <c:v>5.70626651763916</c:v>
                </c:pt>
                <c:pt idx="4832">
                  <c:v>5.710706825256348</c:v>
                </c:pt>
                <c:pt idx="4833">
                  <c:v>5.701536293029785</c:v>
                </c:pt>
                <c:pt idx="4834">
                  <c:v>5.706460113525391</c:v>
                </c:pt>
                <c:pt idx="4835">
                  <c:v>5.693551177978513</c:v>
                </c:pt>
                <c:pt idx="4836">
                  <c:v>5.702807540893555</c:v>
                </c:pt>
                <c:pt idx="4837">
                  <c:v>5.710681076049805</c:v>
                </c:pt>
                <c:pt idx="4838">
                  <c:v>5.722602958679197</c:v>
                </c:pt>
                <c:pt idx="4839">
                  <c:v>5.725223655700685</c:v>
                </c:pt>
                <c:pt idx="4840">
                  <c:v>5.722812767028806</c:v>
                </c:pt>
                <c:pt idx="4841">
                  <c:v>5.715255851745606</c:v>
                </c:pt>
                <c:pt idx="4842">
                  <c:v>5.703773612976076</c:v>
                </c:pt>
                <c:pt idx="4843">
                  <c:v>5.7158890914917</c:v>
                </c:pt>
                <c:pt idx="4844">
                  <c:v>5.73047649383545</c:v>
                </c:pt>
                <c:pt idx="4845">
                  <c:v>5.731056327819826</c:v>
                </c:pt>
                <c:pt idx="4846">
                  <c:v>5.725181694030762</c:v>
                </c:pt>
                <c:pt idx="4847">
                  <c:v>5.730735893249512</c:v>
                </c:pt>
                <c:pt idx="4848">
                  <c:v>5.734275932312012</c:v>
                </c:pt>
                <c:pt idx="4849">
                  <c:v>5.731453056335447</c:v>
                </c:pt>
                <c:pt idx="4850">
                  <c:v>5.723419303894043</c:v>
                </c:pt>
                <c:pt idx="4851">
                  <c:v>5.720316047668453</c:v>
                </c:pt>
                <c:pt idx="4852">
                  <c:v>5.727426643371579</c:v>
                </c:pt>
                <c:pt idx="4853">
                  <c:v>5.711465950012207</c:v>
                </c:pt>
                <c:pt idx="4854">
                  <c:v>5.718950386047362</c:v>
                </c:pt>
                <c:pt idx="4855">
                  <c:v>5.724535102844237</c:v>
                </c:pt>
                <c:pt idx="4856">
                  <c:v>5.736108894348148</c:v>
                </c:pt>
                <c:pt idx="4857">
                  <c:v>5.728899116516112</c:v>
                </c:pt>
                <c:pt idx="4858">
                  <c:v>5.735124702453613</c:v>
                </c:pt>
                <c:pt idx="4859">
                  <c:v>5.721513862609862</c:v>
                </c:pt>
                <c:pt idx="4860">
                  <c:v>5.727283115386963</c:v>
                </c:pt>
                <c:pt idx="4861">
                  <c:v>5.728557224273682</c:v>
                </c:pt>
                <c:pt idx="4862">
                  <c:v>5.73639833450318</c:v>
                </c:pt>
                <c:pt idx="4863">
                  <c:v>5.737130756378171</c:v>
                </c:pt>
                <c:pt idx="4864">
                  <c:v>5.72747957229614</c:v>
                </c:pt>
                <c:pt idx="4865">
                  <c:v>5.728227252960205</c:v>
                </c:pt>
                <c:pt idx="4866">
                  <c:v>5.733354206085202</c:v>
                </c:pt>
                <c:pt idx="4867">
                  <c:v>5.721490497589111</c:v>
                </c:pt>
                <c:pt idx="4868">
                  <c:v>5.744058246612546</c:v>
                </c:pt>
                <c:pt idx="4869">
                  <c:v>5.741625900268555</c:v>
                </c:pt>
                <c:pt idx="4870">
                  <c:v>5.758486862182615</c:v>
                </c:pt>
                <c:pt idx="4871">
                  <c:v>5.760834808349607</c:v>
                </c:pt>
                <c:pt idx="4872">
                  <c:v>5.769652481079106</c:v>
                </c:pt>
                <c:pt idx="4873">
                  <c:v>5.762908096313477</c:v>
                </c:pt>
                <c:pt idx="4874">
                  <c:v>5.764662857055664</c:v>
                </c:pt>
                <c:pt idx="4875">
                  <c:v>5.75532447814941</c:v>
                </c:pt>
                <c:pt idx="4876">
                  <c:v>5.76473152160644</c:v>
                </c:pt>
                <c:pt idx="4877">
                  <c:v>5.761180038452148</c:v>
                </c:pt>
                <c:pt idx="4878">
                  <c:v>5.764462585449219</c:v>
                </c:pt>
                <c:pt idx="4879">
                  <c:v>5.763638610839844</c:v>
                </c:pt>
                <c:pt idx="4880">
                  <c:v>5.765408630371091</c:v>
                </c:pt>
                <c:pt idx="4881">
                  <c:v>5.761682624816895</c:v>
                </c:pt>
                <c:pt idx="4882">
                  <c:v>5.750825996398926</c:v>
                </c:pt>
                <c:pt idx="4883">
                  <c:v>5.746954078674316</c:v>
                </c:pt>
                <c:pt idx="4884">
                  <c:v>5.744953269958491</c:v>
                </c:pt>
                <c:pt idx="4885">
                  <c:v>5.746036643981934</c:v>
                </c:pt>
                <c:pt idx="4886">
                  <c:v>5.77090847015381</c:v>
                </c:pt>
                <c:pt idx="4887">
                  <c:v>5.782924766540526</c:v>
                </c:pt>
                <c:pt idx="4888">
                  <c:v>5.776622886657715</c:v>
                </c:pt>
                <c:pt idx="4889">
                  <c:v>5.77951061248779</c:v>
                </c:pt>
                <c:pt idx="4890">
                  <c:v>5.790908927917478</c:v>
                </c:pt>
                <c:pt idx="4891">
                  <c:v>5.79695140838623</c:v>
                </c:pt>
                <c:pt idx="4892">
                  <c:v>5.796768302917481</c:v>
                </c:pt>
                <c:pt idx="4893">
                  <c:v>5.770935173034668</c:v>
                </c:pt>
                <c:pt idx="4894">
                  <c:v>5.779327507019043</c:v>
                </c:pt>
                <c:pt idx="4895">
                  <c:v>5.778194541931151</c:v>
                </c:pt>
                <c:pt idx="4896">
                  <c:v>5.76400768280029</c:v>
                </c:pt>
                <c:pt idx="4897">
                  <c:v>5.77183162689209</c:v>
                </c:pt>
                <c:pt idx="4898">
                  <c:v>5.768087501525876</c:v>
                </c:pt>
                <c:pt idx="4899">
                  <c:v>5.763662452697754</c:v>
                </c:pt>
                <c:pt idx="4900">
                  <c:v>5.774292106628418</c:v>
                </c:pt>
                <c:pt idx="4901">
                  <c:v>5.784368629455567</c:v>
                </c:pt>
                <c:pt idx="4902">
                  <c:v>5.769255275726317</c:v>
                </c:pt>
                <c:pt idx="4903">
                  <c:v>5.768765087127686</c:v>
                </c:pt>
                <c:pt idx="4904">
                  <c:v>5.771172161102295</c:v>
                </c:pt>
                <c:pt idx="4905">
                  <c:v>5.768623943328858</c:v>
                </c:pt>
                <c:pt idx="4906">
                  <c:v>5.77156126022339</c:v>
                </c:pt>
                <c:pt idx="4907">
                  <c:v>5.777340526580811</c:v>
                </c:pt>
                <c:pt idx="4908">
                  <c:v>5.784186954498286</c:v>
                </c:pt>
                <c:pt idx="4909">
                  <c:v>5.774276371002197</c:v>
                </c:pt>
                <c:pt idx="4910">
                  <c:v>5.772377605438233</c:v>
                </c:pt>
                <c:pt idx="4911">
                  <c:v>5.777748699188233</c:v>
                </c:pt>
                <c:pt idx="4912">
                  <c:v>5.782898540496826</c:v>
                </c:pt>
                <c:pt idx="4913">
                  <c:v>5.791618938446045</c:v>
                </c:pt>
                <c:pt idx="4914">
                  <c:v>5.79280912399292</c:v>
                </c:pt>
                <c:pt idx="4915">
                  <c:v>5.78627836227417</c:v>
                </c:pt>
                <c:pt idx="4916">
                  <c:v>5.780266399383548</c:v>
                </c:pt>
                <c:pt idx="4917">
                  <c:v>5.77333127975464</c:v>
                </c:pt>
                <c:pt idx="4918">
                  <c:v>5.77174436569214</c:v>
                </c:pt>
                <c:pt idx="4919">
                  <c:v>5.79002725601196</c:v>
                </c:pt>
                <c:pt idx="4920">
                  <c:v>5.795634860992429</c:v>
                </c:pt>
                <c:pt idx="4921">
                  <c:v>5.793559665679932</c:v>
                </c:pt>
                <c:pt idx="4922">
                  <c:v>5.791583652496338</c:v>
                </c:pt>
                <c:pt idx="4923">
                  <c:v>5.792407627105708</c:v>
                </c:pt>
                <c:pt idx="4924">
                  <c:v>5.799087162017822</c:v>
                </c:pt>
                <c:pt idx="4925">
                  <c:v>5.797248477935788</c:v>
                </c:pt>
                <c:pt idx="4926">
                  <c:v>5.796926136016846</c:v>
                </c:pt>
                <c:pt idx="4927">
                  <c:v>5.791574115753175</c:v>
                </c:pt>
                <c:pt idx="4928">
                  <c:v>5.788430805206296</c:v>
                </c:pt>
                <c:pt idx="4929">
                  <c:v>5.78634035110474</c:v>
                </c:pt>
                <c:pt idx="4930">
                  <c:v>5.792703266143796</c:v>
                </c:pt>
                <c:pt idx="4931">
                  <c:v>5.801519031524658</c:v>
                </c:pt>
                <c:pt idx="4932">
                  <c:v>5.80822240829468</c:v>
                </c:pt>
                <c:pt idx="4933">
                  <c:v>5.80793439865112</c:v>
                </c:pt>
                <c:pt idx="4934">
                  <c:v>5.81615316390991</c:v>
                </c:pt>
                <c:pt idx="4935">
                  <c:v>5.814230556488033</c:v>
                </c:pt>
                <c:pt idx="4936">
                  <c:v>5.80439626693725</c:v>
                </c:pt>
                <c:pt idx="4937">
                  <c:v>5.8052126121521</c:v>
                </c:pt>
                <c:pt idx="4938">
                  <c:v>5.814428920745847</c:v>
                </c:pt>
                <c:pt idx="4939">
                  <c:v>5.816519374847408</c:v>
                </c:pt>
                <c:pt idx="4940">
                  <c:v>5.816015834808347</c:v>
                </c:pt>
                <c:pt idx="4941">
                  <c:v>5.806601161956787</c:v>
                </c:pt>
                <c:pt idx="4942">
                  <c:v>5.812417621612546</c:v>
                </c:pt>
                <c:pt idx="4943">
                  <c:v>5.829782123565674</c:v>
                </c:pt>
                <c:pt idx="4944">
                  <c:v>5.813766117095946</c:v>
                </c:pt>
                <c:pt idx="4945">
                  <c:v>5.820266361236571</c:v>
                </c:pt>
                <c:pt idx="4946">
                  <c:v>5.83070146560669</c:v>
                </c:pt>
                <c:pt idx="4947">
                  <c:v>5.835668201446533</c:v>
                </c:pt>
                <c:pt idx="4948">
                  <c:v>5.821559543609617</c:v>
                </c:pt>
                <c:pt idx="4949">
                  <c:v>5.81304895401001</c:v>
                </c:pt>
                <c:pt idx="4950">
                  <c:v>5.816192264556885</c:v>
                </c:pt>
                <c:pt idx="4951">
                  <c:v>5.822631473541257</c:v>
                </c:pt>
                <c:pt idx="4952">
                  <c:v>5.828338260650635</c:v>
                </c:pt>
                <c:pt idx="4953">
                  <c:v>5.818312282562256</c:v>
                </c:pt>
                <c:pt idx="4954">
                  <c:v>5.819883937835691</c:v>
                </c:pt>
                <c:pt idx="4955">
                  <c:v>5.82346212387085</c:v>
                </c:pt>
                <c:pt idx="4956">
                  <c:v>5.825092430114746</c:v>
                </c:pt>
                <c:pt idx="4957">
                  <c:v>5.833963508605954</c:v>
                </c:pt>
                <c:pt idx="4958">
                  <c:v>5.830742950439451</c:v>
                </c:pt>
                <c:pt idx="4959">
                  <c:v>5.834337348937985</c:v>
                </c:pt>
                <c:pt idx="4960">
                  <c:v>5.82329761505127</c:v>
                </c:pt>
                <c:pt idx="4961">
                  <c:v>5.825609321594238</c:v>
                </c:pt>
                <c:pt idx="4962">
                  <c:v>5.831800575256348</c:v>
                </c:pt>
                <c:pt idx="4963">
                  <c:v>5.833133811950684</c:v>
                </c:pt>
                <c:pt idx="4964">
                  <c:v>5.832294578552243</c:v>
                </c:pt>
                <c:pt idx="4965">
                  <c:v>5.835033531188965</c:v>
                </c:pt>
                <c:pt idx="4966">
                  <c:v>5.838413352966309</c:v>
                </c:pt>
                <c:pt idx="4967">
                  <c:v>5.840017433166504</c:v>
                </c:pt>
                <c:pt idx="4968">
                  <c:v>5.835128898620606</c:v>
                </c:pt>
                <c:pt idx="4969">
                  <c:v>5.832992668151856</c:v>
                </c:pt>
                <c:pt idx="4970">
                  <c:v>5.83187877655029</c:v>
                </c:pt>
                <c:pt idx="4971">
                  <c:v>5.83773815155029</c:v>
                </c:pt>
                <c:pt idx="4972">
                  <c:v>5.839004631042481</c:v>
                </c:pt>
                <c:pt idx="4973">
                  <c:v>5.839845771789551</c:v>
                </c:pt>
                <c:pt idx="4974">
                  <c:v>5.83242618560791</c:v>
                </c:pt>
                <c:pt idx="4975">
                  <c:v>5.846120948791504</c:v>
                </c:pt>
                <c:pt idx="4976">
                  <c:v>5.851451988220215</c:v>
                </c:pt>
                <c:pt idx="4977">
                  <c:v>5.853054161071777</c:v>
                </c:pt>
                <c:pt idx="4978">
                  <c:v>5.85337459564209</c:v>
                </c:pt>
                <c:pt idx="4979">
                  <c:v>5.873600120544435</c:v>
                </c:pt>
                <c:pt idx="4980">
                  <c:v>5.885276908874512</c:v>
                </c:pt>
                <c:pt idx="4981">
                  <c:v>5.873954887390137</c:v>
                </c:pt>
                <c:pt idx="4982">
                  <c:v>5.871318454742432</c:v>
                </c:pt>
                <c:pt idx="4983">
                  <c:v>5.866809482574463</c:v>
                </c:pt>
                <c:pt idx="4984">
                  <c:v>5.866962070465085</c:v>
                </c:pt>
                <c:pt idx="4985">
                  <c:v>5.860011692047117</c:v>
                </c:pt>
                <c:pt idx="4986">
                  <c:v>5.863139743804932</c:v>
                </c:pt>
                <c:pt idx="4987">
                  <c:v>5.870280857086179</c:v>
                </c:pt>
                <c:pt idx="4988">
                  <c:v>5.868938083648682</c:v>
                </c:pt>
                <c:pt idx="4989">
                  <c:v>5.876750583648682</c:v>
                </c:pt>
                <c:pt idx="4990">
                  <c:v>5.859660739898682</c:v>
                </c:pt>
                <c:pt idx="4991">
                  <c:v>5.875194187164307</c:v>
                </c:pt>
                <c:pt idx="4992">
                  <c:v>5.868381137847898</c:v>
                </c:pt>
                <c:pt idx="4993">
                  <c:v>5.86111795425415</c:v>
                </c:pt>
                <c:pt idx="4994">
                  <c:v>5.863895053863526</c:v>
                </c:pt>
                <c:pt idx="4995">
                  <c:v>5.857528324127196</c:v>
                </c:pt>
                <c:pt idx="4996">
                  <c:v>5.846014137268066</c:v>
                </c:pt>
                <c:pt idx="4997">
                  <c:v>5.848196144104004</c:v>
                </c:pt>
                <c:pt idx="4998">
                  <c:v>5.85359775543213</c:v>
                </c:pt>
                <c:pt idx="4999">
                  <c:v>5.856970901489255</c:v>
                </c:pt>
                <c:pt idx="5000">
                  <c:v>5.853148574829102</c:v>
                </c:pt>
                <c:pt idx="5001">
                  <c:v>5.864153976440424</c:v>
                </c:pt>
                <c:pt idx="5002">
                  <c:v>5.88679801940918</c:v>
                </c:pt>
                <c:pt idx="5003">
                  <c:v>5.88505851745605</c:v>
                </c:pt>
                <c:pt idx="5004">
                  <c:v>5.884020919799805</c:v>
                </c:pt>
                <c:pt idx="5005">
                  <c:v>5.882910842895503</c:v>
                </c:pt>
                <c:pt idx="5006">
                  <c:v>5.885871047973633</c:v>
                </c:pt>
                <c:pt idx="5007">
                  <c:v>5.890002365112305</c:v>
                </c:pt>
                <c:pt idx="5008">
                  <c:v>5.88222324371338</c:v>
                </c:pt>
                <c:pt idx="5009">
                  <c:v>5.884121055603028</c:v>
                </c:pt>
                <c:pt idx="5010">
                  <c:v>5.876209373474124</c:v>
                </c:pt>
                <c:pt idx="5011">
                  <c:v>5.88370143890381</c:v>
                </c:pt>
                <c:pt idx="5012">
                  <c:v>5.87546932220459</c:v>
                </c:pt>
                <c:pt idx="5013">
                  <c:v>5.873116607666013</c:v>
                </c:pt>
                <c:pt idx="5014">
                  <c:v>5.866784210205074</c:v>
                </c:pt>
                <c:pt idx="5015">
                  <c:v>5.871216888427735</c:v>
                </c:pt>
                <c:pt idx="5016">
                  <c:v>5.88980209350586</c:v>
                </c:pt>
                <c:pt idx="5017">
                  <c:v>5.895691986083985</c:v>
                </c:pt>
                <c:pt idx="5018">
                  <c:v>5.903946990966797</c:v>
                </c:pt>
                <c:pt idx="5019">
                  <c:v>5.877610321044922</c:v>
                </c:pt>
                <c:pt idx="5020">
                  <c:v>5.903107757568359</c:v>
                </c:pt>
                <c:pt idx="5021">
                  <c:v>5.879914398193359</c:v>
                </c:pt>
                <c:pt idx="5022">
                  <c:v>5.89535629272461</c:v>
                </c:pt>
                <c:pt idx="5023">
                  <c:v>5.883912200927732</c:v>
                </c:pt>
                <c:pt idx="5024">
                  <c:v>5.888672943115235</c:v>
                </c:pt>
                <c:pt idx="5025">
                  <c:v>5.891493911743167</c:v>
                </c:pt>
                <c:pt idx="5026">
                  <c:v>5.895087356567378</c:v>
                </c:pt>
                <c:pt idx="5027">
                  <c:v>5.894781227111814</c:v>
                </c:pt>
                <c:pt idx="5028">
                  <c:v>5.895803565979004</c:v>
                </c:pt>
                <c:pt idx="5029">
                  <c:v>5.89232456207275</c:v>
                </c:pt>
                <c:pt idx="5030">
                  <c:v>5.897886390686032</c:v>
                </c:pt>
                <c:pt idx="5031">
                  <c:v>5.896215553283691</c:v>
                </c:pt>
                <c:pt idx="5032">
                  <c:v>5.894346351623535</c:v>
                </c:pt>
                <c:pt idx="5033">
                  <c:v>5.911054725646973</c:v>
                </c:pt>
                <c:pt idx="5034">
                  <c:v>5.909944648742676</c:v>
                </c:pt>
                <c:pt idx="5035">
                  <c:v>5.906694526672363</c:v>
                </c:pt>
                <c:pt idx="5036">
                  <c:v>5.915041084289551</c:v>
                </c:pt>
                <c:pt idx="5037">
                  <c:v>5.9036332321167</c:v>
                </c:pt>
                <c:pt idx="5038">
                  <c:v>5.9049760055542</c:v>
                </c:pt>
                <c:pt idx="5039">
                  <c:v>5.917808647155759</c:v>
                </c:pt>
                <c:pt idx="5040">
                  <c:v>5.929321403503418</c:v>
                </c:pt>
                <c:pt idx="5041">
                  <c:v>5.918380851745606</c:v>
                </c:pt>
                <c:pt idx="5042">
                  <c:v>5.908485527038571</c:v>
                </c:pt>
                <c:pt idx="5043">
                  <c:v>5.910707588195801</c:v>
                </c:pt>
                <c:pt idx="5044">
                  <c:v>5.907545680999756</c:v>
                </c:pt>
                <c:pt idx="5045">
                  <c:v>5.9131227684021</c:v>
                </c:pt>
                <c:pt idx="5046">
                  <c:v>5.922491664886475</c:v>
                </c:pt>
                <c:pt idx="5047">
                  <c:v>5.914934749603269</c:v>
                </c:pt>
                <c:pt idx="5048">
                  <c:v>5.916876430511475</c:v>
                </c:pt>
                <c:pt idx="5049">
                  <c:v>5.924189205169678</c:v>
                </c:pt>
                <c:pt idx="5050">
                  <c:v>5.922182674407955</c:v>
                </c:pt>
                <c:pt idx="5051">
                  <c:v>5.919445629119873</c:v>
                </c:pt>
                <c:pt idx="5052">
                  <c:v>5.928523178100586</c:v>
                </c:pt>
                <c:pt idx="5053">
                  <c:v>5.92637550354004</c:v>
                </c:pt>
                <c:pt idx="5054">
                  <c:v>5.914191360473633</c:v>
                </c:pt>
                <c:pt idx="5055">
                  <c:v>5.917418594360352</c:v>
                </c:pt>
                <c:pt idx="5056">
                  <c:v>5.936888809204102</c:v>
                </c:pt>
                <c:pt idx="5057">
                  <c:v>5.95241462707519</c:v>
                </c:pt>
                <c:pt idx="5058">
                  <c:v>5.948828811645508</c:v>
                </c:pt>
                <c:pt idx="5059">
                  <c:v>5.941924209594727</c:v>
                </c:pt>
                <c:pt idx="5060">
                  <c:v>5.93904983520508</c:v>
                </c:pt>
                <c:pt idx="5061">
                  <c:v>5.922509307861328</c:v>
                </c:pt>
                <c:pt idx="5062">
                  <c:v>5.923356170654297</c:v>
                </c:pt>
                <c:pt idx="5063">
                  <c:v>5.934275264739989</c:v>
                </c:pt>
                <c:pt idx="5064">
                  <c:v>5.93049108505249</c:v>
                </c:pt>
                <c:pt idx="5065">
                  <c:v>5.930521602630617</c:v>
                </c:pt>
                <c:pt idx="5066">
                  <c:v>5.924814815521237</c:v>
                </c:pt>
                <c:pt idx="5067">
                  <c:v>5.932367916107178</c:v>
                </c:pt>
                <c:pt idx="5068">
                  <c:v>5.93774663925171</c:v>
                </c:pt>
                <c:pt idx="5069">
                  <c:v>5.960085506439205</c:v>
                </c:pt>
                <c:pt idx="5070">
                  <c:v>5.965410823822022</c:v>
                </c:pt>
                <c:pt idx="5071">
                  <c:v>5.960466976165769</c:v>
                </c:pt>
                <c:pt idx="5072">
                  <c:v>5.9448610496521</c:v>
                </c:pt>
                <c:pt idx="5073">
                  <c:v>5.95664083480835</c:v>
                </c:pt>
                <c:pt idx="5074">
                  <c:v>5.954962368011475</c:v>
                </c:pt>
                <c:pt idx="5075">
                  <c:v>5.951706523895264</c:v>
                </c:pt>
                <c:pt idx="5076">
                  <c:v>5.95806943893433</c:v>
                </c:pt>
                <c:pt idx="5077">
                  <c:v>5.97199308395386</c:v>
                </c:pt>
                <c:pt idx="5078">
                  <c:v>5.974495525360108</c:v>
                </c:pt>
                <c:pt idx="5079">
                  <c:v>5.953178997039795</c:v>
                </c:pt>
                <c:pt idx="5080">
                  <c:v>5.93982183456421</c:v>
                </c:pt>
                <c:pt idx="5081">
                  <c:v>5.958544368743897</c:v>
                </c:pt>
                <c:pt idx="5082">
                  <c:v>5.967028255462647</c:v>
                </c:pt>
                <c:pt idx="5083">
                  <c:v>5.962042446136475</c:v>
                </c:pt>
                <c:pt idx="5084">
                  <c:v>5.964010829925533</c:v>
                </c:pt>
                <c:pt idx="5085">
                  <c:v>5.962484951019283</c:v>
                </c:pt>
                <c:pt idx="5086">
                  <c:v>5.947531337738035</c:v>
                </c:pt>
                <c:pt idx="5087">
                  <c:v>5.945791835784912</c:v>
                </c:pt>
                <c:pt idx="5088">
                  <c:v>5.943873043060303</c:v>
                </c:pt>
                <c:pt idx="5089">
                  <c:v>5.937548274993897</c:v>
                </c:pt>
                <c:pt idx="5090">
                  <c:v>5.946695919036867</c:v>
                </c:pt>
                <c:pt idx="5091">
                  <c:v>5.942867870330811</c:v>
                </c:pt>
                <c:pt idx="5092">
                  <c:v>5.942381496429443</c:v>
                </c:pt>
                <c:pt idx="5093">
                  <c:v>5.944483394622803</c:v>
                </c:pt>
                <c:pt idx="5094">
                  <c:v>5.946367855072025</c:v>
                </c:pt>
                <c:pt idx="5095">
                  <c:v>5.940062160491946</c:v>
                </c:pt>
                <c:pt idx="5096">
                  <c:v>5.934500331878662</c:v>
                </c:pt>
                <c:pt idx="5097">
                  <c:v>5.946026439666748</c:v>
                </c:pt>
                <c:pt idx="5098">
                  <c:v>5.96165906906128</c:v>
                </c:pt>
                <c:pt idx="5099">
                  <c:v>5.948849315643314</c:v>
                </c:pt>
                <c:pt idx="5100">
                  <c:v>5.956745738983157</c:v>
                </c:pt>
                <c:pt idx="5101">
                  <c:v>5.957615489959717</c:v>
                </c:pt>
                <c:pt idx="5102">
                  <c:v>5.95731412887573</c:v>
                </c:pt>
                <c:pt idx="5103">
                  <c:v>5.96064817428589</c:v>
                </c:pt>
                <c:pt idx="5104">
                  <c:v>5.955513591766357</c:v>
                </c:pt>
                <c:pt idx="5105">
                  <c:v>5.94061338424683</c:v>
                </c:pt>
                <c:pt idx="5106">
                  <c:v>5.93827878952027</c:v>
                </c:pt>
                <c:pt idx="5107">
                  <c:v>5.95058500289917</c:v>
                </c:pt>
                <c:pt idx="5108">
                  <c:v>5.94748746871948</c:v>
                </c:pt>
                <c:pt idx="5109">
                  <c:v>5.937245960235596</c:v>
                </c:pt>
                <c:pt idx="5110">
                  <c:v>5.951055164337158</c:v>
                </c:pt>
                <c:pt idx="5111">
                  <c:v>5.94364320755005</c:v>
                </c:pt>
                <c:pt idx="5112">
                  <c:v>5.951058979034424</c:v>
                </c:pt>
                <c:pt idx="5113">
                  <c:v>5.974191303253175</c:v>
                </c:pt>
                <c:pt idx="5114">
                  <c:v>5.962678546905515</c:v>
                </c:pt>
                <c:pt idx="5115">
                  <c:v>5.964997882843018</c:v>
                </c:pt>
                <c:pt idx="5116">
                  <c:v>5.97071611404419</c:v>
                </c:pt>
                <c:pt idx="5117">
                  <c:v>5.987666721343995</c:v>
                </c:pt>
                <c:pt idx="5118">
                  <c:v>5.981196994781495</c:v>
                </c:pt>
                <c:pt idx="5119">
                  <c:v>5.995275135040283</c:v>
                </c:pt>
                <c:pt idx="5120">
                  <c:v>5.982436771392822</c:v>
                </c:pt>
                <c:pt idx="5121">
                  <c:v>5.979323978424075</c:v>
                </c:pt>
                <c:pt idx="5122">
                  <c:v>5.97400247573853</c:v>
                </c:pt>
                <c:pt idx="5123">
                  <c:v>5.985440845489502</c:v>
                </c:pt>
                <c:pt idx="5124">
                  <c:v>5.99125825881958</c:v>
                </c:pt>
                <c:pt idx="5125">
                  <c:v>5.993981952667235</c:v>
                </c:pt>
                <c:pt idx="5126">
                  <c:v>5.98069917678833</c:v>
                </c:pt>
                <c:pt idx="5127">
                  <c:v>5.985272998809818</c:v>
                </c:pt>
                <c:pt idx="5128">
                  <c:v>5.988240833282471</c:v>
                </c:pt>
                <c:pt idx="5129">
                  <c:v>5.985820407867432</c:v>
                </c:pt>
                <c:pt idx="5130">
                  <c:v>5.9948459815979</c:v>
                </c:pt>
                <c:pt idx="5131">
                  <c:v>5.98845254898071</c:v>
                </c:pt>
                <c:pt idx="5132">
                  <c:v>5.986140842437744</c:v>
                </c:pt>
                <c:pt idx="5133">
                  <c:v>5.986896152496338</c:v>
                </c:pt>
                <c:pt idx="5134">
                  <c:v>5.97919046401978</c:v>
                </c:pt>
                <c:pt idx="5135">
                  <c:v>5.99666940689087</c:v>
                </c:pt>
                <c:pt idx="5136">
                  <c:v>5.992251987457276</c:v>
                </c:pt>
                <c:pt idx="5137">
                  <c:v>5.983859653472901</c:v>
                </c:pt>
                <c:pt idx="5138">
                  <c:v>5.992343540191651</c:v>
                </c:pt>
                <c:pt idx="5139">
                  <c:v>5.994885082244873</c:v>
                </c:pt>
                <c:pt idx="5140">
                  <c:v>6.001755352020264</c:v>
                </c:pt>
                <c:pt idx="5141">
                  <c:v>6.001936550140378</c:v>
                </c:pt>
                <c:pt idx="5142">
                  <c:v>6.002937431335446</c:v>
                </c:pt>
                <c:pt idx="5143">
                  <c:v>6.00976001739502</c:v>
                </c:pt>
                <c:pt idx="5144">
                  <c:v>5.993982429504395</c:v>
                </c:pt>
                <c:pt idx="5145">
                  <c:v>5.988107795715332</c:v>
                </c:pt>
                <c:pt idx="5146">
                  <c:v>6.007372016906737</c:v>
                </c:pt>
                <c:pt idx="5147">
                  <c:v>6.015749092102051</c:v>
                </c:pt>
                <c:pt idx="5148">
                  <c:v>6.025117988586423</c:v>
                </c:pt>
                <c:pt idx="5149">
                  <c:v>6.015556449890137</c:v>
                </c:pt>
                <c:pt idx="5150">
                  <c:v>6.009994621276856</c:v>
                </c:pt>
                <c:pt idx="5151">
                  <c:v>6.006901378631589</c:v>
                </c:pt>
                <c:pt idx="5152">
                  <c:v>6.013615245819089</c:v>
                </c:pt>
                <c:pt idx="5153">
                  <c:v>6.017971630096433</c:v>
                </c:pt>
                <c:pt idx="5154">
                  <c:v>6.001789684295657</c:v>
                </c:pt>
                <c:pt idx="5155">
                  <c:v>6.003819103240967</c:v>
                </c:pt>
                <c:pt idx="5156">
                  <c:v>6.010059947967529</c:v>
                </c:pt>
                <c:pt idx="5157">
                  <c:v>6.006077404022217</c:v>
                </c:pt>
                <c:pt idx="5158">
                  <c:v>6.011608715057376</c:v>
                </c:pt>
                <c:pt idx="5159">
                  <c:v>6.006535167694089</c:v>
                </c:pt>
                <c:pt idx="5160">
                  <c:v>6.007328624725342</c:v>
                </c:pt>
                <c:pt idx="5161">
                  <c:v>6.013981456756587</c:v>
                </c:pt>
                <c:pt idx="5162">
                  <c:v>6.009930248260494</c:v>
                </c:pt>
                <c:pt idx="5163">
                  <c:v>5.992718334197995</c:v>
                </c:pt>
                <c:pt idx="5164">
                  <c:v>6.01550447463989</c:v>
                </c:pt>
                <c:pt idx="5165">
                  <c:v>6.021642322540283</c:v>
                </c:pt>
                <c:pt idx="5166">
                  <c:v>6.003934497833249</c:v>
                </c:pt>
                <c:pt idx="5167">
                  <c:v>6.025296802520749</c:v>
                </c:pt>
                <c:pt idx="5168">
                  <c:v>6.028047199249268</c:v>
                </c:pt>
                <c:pt idx="5169">
                  <c:v>6.017938251495356</c:v>
                </c:pt>
                <c:pt idx="5170">
                  <c:v>6.012955303192139</c:v>
                </c:pt>
                <c:pt idx="5171">
                  <c:v>6.031006450653078</c:v>
                </c:pt>
                <c:pt idx="5172">
                  <c:v>6.025832767486569</c:v>
                </c:pt>
                <c:pt idx="5173">
                  <c:v>6.014403934478757</c:v>
                </c:pt>
                <c:pt idx="5174">
                  <c:v>6.002906436920166</c:v>
                </c:pt>
                <c:pt idx="5175">
                  <c:v>6.015174503326411</c:v>
                </c:pt>
                <c:pt idx="5176">
                  <c:v>6.02163278579712</c:v>
                </c:pt>
                <c:pt idx="5177">
                  <c:v>6.019855613708494</c:v>
                </c:pt>
                <c:pt idx="5178">
                  <c:v>6.021434898376461</c:v>
                </c:pt>
                <c:pt idx="5179">
                  <c:v>6.01803409576416</c:v>
                </c:pt>
                <c:pt idx="5180">
                  <c:v>6.015176887512204</c:v>
                </c:pt>
                <c:pt idx="5181">
                  <c:v>6.020437355041504</c:v>
                </c:pt>
                <c:pt idx="5182">
                  <c:v>6.020619506835935</c:v>
                </c:pt>
                <c:pt idx="5183">
                  <c:v>6.014998550415035</c:v>
                </c:pt>
                <c:pt idx="5184">
                  <c:v>6.005351181030276</c:v>
                </c:pt>
                <c:pt idx="5185">
                  <c:v>6.01130210876465</c:v>
                </c:pt>
                <c:pt idx="5186">
                  <c:v>6.011969680786133</c:v>
                </c:pt>
                <c:pt idx="5187">
                  <c:v>6.020575637817378</c:v>
                </c:pt>
                <c:pt idx="5188">
                  <c:v>6.018412704467774</c:v>
                </c:pt>
                <c:pt idx="5189">
                  <c:v>6.013417835235593</c:v>
                </c:pt>
                <c:pt idx="5190">
                  <c:v>6.007791156768796</c:v>
                </c:pt>
                <c:pt idx="5191">
                  <c:v>6.00370943069458</c:v>
                </c:pt>
                <c:pt idx="5192">
                  <c:v>6.001317615509033</c:v>
                </c:pt>
                <c:pt idx="5193">
                  <c:v>6.00540697097778</c:v>
                </c:pt>
                <c:pt idx="5194">
                  <c:v>6.00507890701294</c:v>
                </c:pt>
                <c:pt idx="5195">
                  <c:v>6.013787860870361</c:v>
                </c:pt>
                <c:pt idx="5196">
                  <c:v>6.01335298538208</c:v>
                </c:pt>
                <c:pt idx="5197">
                  <c:v>6.029206867218015</c:v>
                </c:pt>
                <c:pt idx="5198">
                  <c:v>6.029386157989499</c:v>
                </c:pt>
                <c:pt idx="5199">
                  <c:v>6.024751300811768</c:v>
                </c:pt>
                <c:pt idx="5200">
                  <c:v>6.04197847366333</c:v>
                </c:pt>
                <c:pt idx="5201">
                  <c:v>6.037431354522705</c:v>
                </c:pt>
                <c:pt idx="5202">
                  <c:v>6.027177448272702</c:v>
                </c:pt>
                <c:pt idx="5203">
                  <c:v>6.03074800491333</c:v>
                </c:pt>
                <c:pt idx="5204">
                  <c:v>6.030777091979981</c:v>
                </c:pt>
                <c:pt idx="5205">
                  <c:v>6.01968204498291</c:v>
                </c:pt>
                <c:pt idx="5206">
                  <c:v>6.015568370819089</c:v>
                </c:pt>
                <c:pt idx="5207">
                  <c:v>6.025318737030029</c:v>
                </c:pt>
                <c:pt idx="5208">
                  <c:v>6.034138317108154</c:v>
                </c:pt>
                <c:pt idx="5209">
                  <c:v>6.043125743865967</c:v>
                </c:pt>
                <c:pt idx="5210">
                  <c:v>6.042927379608154</c:v>
                </c:pt>
                <c:pt idx="5211">
                  <c:v>6.042648906707764</c:v>
                </c:pt>
                <c:pt idx="5212">
                  <c:v>6.031723613739015</c:v>
                </c:pt>
                <c:pt idx="5213">
                  <c:v>6.037935848236078</c:v>
                </c:pt>
                <c:pt idx="5214">
                  <c:v>6.043154354095455</c:v>
                </c:pt>
                <c:pt idx="5215">
                  <c:v>6.052190418243407</c:v>
                </c:pt>
                <c:pt idx="5216">
                  <c:v>6.04149877548218</c:v>
                </c:pt>
                <c:pt idx="5217">
                  <c:v>6.038851375579834</c:v>
                </c:pt>
                <c:pt idx="5218">
                  <c:v>6.045907135009766</c:v>
                </c:pt>
                <c:pt idx="5219">
                  <c:v>6.064164276123041</c:v>
                </c:pt>
                <c:pt idx="5220">
                  <c:v>6.066531295776367</c:v>
                </c:pt>
                <c:pt idx="5221">
                  <c:v>6.059897537231445</c:v>
                </c:pt>
                <c:pt idx="5222">
                  <c:v>6.074126358032227</c:v>
                </c:pt>
                <c:pt idx="5223">
                  <c:v>6.06809913635254</c:v>
                </c:pt>
                <c:pt idx="5224">
                  <c:v>6.053280944824219</c:v>
                </c:pt>
                <c:pt idx="5225">
                  <c:v>6.04874908447266</c:v>
                </c:pt>
                <c:pt idx="5226">
                  <c:v>6.040101165771485</c:v>
                </c:pt>
                <c:pt idx="5227">
                  <c:v>6.02906143188477</c:v>
                </c:pt>
                <c:pt idx="5228">
                  <c:v>6.034737701416016</c:v>
                </c:pt>
                <c:pt idx="5229">
                  <c:v>6.058297271728516</c:v>
                </c:pt>
                <c:pt idx="5230">
                  <c:v>6.056737060546875</c:v>
                </c:pt>
                <c:pt idx="5231">
                  <c:v>6.05466949462891</c:v>
                </c:pt>
                <c:pt idx="5232">
                  <c:v>6.067261810302735</c:v>
                </c:pt>
                <c:pt idx="5233">
                  <c:v>6.072037811279294</c:v>
                </c:pt>
                <c:pt idx="5234">
                  <c:v>6.079873199462894</c:v>
                </c:pt>
                <c:pt idx="5235">
                  <c:v>6.07363998413086</c:v>
                </c:pt>
                <c:pt idx="5236">
                  <c:v>6.06664764404297</c:v>
                </c:pt>
                <c:pt idx="5237">
                  <c:v>6.055544967651366</c:v>
                </c:pt>
                <c:pt idx="5238">
                  <c:v>6.05598747253418</c:v>
                </c:pt>
                <c:pt idx="5239">
                  <c:v>6.060214157104489</c:v>
                </c:pt>
                <c:pt idx="5240">
                  <c:v>6.064954872131342</c:v>
                </c:pt>
                <c:pt idx="5241">
                  <c:v>6.069975013732908</c:v>
                </c:pt>
                <c:pt idx="5242">
                  <c:v>6.077461833953858</c:v>
                </c:pt>
                <c:pt idx="5243">
                  <c:v>6.068035717010494</c:v>
                </c:pt>
                <c:pt idx="5244">
                  <c:v>6.066053981781006</c:v>
                </c:pt>
                <c:pt idx="5245">
                  <c:v>6.061104888916013</c:v>
                </c:pt>
                <c:pt idx="5246">
                  <c:v>6.078034515380859</c:v>
                </c:pt>
                <c:pt idx="5247">
                  <c:v>6.095765228271482</c:v>
                </c:pt>
                <c:pt idx="5248">
                  <c:v>6.101030464172363</c:v>
                </c:pt>
                <c:pt idx="5249">
                  <c:v>6.082025642395017</c:v>
                </c:pt>
                <c:pt idx="5250">
                  <c:v>6.064935798645014</c:v>
                </c:pt>
                <c:pt idx="5251">
                  <c:v>6.087381477355953</c:v>
                </c:pt>
                <c:pt idx="5252">
                  <c:v>6.096948738098145</c:v>
                </c:pt>
                <c:pt idx="5253">
                  <c:v>6.106025333404541</c:v>
                </c:pt>
                <c:pt idx="5254">
                  <c:v>6.106147403717041</c:v>
                </c:pt>
                <c:pt idx="5255">
                  <c:v>6.104182834625238</c:v>
                </c:pt>
                <c:pt idx="5256">
                  <c:v>6.094676609039307</c:v>
                </c:pt>
                <c:pt idx="5257">
                  <c:v>6.097566242218015</c:v>
                </c:pt>
                <c:pt idx="5258">
                  <c:v>6.09889280319214</c:v>
                </c:pt>
                <c:pt idx="5259">
                  <c:v>6.09382688522339</c:v>
                </c:pt>
                <c:pt idx="5260">
                  <c:v>6.091610546112061</c:v>
                </c:pt>
                <c:pt idx="5261">
                  <c:v>6.093304271697994</c:v>
                </c:pt>
                <c:pt idx="5262">
                  <c:v>6.094514484405515</c:v>
                </c:pt>
                <c:pt idx="5263">
                  <c:v>6.08983003616333</c:v>
                </c:pt>
                <c:pt idx="5264">
                  <c:v>6.07589113235474</c:v>
                </c:pt>
                <c:pt idx="5265">
                  <c:v>6.086015338897702</c:v>
                </c:pt>
                <c:pt idx="5266">
                  <c:v>6.085221881866455</c:v>
                </c:pt>
                <c:pt idx="5267">
                  <c:v>6.108903522491452</c:v>
                </c:pt>
                <c:pt idx="5268">
                  <c:v>6.106613750457764</c:v>
                </c:pt>
                <c:pt idx="5269">
                  <c:v>6.11863004684448</c:v>
                </c:pt>
                <c:pt idx="5270">
                  <c:v>6.11997282028198</c:v>
                </c:pt>
                <c:pt idx="5271">
                  <c:v>6.123108501434326</c:v>
                </c:pt>
                <c:pt idx="5272">
                  <c:v>6.126080150604245</c:v>
                </c:pt>
                <c:pt idx="5273">
                  <c:v>6.117155666351313</c:v>
                </c:pt>
                <c:pt idx="5274">
                  <c:v>6.120736713409421</c:v>
                </c:pt>
                <c:pt idx="5275">
                  <c:v>6.13887941360474</c:v>
                </c:pt>
                <c:pt idx="5276">
                  <c:v>6.116372699737549</c:v>
                </c:pt>
                <c:pt idx="5277">
                  <c:v>6.114648456573486</c:v>
                </c:pt>
                <c:pt idx="5278">
                  <c:v>6.122553462982178</c:v>
                </c:pt>
                <c:pt idx="5279">
                  <c:v>6.137299175262451</c:v>
                </c:pt>
                <c:pt idx="5280">
                  <c:v>6.133370990753175</c:v>
                </c:pt>
                <c:pt idx="5281">
                  <c:v>6.134931201934815</c:v>
                </c:pt>
                <c:pt idx="5282">
                  <c:v>6.133672351837158</c:v>
                </c:pt>
                <c:pt idx="5283">
                  <c:v>6.138707752227782</c:v>
                </c:pt>
                <c:pt idx="5284">
                  <c:v>6.14265167236328</c:v>
                </c:pt>
                <c:pt idx="5285">
                  <c:v>6.147408599853516</c:v>
                </c:pt>
                <c:pt idx="5286">
                  <c:v>6.149438018798828</c:v>
                </c:pt>
                <c:pt idx="5287">
                  <c:v>6.157921905517576</c:v>
                </c:pt>
                <c:pt idx="5288">
                  <c:v>6.161114807128898</c:v>
                </c:pt>
                <c:pt idx="5289">
                  <c:v>6.158475036621089</c:v>
                </c:pt>
                <c:pt idx="5290">
                  <c:v>6.131863708496094</c:v>
                </c:pt>
                <c:pt idx="5291">
                  <c:v>6.107571716308589</c:v>
                </c:pt>
                <c:pt idx="5292">
                  <c:v>6.128934020996087</c:v>
                </c:pt>
                <c:pt idx="5293">
                  <c:v>6.151295776367188</c:v>
                </c:pt>
                <c:pt idx="5294">
                  <c:v>6.150174255371089</c:v>
                </c:pt>
                <c:pt idx="5295">
                  <c:v>6.152646179199216</c:v>
                </c:pt>
                <c:pt idx="5296">
                  <c:v>6.141286010742188</c:v>
                </c:pt>
                <c:pt idx="5297">
                  <c:v>6.14547740936279</c:v>
                </c:pt>
                <c:pt idx="5298">
                  <c:v>6.14120876312256</c:v>
                </c:pt>
                <c:pt idx="5299">
                  <c:v>6.135477180480957</c:v>
                </c:pt>
                <c:pt idx="5300">
                  <c:v>6.127504463195794</c:v>
                </c:pt>
                <c:pt idx="5301">
                  <c:v>6.141897315979004</c:v>
                </c:pt>
                <c:pt idx="5302">
                  <c:v>6.129270668029782</c:v>
                </c:pt>
                <c:pt idx="5303">
                  <c:v>6.141615028381348</c:v>
                </c:pt>
                <c:pt idx="5304">
                  <c:v>6.139478797912598</c:v>
                </c:pt>
                <c:pt idx="5305">
                  <c:v>6.149763221740723</c:v>
                </c:pt>
                <c:pt idx="5306">
                  <c:v>6.140123481750488</c:v>
                </c:pt>
                <c:pt idx="5307">
                  <c:v>6.127534980773923</c:v>
                </c:pt>
                <c:pt idx="5308">
                  <c:v>6.145317192077637</c:v>
                </c:pt>
                <c:pt idx="5309">
                  <c:v>6.156364555358887</c:v>
                </c:pt>
                <c:pt idx="5310">
                  <c:v>6.156746025085448</c:v>
                </c:pt>
                <c:pt idx="5311">
                  <c:v>6.145208473205567</c:v>
                </c:pt>
                <c:pt idx="5312">
                  <c:v>6.13917839050293</c:v>
                </c:pt>
                <c:pt idx="5313">
                  <c:v>6.150450820922849</c:v>
                </c:pt>
                <c:pt idx="5314">
                  <c:v>6.15614616394043</c:v>
                </c:pt>
                <c:pt idx="5315">
                  <c:v>6.153815383911133</c:v>
                </c:pt>
                <c:pt idx="5316">
                  <c:v>6.151564712524414</c:v>
                </c:pt>
                <c:pt idx="5317">
                  <c:v>6.163542861938474</c:v>
                </c:pt>
                <c:pt idx="5318">
                  <c:v>6.17023956298828</c:v>
                </c:pt>
                <c:pt idx="5319">
                  <c:v>6.170012588500977</c:v>
                </c:pt>
                <c:pt idx="5320">
                  <c:v>6.170687789916991</c:v>
                </c:pt>
                <c:pt idx="5321">
                  <c:v>6.17552101135254</c:v>
                </c:pt>
                <c:pt idx="5322">
                  <c:v>6.17680274963379</c:v>
                </c:pt>
                <c:pt idx="5323">
                  <c:v>6.164227600097655</c:v>
                </c:pt>
                <c:pt idx="5324">
                  <c:v>6.154080505371089</c:v>
                </c:pt>
                <c:pt idx="5325">
                  <c:v>6.162270660400388</c:v>
                </c:pt>
                <c:pt idx="5326">
                  <c:v>6.169198150634766</c:v>
                </c:pt>
                <c:pt idx="5327">
                  <c:v>6.181279296875</c:v>
                </c:pt>
                <c:pt idx="5328">
                  <c:v>6.179675216674805</c:v>
                </c:pt>
                <c:pt idx="5329">
                  <c:v>6.191088790893555</c:v>
                </c:pt>
                <c:pt idx="5330">
                  <c:v>6.184517974853513</c:v>
                </c:pt>
                <c:pt idx="5331">
                  <c:v>6.188187713623047</c:v>
                </c:pt>
                <c:pt idx="5332">
                  <c:v>6.189164276123044</c:v>
                </c:pt>
                <c:pt idx="5333">
                  <c:v>6.182637329101563</c:v>
                </c:pt>
                <c:pt idx="5334">
                  <c:v>6.18984329223633</c:v>
                </c:pt>
                <c:pt idx="5335">
                  <c:v>6.188214416503905</c:v>
                </c:pt>
                <c:pt idx="5336">
                  <c:v>6.199577445983887</c:v>
                </c:pt>
                <c:pt idx="5337">
                  <c:v>6.183105583190915</c:v>
                </c:pt>
                <c:pt idx="5338">
                  <c:v>6.190307731628415</c:v>
                </c:pt>
                <c:pt idx="5339">
                  <c:v>6.185241813659668</c:v>
                </c:pt>
                <c:pt idx="5340">
                  <c:v>6.194221611022948</c:v>
                </c:pt>
                <c:pt idx="5341">
                  <c:v>6.17936336517334</c:v>
                </c:pt>
                <c:pt idx="5342">
                  <c:v>6.175502891540528</c:v>
                </c:pt>
                <c:pt idx="5343">
                  <c:v>6.181297416687012</c:v>
                </c:pt>
                <c:pt idx="5344">
                  <c:v>6.195453758239744</c:v>
                </c:pt>
                <c:pt idx="5345">
                  <c:v>6.198124999999996</c:v>
                </c:pt>
                <c:pt idx="5346">
                  <c:v>6.177182312011716</c:v>
                </c:pt>
                <c:pt idx="5347">
                  <c:v>6.193623657226563</c:v>
                </c:pt>
                <c:pt idx="5348">
                  <c:v>6.206921691894534</c:v>
                </c:pt>
                <c:pt idx="5349">
                  <c:v>6.217249984741211</c:v>
                </c:pt>
                <c:pt idx="5350">
                  <c:v>6.224513168334957</c:v>
                </c:pt>
                <c:pt idx="5351">
                  <c:v>6.220194931030271</c:v>
                </c:pt>
                <c:pt idx="5352">
                  <c:v>6.213343734741211</c:v>
                </c:pt>
                <c:pt idx="5353">
                  <c:v>6.205935592651367</c:v>
                </c:pt>
                <c:pt idx="5354">
                  <c:v>6.19330894470215</c:v>
                </c:pt>
                <c:pt idx="5355">
                  <c:v>6.199389572143555</c:v>
                </c:pt>
                <c:pt idx="5356">
                  <c:v>6.194257373809815</c:v>
                </c:pt>
                <c:pt idx="5357">
                  <c:v>6.19406759262085</c:v>
                </c:pt>
                <c:pt idx="5358">
                  <c:v>6.209874267578125</c:v>
                </c:pt>
                <c:pt idx="5359">
                  <c:v>6.21314727783203</c:v>
                </c:pt>
                <c:pt idx="5360">
                  <c:v>6.202466125488281</c:v>
                </c:pt>
                <c:pt idx="5361">
                  <c:v>6.209683532714845</c:v>
                </c:pt>
                <c:pt idx="5362">
                  <c:v>6.215352172851563</c:v>
                </c:pt>
                <c:pt idx="5363">
                  <c:v>6.215900535583494</c:v>
                </c:pt>
                <c:pt idx="5364">
                  <c:v>6.201084251403809</c:v>
                </c:pt>
                <c:pt idx="5365">
                  <c:v>6.191213722229004</c:v>
                </c:pt>
                <c:pt idx="5366">
                  <c:v>6.196809883117676</c:v>
                </c:pt>
                <c:pt idx="5367">
                  <c:v>6.214584465026853</c:v>
                </c:pt>
                <c:pt idx="5368">
                  <c:v>6.214790458679198</c:v>
                </c:pt>
                <c:pt idx="5369">
                  <c:v>6.204490776062009</c:v>
                </c:pt>
                <c:pt idx="5370">
                  <c:v>6.201500053405762</c:v>
                </c:pt>
                <c:pt idx="5371">
                  <c:v>6.197815055847165</c:v>
                </c:pt>
                <c:pt idx="5372">
                  <c:v>6.196785087585446</c:v>
                </c:pt>
                <c:pt idx="5373">
                  <c:v>6.192355270385736</c:v>
                </c:pt>
                <c:pt idx="5374">
                  <c:v>6.192805404663086</c:v>
                </c:pt>
                <c:pt idx="5375">
                  <c:v>6.203532333374026</c:v>
                </c:pt>
                <c:pt idx="5376">
                  <c:v>6.2145873260498</c:v>
                </c:pt>
                <c:pt idx="5377">
                  <c:v>6.216052169799805</c:v>
                </c:pt>
                <c:pt idx="5378">
                  <c:v>6.210421676635739</c:v>
                </c:pt>
                <c:pt idx="5379">
                  <c:v>6.207575912475583</c:v>
                </c:pt>
                <c:pt idx="5380">
                  <c:v>6.208125228881836</c:v>
                </c:pt>
                <c:pt idx="5381">
                  <c:v>6.211211318969727</c:v>
                </c:pt>
                <c:pt idx="5382">
                  <c:v>6.218260879516602</c:v>
                </c:pt>
                <c:pt idx="5383">
                  <c:v>6.21194374084473</c:v>
                </c:pt>
                <c:pt idx="5384">
                  <c:v>6.229031677246089</c:v>
                </c:pt>
                <c:pt idx="5385">
                  <c:v>6.220921630859375</c:v>
                </c:pt>
                <c:pt idx="5386">
                  <c:v>6.222798461914063</c:v>
                </c:pt>
                <c:pt idx="5387">
                  <c:v>6.22224723815918</c:v>
                </c:pt>
                <c:pt idx="5388">
                  <c:v>6.211748237609863</c:v>
                </c:pt>
                <c:pt idx="5389">
                  <c:v>6.216280097961426</c:v>
                </c:pt>
                <c:pt idx="5390">
                  <c:v>6.211536521911621</c:v>
                </c:pt>
                <c:pt idx="5391">
                  <c:v>6.230274314880372</c:v>
                </c:pt>
                <c:pt idx="5392">
                  <c:v>6.206104393005371</c:v>
                </c:pt>
                <c:pt idx="5393">
                  <c:v>6.211292381286624</c:v>
                </c:pt>
                <c:pt idx="5394">
                  <c:v>6.241169090270997</c:v>
                </c:pt>
                <c:pt idx="5395">
                  <c:v>6.248310203552246</c:v>
                </c:pt>
                <c:pt idx="5396">
                  <c:v>6.211444969177244</c:v>
                </c:pt>
                <c:pt idx="5397">
                  <c:v>6.219080085754398</c:v>
                </c:pt>
                <c:pt idx="5398">
                  <c:v>6.213514442443848</c:v>
                </c:pt>
                <c:pt idx="5399">
                  <c:v>6.207838172912598</c:v>
                </c:pt>
                <c:pt idx="5400">
                  <c:v>6.224926109313965</c:v>
                </c:pt>
                <c:pt idx="5401">
                  <c:v>6.22935115814209</c:v>
                </c:pt>
                <c:pt idx="5402">
                  <c:v>6.232013816833494</c:v>
                </c:pt>
                <c:pt idx="5403">
                  <c:v>6.232944602966309</c:v>
                </c:pt>
                <c:pt idx="5404">
                  <c:v>6.226200218200684</c:v>
                </c:pt>
                <c:pt idx="5405">
                  <c:v>6.232990379333494</c:v>
                </c:pt>
                <c:pt idx="5406">
                  <c:v>6.250187034606931</c:v>
                </c:pt>
                <c:pt idx="5407">
                  <c:v>6.247142906188965</c:v>
                </c:pt>
                <c:pt idx="5408">
                  <c:v>6.246105308532715</c:v>
                </c:pt>
                <c:pt idx="5409">
                  <c:v>6.235843772888185</c:v>
                </c:pt>
                <c:pt idx="5410">
                  <c:v>6.225262756347656</c:v>
                </c:pt>
                <c:pt idx="5411">
                  <c:v>6.218098754882813</c:v>
                </c:pt>
                <c:pt idx="5412">
                  <c:v>6.223599548339841</c:v>
                </c:pt>
                <c:pt idx="5413">
                  <c:v>6.23213684082031</c:v>
                </c:pt>
                <c:pt idx="5414">
                  <c:v>6.241993064880372</c:v>
                </c:pt>
                <c:pt idx="5415">
                  <c:v>6.235502357482908</c:v>
                </c:pt>
                <c:pt idx="5416">
                  <c:v>6.236583824157715</c:v>
                </c:pt>
                <c:pt idx="5417">
                  <c:v>6.224521751403809</c:v>
                </c:pt>
                <c:pt idx="5418">
                  <c:v>6.235141868591309</c:v>
                </c:pt>
                <c:pt idx="5419">
                  <c:v>6.254078025817871</c:v>
                </c:pt>
                <c:pt idx="5420">
                  <c:v>6.261081809997556</c:v>
                </c:pt>
                <c:pt idx="5421">
                  <c:v>6.253437156677244</c:v>
                </c:pt>
                <c:pt idx="5422">
                  <c:v>6.252513999938965</c:v>
                </c:pt>
                <c:pt idx="5423">
                  <c:v>6.263842220306397</c:v>
                </c:pt>
                <c:pt idx="5424">
                  <c:v>6.262133235931397</c:v>
                </c:pt>
                <c:pt idx="5425">
                  <c:v>6.260586376190183</c:v>
                </c:pt>
                <c:pt idx="5426">
                  <c:v>6.25456678390503</c:v>
                </c:pt>
                <c:pt idx="5427">
                  <c:v>6.262124652862546</c:v>
                </c:pt>
                <c:pt idx="5428">
                  <c:v>6.251276607513428</c:v>
                </c:pt>
                <c:pt idx="5429">
                  <c:v>6.252131099700928</c:v>
                </c:pt>
                <c:pt idx="5430">
                  <c:v>6.263529415130617</c:v>
                </c:pt>
                <c:pt idx="5431">
                  <c:v>6.258356685638428</c:v>
                </c:pt>
                <c:pt idx="5432">
                  <c:v>6.261919612884522</c:v>
                </c:pt>
                <c:pt idx="5433">
                  <c:v>6.263017292022705</c:v>
                </c:pt>
                <c:pt idx="5434">
                  <c:v>6.273919696807861</c:v>
                </c:pt>
                <c:pt idx="5435">
                  <c:v>6.275354022979736</c:v>
                </c:pt>
                <c:pt idx="5436">
                  <c:v>6.278215045928955</c:v>
                </c:pt>
                <c:pt idx="5437">
                  <c:v>6.280660266876221</c:v>
                </c:pt>
                <c:pt idx="5438">
                  <c:v>6.277486438751221</c:v>
                </c:pt>
                <c:pt idx="5439">
                  <c:v>6.276479358673096</c:v>
                </c:pt>
                <c:pt idx="5440">
                  <c:v>6.26089822769165</c:v>
                </c:pt>
                <c:pt idx="5441">
                  <c:v>6.267762775421143</c:v>
                </c:pt>
                <c:pt idx="5442">
                  <c:v>6.276094074249268</c:v>
                </c:pt>
                <c:pt idx="5443">
                  <c:v>6.268357868194577</c:v>
                </c:pt>
                <c:pt idx="5444">
                  <c:v>6.267839069366449</c:v>
                </c:pt>
                <c:pt idx="5445">
                  <c:v>6.274673099517825</c:v>
                </c:pt>
                <c:pt idx="5446">
                  <c:v>6.275024051666257</c:v>
                </c:pt>
                <c:pt idx="5447">
                  <c:v>6.26660120010376</c:v>
                </c:pt>
                <c:pt idx="5448">
                  <c:v>6.26699411392212</c:v>
                </c:pt>
                <c:pt idx="5449">
                  <c:v>6.268146152496338</c:v>
                </c:pt>
                <c:pt idx="5450">
                  <c:v>6.275149936676026</c:v>
                </c:pt>
                <c:pt idx="5451">
                  <c:v>6.27303659439087</c:v>
                </c:pt>
                <c:pt idx="5452">
                  <c:v>6.277345294952393</c:v>
                </c:pt>
                <c:pt idx="5453">
                  <c:v>6.292146320343018</c:v>
                </c:pt>
                <c:pt idx="5454">
                  <c:v>6.28787576675415</c:v>
                </c:pt>
                <c:pt idx="5455">
                  <c:v>6.27965795516968</c:v>
                </c:pt>
                <c:pt idx="5456">
                  <c:v>6.281711215972901</c:v>
                </c:pt>
                <c:pt idx="5457">
                  <c:v>6.282931919097898</c:v>
                </c:pt>
                <c:pt idx="5458">
                  <c:v>6.27832376480103</c:v>
                </c:pt>
                <c:pt idx="5459">
                  <c:v>6.28170072555542</c:v>
                </c:pt>
                <c:pt idx="5460">
                  <c:v>6.29177152633667</c:v>
                </c:pt>
                <c:pt idx="5461">
                  <c:v>6.297455425262449</c:v>
                </c:pt>
                <c:pt idx="5462">
                  <c:v>6.29710304260254</c:v>
                </c:pt>
                <c:pt idx="5463">
                  <c:v>6.307210083007813</c:v>
                </c:pt>
                <c:pt idx="5464">
                  <c:v>6.310269470214845</c:v>
                </c:pt>
                <c:pt idx="5465">
                  <c:v>6.30635368347168</c:v>
                </c:pt>
                <c:pt idx="5466">
                  <c:v>6.28927719116211</c:v>
                </c:pt>
                <c:pt idx="5467">
                  <c:v>6.292760486602783</c:v>
                </c:pt>
                <c:pt idx="5468">
                  <c:v>6.298693771362308</c:v>
                </c:pt>
                <c:pt idx="5469">
                  <c:v>6.301125640869141</c:v>
                </c:pt>
                <c:pt idx="5470">
                  <c:v>6.299755687713626</c:v>
                </c:pt>
                <c:pt idx="5471">
                  <c:v>6.29149877548218</c:v>
                </c:pt>
                <c:pt idx="5472">
                  <c:v>6.291338558197022</c:v>
                </c:pt>
                <c:pt idx="5473">
                  <c:v>6.294722194671634</c:v>
                </c:pt>
                <c:pt idx="5474">
                  <c:v>6.299982662200928</c:v>
                </c:pt>
                <c:pt idx="5475">
                  <c:v>6.307283992767334</c:v>
                </c:pt>
                <c:pt idx="5476">
                  <c:v>6.30402910232544</c:v>
                </c:pt>
                <c:pt idx="5477">
                  <c:v>6.289128894805908</c:v>
                </c:pt>
                <c:pt idx="5478">
                  <c:v>6.295735950469968</c:v>
                </c:pt>
                <c:pt idx="5479">
                  <c:v>6.306316013336182</c:v>
                </c:pt>
                <c:pt idx="5480">
                  <c:v>6.305354709625241</c:v>
                </c:pt>
                <c:pt idx="5481">
                  <c:v>6.298053379058838</c:v>
                </c:pt>
                <c:pt idx="5482">
                  <c:v>6.311114902496335</c:v>
                </c:pt>
                <c:pt idx="5483">
                  <c:v>6.317882175445554</c:v>
                </c:pt>
                <c:pt idx="5484">
                  <c:v>6.303462619781494</c:v>
                </c:pt>
                <c:pt idx="5485">
                  <c:v>6.313914890289304</c:v>
                </c:pt>
                <c:pt idx="5486">
                  <c:v>6.323522205352781</c:v>
                </c:pt>
                <c:pt idx="5487">
                  <c:v>6.323365325927735</c:v>
                </c:pt>
                <c:pt idx="5488">
                  <c:v>6.323369140625</c:v>
                </c:pt>
                <c:pt idx="5489">
                  <c:v>6.324933166503903</c:v>
                </c:pt>
                <c:pt idx="5490">
                  <c:v>6.31434356689453</c:v>
                </c:pt>
                <c:pt idx="5491">
                  <c:v>6.30292999267578</c:v>
                </c:pt>
                <c:pt idx="5492">
                  <c:v>6.294877643585202</c:v>
                </c:pt>
                <c:pt idx="5493">
                  <c:v>6.313150043487546</c:v>
                </c:pt>
                <c:pt idx="5494">
                  <c:v>6.32275545120239</c:v>
                </c:pt>
                <c:pt idx="5495">
                  <c:v>6.317239398956296</c:v>
                </c:pt>
                <c:pt idx="5496">
                  <c:v>6.305078144073486</c:v>
                </c:pt>
                <c:pt idx="5497">
                  <c:v>6.303105945587156</c:v>
                </c:pt>
                <c:pt idx="5498">
                  <c:v>6.306794757843018</c:v>
                </c:pt>
                <c:pt idx="5499">
                  <c:v>6.31128084182739</c:v>
                </c:pt>
                <c:pt idx="5500">
                  <c:v>6.328652973175046</c:v>
                </c:pt>
                <c:pt idx="5501">
                  <c:v>6.325257892608643</c:v>
                </c:pt>
                <c:pt idx="5502">
                  <c:v>6.335042591094971</c:v>
                </c:pt>
                <c:pt idx="5503">
                  <c:v>6.3351517868042</c:v>
                </c:pt>
                <c:pt idx="5504">
                  <c:v>6.334488029479978</c:v>
                </c:pt>
                <c:pt idx="5505">
                  <c:v>6.337301368713379</c:v>
                </c:pt>
                <c:pt idx="5506">
                  <c:v>6.345180625915527</c:v>
                </c:pt>
                <c:pt idx="5507">
                  <c:v>6.329853172302246</c:v>
                </c:pt>
                <c:pt idx="5508">
                  <c:v>6.336784477233887</c:v>
                </c:pt>
                <c:pt idx="5509">
                  <c:v>6.3334428024292</c:v>
                </c:pt>
                <c:pt idx="5510">
                  <c:v>6.33847867965698</c:v>
                </c:pt>
                <c:pt idx="5511">
                  <c:v>6.338000888824463</c:v>
                </c:pt>
                <c:pt idx="5512">
                  <c:v>6.328601474761963</c:v>
                </c:pt>
                <c:pt idx="5513">
                  <c:v>6.32683145523071</c:v>
                </c:pt>
                <c:pt idx="5514">
                  <c:v>6.344359989166257</c:v>
                </c:pt>
                <c:pt idx="5515">
                  <c:v>6.347823734283447</c:v>
                </c:pt>
                <c:pt idx="5516">
                  <c:v>6.342483158111571</c:v>
                </c:pt>
                <c:pt idx="5517">
                  <c:v>6.35125696182251</c:v>
                </c:pt>
                <c:pt idx="5518">
                  <c:v>6.359407062530518</c:v>
                </c:pt>
                <c:pt idx="5519">
                  <c:v>6.343038196563721</c:v>
                </c:pt>
                <c:pt idx="5520">
                  <c:v>6.332082386016846</c:v>
                </c:pt>
                <c:pt idx="5521">
                  <c:v>6.340986843109128</c:v>
                </c:pt>
                <c:pt idx="5522">
                  <c:v>6.355757350921631</c:v>
                </c:pt>
                <c:pt idx="5523">
                  <c:v>6.355839366912839</c:v>
                </c:pt>
                <c:pt idx="5524">
                  <c:v>6.353947277069087</c:v>
                </c:pt>
                <c:pt idx="5525">
                  <c:v>6.35303937911987</c:v>
                </c:pt>
                <c:pt idx="5526">
                  <c:v>6.344433422088623</c:v>
                </c:pt>
                <c:pt idx="5527">
                  <c:v>6.352581615447994</c:v>
                </c:pt>
                <c:pt idx="5528">
                  <c:v>6.341564769744873</c:v>
                </c:pt>
                <c:pt idx="5529">
                  <c:v>6.357403392791748</c:v>
                </c:pt>
                <c:pt idx="5530">
                  <c:v>6.351925487518311</c:v>
                </c:pt>
                <c:pt idx="5531">
                  <c:v>6.351444358825681</c:v>
                </c:pt>
                <c:pt idx="5532">
                  <c:v>6.361930961608884</c:v>
                </c:pt>
                <c:pt idx="5533">
                  <c:v>6.366912956237786</c:v>
                </c:pt>
                <c:pt idx="5534">
                  <c:v>6.36208545684814</c:v>
                </c:pt>
                <c:pt idx="5535">
                  <c:v>6.370180244445797</c:v>
                </c:pt>
                <c:pt idx="5536">
                  <c:v>6.375255699157715</c:v>
                </c:pt>
                <c:pt idx="5537">
                  <c:v>6.361171836853027</c:v>
                </c:pt>
                <c:pt idx="5538">
                  <c:v>6.35920440673828</c:v>
                </c:pt>
                <c:pt idx="5539">
                  <c:v>6.371358032226563</c:v>
                </c:pt>
                <c:pt idx="5540">
                  <c:v>6.379170532226563</c:v>
                </c:pt>
                <c:pt idx="5541">
                  <c:v>6.37640869140625</c:v>
                </c:pt>
                <c:pt idx="5542">
                  <c:v>6.367726440429688</c:v>
                </c:pt>
                <c:pt idx="5543">
                  <c:v>6.37626373291016</c:v>
                </c:pt>
                <c:pt idx="5544">
                  <c:v>6.380398864746091</c:v>
                </c:pt>
                <c:pt idx="5545">
                  <c:v>6.37414848327637</c:v>
                </c:pt>
                <c:pt idx="5546">
                  <c:v>6.37705909729004</c:v>
                </c:pt>
                <c:pt idx="5547">
                  <c:v>6.38350402832031</c:v>
                </c:pt>
                <c:pt idx="5548">
                  <c:v>6.372029418945313</c:v>
                </c:pt>
                <c:pt idx="5549">
                  <c:v>6.367526168823238</c:v>
                </c:pt>
                <c:pt idx="5550">
                  <c:v>6.370211715698242</c:v>
                </c:pt>
                <c:pt idx="5551">
                  <c:v>6.374247665405273</c:v>
                </c:pt>
                <c:pt idx="5552">
                  <c:v>6.377387161254883</c:v>
                </c:pt>
                <c:pt idx="5553">
                  <c:v>6.377452011108398</c:v>
                </c:pt>
                <c:pt idx="5554">
                  <c:v>6.375825519561768</c:v>
                </c:pt>
                <c:pt idx="5555">
                  <c:v>6.368131275176996</c:v>
                </c:pt>
                <c:pt idx="5556">
                  <c:v>6.371932621002197</c:v>
                </c:pt>
                <c:pt idx="5557">
                  <c:v>6.360267276763913</c:v>
                </c:pt>
                <c:pt idx="5558">
                  <c:v>6.35952341079712</c:v>
                </c:pt>
                <c:pt idx="5559">
                  <c:v>6.369380588531491</c:v>
                </c:pt>
                <c:pt idx="5560">
                  <c:v>6.393947238922117</c:v>
                </c:pt>
                <c:pt idx="5561">
                  <c:v>6.389107341766357</c:v>
                </c:pt>
                <c:pt idx="5562">
                  <c:v>6.383194561004639</c:v>
                </c:pt>
                <c:pt idx="5563">
                  <c:v>6.38624631881714</c:v>
                </c:pt>
                <c:pt idx="5564">
                  <c:v>6.384651775360108</c:v>
                </c:pt>
                <c:pt idx="5565">
                  <c:v>6.389328594207765</c:v>
                </c:pt>
                <c:pt idx="5566">
                  <c:v>6.371506328582764</c:v>
                </c:pt>
                <c:pt idx="5567">
                  <c:v>6.37049924850464</c:v>
                </c:pt>
                <c:pt idx="5568">
                  <c:v>6.37336790084839</c:v>
                </c:pt>
                <c:pt idx="5569">
                  <c:v>6.369888896942139</c:v>
                </c:pt>
                <c:pt idx="5570">
                  <c:v>6.38018190383911</c:v>
                </c:pt>
                <c:pt idx="5571">
                  <c:v>6.384652729034424</c:v>
                </c:pt>
                <c:pt idx="5572">
                  <c:v>6.3752227973938</c:v>
                </c:pt>
                <c:pt idx="5573">
                  <c:v>6.413064594268799</c:v>
                </c:pt>
                <c:pt idx="5574">
                  <c:v>6.387933368682858</c:v>
                </c:pt>
                <c:pt idx="5575">
                  <c:v>6.391473407745361</c:v>
                </c:pt>
                <c:pt idx="5576">
                  <c:v>6.395623798370364</c:v>
                </c:pt>
                <c:pt idx="5577">
                  <c:v>6.378991718292236</c:v>
                </c:pt>
                <c:pt idx="5578">
                  <c:v>6.361169452667236</c:v>
                </c:pt>
                <c:pt idx="5579">
                  <c:v>6.372651691436768</c:v>
                </c:pt>
                <c:pt idx="5580">
                  <c:v>6.369630451202393</c:v>
                </c:pt>
                <c:pt idx="5581">
                  <c:v>6.373136157989499</c:v>
                </c:pt>
                <c:pt idx="5582">
                  <c:v>6.387776966094968</c:v>
                </c:pt>
                <c:pt idx="5583">
                  <c:v>6.380010242462156</c:v>
                </c:pt>
                <c:pt idx="5584">
                  <c:v>6.38061677932739</c:v>
                </c:pt>
                <c:pt idx="5585">
                  <c:v>6.369383926391602</c:v>
                </c:pt>
                <c:pt idx="5586">
                  <c:v>6.375640029907227</c:v>
                </c:pt>
                <c:pt idx="5587">
                  <c:v>6.363829727172852</c:v>
                </c:pt>
                <c:pt idx="5588">
                  <c:v>6.377440567016599</c:v>
                </c:pt>
                <c:pt idx="5589">
                  <c:v>6.37966835021973</c:v>
                </c:pt>
                <c:pt idx="5590">
                  <c:v>6.374484176635736</c:v>
                </c:pt>
                <c:pt idx="5591">
                  <c:v>6.394324417114255</c:v>
                </c:pt>
                <c:pt idx="5592">
                  <c:v>6.394141311645505</c:v>
                </c:pt>
                <c:pt idx="5593">
                  <c:v>6.39783393859863</c:v>
                </c:pt>
                <c:pt idx="5594">
                  <c:v>6.404440994262698</c:v>
                </c:pt>
                <c:pt idx="5595">
                  <c:v>6.383139724731445</c:v>
                </c:pt>
                <c:pt idx="5596">
                  <c:v>6.40221321105957</c:v>
                </c:pt>
                <c:pt idx="5597">
                  <c:v>6.394675369262692</c:v>
                </c:pt>
                <c:pt idx="5598">
                  <c:v>6.405219192504887</c:v>
                </c:pt>
                <c:pt idx="5599">
                  <c:v>6.394942398071286</c:v>
                </c:pt>
                <c:pt idx="5600">
                  <c:v>6.394026870727535</c:v>
                </c:pt>
                <c:pt idx="5601">
                  <c:v>6.402182693481445</c:v>
                </c:pt>
                <c:pt idx="5602">
                  <c:v>6.418280715942383</c:v>
                </c:pt>
                <c:pt idx="5603">
                  <c:v>6.403796310424808</c:v>
                </c:pt>
                <c:pt idx="5604">
                  <c:v>6.406761283874516</c:v>
                </c:pt>
                <c:pt idx="5605">
                  <c:v>6.40100872039795</c:v>
                </c:pt>
                <c:pt idx="5606">
                  <c:v>6.397552604675288</c:v>
                </c:pt>
                <c:pt idx="5607">
                  <c:v>6.40658199310303</c:v>
                </c:pt>
                <c:pt idx="5608">
                  <c:v>6.417781944274902</c:v>
                </c:pt>
                <c:pt idx="5609">
                  <c:v>6.407600517272948</c:v>
                </c:pt>
                <c:pt idx="5610">
                  <c:v>6.408218498229981</c:v>
                </c:pt>
                <c:pt idx="5611">
                  <c:v>6.418274040222168</c:v>
                </c:pt>
                <c:pt idx="5612">
                  <c:v>6.411522026062012</c:v>
                </c:pt>
                <c:pt idx="5613">
                  <c:v>6.394519920349118</c:v>
                </c:pt>
                <c:pt idx="5614">
                  <c:v>6.406620140075685</c:v>
                </c:pt>
                <c:pt idx="5615">
                  <c:v>6.407821769714356</c:v>
                </c:pt>
                <c:pt idx="5616">
                  <c:v>6.41722118377686</c:v>
                </c:pt>
                <c:pt idx="5617">
                  <c:v>6.407806510925288</c:v>
                </c:pt>
                <c:pt idx="5618">
                  <c:v>6.418106193542481</c:v>
                </c:pt>
                <c:pt idx="5619">
                  <c:v>6.430008049011231</c:v>
                </c:pt>
                <c:pt idx="5620">
                  <c:v>6.44614803314209</c:v>
                </c:pt>
                <c:pt idx="5621">
                  <c:v>6.444896812438965</c:v>
                </c:pt>
                <c:pt idx="5622">
                  <c:v>6.432945365905762</c:v>
                </c:pt>
                <c:pt idx="5623">
                  <c:v>6.421669120788578</c:v>
                </c:pt>
                <c:pt idx="5624">
                  <c:v>6.421592826843262</c:v>
                </c:pt>
                <c:pt idx="5625">
                  <c:v>6.431366081237793</c:v>
                </c:pt>
                <c:pt idx="5626">
                  <c:v>6.424247856140137</c:v>
                </c:pt>
                <c:pt idx="5627">
                  <c:v>6.429752464294435</c:v>
                </c:pt>
                <c:pt idx="5628">
                  <c:v>6.422809715270996</c:v>
                </c:pt>
                <c:pt idx="5629">
                  <c:v>6.435733909606934</c:v>
                </c:pt>
                <c:pt idx="5630">
                  <c:v>6.425380821228027</c:v>
                </c:pt>
                <c:pt idx="5631">
                  <c:v>6.42759334564209</c:v>
                </c:pt>
                <c:pt idx="5632">
                  <c:v>6.427241439819336</c:v>
                </c:pt>
                <c:pt idx="5633">
                  <c:v>6.419158096313477</c:v>
                </c:pt>
                <c:pt idx="5634">
                  <c:v>6.419081802368165</c:v>
                </c:pt>
                <c:pt idx="5635">
                  <c:v>6.421813125610352</c:v>
                </c:pt>
                <c:pt idx="5636">
                  <c:v>6.420958633422852</c:v>
                </c:pt>
                <c:pt idx="5637">
                  <c:v>6.434447402954106</c:v>
                </c:pt>
                <c:pt idx="5638">
                  <c:v>6.409278030395508</c:v>
                </c:pt>
                <c:pt idx="5639">
                  <c:v>6.421424026489255</c:v>
                </c:pt>
                <c:pt idx="5640">
                  <c:v>6.438174362182617</c:v>
                </c:pt>
                <c:pt idx="5641">
                  <c:v>6.451823348999026</c:v>
                </c:pt>
                <c:pt idx="5642">
                  <c:v>6.455379600524903</c:v>
                </c:pt>
                <c:pt idx="5643">
                  <c:v>6.447464103698731</c:v>
                </c:pt>
                <c:pt idx="5644">
                  <c:v>6.440834159851074</c:v>
                </c:pt>
                <c:pt idx="5645">
                  <c:v>6.435394401550293</c:v>
                </c:pt>
                <c:pt idx="5646">
                  <c:v>6.441421623229981</c:v>
                </c:pt>
                <c:pt idx="5647">
                  <c:v>6.448318595886231</c:v>
                </c:pt>
                <c:pt idx="5648">
                  <c:v>6.458587760925288</c:v>
                </c:pt>
                <c:pt idx="5649">
                  <c:v>6.431739921569828</c:v>
                </c:pt>
                <c:pt idx="5650">
                  <c:v>6.454872245788574</c:v>
                </c:pt>
                <c:pt idx="5651">
                  <c:v>6.444252128601076</c:v>
                </c:pt>
                <c:pt idx="5652">
                  <c:v>6.452629203796387</c:v>
                </c:pt>
                <c:pt idx="5653">
                  <c:v>6.447746391296387</c:v>
                </c:pt>
                <c:pt idx="5654">
                  <c:v>6.45524608612061</c:v>
                </c:pt>
                <c:pt idx="5655">
                  <c:v>6.447578544616698</c:v>
                </c:pt>
                <c:pt idx="5656">
                  <c:v>6.451124305725098</c:v>
                </c:pt>
                <c:pt idx="5657">
                  <c:v>6.453519935607908</c:v>
                </c:pt>
                <c:pt idx="5658">
                  <c:v>6.454740638732908</c:v>
                </c:pt>
                <c:pt idx="5659">
                  <c:v>6.450712318420408</c:v>
                </c:pt>
                <c:pt idx="5660">
                  <c:v>6.436460609436037</c:v>
                </c:pt>
                <c:pt idx="5661">
                  <c:v>6.430151100158692</c:v>
                </c:pt>
                <c:pt idx="5662">
                  <c:v>6.447744483947754</c:v>
                </c:pt>
                <c:pt idx="5663">
                  <c:v>6.466993446350098</c:v>
                </c:pt>
                <c:pt idx="5664">
                  <c:v>6.4733411026001</c:v>
                </c:pt>
                <c:pt idx="5665">
                  <c:v>6.466470832824707</c:v>
                </c:pt>
                <c:pt idx="5666">
                  <c:v>6.466592903137207</c:v>
                </c:pt>
                <c:pt idx="5667">
                  <c:v>6.477945442199707</c:v>
                </c:pt>
                <c:pt idx="5668">
                  <c:v>6.480539436340332</c:v>
                </c:pt>
                <c:pt idx="5669">
                  <c:v>6.477426643371582</c:v>
                </c:pt>
                <c:pt idx="5670">
                  <c:v>6.465173835754395</c:v>
                </c:pt>
                <c:pt idx="5671">
                  <c:v>6.452958221435544</c:v>
                </c:pt>
                <c:pt idx="5672">
                  <c:v>6.462296600341797</c:v>
                </c:pt>
                <c:pt idx="5673">
                  <c:v>6.452500457763672</c:v>
                </c:pt>
                <c:pt idx="5674">
                  <c:v>6.455056304931641</c:v>
                </c:pt>
                <c:pt idx="5675">
                  <c:v>6.478005523681641</c:v>
                </c:pt>
                <c:pt idx="5676">
                  <c:v>6.463662261962891</c:v>
                </c:pt>
                <c:pt idx="5677">
                  <c:v>6.474434967041013</c:v>
                </c:pt>
                <c:pt idx="5678">
                  <c:v>6.463109130859375</c:v>
                </c:pt>
                <c:pt idx="5679">
                  <c:v>6.4682666015625</c:v>
                </c:pt>
                <c:pt idx="5680">
                  <c:v>6.4704638671875</c:v>
                </c:pt>
                <c:pt idx="5681">
                  <c:v>6.482155914306641</c:v>
                </c:pt>
                <c:pt idx="5682">
                  <c:v>6.473794097900391</c:v>
                </c:pt>
                <c:pt idx="5683">
                  <c:v>6.471612091064456</c:v>
                </c:pt>
                <c:pt idx="5684">
                  <c:v>6.49105941772461</c:v>
                </c:pt>
                <c:pt idx="5685">
                  <c:v>6.480958099365235</c:v>
                </c:pt>
                <c:pt idx="5686">
                  <c:v>6.470711822509766</c:v>
                </c:pt>
                <c:pt idx="5687">
                  <c:v>6.460061187744144</c:v>
                </c:pt>
                <c:pt idx="5688">
                  <c:v>6.46378719329834</c:v>
                </c:pt>
                <c:pt idx="5689">
                  <c:v>6.458950157165527</c:v>
                </c:pt>
                <c:pt idx="5690">
                  <c:v>6.467174644470211</c:v>
                </c:pt>
                <c:pt idx="5691">
                  <c:v>6.45675289154053</c:v>
                </c:pt>
                <c:pt idx="5692">
                  <c:v>6.457634086608887</c:v>
                </c:pt>
                <c:pt idx="5693">
                  <c:v>6.4697953414917</c:v>
                </c:pt>
                <c:pt idx="5694">
                  <c:v>6.47856151580811</c:v>
                </c:pt>
                <c:pt idx="5695">
                  <c:v>6.484603996276856</c:v>
                </c:pt>
                <c:pt idx="5696">
                  <c:v>6.476333732604984</c:v>
                </c:pt>
                <c:pt idx="5697">
                  <c:v>6.467331047058106</c:v>
                </c:pt>
                <c:pt idx="5698">
                  <c:v>6.462665672302246</c:v>
                </c:pt>
                <c:pt idx="5699">
                  <c:v>6.467052574157711</c:v>
                </c:pt>
                <c:pt idx="5700">
                  <c:v>6.470424766540528</c:v>
                </c:pt>
                <c:pt idx="5701">
                  <c:v>6.464992637634277</c:v>
                </c:pt>
                <c:pt idx="5702">
                  <c:v>6.484871978759766</c:v>
                </c:pt>
                <c:pt idx="5703">
                  <c:v>6.488762969970703</c:v>
                </c:pt>
                <c:pt idx="5704">
                  <c:v>6.499039764404297</c:v>
                </c:pt>
                <c:pt idx="5705">
                  <c:v>6.505334014892578</c:v>
                </c:pt>
                <c:pt idx="5706">
                  <c:v>6.496255035400391</c:v>
                </c:pt>
                <c:pt idx="5707">
                  <c:v>6.489556427001951</c:v>
                </c:pt>
                <c:pt idx="5708">
                  <c:v>6.498238677978516</c:v>
                </c:pt>
                <c:pt idx="5709">
                  <c:v>6.497353668212891</c:v>
                </c:pt>
                <c:pt idx="5710">
                  <c:v>6.483231658935547</c:v>
                </c:pt>
                <c:pt idx="5711">
                  <c:v>6.494294281005859</c:v>
                </c:pt>
                <c:pt idx="5712">
                  <c:v>6.48166000366211</c:v>
                </c:pt>
                <c:pt idx="5713">
                  <c:v>6.475709075927738</c:v>
                </c:pt>
                <c:pt idx="5714">
                  <c:v>6.478577728271485</c:v>
                </c:pt>
                <c:pt idx="5715">
                  <c:v>6.479729766845703</c:v>
                </c:pt>
                <c:pt idx="5716">
                  <c:v>6.470772857666016</c:v>
                </c:pt>
                <c:pt idx="5717">
                  <c:v>6.47730361938477</c:v>
                </c:pt>
                <c:pt idx="5718">
                  <c:v>6.47289239883423</c:v>
                </c:pt>
                <c:pt idx="5719">
                  <c:v>6.484939212799071</c:v>
                </c:pt>
                <c:pt idx="5720">
                  <c:v>6.488860721588138</c:v>
                </c:pt>
                <c:pt idx="5721">
                  <c:v>6.494300479888913</c:v>
                </c:pt>
                <c:pt idx="5722">
                  <c:v>6.500362033843996</c:v>
                </c:pt>
                <c:pt idx="5723">
                  <c:v>6.492393131256105</c:v>
                </c:pt>
                <c:pt idx="5724">
                  <c:v>6.493310565948485</c:v>
                </c:pt>
                <c:pt idx="5725">
                  <c:v>6.485383625030518</c:v>
                </c:pt>
                <c:pt idx="5726">
                  <c:v>6.48042070388794</c:v>
                </c:pt>
                <c:pt idx="5727">
                  <c:v>6.485452289581299</c:v>
                </c:pt>
                <c:pt idx="5728">
                  <c:v>6.496266956329346</c:v>
                </c:pt>
                <c:pt idx="5729">
                  <c:v>6.511418933868407</c:v>
                </c:pt>
                <c:pt idx="5730">
                  <c:v>6.515096302032471</c:v>
                </c:pt>
                <c:pt idx="5731">
                  <c:v>6.518476123809815</c:v>
                </c:pt>
                <c:pt idx="5732">
                  <c:v>6.52292406082153</c:v>
                </c:pt>
                <c:pt idx="5733">
                  <c:v>6.50540697097778</c:v>
                </c:pt>
                <c:pt idx="5734">
                  <c:v>6.52255784988403</c:v>
                </c:pt>
                <c:pt idx="5735">
                  <c:v>6.521665210723877</c:v>
                </c:pt>
                <c:pt idx="5736">
                  <c:v>6.524045581817627</c:v>
                </c:pt>
                <c:pt idx="5737">
                  <c:v>6.528684253692627</c:v>
                </c:pt>
                <c:pt idx="5738">
                  <c:v>6.525006885528565</c:v>
                </c:pt>
                <c:pt idx="5739">
                  <c:v>6.529950733184815</c:v>
                </c:pt>
                <c:pt idx="5740">
                  <c:v>6.532872791290283</c:v>
                </c:pt>
                <c:pt idx="5741">
                  <c:v>6.533712024688721</c:v>
                </c:pt>
                <c:pt idx="5742">
                  <c:v>6.535497303009033</c:v>
                </c:pt>
                <c:pt idx="5743">
                  <c:v>6.526530857086176</c:v>
                </c:pt>
                <c:pt idx="5744">
                  <c:v>6.524291629791257</c:v>
                </c:pt>
                <c:pt idx="5745">
                  <c:v>6.52408372879028</c:v>
                </c:pt>
                <c:pt idx="5746">
                  <c:v>6.531701679229736</c:v>
                </c:pt>
                <c:pt idx="5747">
                  <c:v>6.537744159698486</c:v>
                </c:pt>
                <c:pt idx="5748">
                  <c:v>6.528085346221919</c:v>
                </c:pt>
                <c:pt idx="5749">
                  <c:v>6.531310195922856</c:v>
                </c:pt>
                <c:pt idx="5750">
                  <c:v>6.53380500793457</c:v>
                </c:pt>
                <c:pt idx="5751">
                  <c:v>6.545676345825195</c:v>
                </c:pt>
                <c:pt idx="5752">
                  <c:v>6.550543899536133</c:v>
                </c:pt>
                <c:pt idx="5753">
                  <c:v>6.52336799621582</c:v>
                </c:pt>
                <c:pt idx="5754">
                  <c:v>6.510398979187009</c:v>
                </c:pt>
                <c:pt idx="5755">
                  <c:v>6.552597160339356</c:v>
                </c:pt>
                <c:pt idx="5756">
                  <c:v>6.541916007995606</c:v>
                </c:pt>
                <c:pt idx="5757">
                  <c:v>6.550338859558106</c:v>
                </c:pt>
                <c:pt idx="5758">
                  <c:v>6.544832344055176</c:v>
                </c:pt>
                <c:pt idx="5759">
                  <c:v>6.540987129211426</c:v>
                </c:pt>
                <c:pt idx="5760">
                  <c:v>6.531938667297362</c:v>
                </c:pt>
                <c:pt idx="5761">
                  <c:v>6.546144599914551</c:v>
                </c:pt>
                <c:pt idx="5762">
                  <c:v>6.54947101593018</c:v>
                </c:pt>
                <c:pt idx="5763">
                  <c:v>6.560926551818845</c:v>
                </c:pt>
                <c:pt idx="5764">
                  <c:v>6.546236629486084</c:v>
                </c:pt>
                <c:pt idx="5765">
                  <c:v>6.56164800643921</c:v>
                </c:pt>
                <c:pt idx="5766">
                  <c:v>6.553087825775147</c:v>
                </c:pt>
                <c:pt idx="5767">
                  <c:v>6.564013118743897</c:v>
                </c:pt>
                <c:pt idx="5768">
                  <c:v>6.564707393646239</c:v>
                </c:pt>
                <c:pt idx="5769">
                  <c:v>6.564596767425533</c:v>
                </c:pt>
                <c:pt idx="5770">
                  <c:v>6.562197322845455</c:v>
                </c:pt>
                <c:pt idx="5771">
                  <c:v>6.573656673431397</c:v>
                </c:pt>
                <c:pt idx="5772">
                  <c:v>6.57898199081421</c:v>
                </c:pt>
                <c:pt idx="5773">
                  <c:v>6.57103216171265</c:v>
                </c:pt>
                <c:pt idx="5774">
                  <c:v>6.56423818588257</c:v>
                </c:pt>
                <c:pt idx="5775">
                  <c:v>6.561665172576904</c:v>
                </c:pt>
                <c:pt idx="5776">
                  <c:v>6.56069814682007</c:v>
                </c:pt>
                <c:pt idx="5777">
                  <c:v>6.553915615081785</c:v>
                </c:pt>
                <c:pt idx="5778">
                  <c:v>6.551527614593506</c:v>
                </c:pt>
                <c:pt idx="5779">
                  <c:v>6.550291652679443</c:v>
                </c:pt>
                <c:pt idx="5780">
                  <c:v>6.562468166351318</c:v>
                </c:pt>
                <c:pt idx="5781">
                  <c:v>6.565413112640381</c:v>
                </c:pt>
                <c:pt idx="5782">
                  <c:v>6.550551052093506</c:v>
                </c:pt>
                <c:pt idx="5783">
                  <c:v>6.552733058929441</c:v>
                </c:pt>
                <c:pt idx="5784">
                  <c:v>6.565573329925535</c:v>
                </c:pt>
                <c:pt idx="5785">
                  <c:v>6.585978145599367</c:v>
                </c:pt>
                <c:pt idx="5786">
                  <c:v>6.575758571624756</c:v>
                </c:pt>
                <c:pt idx="5787">
                  <c:v>6.563924903869629</c:v>
                </c:pt>
                <c:pt idx="5788">
                  <c:v>6.558401222229004</c:v>
                </c:pt>
                <c:pt idx="5789">
                  <c:v>6.561071510314942</c:v>
                </c:pt>
                <c:pt idx="5790">
                  <c:v>6.565847511291504</c:v>
                </c:pt>
                <c:pt idx="5791">
                  <c:v>6.578657264709473</c:v>
                </c:pt>
                <c:pt idx="5792">
                  <c:v>6.58688365936279</c:v>
                </c:pt>
                <c:pt idx="5793">
                  <c:v>6.588398094177247</c:v>
                </c:pt>
                <c:pt idx="5794">
                  <c:v>6.58169948577881</c:v>
                </c:pt>
                <c:pt idx="5795">
                  <c:v>6.594566459655759</c:v>
                </c:pt>
                <c:pt idx="5796">
                  <c:v>6.5879594039917</c:v>
                </c:pt>
                <c:pt idx="5797">
                  <c:v>6.596305961608887</c:v>
                </c:pt>
                <c:pt idx="5798">
                  <c:v>6.597145195007326</c:v>
                </c:pt>
                <c:pt idx="5799">
                  <c:v>6.592025871276853</c:v>
                </c:pt>
                <c:pt idx="5800">
                  <c:v>6.580810661315914</c:v>
                </c:pt>
                <c:pt idx="5801">
                  <c:v>6.575794334411622</c:v>
                </c:pt>
                <c:pt idx="5802">
                  <c:v>6.585815544128414</c:v>
                </c:pt>
                <c:pt idx="5803">
                  <c:v>6.60041820526123</c:v>
                </c:pt>
                <c:pt idx="5804">
                  <c:v>6.598186607360837</c:v>
                </c:pt>
                <c:pt idx="5805">
                  <c:v>6.580982322692871</c:v>
                </c:pt>
                <c:pt idx="5806">
                  <c:v>6.573124046325681</c:v>
                </c:pt>
                <c:pt idx="5807">
                  <c:v>6.590938682556152</c:v>
                </c:pt>
                <c:pt idx="5808">
                  <c:v>6.59213268280029</c:v>
                </c:pt>
                <c:pt idx="5809">
                  <c:v>6.59021770477295</c:v>
                </c:pt>
                <c:pt idx="5810">
                  <c:v>6.58383190155029</c:v>
                </c:pt>
                <c:pt idx="5811">
                  <c:v>6.58586799621582</c:v>
                </c:pt>
                <c:pt idx="5812">
                  <c:v>6.581611270904541</c:v>
                </c:pt>
                <c:pt idx="5813">
                  <c:v>6.586227054595947</c:v>
                </c:pt>
                <c:pt idx="5814">
                  <c:v>6.574538822174071</c:v>
                </c:pt>
                <c:pt idx="5815">
                  <c:v>6.596847171783447</c:v>
                </c:pt>
                <c:pt idx="5816">
                  <c:v>6.606692905426028</c:v>
                </c:pt>
                <c:pt idx="5817">
                  <c:v>6.60663949966431</c:v>
                </c:pt>
                <c:pt idx="5818">
                  <c:v>6.603145236968988</c:v>
                </c:pt>
                <c:pt idx="5819">
                  <c:v>6.593577976226804</c:v>
                </c:pt>
                <c:pt idx="5820">
                  <c:v>6.596976871490476</c:v>
                </c:pt>
                <c:pt idx="5821">
                  <c:v>6.609382266998286</c:v>
                </c:pt>
                <c:pt idx="5822">
                  <c:v>6.614097232818601</c:v>
                </c:pt>
                <c:pt idx="5823">
                  <c:v>6.600745792388916</c:v>
                </c:pt>
                <c:pt idx="5824">
                  <c:v>6.594417209625238</c:v>
                </c:pt>
                <c:pt idx="5825">
                  <c:v>6.60412179946899</c:v>
                </c:pt>
                <c:pt idx="5826">
                  <c:v>6.606837863922116</c:v>
                </c:pt>
                <c:pt idx="5827">
                  <c:v>6.613235111236571</c:v>
                </c:pt>
                <c:pt idx="5828">
                  <c:v>6.619781131744385</c:v>
                </c:pt>
                <c:pt idx="5829">
                  <c:v>6.615752811431885</c:v>
                </c:pt>
                <c:pt idx="5830">
                  <c:v>6.627311344146726</c:v>
                </c:pt>
                <c:pt idx="5831">
                  <c:v>6.620162601470946</c:v>
                </c:pt>
                <c:pt idx="5832">
                  <c:v>6.611888523101807</c:v>
                </c:pt>
                <c:pt idx="5833">
                  <c:v>6.608844394683838</c:v>
                </c:pt>
                <c:pt idx="5834">
                  <c:v>6.609416599273682</c:v>
                </c:pt>
                <c:pt idx="5835">
                  <c:v>6.614928836822504</c:v>
                </c:pt>
                <c:pt idx="5836">
                  <c:v>6.617408390045166</c:v>
                </c:pt>
                <c:pt idx="5837">
                  <c:v>6.61163818359375</c:v>
                </c:pt>
                <c:pt idx="5838">
                  <c:v>6.609212036132813</c:v>
                </c:pt>
                <c:pt idx="5839">
                  <c:v>6.606176490783692</c:v>
                </c:pt>
                <c:pt idx="5840">
                  <c:v>6.61371004104614</c:v>
                </c:pt>
                <c:pt idx="5841">
                  <c:v>6.62707674026489</c:v>
                </c:pt>
                <c:pt idx="5842">
                  <c:v>6.622132415771482</c:v>
                </c:pt>
                <c:pt idx="5843">
                  <c:v>6.631875152587891</c:v>
                </c:pt>
                <c:pt idx="5844">
                  <c:v>6.618066902160645</c:v>
                </c:pt>
                <c:pt idx="5845">
                  <c:v>6.620050544738767</c:v>
                </c:pt>
                <c:pt idx="5846">
                  <c:v>6.624277229309077</c:v>
                </c:pt>
                <c:pt idx="5847">
                  <c:v>6.619409675598145</c:v>
                </c:pt>
                <c:pt idx="5848">
                  <c:v>6.620269889831543</c:v>
                </c:pt>
                <c:pt idx="5849">
                  <c:v>6.623588676452634</c:v>
                </c:pt>
                <c:pt idx="5850">
                  <c:v>6.629595870971677</c:v>
                </c:pt>
                <c:pt idx="5851">
                  <c:v>6.632083053588867</c:v>
                </c:pt>
                <c:pt idx="5852">
                  <c:v>6.63138114929199</c:v>
                </c:pt>
                <c:pt idx="5853">
                  <c:v>6.632537002563477</c:v>
                </c:pt>
                <c:pt idx="5854">
                  <c:v>6.628455276489249</c:v>
                </c:pt>
                <c:pt idx="5855">
                  <c:v>6.634364242553708</c:v>
                </c:pt>
                <c:pt idx="5856">
                  <c:v>6.63814079284668</c:v>
                </c:pt>
                <c:pt idx="5857">
                  <c:v>6.636420364379883</c:v>
                </c:pt>
                <c:pt idx="5858">
                  <c:v>6.636611099243167</c:v>
                </c:pt>
                <c:pt idx="5859">
                  <c:v>6.631965751647947</c:v>
                </c:pt>
                <c:pt idx="5860">
                  <c:v>6.636997337341309</c:v>
                </c:pt>
                <c:pt idx="5861">
                  <c:v>6.640476341247556</c:v>
                </c:pt>
                <c:pt idx="5862">
                  <c:v>6.631015892028809</c:v>
                </c:pt>
                <c:pt idx="5863">
                  <c:v>6.647156352996824</c:v>
                </c:pt>
                <c:pt idx="5864">
                  <c:v>6.649949188232422</c:v>
                </c:pt>
                <c:pt idx="5865">
                  <c:v>6.645581359863277</c:v>
                </c:pt>
                <c:pt idx="5866">
                  <c:v>6.657876129150388</c:v>
                </c:pt>
                <c:pt idx="5867">
                  <c:v>6.6512385559082</c:v>
                </c:pt>
                <c:pt idx="5868">
                  <c:v>6.635502929687496</c:v>
                </c:pt>
                <c:pt idx="5869">
                  <c:v>6.642949218749996</c:v>
                </c:pt>
                <c:pt idx="5870">
                  <c:v>6.651326293945313</c:v>
                </c:pt>
                <c:pt idx="5871">
                  <c:v>6.643902893066404</c:v>
                </c:pt>
                <c:pt idx="5872">
                  <c:v>6.649296875</c:v>
                </c:pt>
                <c:pt idx="5873">
                  <c:v>6.646905059814449</c:v>
                </c:pt>
                <c:pt idx="5874">
                  <c:v>6.651048774719238</c:v>
                </c:pt>
                <c:pt idx="5875">
                  <c:v>6.653226966857906</c:v>
                </c:pt>
                <c:pt idx="5876">
                  <c:v>6.654340858459467</c:v>
                </c:pt>
                <c:pt idx="5877">
                  <c:v>6.647577400207517</c:v>
                </c:pt>
                <c:pt idx="5878">
                  <c:v>6.664255256652827</c:v>
                </c:pt>
                <c:pt idx="5879">
                  <c:v>6.669298286437987</c:v>
                </c:pt>
                <c:pt idx="5880">
                  <c:v>6.668481941223145</c:v>
                </c:pt>
                <c:pt idx="5881">
                  <c:v>6.661737556457514</c:v>
                </c:pt>
                <c:pt idx="5882">
                  <c:v>6.665268058776855</c:v>
                </c:pt>
                <c:pt idx="5883">
                  <c:v>6.677589530944824</c:v>
                </c:pt>
                <c:pt idx="5884">
                  <c:v>6.689491386413575</c:v>
                </c:pt>
                <c:pt idx="5885">
                  <c:v>6.674888725280762</c:v>
                </c:pt>
                <c:pt idx="5886">
                  <c:v>6.675438041687009</c:v>
                </c:pt>
                <c:pt idx="5887">
                  <c:v>6.6583939743042</c:v>
                </c:pt>
                <c:pt idx="5888">
                  <c:v>6.653381462097168</c:v>
                </c:pt>
                <c:pt idx="5889">
                  <c:v>6.658264274597168</c:v>
                </c:pt>
                <c:pt idx="5890">
                  <c:v>6.684007759094237</c:v>
                </c:pt>
                <c:pt idx="5891">
                  <c:v>6.673433418273926</c:v>
                </c:pt>
                <c:pt idx="5892">
                  <c:v>6.676195259094237</c:v>
                </c:pt>
                <c:pt idx="5893">
                  <c:v>6.687924499511716</c:v>
                </c:pt>
                <c:pt idx="5894">
                  <c:v>6.684250946044919</c:v>
                </c:pt>
                <c:pt idx="5895">
                  <c:v>6.691969985961914</c:v>
                </c:pt>
                <c:pt idx="5896">
                  <c:v>6.68953620910644</c:v>
                </c:pt>
                <c:pt idx="5897">
                  <c:v>6.68556510925293</c:v>
                </c:pt>
                <c:pt idx="5898">
                  <c:v>6.687586898803706</c:v>
                </c:pt>
                <c:pt idx="5899">
                  <c:v>6.671656723022461</c:v>
                </c:pt>
                <c:pt idx="5900">
                  <c:v>6.686610336303708</c:v>
                </c:pt>
                <c:pt idx="5901">
                  <c:v>6.692059631347654</c:v>
                </c:pt>
                <c:pt idx="5902">
                  <c:v>6.686650390625</c:v>
                </c:pt>
                <c:pt idx="5903">
                  <c:v>6.679288024902345</c:v>
                </c:pt>
                <c:pt idx="5904">
                  <c:v>6.66925918579102</c:v>
                </c:pt>
                <c:pt idx="5905">
                  <c:v>6.673743839263916</c:v>
                </c:pt>
                <c:pt idx="5906">
                  <c:v>6.67320978164673</c:v>
                </c:pt>
                <c:pt idx="5907">
                  <c:v>6.677207584381105</c:v>
                </c:pt>
                <c:pt idx="5908">
                  <c:v>6.69231378555298</c:v>
                </c:pt>
                <c:pt idx="5909">
                  <c:v>6.68460428237915</c:v>
                </c:pt>
                <c:pt idx="5910">
                  <c:v>6.68728982925415</c:v>
                </c:pt>
                <c:pt idx="5911">
                  <c:v>6.679072971343994</c:v>
                </c:pt>
                <c:pt idx="5912">
                  <c:v>6.674388523101807</c:v>
                </c:pt>
                <c:pt idx="5913">
                  <c:v>6.678001041412354</c:v>
                </c:pt>
                <c:pt idx="5914">
                  <c:v>6.68102228164673</c:v>
                </c:pt>
                <c:pt idx="5915">
                  <c:v>6.690442199707031</c:v>
                </c:pt>
                <c:pt idx="5916">
                  <c:v>6.689099426269531</c:v>
                </c:pt>
                <c:pt idx="5917">
                  <c:v>6.690198059082029</c:v>
                </c:pt>
                <c:pt idx="5918">
                  <c:v>6.696610565185544</c:v>
                </c:pt>
                <c:pt idx="5919">
                  <c:v>6.682595367431638</c:v>
                </c:pt>
                <c:pt idx="5920">
                  <c:v>6.687675590515137</c:v>
                </c:pt>
                <c:pt idx="5921">
                  <c:v>6.696674461364746</c:v>
                </c:pt>
                <c:pt idx="5922">
                  <c:v>6.692028160095211</c:v>
                </c:pt>
                <c:pt idx="5923">
                  <c:v>6.691059226989743</c:v>
                </c:pt>
                <c:pt idx="5924">
                  <c:v>6.689462776184082</c:v>
                </c:pt>
                <c:pt idx="5925">
                  <c:v>6.690992946624753</c:v>
                </c:pt>
                <c:pt idx="5926">
                  <c:v>6.676560039520264</c:v>
                </c:pt>
                <c:pt idx="5927">
                  <c:v>6.684006328582761</c:v>
                </c:pt>
                <c:pt idx="5928">
                  <c:v>6.693969364166257</c:v>
                </c:pt>
                <c:pt idx="5929">
                  <c:v>6.692103977203366</c:v>
                </c:pt>
                <c:pt idx="5930">
                  <c:v>6.68950235366821</c:v>
                </c:pt>
                <c:pt idx="5931">
                  <c:v>6.703937168121338</c:v>
                </c:pt>
                <c:pt idx="5932">
                  <c:v>6.708209629058838</c:v>
                </c:pt>
                <c:pt idx="5933">
                  <c:v>6.694713230133054</c:v>
                </c:pt>
                <c:pt idx="5934">
                  <c:v>6.690196628570554</c:v>
                </c:pt>
                <c:pt idx="5935">
                  <c:v>6.6989794921875</c:v>
                </c:pt>
                <c:pt idx="5936">
                  <c:v>6.70837890625</c:v>
                </c:pt>
                <c:pt idx="5937">
                  <c:v>6.719617004394533</c:v>
                </c:pt>
                <c:pt idx="5938">
                  <c:v>6.720044250488278</c:v>
                </c:pt>
                <c:pt idx="5939">
                  <c:v>6.73212921142578</c:v>
                </c:pt>
                <c:pt idx="5940">
                  <c:v>6.73723041534424</c:v>
                </c:pt>
                <c:pt idx="5941">
                  <c:v>6.723001594543457</c:v>
                </c:pt>
                <c:pt idx="5942">
                  <c:v>6.706735248565671</c:v>
                </c:pt>
                <c:pt idx="5943">
                  <c:v>6.702790851593018</c:v>
                </c:pt>
                <c:pt idx="5944">
                  <c:v>6.710569019317627</c:v>
                </c:pt>
                <c:pt idx="5945">
                  <c:v>6.717515583038327</c:v>
                </c:pt>
                <c:pt idx="5946">
                  <c:v>6.717862720489502</c:v>
                </c:pt>
                <c:pt idx="5947">
                  <c:v>6.726956958770747</c:v>
                </c:pt>
                <c:pt idx="5948">
                  <c:v>6.731912250518796</c:v>
                </c:pt>
                <c:pt idx="5949">
                  <c:v>6.714570636749265</c:v>
                </c:pt>
                <c:pt idx="5950">
                  <c:v>6.71678840637207</c:v>
                </c:pt>
                <c:pt idx="5951">
                  <c:v>6.716757888793945</c:v>
                </c:pt>
                <c:pt idx="5952">
                  <c:v>6.713426704406738</c:v>
                </c:pt>
                <c:pt idx="5953">
                  <c:v>6.71592533111572</c:v>
                </c:pt>
                <c:pt idx="5954">
                  <c:v>6.725607032775879</c:v>
                </c:pt>
                <c:pt idx="5955">
                  <c:v>6.719276542663576</c:v>
                </c:pt>
                <c:pt idx="5956">
                  <c:v>6.714422340393067</c:v>
                </c:pt>
                <c:pt idx="5957">
                  <c:v>6.721137638092038</c:v>
                </c:pt>
                <c:pt idx="5958">
                  <c:v>6.730971927642822</c:v>
                </c:pt>
                <c:pt idx="5959">
                  <c:v>6.73438751220703</c:v>
                </c:pt>
                <c:pt idx="5960">
                  <c:v>6.734661693572998</c:v>
                </c:pt>
                <c:pt idx="5961">
                  <c:v>6.746113414764406</c:v>
                </c:pt>
                <c:pt idx="5962">
                  <c:v>6.730982418060303</c:v>
                </c:pt>
                <c:pt idx="5963">
                  <c:v>6.725226039886475</c:v>
                </c:pt>
                <c:pt idx="5964">
                  <c:v>6.73131048202515</c:v>
                </c:pt>
                <c:pt idx="5965">
                  <c:v>6.727617855072022</c:v>
                </c:pt>
                <c:pt idx="5966">
                  <c:v>6.727594966888422</c:v>
                </c:pt>
                <c:pt idx="5967">
                  <c:v>6.713106746673584</c:v>
                </c:pt>
                <c:pt idx="5968">
                  <c:v>6.708193416595456</c:v>
                </c:pt>
                <c:pt idx="5969">
                  <c:v>6.73265325546265</c:v>
                </c:pt>
                <c:pt idx="5970">
                  <c:v>6.740774745941163</c:v>
                </c:pt>
                <c:pt idx="5971">
                  <c:v>6.736805553436278</c:v>
                </c:pt>
                <c:pt idx="5972">
                  <c:v>6.730759258270264</c:v>
                </c:pt>
                <c:pt idx="5973">
                  <c:v>6.721954936981197</c:v>
                </c:pt>
                <c:pt idx="5974">
                  <c:v>6.707684154510495</c:v>
                </c:pt>
                <c:pt idx="5975">
                  <c:v>6.711849803924564</c:v>
                </c:pt>
                <c:pt idx="5976">
                  <c:v>6.731838817596436</c:v>
                </c:pt>
                <c:pt idx="5977">
                  <c:v>6.746288890838623</c:v>
                </c:pt>
                <c:pt idx="5978">
                  <c:v>6.735134716033936</c:v>
                </c:pt>
                <c:pt idx="5979">
                  <c:v>6.731799716949463</c:v>
                </c:pt>
                <c:pt idx="5980">
                  <c:v>6.74264108657837</c:v>
                </c:pt>
                <c:pt idx="5981">
                  <c:v>6.742692584991455</c:v>
                </c:pt>
                <c:pt idx="5982">
                  <c:v>6.743269557952881</c:v>
                </c:pt>
                <c:pt idx="5983">
                  <c:v>6.745676631927488</c:v>
                </c:pt>
                <c:pt idx="5984">
                  <c:v>6.748232479095456</c:v>
                </c:pt>
                <c:pt idx="5985">
                  <c:v>6.749804134368897</c:v>
                </c:pt>
                <c:pt idx="5986">
                  <c:v>6.742800350189206</c:v>
                </c:pt>
                <c:pt idx="5987">
                  <c:v>6.7382074546814</c:v>
                </c:pt>
                <c:pt idx="5988">
                  <c:v>6.762476558685297</c:v>
                </c:pt>
                <c:pt idx="5989">
                  <c:v>6.769869441986084</c:v>
                </c:pt>
                <c:pt idx="5990">
                  <c:v>6.756670589447022</c:v>
                </c:pt>
                <c:pt idx="5991">
                  <c:v>6.739885921478272</c:v>
                </c:pt>
                <c:pt idx="5992">
                  <c:v>6.747576351165769</c:v>
                </c:pt>
                <c:pt idx="5993">
                  <c:v>6.749956722259522</c:v>
                </c:pt>
                <c:pt idx="5994">
                  <c:v>6.761171932220456</c:v>
                </c:pt>
                <c:pt idx="5995">
                  <c:v>6.767122859954834</c:v>
                </c:pt>
                <c:pt idx="5996">
                  <c:v>6.767817134857178</c:v>
                </c:pt>
                <c:pt idx="5997">
                  <c:v>6.776323909759525</c:v>
                </c:pt>
                <c:pt idx="5998">
                  <c:v>6.7768922996521</c:v>
                </c:pt>
                <c:pt idx="5999">
                  <c:v>6.78357946395874</c:v>
                </c:pt>
                <c:pt idx="6000">
                  <c:v>6.77927267074585</c:v>
                </c:pt>
                <c:pt idx="6001">
                  <c:v>6.771467800140381</c:v>
                </c:pt>
                <c:pt idx="6002">
                  <c:v>6.786154384613038</c:v>
                </c:pt>
                <c:pt idx="6003">
                  <c:v>6.78835355758667</c:v>
                </c:pt>
                <c:pt idx="6004">
                  <c:v>6.780861492156983</c:v>
                </c:pt>
                <c:pt idx="6005">
                  <c:v>6.776733989715577</c:v>
                </c:pt>
                <c:pt idx="6006">
                  <c:v>6.757431621551511</c:v>
                </c:pt>
                <c:pt idx="6007">
                  <c:v>6.764595623016355</c:v>
                </c:pt>
                <c:pt idx="6008">
                  <c:v>6.768162364959717</c:v>
                </c:pt>
                <c:pt idx="6009">
                  <c:v>6.764227504730225</c:v>
                </c:pt>
                <c:pt idx="6010">
                  <c:v>6.769354457855225</c:v>
                </c:pt>
                <c:pt idx="6011">
                  <c:v>6.771801586151123</c:v>
                </c:pt>
                <c:pt idx="6012">
                  <c:v>6.784191722869873</c:v>
                </c:pt>
                <c:pt idx="6013">
                  <c:v>6.787571544647214</c:v>
                </c:pt>
                <c:pt idx="6014">
                  <c:v>6.777535076141355</c:v>
                </c:pt>
                <c:pt idx="6015">
                  <c:v>6.785217876434326</c:v>
                </c:pt>
                <c:pt idx="6016">
                  <c:v>6.785591716766357</c:v>
                </c:pt>
                <c:pt idx="6017">
                  <c:v>6.781002635955811</c:v>
                </c:pt>
                <c:pt idx="6018">
                  <c:v>6.77926313400269</c:v>
                </c:pt>
                <c:pt idx="6019">
                  <c:v>6.773739452362064</c:v>
                </c:pt>
                <c:pt idx="6020">
                  <c:v>6.780083293914795</c:v>
                </c:pt>
                <c:pt idx="6021">
                  <c:v>6.773415203094482</c:v>
                </c:pt>
                <c:pt idx="6022">
                  <c:v>6.781006450653077</c:v>
                </c:pt>
                <c:pt idx="6023">
                  <c:v>6.796082134246827</c:v>
                </c:pt>
                <c:pt idx="6024">
                  <c:v>6.78801118850708</c:v>
                </c:pt>
                <c:pt idx="6025">
                  <c:v>6.79625093460083</c:v>
                </c:pt>
                <c:pt idx="6026">
                  <c:v>6.813645000457764</c:v>
                </c:pt>
                <c:pt idx="6027">
                  <c:v>6.804215068817136</c:v>
                </c:pt>
                <c:pt idx="6028">
                  <c:v>6.807102794647217</c:v>
                </c:pt>
                <c:pt idx="6029">
                  <c:v>6.813679332733157</c:v>
                </c:pt>
                <c:pt idx="6030">
                  <c:v>6.814045543670651</c:v>
                </c:pt>
                <c:pt idx="6031">
                  <c:v>6.80998670578003</c:v>
                </c:pt>
                <c:pt idx="6032">
                  <c:v>6.802116985321045</c:v>
                </c:pt>
                <c:pt idx="6033">
                  <c:v>6.801735515594482</c:v>
                </c:pt>
                <c:pt idx="6034">
                  <c:v>6.808109874725339</c:v>
                </c:pt>
                <c:pt idx="6035">
                  <c:v>6.814352626800535</c:v>
                </c:pt>
                <c:pt idx="6036">
                  <c:v>6.810858364105225</c:v>
                </c:pt>
                <c:pt idx="6037">
                  <c:v>6.799739475250245</c:v>
                </c:pt>
                <c:pt idx="6038">
                  <c:v>6.807136173248287</c:v>
                </c:pt>
                <c:pt idx="6039">
                  <c:v>6.812436695098877</c:v>
                </c:pt>
                <c:pt idx="6040">
                  <c:v>6.814725513458247</c:v>
                </c:pt>
                <c:pt idx="6041">
                  <c:v>6.820253009796143</c:v>
                </c:pt>
                <c:pt idx="6042">
                  <c:v>6.822997684478757</c:v>
                </c:pt>
                <c:pt idx="6043">
                  <c:v>6.820655460357666</c:v>
                </c:pt>
                <c:pt idx="6044">
                  <c:v>6.83156930923462</c:v>
                </c:pt>
                <c:pt idx="6045">
                  <c:v>6.819755668640137</c:v>
                </c:pt>
                <c:pt idx="6046">
                  <c:v>6.817382926940913</c:v>
                </c:pt>
                <c:pt idx="6047">
                  <c:v>6.832946891784668</c:v>
                </c:pt>
                <c:pt idx="6048">
                  <c:v>6.828292961120606</c:v>
                </c:pt>
                <c:pt idx="6049">
                  <c:v>6.832660789489747</c:v>
                </c:pt>
                <c:pt idx="6050">
                  <c:v>6.840582008361816</c:v>
                </c:pt>
                <c:pt idx="6051">
                  <c:v>6.837812538146967</c:v>
                </c:pt>
                <c:pt idx="6052">
                  <c:v>6.832174415588379</c:v>
                </c:pt>
                <c:pt idx="6053">
                  <c:v>6.82629978179932</c:v>
                </c:pt>
                <c:pt idx="6054">
                  <c:v>6.83091556549072</c:v>
                </c:pt>
                <c:pt idx="6055">
                  <c:v>6.83993350982666</c:v>
                </c:pt>
                <c:pt idx="6056">
                  <c:v>6.832109565734863</c:v>
                </c:pt>
                <c:pt idx="6057">
                  <c:v>6.828119392395017</c:v>
                </c:pt>
                <c:pt idx="6058">
                  <c:v>6.826013679504395</c:v>
                </c:pt>
                <c:pt idx="6059">
                  <c:v>6.828683967590329</c:v>
                </c:pt>
                <c:pt idx="6060">
                  <c:v>6.840246315002442</c:v>
                </c:pt>
                <c:pt idx="6061">
                  <c:v>6.84127628326416</c:v>
                </c:pt>
                <c:pt idx="6062">
                  <c:v>6.837493534088135</c:v>
                </c:pt>
                <c:pt idx="6063">
                  <c:v>6.831882114410401</c:v>
                </c:pt>
                <c:pt idx="6064">
                  <c:v>6.835857028961182</c:v>
                </c:pt>
                <c:pt idx="6065">
                  <c:v>6.831370944976807</c:v>
                </c:pt>
                <c:pt idx="6066">
                  <c:v>6.828120822906488</c:v>
                </c:pt>
                <c:pt idx="6067">
                  <c:v>6.83205759048462</c:v>
                </c:pt>
                <c:pt idx="6068">
                  <c:v>6.841888065338135</c:v>
                </c:pt>
                <c:pt idx="6069">
                  <c:v>6.83458292007446</c:v>
                </c:pt>
                <c:pt idx="6070">
                  <c:v>6.830959911346436</c:v>
                </c:pt>
                <c:pt idx="6071">
                  <c:v>6.827496166229244</c:v>
                </c:pt>
                <c:pt idx="6072">
                  <c:v>6.833828563690186</c:v>
                </c:pt>
                <c:pt idx="6073">
                  <c:v>6.837772960662842</c:v>
                </c:pt>
                <c:pt idx="6074">
                  <c:v>6.818775768280028</c:v>
                </c:pt>
                <c:pt idx="6075">
                  <c:v>6.816097850799561</c:v>
                </c:pt>
                <c:pt idx="6076">
                  <c:v>6.830593700408936</c:v>
                </c:pt>
                <c:pt idx="6077">
                  <c:v>6.829193706512449</c:v>
                </c:pt>
                <c:pt idx="6078">
                  <c:v>6.834534282684326</c:v>
                </c:pt>
                <c:pt idx="6079">
                  <c:v>6.834778423309328</c:v>
                </c:pt>
                <c:pt idx="6080">
                  <c:v>6.844006175994873</c:v>
                </c:pt>
                <c:pt idx="6081">
                  <c:v>6.838680858612061</c:v>
                </c:pt>
                <c:pt idx="6082">
                  <c:v>6.833933467864989</c:v>
                </c:pt>
                <c:pt idx="6083">
                  <c:v>6.829599971771239</c:v>
                </c:pt>
                <c:pt idx="6084">
                  <c:v>6.828085060119626</c:v>
                </c:pt>
                <c:pt idx="6085">
                  <c:v>6.821783180236817</c:v>
                </c:pt>
                <c:pt idx="6086">
                  <c:v>6.83727085113525</c:v>
                </c:pt>
                <c:pt idx="6087">
                  <c:v>6.838308448791504</c:v>
                </c:pt>
                <c:pt idx="6088">
                  <c:v>6.837035293579102</c:v>
                </c:pt>
                <c:pt idx="6089">
                  <c:v>6.853468532562256</c:v>
                </c:pt>
                <c:pt idx="6090">
                  <c:v>6.85006010055542</c:v>
                </c:pt>
                <c:pt idx="6091">
                  <c:v>6.845650310516357</c:v>
                </c:pt>
                <c:pt idx="6092">
                  <c:v>6.854744548797605</c:v>
                </c:pt>
                <c:pt idx="6093">
                  <c:v>6.848036403656006</c:v>
                </c:pt>
                <c:pt idx="6094">
                  <c:v>6.849318141937256</c:v>
                </c:pt>
                <c:pt idx="6095">
                  <c:v>6.859190578460691</c:v>
                </c:pt>
                <c:pt idx="6096">
                  <c:v>6.853407497406006</c:v>
                </c:pt>
                <c:pt idx="6097">
                  <c:v>6.860895748138425</c:v>
                </c:pt>
                <c:pt idx="6098">
                  <c:v>6.859118099212647</c:v>
                </c:pt>
                <c:pt idx="6099">
                  <c:v>6.848108882904053</c:v>
                </c:pt>
                <c:pt idx="6100">
                  <c:v>6.850125427246088</c:v>
                </c:pt>
                <c:pt idx="6101">
                  <c:v>6.85091125488281</c:v>
                </c:pt>
                <c:pt idx="6102">
                  <c:v>6.842217559814449</c:v>
                </c:pt>
                <c:pt idx="6103">
                  <c:v>6.86042510986328</c:v>
                </c:pt>
                <c:pt idx="6104">
                  <c:v>6.854128952026365</c:v>
                </c:pt>
                <c:pt idx="6105">
                  <c:v>6.854403610229488</c:v>
                </c:pt>
                <c:pt idx="6106">
                  <c:v>6.872130508422849</c:v>
                </c:pt>
                <c:pt idx="6107">
                  <c:v>6.855730171203612</c:v>
                </c:pt>
                <c:pt idx="6108">
                  <c:v>6.841627235412598</c:v>
                </c:pt>
                <c:pt idx="6109">
                  <c:v>6.852796669006345</c:v>
                </c:pt>
                <c:pt idx="6110">
                  <c:v>6.865217323303223</c:v>
                </c:pt>
                <c:pt idx="6111">
                  <c:v>6.871923561096191</c:v>
                </c:pt>
                <c:pt idx="6112">
                  <c:v>6.88155948638916</c:v>
                </c:pt>
                <c:pt idx="6113">
                  <c:v>6.87414180755615</c:v>
                </c:pt>
                <c:pt idx="6114">
                  <c:v>6.867809410095211</c:v>
                </c:pt>
                <c:pt idx="6115">
                  <c:v>6.876510734558106</c:v>
                </c:pt>
                <c:pt idx="6116">
                  <c:v>6.879020805358887</c:v>
                </c:pt>
                <c:pt idx="6117">
                  <c:v>6.879905815124512</c:v>
                </c:pt>
                <c:pt idx="6118">
                  <c:v>6.871757621765137</c:v>
                </c:pt>
                <c:pt idx="6119">
                  <c:v>6.882633323669434</c:v>
                </c:pt>
                <c:pt idx="6120">
                  <c:v>6.892887229919428</c:v>
                </c:pt>
                <c:pt idx="6121">
                  <c:v>6.892963523864746</c:v>
                </c:pt>
                <c:pt idx="6122">
                  <c:v>6.885707969665527</c:v>
                </c:pt>
                <c:pt idx="6123">
                  <c:v>6.896297569274901</c:v>
                </c:pt>
                <c:pt idx="6124">
                  <c:v>6.888950462341309</c:v>
                </c:pt>
                <c:pt idx="6125">
                  <c:v>6.90427791595459</c:v>
                </c:pt>
                <c:pt idx="6126">
                  <c:v>6.895198936462399</c:v>
                </c:pt>
                <c:pt idx="6127">
                  <c:v>6.887214775085445</c:v>
                </c:pt>
                <c:pt idx="6128">
                  <c:v>6.905239219665528</c:v>
                </c:pt>
                <c:pt idx="6129">
                  <c:v>6.891140098571778</c:v>
                </c:pt>
                <c:pt idx="6130">
                  <c:v>6.878599281311036</c:v>
                </c:pt>
                <c:pt idx="6131">
                  <c:v>6.881223793029788</c:v>
                </c:pt>
                <c:pt idx="6132">
                  <c:v>6.878858680725098</c:v>
                </c:pt>
                <c:pt idx="6133">
                  <c:v>6.882030601501465</c:v>
                </c:pt>
                <c:pt idx="6134">
                  <c:v>6.891998405456543</c:v>
                </c:pt>
                <c:pt idx="6135">
                  <c:v>6.899826164245606</c:v>
                </c:pt>
                <c:pt idx="6136">
                  <c:v>6.899055595397947</c:v>
                </c:pt>
                <c:pt idx="6137">
                  <c:v>6.889003868103028</c:v>
                </c:pt>
                <c:pt idx="6138">
                  <c:v>6.897602195739747</c:v>
                </c:pt>
                <c:pt idx="6139">
                  <c:v>6.910537834167478</c:v>
                </c:pt>
                <c:pt idx="6140">
                  <c:v>6.903942222595215</c:v>
                </c:pt>
                <c:pt idx="6141">
                  <c:v>6.897075290679929</c:v>
                </c:pt>
                <c:pt idx="6142">
                  <c:v>6.895183200836179</c:v>
                </c:pt>
                <c:pt idx="6143">
                  <c:v>6.903941745758057</c:v>
                </c:pt>
                <c:pt idx="6144">
                  <c:v>6.916811580657956</c:v>
                </c:pt>
                <c:pt idx="6145">
                  <c:v>6.894693965911867</c:v>
                </c:pt>
                <c:pt idx="6146">
                  <c:v>6.891152019500732</c:v>
                </c:pt>
                <c:pt idx="6147">
                  <c:v>6.895954723358151</c:v>
                </c:pt>
                <c:pt idx="6148">
                  <c:v>6.900471324920657</c:v>
                </c:pt>
                <c:pt idx="6149">
                  <c:v>6.897614116668697</c:v>
                </c:pt>
                <c:pt idx="6150">
                  <c:v>6.908001537322995</c:v>
                </c:pt>
                <c:pt idx="6151">
                  <c:v>6.907312984466553</c:v>
                </c:pt>
                <c:pt idx="6152">
                  <c:v>6.923934574127194</c:v>
                </c:pt>
                <c:pt idx="6153">
                  <c:v>6.92104160308838</c:v>
                </c:pt>
                <c:pt idx="6154">
                  <c:v>6.921888465881348</c:v>
                </c:pt>
                <c:pt idx="6155">
                  <c:v>6.917844886779782</c:v>
                </c:pt>
                <c:pt idx="6156">
                  <c:v>6.925458068847655</c:v>
                </c:pt>
                <c:pt idx="6157">
                  <c:v>6.909924621582031</c:v>
                </c:pt>
                <c:pt idx="6158">
                  <c:v>6.903164978027341</c:v>
                </c:pt>
                <c:pt idx="6159">
                  <c:v>6.91108428955078</c:v>
                </c:pt>
                <c:pt idx="6160">
                  <c:v>6.92017852783203</c:v>
                </c:pt>
                <c:pt idx="6161">
                  <c:v>6.924191589355466</c:v>
                </c:pt>
                <c:pt idx="6162">
                  <c:v>6.92165481567383</c:v>
                </c:pt>
                <c:pt idx="6163">
                  <c:v>6.917893524169922</c:v>
                </c:pt>
                <c:pt idx="6164">
                  <c:v>6.939393157958988</c:v>
                </c:pt>
                <c:pt idx="6165">
                  <c:v>6.951756591796875</c:v>
                </c:pt>
                <c:pt idx="6166">
                  <c:v>6.94678031921387</c:v>
                </c:pt>
                <c:pt idx="6167">
                  <c:v>6.945431823730469</c:v>
                </c:pt>
                <c:pt idx="6168">
                  <c:v>6.927357788085938</c:v>
                </c:pt>
                <c:pt idx="6169">
                  <c:v>6.913773651123047</c:v>
                </c:pt>
                <c:pt idx="6170">
                  <c:v>6.915269012451176</c:v>
                </c:pt>
                <c:pt idx="6171">
                  <c:v>6.9130908203125</c:v>
                </c:pt>
                <c:pt idx="6172">
                  <c:v>6.912312622070313</c:v>
                </c:pt>
                <c:pt idx="6173">
                  <c:v>6.923656578063965</c:v>
                </c:pt>
                <c:pt idx="6174">
                  <c:v>6.93260108947754</c:v>
                </c:pt>
                <c:pt idx="6175">
                  <c:v>6.918837661743165</c:v>
                </c:pt>
                <c:pt idx="6176">
                  <c:v>6.933013076782227</c:v>
                </c:pt>
                <c:pt idx="6177">
                  <c:v>6.931601638793948</c:v>
                </c:pt>
                <c:pt idx="6178">
                  <c:v>6.92106544494629</c:v>
                </c:pt>
                <c:pt idx="6179">
                  <c:v>6.92906867980957</c:v>
                </c:pt>
                <c:pt idx="6180">
                  <c:v>6.930909748077393</c:v>
                </c:pt>
                <c:pt idx="6181">
                  <c:v>6.922235126495361</c:v>
                </c:pt>
                <c:pt idx="6182">
                  <c:v>6.923402423858643</c:v>
                </c:pt>
                <c:pt idx="6183">
                  <c:v>6.912629718780518</c:v>
                </c:pt>
                <c:pt idx="6184">
                  <c:v>6.906877155303956</c:v>
                </c:pt>
                <c:pt idx="6185">
                  <c:v>6.90699541091919</c:v>
                </c:pt>
                <c:pt idx="6186">
                  <c:v>6.904155368804929</c:v>
                </c:pt>
                <c:pt idx="6187">
                  <c:v>6.91823923110962</c:v>
                </c:pt>
                <c:pt idx="6188">
                  <c:v>6.920737380981445</c:v>
                </c:pt>
                <c:pt idx="6189">
                  <c:v>6.912745590209961</c:v>
                </c:pt>
                <c:pt idx="6190">
                  <c:v>6.90363609313965</c:v>
                </c:pt>
                <c:pt idx="6191">
                  <c:v>6.889758224487305</c:v>
                </c:pt>
                <c:pt idx="6192">
                  <c:v>6.868584747314447</c:v>
                </c:pt>
                <c:pt idx="6193">
                  <c:v>6.867882843017574</c:v>
                </c:pt>
                <c:pt idx="6194">
                  <c:v>6.841847534179688</c:v>
                </c:pt>
                <c:pt idx="6195">
                  <c:v>6.813397521972656</c:v>
                </c:pt>
                <c:pt idx="6196">
                  <c:v>6.78964340209961</c:v>
                </c:pt>
                <c:pt idx="6197">
                  <c:v>6.762955780029294</c:v>
                </c:pt>
                <c:pt idx="6198">
                  <c:v>6.737443084716797</c:v>
                </c:pt>
                <c:pt idx="6199">
                  <c:v>6.718766326904297</c:v>
                </c:pt>
                <c:pt idx="6200">
                  <c:v>6.70876419067383</c:v>
                </c:pt>
                <c:pt idx="6201">
                  <c:v>6.709447021484378</c:v>
                </c:pt>
                <c:pt idx="6202">
                  <c:v>6.700215454101563</c:v>
                </c:pt>
                <c:pt idx="6203">
                  <c:v>6.695513362884521</c:v>
                </c:pt>
                <c:pt idx="6204">
                  <c:v>6.693377132415771</c:v>
                </c:pt>
                <c:pt idx="6205">
                  <c:v>6.692452068328855</c:v>
                </c:pt>
                <c:pt idx="6206">
                  <c:v>6.665657634735107</c:v>
                </c:pt>
                <c:pt idx="6207">
                  <c:v>6.673725719451904</c:v>
                </c:pt>
                <c:pt idx="6208">
                  <c:v>6.666744823455808</c:v>
                </c:pt>
                <c:pt idx="6209">
                  <c:v>6.670034999847408</c:v>
                </c:pt>
                <c:pt idx="6210">
                  <c:v>6.680513019561768</c:v>
                </c:pt>
                <c:pt idx="6211">
                  <c:v>6.696515674591062</c:v>
                </c:pt>
                <c:pt idx="6212">
                  <c:v>6.689361209869385</c:v>
                </c:pt>
                <c:pt idx="6213">
                  <c:v>6.680053348541257</c:v>
                </c:pt>
                <c:pt idx="6214">
                  <c:v>6.674178714752197</c:v>
                </c:pt>
                <c:pt idx="6215">
                  <c:v>6.665283794403077</c:v>
                </c:pt>
                <c:pt idx="6216">
                  <c:v>6.671799297332765</c:v>
                </c:pt>
                <c:pt idx="6217">
                  <c:v>6.682376022338867</c:v>
                </c:pt>
                <c:pt idx="6218">
                  <c:v>6.686681861877439</c:v>
                </c:pt>
                <c:pt idx="6219">
                  <c:v>6.685797328948975</c:v>
                </c:pt>
                <c:pt idx="6220">
                  <c:v>6.693945522308347</c:v>
                </c:pt>
                <c:pt idx="6221">
                  <c:v>6.685896511077878</c:v>
                </c:pt>
                <c:pt idx="6222">
                  <c:v>6.683043117523196</c:v>
                </c:pt>
                <c:pt idx="6223">
                  <c:v>6.684088344573975</c:v>
                </c:pt>
                <c:pt idx="6224">
                  <c:v>6.662360305786133</c:v>
                </c:pt>
                <c:pt idx="6225">
                  <c:v>6.662955398559567</c:v>
                </c:pt>
                <c:pt idx="6226">
                  <c:v>6.672484512329099</c:v>
                </c:pt>
                <c:pt idx="6227">
                  <c:v>6.674540634155271</c:v>
                </c:pt>
                <c:pt idx="6228">
                  <c:v>6.663264389038086</c:v>
                </c:pt>
                <c:pt idx="6229">
                  <c:v>6.6682234954834</c:v>
                </c:pt>
                <c:pt idx="6230">
                  <c:v>6.6559935760498</c:v>
                </c:pt>
                <c:pt idx="6231">
                  <c:v>6.64948188781738</c:v>
                </c:pt>
                <c:pt idx="6232">
                  <c:v>6.637465591430664</c:v>
                </c:pt>
                <c:pt idx="6233">
                  <c:v>6.60844337463379</c:v>
                </c:pt>
                <c:pt idx="6234">
                  <c:v>6.593894119262695</c:v>
                </c:pt>
                <c:pt idx="6235">
                  <c:v>6.571738357543945</c:v>
                </c:pt>
                <c:pt idx="6236">
                  <c:v>6.540442581176758</c:v>
                </c:pt>
                <c:pt idx="6237">
                  <c:v>6.530362243652345</c:v>
                </c:pt>
                <c:pt idx="6238">
                  <c:v>6.54196273803711</c:v>
                </c:pt>
                <c:pt idx="6239">
                  <c:v>6.537232513427735</c:v>
                </c:pt>
                <c:pt idx="6240">
                  <c:v>6.524491424560547</c:v>
                </c:pt>
                <c:pt idx="6241">
                  <c:v>6.525879974365232</c:v>
                </c:pt>
                <c:pt idx="6242">
                  <c:v>6.522349472045899</c:v>
                </c:pt>
                <c:pt idx="6243">
                  <c:v>6.526826972961426</c:v>
                </c:pt>
                <c:pt idx="6244">
                  <c:v>6.53186332702637</c:v>
                </c:pt>
                <c:pt idx="6245">
                  <c:v>6.523383255004883</c:v>
                </c:pt>
                <c:pt idx="6246">
                  <c:v>6.530213470458985</c:v>
                </c:pt>
                <c:pt idx="6247">
                  <c:v>6.540504570007321</c:v>
                </c:pt>
                <c:pt idx="6248">
                  <c:v>6.535530204772948</c:v>
                </c:pt>
                <c:pt idx="6249">
                  <c:v>6.533567543029785</c:v>
                </c:pt>
                <c:pt idx="6250">
                  <c:v>6.516154403686524</c:v>
                </c:pt>
                <c:pt idx="6251">
                  <c:v>6.516955490112305</c:v>
                </c:pt>
                <c:pt idx="6252">
                  <c:v>6.52136528015137</c:v>
                </c:pt>
                <c:pt idx="6253">
                  <c:v>6.51161491394043</c:v>
                </c:pt>
                <c:pt idx="6254">
                  <c:v>6.518061752319336</c:v>
                </c:pt>
                <c:pt idx="6255">
                  <c:v>6.502116317749021</c:v>
                </c:pt>
                <c:pt idx="6256">
                  <c:v>6.514910812377924</c:v>
                </c:pt>
                <c:pt idx="6257">
                  <c:v>6.5197859954834</c:v>
                </c:pt>
                <c:pt idx="6258">
                  <c:v>6.505747909545899</c:v>
                </c:pt>
                <c:pt idx="6259">
                  <c:v>6.49914848327637</c:v>
                </c:pt>
                <c:pt idx="6260">
                  <c:v>6.513278121948242</c:v>
                </c:pt>
                <c:pt idx="6261">
                  <c:v>6.521735305786133</c:v>
                </c:pt>
                <c:pt idx="6262">
                  <c:v>6.500998611450195</c:v>
                </c:pt>
                <c:pt idx="6263">
                  <c:v>6.487024421691895</c:v>
                </c:pt>
                <c:pt idx="6264">
                  <c:v>6.484109992980957</c:v>
                </c:pt>
                <c:pt idx="6265">
                  <c:v>6.46920597076416</c:v>
                </c:pt>
                <c:pt idx="6266">
                  <c:v>6.48339330673218</c:v>
                </c:pt>
                <c:pt idx="6267">
                  <c:v>6.491472835540772</c:v>
                </c:pt>
                <c:pt idx="6268">
                  <c:v>6.478487606048584</c:v>
                </c:pt>
                <c:pt idx="6269">
                  <c:v>6.468966121673584</c:v>
                </c:pt>
                <c:pt idx="6270">
                  <c:v>6.459474201202393</c:v>
                </c:pt>
                <c:pt idx="6271">
                  <c:v>6.464471454620361</c:v>
                </c:pt>
                <c:pt idx="6272">
                  <c:v>6.486756916046143</c:v>
                </c:pt>
                <c:pt idx="6273">
                  <c:v>6.483605976104736</c:v>
                </c:pt>
                <c:pt idx="6274">
                  <c:v>6.49012529373169</c:v>
                </c:pt>
                <c:pt idx="6275">
                  <c:v>6.477780933380127</c:v>
                </c:pt>
                <c:pt idx="6276">
                  <c:v>6.460210437774658</c:v>
                </c:pt>
                <c:pt idx="6277">
                  <c:v>6.463468189239502</c:v>
                </c:pt>
                <c:pt idx="6278">
                  <c:v>6.454667682647706</c:v>
                </c:pt>
                <c:pt idx="6279">
                  <c:v>6.450444812774658</c:v>
                </c:pt>
                <c:pt idx="6280">
                  <c:v>6.457326526641846</c:v>
                </c:pt>
                <c:pt idx="6281">
                  <c:v>6.460927600860596</c:v>
                </c:pt>
                <c:pt idx="6282">
                  <c:v>6.452828998565674</c:v>
                </c:pt>
                <c:pt idx="6283">
                  <c:v>6.44052278518677</c:v>
                </c:pt>
                <c:pt idx="6284">
                  <c:v>6.43358003616333</c:v>
                </c:pt>
                <c:pt idx="6285">
                  <c:v>6.448922748565674</c:v>
                </c:pt>
                <c:pt idx="6286">
                  <c:v>6.448274250030518</c:v>
                </c:pt>
                <c:pt idx="6287">
                  <c:v>6.44098054885864</c:v>
                </c:pt>
                <c:pt idx="6288">
                  <c:v>6.441701526641846</c:v>
                </c:pt>
                <c:pt idx="6289">
                  <c:v>6.447824115753175</c:v>
                </c:pt>
                <c:pt idx="6290">
                  <c:v>6.447606678009032</c:v>
                </c:pt>
                <c:pt idx="6291">
                  <c:v>6.424703235626221</c:v>
                </c:pt>
                <c:pt idx="6292">
                  <c:v>6.414115543365473</c:v>
                </c:pt>
                <c:pt idx="6293">
                  <c:v>6.411414737701413</c:v>
                </c:pt>
                <c:pt idx="6294">
                  <c:v>6.42068826675415</c:v>
                </c:pt>
                <c:pt idx="6295">
                  <c:v>6.413047428131105</c:v>
                </c:pt>
                <c:pt idx="6296">
                  <c:v>6.40745889663696</c:v>
                </c:pt>
                <c:pt idx="6297">
                  <c:v>6.399385089874268</c:v>
                </c:pt>
                <c:pt idx="6298">
                  <c:v>6.369233722686768</c:v>
                </c:pt>
                <c:pt idx="6299">
                  <c:v>6.360410327911374</c:v>
                </c:pt>
                <c:pt idx="6300">
                  <c:v>6.359235401153568</c:v>
                </c:pt>
                <c:pt idx="6301">
                  <c:v>6.315078372955321</c:v>
                </c:pt>
                <c:pt idx="6302">
                  <c:v>6.308072681427002</c:v>
                </c:pt>
                <c:pt idx="6303">
                  <c:v>6.286115283966065</c:v>
                </c:pt>
                <c:pt idx="6304">
                  <c:v>6.27673112869263</c:v>
                </c:pt>
                <c:pt idx="6305">
                  <c:v>6.260160083770752</c:v>
                </c:pt>
                <c:pt idx="6306">
                  <c:v>6.240476245880127</c:v>
                </c:pt>
                <c:pt idx="6307">
                  <c:v>6.241735095977783</c:v>
                </c:pt>
                <c:pt idx="6308">
                  <c:v>6.21729814529419</c:v>
                </c:pt>
                <c:pt idx="6309">
                  <c:v>6.218059177398682</c:v>
                </c:pt>
                <c:pt idx="6310">
                  <c:v>6.207978839874268</c:v>
                </c:pt>
                <c:pt idx="6311">
                  <c:v>6.21526109695435</c:v>
                </c:pt>
                <c:pt idx="6312">
                  <c:v>6.192565555572507</c:v>
                </c:pt>
                <c:pt idx="6313">
                  <c:v>6.180686588287351</c:v>
                </c:pt>
                <c:pt idx="6314">
                  <c:v>6.119518871307369</c:v>
                </c:pt>
                <c:pt idx="6315">
                  <c:v>6.087963695526126</c:v>
                </c:pt>
                <c:pt idx="6316">
                  <c:v>6.04860746383667</c:v>
                </c:pt>
                <c:pt idx="6317">
                  <c:v>6.023759479522705</c:v>
                </c:pt>
                <c:pt idx="6318">
                  <c:v>6.020465965270994</c:v>
                </c:pt>
                <c:pt idx="6319">
                  <c:v>6.018940086364746</c:v>
                </c:pt>
                <c:pt idx="6320">
                  <c:v>6.005914802551267</c:v>
                </c:pt>
                <c:pt idx="6321">
                  <c:v>5.99164402008057</c:v>
                </c:pt>
                <c:pt idx="6322">
                  <c:v>5.983137245178223</c:v>
                </c:pt>
                <c:pt idx="6323">
                  <c:v>5.998499031066895</c:v>
                </c:pt>
                <c:pt idx="6324">
                  <c:v>5.958078498840332</c:v>
                </c:pt>
                <c:pt idx="6325">
                  <c:v>5.955347175598148</c:v>
                </c:pt>
                <c:pt idx="6326">
                  <c:v>5.94105350494385</c:v>
                </c:pt>
                <c:pt idx="6327">
                  <c:v>5.91325008392334</c:v>
                </c:pt>
                <c:pt idx="6328">
                  <c:v>5.835430259704587</c:v>
                </c:pt>
                <c:pt idx="6329">
                  <c:v>5.77084743499756</c:v>
                </c:pt>
                <c:pt idx="6330">
                  <c:v>5.708988304138184</c:v>
                </c:pt>
                <c:pt idx="6331">
                  <c:v>5.683491344451904</c:v>
                </c:pt>
                <c:pt idx="6332">
                  <c:v>5.659824962615964</c:v>
                </c:pt>
                <c:pt idx="6333">
                  <c:v>5.637725467681885</c:v>
                </c:pt>
                <c:pt idx="6334">
                  <c:v>5.632155532836908</c:v>
                </c:pt>
                <c:pt idx="6335">
                  <c:v>5.605532760620115</c:v>
                </c:pt>
                <c:pt idx="6336">
                  <c:v>5.582072372436524</c:v>
                </c:pt>
                <c:pt idx="6337">
                  <c:v>5.582335586547849</c:v>
                </c:pt>
                <c:pt idx="6338">
                  <c:v>5.538012619018555</c:v>
                </c:pt>
                <c:pt idx="6339">
                  <c:v>5.506641025543213</c:v>
                </c:pt>
                <c:pt idx="6340">
                  <c:v>5.452983493804932</c:v>
                </c:pt>
                <c:pt idx="6341">
                  <c:v>5.398181552886957</c:v>
                </c:pt>
                <c:pt idx="6342">
                  <c:v>5.271533603668213</c:v>
                </c:pt>
                <c:pt idx="6343">
                  <c:v>5.113757724761963</c:v>
                </c:pt>
                <c:pt idx="6344">
                  <c:v>4.941272373199463</c:v>
                </c:pt>
                <c:pt idx="6345">
                  <c:v>4.799213047027588</c:v>
                </c:pt>
                <c:pt idx="6346">
                  <c:v>4.771432514190675</c:v>
                </c:pt>
                <c:pt idx="6347">
                  <c:v>4.691491718292236</c:v>
                </c:pt>
                <c:pt idx="6348">
                  <c:v>4.457849140167236</c:v>
                </c:pt>
                <c:pt idx="6349">
                  <c:v>4.36602174758911</c:v>
                </c:pt>
                <c:pt idx="6350">
                  <c:v>4.316468830108643</c:v>
                </c:pt>
                <c:pt idx="6351">
                  <c:v>4.229207630157471</c:v>
                </c:pt>
                <c:pt idx="6352">
                  <c:v>3.952352161407471</c:v>
                </c:pt>
                <c:pt idx="6353">
                  <c:v>3.629598255157471</c:v>
                </c:pt>
                <c:pt idx="6354">
                  <c:v>3.196736927032471</c:v>
                </c:pt>
                <c:pt idx="6355">
                  <c:v>2.797567005157471</c:v>
                </c:pt>
                <c:pt idx="6356">
                  <c:v>2.454183216094971</c:v>
                </c:pt>
                <c:pt idx="6357">
                  <c:v>2.139241809844971</c:v>
                </c:pt>
                <c:pt idx="6358">
                  <c:v>1.641317005157471</c:v>
                </c:pt>
                <c:pt idx="6359">
                  <c:v>0.511922354698181</c:v>
                </c:pt>
                <c:pt idx="6360">
                  <c:v>-0.405077439844608</c:v>
                </c:pt>
                <c:pt idx="6361">
                  <c:v>-0.417637330591679</c:v>
                </c:pt>
                <c:pt idx="6362">
                  <c:v>-0.411709291040897</c:v>
                </c:pt>
                <c:pt idx="6363">
                  <c:v>-0.399792176783085</c:v>
                </c:pt>
                <c:pt idx="6364">
                  <c:v>-0.39685581356287</c:v>
                </c:pt>
                <c:pt idx="6365">
                  <c:v>-0.392919045984745</c:v>
                </c:pt>
                <c:pt idx="6366">
                  <c:v>-0.420796853601933</c:v>
                </c:pt>
                <c:pt idx="6367">
                  <c:v>-0.409423333704472</c:v>
                </c:pt>
                <c:pt idx="6368">
                  <c:v>-0.419734937250614</c:v>
                </c:pt>
                <c:pt idx="6369">
                  <c:v>-0.396851522028446</c:v>
                </c:pt>
                <c:pt idx="6370">
                  <c:v>-0.427430135309696</c:v>
                </c:pt>
                <c:pt idx="6371">
                  <c:v>-0.416840535700321</c:v>
                </c:pt>
                <c:pt idx="6372">
                  <c:v>-0.404229146540165</c:v>
                </c:pt>
                <c:pt idx="6373">
                  <c:v>-0.402636510431766</c:v>
                </c:pt>
                <c:pt idx="6374">
                  <c:v>-0.413310033380985</c:v>
                </c:pt>
                <c:pt idx="6375">
                  <c:v>-0.395838719904423</c:v>
                </c:pt>
                <c:pt idx="6376">
                  <c:v>-0.409327489435673</c:v>
                </c:pt>
                <c:pt idx="6377">
                  <c:v>-0.403610211908817</c:v>
                </c:pt>
                <c:pt idx="6378">
                  <c:v>-0.40352724224329</c:v>
                </c:pt>
                <c:pt idx="6379">
                  <c:v>-0.412809354364872</c:v>
                </c:pt>
                <c:pt idx="6380">
                  <c:v>-0.406578523218632</c:v>
                </c:pt>
                <c:pt idx="6381">
                  <c:v>-0.411122375279665</c:v>
                </c:pt>
                <c:pt idx="6382">
                  <c:v>-0.407129340916872</c:v>
                </c:pt>
                <c:pt idx="6383">
                  <c:v>-0.392770821340382</c:v>
                </c:pt>
                <c:pt idx="6384">
                  <c:v>-0.408659988194704</c:v>
                </c:pt>
                <c:pt idx="6385">
                  <c:v>-0.397139602452516</c:v>
                </c:pt>
                <c:pt idx="6386">
                  <c:v>-0.382659012330696</c:v>
                </c:pt>
                <c:pt idx="6387">
                  <c:v>-0.386908585317433</c:v>
                </c:pt>
                <c:pt idx="6388">
                  <c:v>-0.399886184483767</c:v>
                </c:pt>
                <c:pt idx="6389">
                  <c:v>-0.396632247716188</c:v>
                </c:pt>
                <c:pt idx="6390">
                  <c:v>-0.410862975865603</c:v>
                </c:pt>
                <c:pt idx="6391">
                  <c:v>-0.420334869176149</c:v>
                </c:pt>
                <c:pt idx="6392">
                  <c:v>-0.398615413457155</c:v>
                </c:pt>
                <c:pt idx="6393">
                  <c:v>-0.377498740209267</c:v>
                </c:pt>
                <c:pt idx="6394">
                  <c:v>-0.384540671594441</c:v>
                </c:pt>
                <c:pt idx="6395">
                  <c:v>-0.389991873987019</c:v>
                </c:pt>
                <c:pt idx="6396">
                  <c:v>-0.37315380025655</c:v>
                </c:pt>
                <c:pt idx="6397">
                  <c:v>-0.390861624963582</c:v>
                </c:pt>
                <c:pt idx="6398">
                  <c:v>-0.39207469869405</c:v>
                </c:pt>
                <c:pt idx="6399">
                  <c:v>-0.396400564461947</c:v>
                </c:pt>
                <c:pt idx="6400">
                  <c:v>-0.390121096856892</c:v>
                </c:pt>
                <c:pt idx="6401">
                  <c:v>-0.402442568093538</c:v>
                </c:pt>
                <c:pt idx="6402">
                  <c:v>-0.393640155084431</c:v>
                </c:pt>
                <c:pt idx="6403">
                  <c:v>-0.386911029107869</c:v>
                </c:pt>
                <c:pt idx="6404">
                  <c:v>-0.392663592584431</c:v>
                </c:pt>
                <c:pt idx="6405">
                  <c:v>-0.393812293298543</c:v>
                </c:pt>
                <c:pt idx="6406">
                  <c:v>-0.392389411218464</c:v>
                </c:pt>
                <c:pt idx="6407">
                  <c:v>-0.388692015893757</c:v>
                </c:pt>
                <c:pt idx="6408">
                  <c:v>-0.389817351587117</c:v>
                </c:pt>
                <c:pt idx="6409">
                  <c:v>-0.412355535775423</c:v>
                </c:pt>
                <c:pt idx="6410">
                  <c:v>-0.414125555306673</c:v>
                </c:pt>
                <c:pt idx="6411">
                  <c:v>-0.400657766610384</c:v>
                </c:pt>
                <c:pt idx="6412">
                  <c:v>-0.403741949349642</c:v>
                </c:pt>
                <c:pt idx="6413">
                  <c:v>-0.414651983529329</c:v>
                </c:pt>
                <c:pt idx="6414">
                  <c:v>-0.396433943063021</c:v>
                </c:pt>
                <c:pt idx="6415">
                  <c:v>-0.395220870263875</c:v>
                </c:pt>
                <c:pt idx="6416">
                  <c:v>-0.396268957406282</c:v>
                </c:pt>
                <c:pt idx="6417">
                  <c:v>-0.397932165414095</c:v>
                </c:pt>
                <c:pt idx="6418">
                  <c:v>-0.413299077302218</c:v>
                </c:pt>
                <c:pt idx="6419">
                  <c:v>-0.400748723298311</c:v>
                </c:pt>
                <c:pt idx="6420">
                  <c:v>-0.402483456879854</c:v>
                </c:pt>
                <c:pt idx="6421">
                  <c:v>-0.414461606293917</c:v>
                </c:pt>
                <c:pt idx="6422">
                  <c:v>-0.380007261368864</c:v>
                </c:pt>
                <c:pt idx="6423">
                  <c:v>-0.383799070371315</c:v>
                </c:pt>
                <c:pt idx="6424">
                  <c:v>-0.380343908410287</c:v>
                </c:pt>
                <c:pt idx="6425">
                  <c:v>-0.38548039842397</c:v>
                </c:pt>
                <c:pt idx="6426">
                  <c:v>-0.376096242917702</c:v>
                </c:pt>
                <c:pt idx="6427">
                  <c:v>-0.377233022702858</c:v>
                </c:pt>
                <c:pt idx="6428">
                  <c:v>-0.404923551827669</c:v>
                </c:pt>
                <c:pt idx="6429">
                  <c:v>-0.383416289342567</c:v>
                </c:pt>
                <c:pt idx="6430">
                  <c:v>-0.369635908044875</c:v>
                </c:pt>
                <c:pt idx="6431">
                  <c:v>-0.392665824964643</c:v>
                </c:pt>
                <c:pt idx="6432">
                  <c:v>-0.386844596937299</c:v>
                </c:pt>
                <c:pt idx="6433">
                  <c:v>-0.394914589002729</c:v>
                </c:pt>
                <c:pt idx="6434">
                  <c:v>-0.396409950330854</c:v>
                </c:pt>
                <c:pt idx="6435">
                  <c:v>-0.368102989271283</c:v>
                </c:pt>
                <c:pt idx="6436">
                  <c:v>-0.378110847431235</c:v>
                </c:pt>
                <c:pt idx="6437">
                  <c:v>-0.382451972803101</c:v>
                </c:pt>
                <c:pt idx="6438">
                  <c:v>-0.398794136121869</c:v>
                </c:pt>
                <c:pt idx="6439">
                  <c:v>-0.379928550641926</c:v>
                </c:pt>
                <c:pt idx="6440">
                  <c:v>-0.384066543653607</c:v>
                </c:pt>
                <c:pt idx="6441">
                  <c:v>-0.392691574171185</c:v>
                </c:pt>
                <c:pt idx="6442">
                  <c:v>-0.396110921278596</c:v>
                </c:pt>
                <c:pt idx="6443">
                  <c:v>-0.391040234938264</c:v>
                </c:pt>
                <c:pt idx="6444">
                  <c:v>-0.374362378492951</c:v>
                </c:pt>
                <c:pt idx="6445">
                  <c:v>-0.392732053175569</c:v>
                </c:pt>
                <c:pt idx="6446">
                  <c:v>-0.401145367994905</c:v>
                </c:pt>
                <c:pt idx="6447">
                  <c:v>-0.399680524244905</c:v>
                </c:pt>
                <c:pt idx="6448">
                  <c:v>-0.394004254713655</c:v>
                </c:pt>
                <c:pt idx="6449">
                  <c:v>-0.398696332350373</c:v>
                </c:pt>
                <c:pt idx="6450">
                  <c:v>-0.387498288527131</c:v>
                </c:pt>
                <c:pt idx="6451">
                  <c:v>-0.402516751661897</c:v>
                </c:pt>
                <c:pt idx="6452">
                  <c:v>-0.410864262953401</c:v>
                </c:pt>
                <c:pt idx="6453">
                  <c:v>-0.397241979017854</c:v>
                </c:pt>
                <c:pt idx="6454">
                  <c:v>-0.423183825910091</c:v>
                </c:pt>
                <c:pt idx="6455">
                  <c:v>-0.400844960585237</c:v>
                </c:pt>
                <c:pt idx="6456">
                  <c:v>-0.415948298871517</c:v>
                </c:pt>
                <c:pt idx="6457">
                  <c:v>-0.382771878382191</c:v>
                </c:pt>
                <c:pt idx="6458">
                  <c:v>-0.399009137526154</c:v>
                </c:pt>
                <c:pt idx="6459">
                  <c:v>-0.390456586256623</c:v>
                </c:pt>
                <c:pt idx="6460">
                  <c:v>-0.393474011793733</c:v>
                </c:pt>
                <c:pt idx="6461">
                  <c:v>-0.396970181837678</c:v>
                </c:pt>
                <c:pt idx="6462">
                  <c:v>-0.377710251947865</c:v>
                </c:pt>
                <c:pt idx="6463">
                  <c:v>-0.397127061262727</c:v>
                </c:pt>
                <c:pt idx="6464">
                  <c:v>-0.406171708479524</c:v>
                </c:pt>
                <c:pt idx="6465">
                  <c:v>-0.391588120833039</c:v>
                </c:pt>
                <c:pt idx="6466">
                  <c:v>-0.397890000715852</c:v>
                </c:pt>
                <c:pt idx="6467">
                  <c:v>-0.381532578724436</c:v>
                </c:pt>
                <c:pt idx="6468">
                  <c:v>-0.384271531477571</c:v>
                </c:pt>
                <c:pt idx="6469">
                  <c:v>-0.376382737299428</c:v>
                </c:pt>
                <c:pt idx="6470">
                  <c:v>-0.404817490950227</c:v>
                </c:pt>
                <c:pt idx="6471">
                  <c:v>-0.379568009603536</c:v>
                </c:pt>
                <c:pt idx="6472">
                  <c:v>-0.400680451765657</c:v>
                </c:pt>
                <c:pt idx="6473">
                  <c:v>-0.383026032587513</c:v>
                </c:pt>
                <c:pt idx="6474">
                  <c:v>-0.409332185164094</c:v>
                </c:pt>
                <c:pt idx="6475">
                  <c:v>-0.393375570997596</c:v>
                </c:pt>
                <c:pt idx="6476">
                  <c:v>-0.405527289137244</c:v>
                </c:pt>
                <c:pt idx="6477">
                  <c:v>-0.38734262727201</c:v>
                </c:pt>
                <c:pt idx="6478">
                  <c:v>-0.394109900221229</c:v>
                </c:pt>
                <c:pt idx="6479">
                  <c:v>-0.383760149469599</c:v>
                </c:pt>
                <c:pt idx="6480">
                  <c:v>-0.372560198530555</c:v>
                </c:pt>
                <c:pt idx="6481">
                  <c:v>-0.379774514362798</c:v>
                </c:pt>
                <c:pt idx="6482">
                  <c:v>-0.373884621653706</c:v>
                </c:pt>
                <c:pt idx="6483">
                  <c:v>-0.387728158030659</c:v>
                </c:pt>
                <c:pt idx="6484">
                  <c:v>-0.383768502501771</c:v>
                </c:pt>
                <c:pt idx="6485">
                  <c:v>-0.40765947394073</c:v>
                </c:pt>
                <c:pt idx="6486">
                  <c:v>-0.38249773147516</c:v>
                </c:pt>
                <c:pt idx="6487">
                  <c:v>-0.401136341616511</c:v>
                </c:pt>
                <c:pt idx="6488">
                  <c:v>-0.402299824282527</c:v>
                </c:pt>
                <c:pt idx="6489">
                  <c:v>-0.401819172427058</c:v>
                </c:pt>
                <c:pt idx="6490">
                  <c:v>-0.393649999164045</c:v>
                </c:pt>
                <c:pt idx="6491">
                  <c:v>-0.414081518650055</c:v>
                </c:pt>
                <c:pt idx="6492">
                  <c:v>-0.390945378802717</c:v>
                </c:pt>
                <c:pt idx="6493">
                  <c:v>-0.414497320652008</c:v>
                </c:pt>
                <c:pt idx="6494">
                  <c:v>-0.419448797702789</c:v>
                </c:pt>
                <c:pt idx="6495">
                  <c:v>-0.408165875002742</c:v>
                </c:pt>
                <c:pt idx="6496">
                  <c:v>-0.392426435016096</c:v>
                </c:pt>
                <c:pt idx="6497">
                  <c:v>-0.405564251467586</c:v>
                </c:pt>
                <c:pt idx="6498">
                  <c:v>-0.395361844561994</c:v>
                </c:pt>
                <c:pt idx="6499">
                  <c:v>-0.402979794070125</c:v>
                </c:pt>
                <c:pt idx="6500">
                  <c:v>-0.405535641238093</c:v>
                </c:pt>
                <c:pt idx="6501">
                  <c:v>-0.405596676394343</c:v>
                </c:pt>
                <c:pt idx="6502">
                  <c:v>-0.397353089526296</c:v>
                </c:pt>
                <c:pt idx="6503">
                  <c:v>-0.395811474993825</c:v>
                </c:pt>
                <c:pt idx="6504">
                  <c:v>-0.403692639544606</c:v>
                </c:pt>
                <c:pt idx="6505">
                  <c:v>-0.399622357562184</c:v>
                </c:pt>
                <c:pt idx="6506">
                  <c:v>-0.418756877183914</c:v>
                </c:pt>
                <c:pt idx="6507">
                  <c:v>-0.415686045885086</c:v>
                </c:pt>
                <c:pt idx="6508">
                  <c:v>-0.403646863177419</c:v>
                </c:pt>
                <c:pt idx="6509">
                  <c:v>-0.434416209459305</c:v>
                </c:pt>
                <c:pt idx="6510">
                  <c:v>-0.43121186375618</c:v>
                </c:pt>
                <c:pt idx="6511">
                  <c:v>-0.434683238267899</c:v>
                </c:pt>
                <c:pt idx="6512">
                  <c:v>-0.408037579730153</c:v>
                </c:pt>
                <c:pt idx="6513">
                  <c:v>-0.41440049290657</c:v>
                </c:pt>
                <c:pt idx="6514">
                  <c:v>-0.405737317278981</c:v>
                </c:pt>
                <c:pt idx="6515">
                  <c:v>-0.405097401812673</c:v>
                </c:pt>
                <c:pt idx="6516">
                  <c:v>-0.41432896733284</c:v>
                </c:pt>
                <c:pt idx="6517">
                  <c:v>-0.420379077196121</c:v>
                </c:pt>
                <c:pt idx="6518">
                  <c:v>-0.412104998826981</c:v>
                </c:pt>
                <c:pt idx="6519">
                  <c:v>-0.416939173936844</c:v>
                </c:pt>
                <c:pt idx="6520">
                  <c:v>-0.400810635760427</c:v>
                </c:pt>
                <c:pt idx="6521">
                  <c:v>-0.400893605425954</c:v>
                </c:pt>
                <c:pt idx="6522">
                  <c:v>-0.390456593707204</c:v>
                </c:pt>
                <c:pt idx="6523">
                  <c:v>-0.395797169879079</c:v>
                </c:pt>
                <c:pt idx="6524">
                  <c:v>-0.396789110377431</c:v>
                </c:pt>
                <c:pt idx="6525">
                  <c:v>-0.41426805138588</c:v>
                </c:pt>
                <c:pt idx="6526">
                  <c:v>-0.405829942896962</c:v>
                </c:pt>
                <c:pt idx="6527">
                  <c:v>-0.400333440974355</c:v>
                </c:pt>
                <c:pt idx="6528">
                  <c:v>-0.396939314082265</c:v>
                </c:pt>
                <c:pt idx="6529">
                  <c:v>-0.403786695674062</c:v>
                </c:pt>
                <c:pt idx="6530">
                  <c:v>-0.39084235496819</c:v>
                </c:pt>
                <c:pt idx="6531">
                  <c:v>-0.399454034045339</c:v>
                </c:pt>
                <c:pt idx="6532">
                  <c:v>-0.40460553497076</c:v>
                </c:pt>
                <c:pt idx="6533">
                  <c:v>-0.394145634137094</c:v>
                </c:pt>
                <c:pt idx="6534">
                  <c:v>-0.391059544049203</c:v>
                </c:pt>
                <c:pt idx="6535">
                  <c:v>-0.386853840779513</c:v>
                </c:pt>
                <c:pt idx="6536">
                  <c:v>-0.394712116681039</c:v>
                </c:pt>
                <c:pt idx="6537">
                  <c:v>-0.405728963315487</c:v>
                </c:pt>
                <c:pt idx="6538">
                  <c:v>-0.405601170957088</c:v>
                </c:pt>
                <c:pt idx="6539">
                  <c:v>-0.39170804258436</c:v>
                </c:pt>
                <c:pt idx="6540">
                  <c:v>-0.397417453229427</c:v>
                </c:pt>
                <c:pt idx="6541">
                  <c:v>-0.405280736386776</c:v>
                </c:pt>
                <c:pt idx="6542">
                  <c:v>-0.402906325757504</c:v>
                </c:pt>
                <c:pt idx="6543">
                  <c:v>-0.399025348126888</c:v>
                </c:pt>
                <c:pt idx="6544">
                  <c:v>-0.399368670880795</c:v>
                </c:pt>
                <c:pt idx="6545">
                  <c:v>-0.39967766135931</c:v>
                </c:pt>
                <c:pt idx="6546">
                  <c:v>-0.390144731961191</c:v>
                </c:pt>
                <c:pt idx="6547">
                  <c:v>-0.406204608380795</c:v>
                </c:pt>
                <c:pt idx="6548">
                  <c:v>-0.413383868634701</c:v>
                </c:pt>
                <c:pt idx="6549">
                  <c:v>-0.40446510642767</c:v>
                </c:pt>
                <c:pt idx="6550">
                  <c:v>-0.414070514142513</c:v>
                </c:pt>
                <c:pt idx="6551">
                  <c:v>-0.411211398541927</c:v>
                </c:pt>
                <c:pt idx="6552">
                  <c:v>-0.391111757718027</c:v>
                </c:pt>
                <c:pt idx="6553">
                  <c:v>-0.418573764264584</c:v>
                </c:pt>
                <c:pt idx="6554">
                  <c:v>-0.415995028913021</c:v>
                </c:pt>
                <c:pt idx="6555">
                  <c:v>-0.408213046491146</c:v>
                </c:pt>
                <c:pt idx="6556">
                  <c:v>-0.413647082746029</c:v>
                </c:pt>
                <c:pt idx="6557">
                  <c:v>-0.396775630414486</c:v>
                </c:pt>
                <c:pt idx="6558">
                  <c:v>-0.400358107984066</c:v>
                </c:pt>
                <c:pt idx="6559">
                  <c:v>-0.386712935399264</c:v>
                </c:pt>
                <c:pt idx="6560">
                  <c:v>-0.386644270848483</c:v>
                </c:pt>
                <c:pt idx="6561">
                  <c:v>-0.4007205042243</c:v>
                </c:pt>
                <c:pt idx="6562">
                  <c:v>-0.383508589696139</c:v>
                </c:pt>
                <c:pt idx="6563">
                  <c:v>-0.399026778638363</c:v>
                </c:pt>
                <c:pt idx="6564">
                  <c:v>-0.398120788037777</c:v>
                </c:pt>
                <c:pt idx="6565">
                  <c:v>-0.401088622510433</c:v>
                </c:pt>
                <c:pt idx="6566">
                  <c:v>-0.412483242452145</c:v>
                </c:pt>
                <c:pt idx="6567">
                  <c:v>-0.391548182927072</c:v>
                </c:pt>
                <c:pt idx="6568">
                  <c:v>-0.376197841595858</c:v>
                </c:pt>
                <c:pt idx="6569">
                  <c:v>-0.40348055690527</c:v>
                </c:pt>
                <c:pt idx="6570">
                  <c:v>-0.395643261373043</c:v>
                </c:pt>
                <c:pt idx="6571">
                  <c:v>-0.395582225285471</c:v>
                </c:pt>
                <c:pt idx="6572">
                  <c:v>-0.417326000630856</c:v>
                </c:pt>
                <c:pt idx="6573">
                  <c:v>-0.403814342916012</c:v>
                </c:pt>
                <c:pt idx="6574">
                  <c:v>-0.392278697453439</c:v>
                </c:pt>
                <c:pt idx="6575">
                  <c:v>-0.399881390035152</c:v>
                </c:pt>
                <c:pt idx="6576">
                  <c:v>-0.403383401334286</c:v>
                </c:pt>
                <c:pt idx="6577">
                  <c:v>-0.385641243886203</c:v>
                </c:pt>
                <c:pt idx="6578">
                  <c:v>-0.384447243642062</c:v>
                </c:pt>
                <c:pt idx="6579">
                  <c:v>-0.401163247525692</c:v>
                </c:pt>
                <c:pt idx="6580">
                  <c:v>-0.406374123990536</c:v>
                </c:pt>
                <c:pt idx="6581">
                  <c:v>-0.386957314442843</c:v>
                </c:pt>
                <c:pt idx="6582">
                  <c:v>-0.401665727719665</c:v>
                </c:pt>
                <c:pt idx="6583">
                  <c:v>-0.398297350034118</c:v>
                </c:pt>
                <c:pt idx="6584">
                  <c:v>-0.397063295468688</c:v>
                </c:pt>
                <c:pt idx="6585">
                  <c:v>-0.389800110943615</c:v>
                </c:pt>
                <c:pt idx="6586">
                  <c:v>-0.393832245953381</c:v>
                </c:pt>
                <c:pt idx="6587">
                  <c:v>-0.400141756162047</c:v>
                </c:pt>
                <c:pt idx="6588">
                  <c:v>-0.389243165142834</c:v>
                </c:pt>
                <c:pt idx="6589">
                  <c:v>-0.417321243435144</c:v>
                </c:pt>
                <c:pt idx="6590">
                  <c:v>-0.394131699688733</c:v>
                </c:pt>
                <c:pt idx="6591">
                  <c:v>-0.3863172923401</c:v>
                </c:pt>
                <c:pt idx="6592">
                  <c:v>-0.386485139019787</c:v>
                </c:pt>
                <c:pt idx="6593">
                  <c:v>-0.380476990942843</c:v>
                </c:pt>
                <c:pt idx="6594">
                  <c:v>-0.393935242779553</c:v>
                </c:pt>
                <c:pt idx="6595">
                  <c:v>-0.397704164609313</c:v>
                </c:pt>
                <c:pt idx="6596">
                  <c:v>-0.405684511289001</c:v>
                </c:pt>
                <c:pt idx="6597">
                  <c:v>-0.386694947369397</c:v>
                </c:pt>
                <c:pt idx="6598">
                  <c:v>-0.384360352642834</c:v>
                </c:pt>
                <c:pt idx="6599">
                  <c:v>-0.383592167980969</c:v>
                </c:pt>
                <c:pt idx="6600">
                  <c:v>-0.392213383801281</c:v>
                </c:pt>
                <c:pt idx="6601">
                  <c:v>-0.404567281827331</c:v>
                </c:pt>
                <c:pt idx="6602">
                  <c:v>-0.38544420350343</c:v>
                </c:pt>
                <c:pt idx="6603">
                  <c:v>-0.394248524792492</c:v>
                </c:pt>
                <c:pt idx="6604">
                  <c:v>-0.401637594327331</c:v>
                </c:pt>
                <c:pt idx="6605">
                  <c:v>-0.396941642388701</c:v>
                </c:pt>
                <c:pt idx="6606">
                  <c:v>-0.394668081887066</c:v>
                </c:pt>
                <c:pt idx="6607">
                  <c:v>-0.407286386117339</c:v>
                </c:pt>
                <c:pt idx="6608">
                  <c:v>-0.391731957085431</c:v>
                </c:pt>
                <c:pt idx="6609">
                  <c:v>-0.401436547860503</c:v>
                </c:pt>
                <c:pt idx="6610">
                  <c:v>-0.393870094902814</c:v>
                </c:pt>
                <c:pt idx="6611">
                  <c:v>-0.407629708871245</c:v>
                </c:pt>
                <c:pt idx="6612">
                  <c:v>-0.397924880608916</c:v>
                </c:pt>
                <c:pt idx="6613">
                  <c:v>-0.415349562764168</c:v>
                </c:pt>
                <c:pt idx="6614">
                  <c:v>-0.401609025076032</c:v>
                </c:pt>
                <c:pt idx="6615">
                  <c:v>-0.397773346975446</c:v>
                </c:pt>
                <c:pt idx="6616">
                  <c:v>-0.412445624470711</c:v>
                </c:pt>
                <c:pt idx="6617">
                  <c:v>-0.400907359197736</c:v>
                </c:pt>
                <c:pt idx="6618">
                  <c:v>-0.395868144109845</c:v>
                </c:pt>
                <c:pt idx="6619">
                  <c:v>-0.371217569448054</c:v>
                </c:pt>
                <c:pt idx="6620">
                  <c:v>-0.385706743337214</c:v>
                </c:pt>
                <c:pt idx="6621">
                  <c:v>-0.393633684255183</c:v>
                </c:pt>
                <c:pt idx="6622">
                  <c:v>-0.396094164922833</c:v>
                </c:pt>
                <c:pt idx="6623">
                  <c:v>-0.402733645513654</c:v>
                </c:pt>
                <c:pt idx="6624">
                  <c:v>-0.40878518588841</c:v>
                </c:pt>
                <c:pt idx="6625">
                  <c:v>-0.40933450229466</c:v>
                </c:pt>
                <c:pt idx="6626">
                  <c:v>-0.411653836369514</c:v>
                </c:pt>
                <c:pt idx="6627">
                  <c:v>-0.401840529516339</c:v>
                </c:pt>
                <c:pt idx="6628">
                  <c:v>-0.384594282247126</c:v>
                </c:pt>
                <c:pt idx="6629">
                  <c:v>-0.408486208990216</c:v>
                </c:pt>
                <c:pt idx="6630">
                  <c:v>-0.418717225193977</c:v>
                </c:pt>
                <c:pt idx="6631">
                  <c:v>-0.42874224960804</c:v>
                </c:pt>
                <c:pt idx="6632">
                  <c:v>-0.422536273598671</c:v>
                </c:pt>
                <c:pt idx="6633">
                  <c:v>-0.419263263344765</c:v>
                </c:pt>
                <c:pt idx="6634">
                  <c:v>-0.433709521889687</c:v>
                </c:pt>
                <c:pt idx="6635">
                  <c:v>-0.405760190561414</c:v>
                </c:pt>
                <c:pt idx="6636">
                  <c:v>-0.432024379372597</c:v>
                </c:pt>
                <c:pt idx="6637">
                  <c:v>-0.422991414666176</c:v>
                </c:pt>
                <c:pt idx="6638">
                  <c:v>-0.40330376394093</c:v>
                </c:pt>
                <c:pt idx="6639">
                  <c:v>-0.41413750231266</c:v>
                </c:pt>
                <c:pt idx="6640">
                  <c:v>-0.415307660698891</c:v>
                </c:pt>
                <c:pt idx="6641">
                  <c:v>-0.406266830042005</c:v>
                </c:pt>
                <c:pt idx="6642">
                  <c:v>-0.404130599573255</c:v>
                </c:pt>
                <c:pt idx="6643">
                  <c:v>-0.40135349996388</c:v>
                </c:pt>
                <c:pt idx="6644">
                  <c:v>-0.391650340631604</c:v>
                </c:pt>
                <c:pt idx="6645">
                  <c:v>-0.415408273339272</c:v>
                </c:pt>
                <c:pt idx="6646">
                  <c:v>-0.394606731012464</c:v>
                </c:pt>
                <c:pt idx="6647">
                  <c:v>-0.391231081560254</c:v>
                </c:pt>
                <c:pt idx="6648">
                  <c:v>-0.400762102678418</c:v>
                </c:pt>
                <c:pt idx="6649">
                  <c:v>-0.406629107072949</c:v>
                </c:pt>
                <c:pt idx="6650">
                  <c:v>-0.404854319170117</c:v>
                </c:pt>
                <c:pt idx="6651">
                  <c:v>-0.397572062090039</c:v>
                </c:pt>
                <c:pt idx="6652">
                  <c:v>-0.405491373613477</c:v>
                </c:pt>
                <c:pt idx="6653">
                  <c:v>-0.410824320390821</c:v>
                </c:pt>
                <c:pt idx="6654">
                  <c:v>-0.406550905779004</c:v>
                </c:pt>
                <c:pt idx="6655">
                  <c:v>-0.391974947527051</c:v>
                </c:pt>
                <c:pt idx="6656">
                  <c:v>-0.387307664956898</c:v>
                </c:pt>
                <c:pt idx="6657">
                  <c:v>-0.395890734270215</c:v>
                </c:pt>
                <c:pt idx="6658">
                  <c:v>-0.40600540407002</c:v>
                </c:pt>
                <c:pt idx="6659">
                  <c:v>-0.396050951555371</c:v>
                </c:pt>
                <c:pt idx="6660">
                  <c:v>-0.419374485611916</c:v>
                </c:pt>
                <c:pt idx="6661">
                  <c:v>-0.412254353165627</c:v>
                </c:pt>
                <c:pt idx="6662">
                  <c:v>-0.406700155809522</c:v>
                </c:pt>
                <c:pt idx="6663">
                  <c:v>-0.411870022416115</c:v>
                </c:pt>
                <c:pt idx="6664">
                  <c:v>-0.400322935655713</c:v>
                </c:pt>
                <c:pt idx="6665">
                  <c:v>-0.417085667252541</c:v>
                </c:pt>
                <c:pt idx="6666">
                  <c:v>-0.430505772233009</c:v>
                </c:pt>
                <c:pt idx="6667">
                  <c:v>-0.415419121384621</c:v>
                </c:pt>
                <c:pt idx="6668">
                  <c:v>-0.426374931931496</c:v>
                </c:pt>
                <c:pt idx="6669">
                  <c:v>-0.435957928299904</c:v>
                </c:pt>
                <c:pt idx="6670">
                  <c:v>-0.41170408308506</c:v>
                </c:pt>
                <c:pt idx="6671">
                  <c:v>-0.406443617418408</c:v>
                </c:pt>
                <c:pt idx="6672">
                  <c:v>-0.405383131578565</c:v>
                </c:pt>
                <c:pt idx="6673">
                  <c:v>-0.40281297929585</c:v>
                </c:pt>
                <c:pt idx="6674">
                  <c:v>-0.398317358568311</c:v>
                </c:pt>
                <c:pt idx="6675">
                  <c:v>-0.404069922044873</c:v>
                </c:pt>
                <c:pt idx="6676">
                  <c:v>-0.40652277238667</c:v>
                </c:pt>
                <c:pt idx="6677">
                  <c:v>-0.397650740221143</c:v>
                </c:pt>
                <c:pt idx="6678">
                  <c:v>-0.393126509264112</c:v>
                </c:pt>
                <c:pt idx="6679">
                  <c:v>-0.409316084459424</c:v>
                </c:pt>
                <c:pt idx="6680">
                  <c:v>-0.407893202379346</c:v>
                </c:pt>
                <c:pt idx="6681">
                  <c:v>-0.403967878893018</c:v>
                </c:pt>
                <c:pt idx="6682">
                  <c:v>-0.3937007413432</c:v>
                </c:pt>
                <c:pt idx="6683">
                  <c:v>-0.413754605799913</c:v>
                </c:pt>
                <c:pt idx="6684">
                  <c:v>-0.406041286066174</c:v>
                </c:pt>
                <c:pt idx="6685">
                  <c:v>-0.40056528814137</c:v>
                </c:pt>
                <c:pt idx="6686">
                  <c:v>-0.404307506158948</c:v>
                </c:pt>
                <c:pt idx="6687">
                  <c:v>-0.406020305231214</c:v>
                </c:pt>
                <c:pt idx="6688">
                  <c:v>-0.411871099025011</c:v>
                </c:pt>
                <c:pt idx="6689">
                  <c:v>-0.40424337156117</c:v>
                </c:pt>
                <c:pt idx="6690">
                  <c:v>-0.398292443826795</c:v>
                </c:pt>
                <c:pt idx="6691">
                  <c:v>-0.394765757136047</c:v>
                </c:pt>
                <c:pt idx="6692">
                  <c:v>-0.423372172862291</c:v>
                </c:pt>
                <c:pt idx="6693">
                  <c:v>-0.419698619395494</c:v>
                </c:pt>
                <c:pt idx="6694">
                  <c:v>-0.403521201685071</c:v>
                </c:pt>
                <c:pt idx="6695">
                  <c:v>-0.39300551276654</c:v>
                </c:pt>
                <c:pt idx="6696">
                  <c:v>-0.409088275507093</c:v>
                </c:pt>
                <c:pt idx="6697">
                  <c:v>-0.397592685297132</c:v>
                </c:pt>
                <c:pt idx="6698">
                  <c:v>-0.390512608103454</c:v>
                </c:pt>
                <c:pt idx="6699">
                  <c:v>-0.394374512247741</c:v>
                </c:pt>
                <c:pt idx="6700">
                  <c:v>-0.408553741052747</c:v>
                </c:pt>
                <c:pt idx="6701">
                  <c:v>-0.396685741022229</c:v>
                </c:pt>
                <c:pt idx="6702">
                  <c:v>-0.40767969854176</c:v>
                </c:pt>
                <c:pt idx="6703">
                  <c:v>-0.40816797979176</c:v>
                </c:pt>
                <c:pt idx="6704">
                  <c:v>-0.391218803934753</c:v>
                </c:pt>
                <c:pt idx="6705">
                  <c:v>-0.413817071467638</c:v>
                </c:pt>
                <c:pt idx="6706">
                  <c:v>-0.395174644999206</c:v>
                </c:pt>
                <c:pt idx="6707">
                  <c:v>-0.412813806086779</c:v>
                </c:pt>
                <c:pt idx="6708">
                  <c:v>-0.394838951639831</c:v>
                </c:pt>
                <c:pt idx="6709">
                  <c:v>-0.391190193705261</c:v>
                </c:pt>
                <c:pt idx="6710">
                  <c:v>-0.376894615702331</c:v>
                </c:pt>
                <c:pt idx="6711">
                  <c:v>-0.393824242167175</c:v>
                </c:pt>
                <c:pt idx="6712">
                  <c:v>-0.395627922490239</c:v>
                </c:pt>
                <c:pt idx="6713">
                  <c:v>-0.393225140981376</c:v>
                </c:pt>
                <c:pt idx="6714">
                  <c:v>-0.378118939809501</c:v>
                </c:pt>
                <c:pt idx="6715">
                  <c:v>-0.384231992177665</c:v>
                </c:pt>
                <c:pt idx="6716">
                  <c:v>-0.404262012913823</c:v>
                </c:pt>
                <c:pt idx="6717">
                  <c:v>-0.402022785618901</c:v>
                </c:pt>
                <c:pt idx="6718">
                  <c:v>-0.385997481755912</c:v>
                </c:pt>
                <c:pt idx="6719">
                  <c:v>-0.371856398992241</c:v>
                </c:pt>
                <c:pt idx="6720">
                  <c:v>-0.383712478093803</c:v>
                </c:pt>
                <c:pt idx="6721">
                  <c:v>-0.406082994416356</c:v>
                </c:pt>
                <c:pt idx="6722">
                  <c:v>-0.405953294709325</c:v>
                </c:pt>
                <c:pt idx="6723">
                  <c:v>-0.393821604661644</c:v>
                </c:pt>
                <c:pt idx="6724">
                  <c:v>-0.386625178270042</c:v>
                </c:pt>
                <c:pt idx="6725">
                  <c:v>-0.393711932115257</c:v>
                </c:pt>
                <c:pt idx="6726">
                  <c:v>-0.401188737824559</c:v>
                </c:pt>
                <c:pt idx="6727">
                  <c:v>-0.407963640168309</c:v>
                </c:pt>
                <c:pt idx="6728">
                  <c:v>-0.396178132966161</c:v>
                </c:pt>
                <c:pt idx="6729">
                  <c:v>-0.396222001984716</c:v>
                </c:pt>
                <c:pt idx="6730">
                  <c:v>-0.392567522935569</c:v>
                </c:pt>
                <c:pt idx="6731">
                  <c:v>-0.385456927232444</c:v>
                </c:pt>
                <c:pt idx="6732">
                  <c:v>-0.380416467722971</c:v>
                </c:pt>
                <c:pt idx="6733">
                  <c:v>-0.400024010911584</c:v>
                </c:pt>
                <c:pt idx="6734">
                  <c:v>-0.409530236497521</c:v>
                </c:pt>
                <c:pt idx="6735">
                  <c:v>-0.4071689388901</c:v>
                </c:pt>
                <c:pt idx="6736">
                  <c:v>-0.416362361162901</c:v>
                </c:pt>
                <c:pt idx="6737">
                  <c:v>-0.425999478548765</c:v>
                </c:pt>
                <c:pt idx="6738">
                  <c:v>-0.408919169679284</c:v>
                </c:pt>
                <c:pt idx="6739">
                  <c:v>-0.41430075570941</c:v>
                </c:pt>
                <c:pt idx="6740">
                  <c:v>-0.406625582948327</c:v>
                </c:pt>
                <c:pt idx="6741">
                  <c:v>-0.419866399019957</c:v>
                </c:pt>
                <c:pt idx="6742">
                  <c:v>-0.410344912782311</c:v>
                </c:pt>
                <c:pt idx="6743">
                  <c:v>-0.37906868749531</c:v>
                </c:pt>
                <c:pt idx="6744">
                  <c:v>-0.404406859651208</c:v>
                </c:pt>
                <c:pt idx="6745">
                  <c:v>-0.404390170350671</c:v>
                </c:pt>
                <c:pt idx="6746">
                  <c:v>-0.402273967042565</c:v>
                </c:pt>
                <c:pt idx="6747">
                  <c:v>-0.396849467530847</c:v>
                </c:pt>
                <c:pt idx="6748">
                  <c:v>-0.400160624757409</c:v>
                </c:pt>
                <c:pt idx="6749">
                  <c:v>-0.382429912565276</c:v>
                </c:pt>
                <c:pt idx="6750">
                  <c:v>-0.39767916418612</c:v>
                </c:pt>
                <c:pt idx="6751">
                  <c:v>-0.399237468019128</c:v>
                </c:pt>
                <c:pt idx="6752">
                  <c:v>-0.399031474366784</c:v>
                </c:pt>
                <c:pt idx="6753">
                  <c:v>-0.407618357911706</c:v>
                </c:pt>
                <c:pt idx="6754">
                  <c:v>-0.40303690649569</c:v>
                </c:pt>
                <c:pt idx="6755">
                  <c:v>-0.403632952943444</c:v>
                </c:pt>
                <c:pt idx="6756">
                  <c:v>-0.391985729448497</c:v>
                </c:pt>
                <c:pt idx="6757">
                  <c:v>-0.404665782228112</c:v>
                </c:pt>
                <c:pt idx="6758">
                  <c:v>-0.401843859925866</c:v>
                </c:pt>
                <c:pt idx="6759">
                  <c:v>-0.393137768022716</c:v>
                </c:pt>
                <c:pt idx="6760">
                  <c:v>-0.404326274171472</c:v>
                </c:pt>
                <c:pt idx="6761">
                  <c:v>-0.420546368807554</c:v>
                </c:pt>
                <c:pt idx="6762">
                  <c:v>-0.39871676184237</c:v>
                </c:pt>
                <c:pt idx="6763">
                  <c:v>-0.397980525270104</c:v>
                </c:pt>
                <c:pt idx="6764">
                  <c:v>-0.406788661256433</c:v>
                </c:pt>
                <c:pt idx="6765">
                  <c:v>-0.39833719946444</c:v>
                </c:pt>
                <c:pt idx="6766">
                  <c:v>-0.402545287385583</c:v>
                </c:pt>
                <c:pt idx="6767">
                  <c:v>-0.390937164537609</c:v>
                </c:pt>
                <c:pt idx="6768">
                  <c:v>-0.396631076112389</c:v>
                </c:pt>
                <c:pt idx="6769">
                  <c:v>-0.399466349855065</c:v>
                </c:pt>
                <c:pt idx="6770">
                  <c:v>-0.398840739503503</c:v>
                </c:pt>
                <c:pt idx="6771">
                  <c:v>-0.416964368075132</c:v>
                </c:pt>
                <c:pt idx="6772">
                  <c:v>-0.406340434327722</c:v>
                </c:pt>
                <c:pt idx="6773">
                  <c:v>-0.405936076417565</c:v>
                </c:pt>
                <c:pt idx="6774">
                  <c:v>-0.409413172975183</c:v>
                </c:pt>
                <c:pt idx="6775">
                  <c:v>-0.423729733675718</c:v>
                </c:pt>
                <c:pt idx="6776">
                  <c:v>-0.403988673463464</c:v>
                </c:pt>
                <c:pt idx="6777">
                  <c:v>-0.406615092530847</c:v>
                </c:pt>
                <c:pt idx="6778">
                  <c:v>-0.425671414583921</c:v>
                </c:pt>
                <c:pt idx="6779">
                  <c:v>-0.41202910348773</c:v>
                </c:pt>
                <c:pt idx="6780">
                  <c:v>-0.412561253756285</c:v>
                </c:pt>
                <c:pt idx="6781">
                  <c:v>-0.425353841036558</c:v>
                </c:pt>
                <c:pt idx="6782">
                  <c:v>-0.401750874817371</c:v>
                </c:pt>
                <c:pt idx="6783">
                  <c:v>-0.419065785706043</c:v>
                </c:pt>
                <c:pt idx="6784">
                  <c:v>-0.392870259582996</c:v>
                </c:pt>
                <c:pt idx="6785">
                  <c:v>-0.406471562683582</c:v>
                </c:pt>
                <c:pt idx="6786">
                  <c:v>-0.403473210632801</c:v>
                </c:pt>
                <c:pt idx="6787">
                  <c:v>-0.411119771301746</c:v>
                </c:pt>
                <c:pt idx="6788">
                  <c:v>-0.404209447205067</c:v>
                </c:pt>
                <c:pt idx="6789">
                  <c:v>-0.397839141190052</c:v>
                </c:pt>
                <c:pt idx="6790">
                  <c:v>-0.400130820572376</c:v>
                </c:pt>
                <c:pt idx="6791">
                  <c:v>-0.390117240250111</c:v>
                </c:pt>
                <c:pt idx="6792">
                  <c:v>-0.407447409927845</c:v>
                </c:pt>
                <c:pt idx="6793">
                  <c:v>-0.415370536148548</c:v>
                </c:pt>
                <c:pt idx="6794">
                  <c:v>-0.416591239273548</c:v>
                </c:pt>
                <c:pt idx="6795">
                  <c:v>-0.407832694351673</c:v>
                </c:pt>
                <c:pt idx="6796">
                  <c:v>-0.390071463882923</c:v>
                </c:pt>
                <c:pt idx="6797">
                  <c:v>-0.411029410660267</c:v>
                </c:pt>
                <c:pt idx="6798">
                  <c:v>-0.398402762711048</c:v>
                </c:pt>
                <c:pt idx="6799">
                  <c:v>-0.403281760513782</c:v>
                </c:pt>
                <c:pt idx="6800">
                  <c:v>-0.424624991714954</c:v>
                </c:pt>
                <c:pt idx="6801">
                  <c:v>-0.405093741714954</c:v>
                </c:pt>
                <c:pt idx="6802">
                  <c:v>-0.435348105728626</c:v>
                </c:pt>
                <c:pt idx="6803">
                  <c:v>-0.416820121109486</c:v>
                </c:pt>
                <c:pt idx="6804">
                  <c:v>-0.420280051529408</c:v>
                </c:pt>
                <c:pt idx="6805">
                  <c:v>-0.415729117691517</c:v>
                </c:pt>
                <c:pt idx="6806">
                  <c:v>-0.422534537613392</c:v>
                </c:pt>
                <c:pt idx="6807">
                  <c:v>-0.415219855606556</c:v>
                </c:pt>
                <c:pt idx="6808">
                  <c:v>-0.416329932510853</c:v>
                </c:pt>
                <c:pt idx="6809">
                  <c:v>-0.413863730728626</c:v>
                </c:pt>
                <c:pt idx="6810">
                  <c:v>-0.427172255814076</c:v>
                </c:pt>
                <c:pt idx="6811">
                  <c:v>-0.428642821609974</c:v>
                </c:pt>
                <c:pt idx="6812">
                  <c:v>-0.443895411789417</c:v>
                </c:pt>
                <c:pt idx="6813">
                  <c:v>-0.423631739914417</c:v>
                </c:pt>
                <c:pt idx="6814">
                  <c:v>-0.420076442062855</c:v>
                </c:pt>
                <c:pt idx="6815">
                  <c:v>-0.432039332687855</c:v>
                </c:pt>
                <c:pt idx="6816">
                  <c:v>-0.413015437424183</c:v>
                </c:pt>
                <c:pt idx="6817">
                  <c:v>-0.404813838303089</c:v>
                </c:pt>
                <c:pt idx="6818">
                  <c:v>-0.417032313644886</c:v>
                </c:pt>
                <c:pt idx="6819">
                  <c:v>-0.405696940720081</c:v>
                </c:pt>
                <c:pt idx="6820">
                  <c:v>-0.403377604782581</c:v>
                </c:pt>
                <c:pt idx="6821">
                  <c:v>-0.424030375778675</c:v>
                </c:pt>
                <c:pt idx="6822">
                  <c:v>-0.425150674879551</c:v>
                </c:pt>
                <c:pt idx="6823">
                  <c:v>-0.429209512770176</c:v>
                </c:pt>
                <c:pt idx="6824">
                  <c:v>-0.42764810949564</c:v>
                </c:pt>
                <c:pt idx="6825">
                  <c:v>-0.413848442137241</c:v>
                </c:pt>
                <c:pt idx="6826">
                  <c:v>-0.411241096556187</c:v>
                </c:pt>
                <c:pt idx="6827">
                  <c:v>-0.414734882414341</c:v>
                </c:pt>
                <c:pt idx="6828">
                  <c:v>-0.429341358244419</c:v>
                </c:pt>
                <c:pt idx="6829">
                  <c:v>-0.424268168509007</c:v>
                </c:pt>
                <c:pt idx="6830">
                  <c:v>-0.404294413626194</c:v>
                </c:pt>
                <c:pt idx="6831">
                  <c:v>-0.402978343069553</c:v>
                </c:pt>
                <c:pt idx="6832">
                  <c:v>-0.409363779351115</c:v>
                </c:pt>
                <c:pt idx="6833">
                  <c:v>-0.427867923974991</c:v>
                </c:pt>
                <c:pt idx="6834">
                  <c:v>-0.421325718164444</c:v>
                </c:pt>
                <c:pt idx="6835">
                  <c:v>-0.421081577539444</c:v>
                </c:pt>
                <c:pt idx="6836">
                  <c:v>-0.41962054848671</c:v>
                </c:pt>
                <c:pt idx="6837">
                  <c:v>-0.417636905908585</c:v>
                </c:pt>
                <c:pt idx="6838">
                  <c:v>-0.394176516793668</c:v>
                </c:pt>
                <c:pt idx="6839">
                  <c:v>-0.416038547754288</c:v>
                </c:pt>
                <c:pt idx="6840">
                  <c:v>-0.428421055078506</c:v>
                </c:pt>
                <c:pt idx="6841">
                  <c:v>-0.415805851221085</c:v>
                </c:pt>
                <c:pt idx="6842">
                  <c:v>-0.397192034050822</c:v>
                </c:pt>
                <c:pt idx="6843">
                  <c:v>-0.391573939584196</c:v>
                </c:pt>
                <c:pt idx="6844">
                  <c:v>-0.411442314386368</c:v>
                </c:pt>
                <c:pt idx="6845">
                  <c:v>-0.390270743630826</c:v>
                </c:pt>
                <c:pt idx="6846">
                  <c:v>-0.402229818627238</c:v>
                </c:pt>
                <c:pt idx="6847">
                  <c:v>-0.409709009453654</c:v>
                </c:pt>
                <c:pt idx="6848">
                  <c:v>-0.415667568445206</c:v>
                </c:pt>
                <c:pt idx="6849">
                  <c:v>-0.404361757561564</c:v>
                </c:pt>
                <c:pt idx="6850">
                  <c:v>-0.388504061959684</c:v>
                </c:pt>
                <c:pt idx="6851">
                  <c:v>-0.408321413323283</c:v>
                </c:pt>
                <c:pt idx="6852">
                  <c:v>-0.405125650689006</c:v>
                </c:pt>
                <c:pt idx="6853">
                  <c:v>-0.404750856682658</c:v>
                </c:pt>
                <c:pt idx="6854">
                  <c:v>-0.42023090004921</c:v>
                </c:pt>
                <c:pt idx="6855">
                  <c:v>-0.406421694085002</c:v>
                </c:pt>
                <c:pt idx="6856">
                  <c:v>-0.427558933496475</c:v>
                </c:pt>
                <c:pt idx="6857">
                  <c:v>-0.404922518059611</c:v>
                </c:pt>
                <c:pt idx="6858">
                  <c:v>-0.415191684961319</c:v>
                </c:pt>
                <c:pt idx="6859">
                  <c:v>-0.421394382715225</c:v>
                </c:pt>
                <c:pt idx="6860">
                  <c:v>-0.430160557031631</c:v>
                </c:pt>
                <c:pt idx="6861">
                  <c:v>-0.427116428613663</c:v>
                </c:pt>
                <c:pt idx="6862">
                  <c:v>-0.431846653223038</c:v>
                </c:pt>
                <c:pt idx="6863">
                  <c:v>-0.430007969141007</c:v>
                </c:pt>
                <c:pt idx="6864">
                  <c:v>-0.433284794092178</c:v>
                </c:pt>
                <c:pt idx="6865">
                  <c:v>-0.433542286157608</c:v>
                </c:pt>
                <c:pt idx="6866">
                  <c:v>-0.437212024927139</c:v>
                </c:pt>
                <c:pt idx="6867">
                  <c:v>-0.428417717218399</c:v>
                </c:pt>
                <c:pt idx="6868">
                  <c:v>-0.422385846376419</c:v>
                </c:pt>
                <c:pt idx="6869">
                  <c:v>-0.401858958527446</c:v>
                </c:pt>
                <c:pt idx="6870">
                  <c:v>-0.417596017122269</c:v>
                </c:pt>
                <c:pt idx="6871">
                  <c:v>-0.433943902254105</c:v>
                </c:pt>
                <c:pt idx="6872">
                  <c:v>-0.442429696321488</c:v>
                </c:pt>
                <c:pt idx="6873">
                  <c:v>-0.425431405305863</c:v>
                </c:pt>
                <c:pt idx="6874">
                  <c:v>-0.4176937687397</c:v>
                </c:pt>
                <c:pt idx="6875">
                  <c:v>-0.410457286164165</c:v>
                </c:pt>
                <c:pt idx="6876">
                  <c:v>-0.412852917909622</c:v>
                </c:pt>
                <c:pt idx="6877">
                  <c:v>-0.428230916261673</c:v>
                </c:pt>
                <c:pt idx="6878">
                  <c:v>-0.399407061859965</c:v>
                </c:pt>
                <c:pt idx="6879">
                  <c:v>-0.423103963136673</c:v>
                </c:pt>
                <c:pt idx="6880">
                  <c:v>-0.41777077794075</c:v>
                </c:pt>
                <c:pt idx="6881">
                  <c:v>-0.423504267930985</c:v>
                </c:pt>
                <c:pt idx="6882">
                  <c:v>-0.435375020951033</c:v>
                </c:pt>
                <c:pt idx="6883">
                  <c:v>-0.442844194471836</c:v>
                </c:pt>
                <c:pt idx="6884">
                  <c:v>-0.429029272049666</c:v>
                </c:pt>
                <c:pt idx="6885">
                  <c:v>-0.432351873368025</c:v>
                </c:pt>
                <c:pt idx="6886">
                  <c:v>-0.424396083801985</c:v>
                </c:pt>
                <c:pt idx="6887">
                  <c:v>-0.419093177765608</c:v>
                </c:pt>
                <c:pt idx="6888">
                  <c:v>-0.439384506195784</c:v>
                </c:pt>
                <c:pt idx="6889">
                  <c:v>-0.426342056244612</c:v>
                </c:pt>
                <c:pt idx="6890">
                  <c:v>-0.433265579044819</c:v>
                </c:pt>
                <c:pt idx="6891">
                  <c:v>-0.421295059025288</c:v>
                </c:pt>
                <c:pt idx="6892">
                  <c:v>-0.4443205717206</c:v>
                </c:pt>
                <c:pt idx="6893">
                  <c:v>-0.427642715275288</c:v>
                </c:pt>
                <c:pt idx="6894">
                  <c:v>-0.429260146915913</c:v>
                </c:pt>
                <c:pt idx="6895">
                  <c:v>-0.438395870029926</c:v>
                </c:pt>
                <c:pt idx="6896">
                  <c:v>-0.448247325718403</c:v>
                </c:pt>
                <c:pt idx="6897">
                  <c:v>-0.421095264256</c:v>
                </c:pt>
                <c:pt idx="6898">
                  <c:v>-0.430608642399311</c:v>
                </c:pt>
                <c:pt idx="6899">
                  <c:v>-0.417653930485249</c:v>
                </c:pt>
                <c:pt idx="6900">
                  <c:v>-0.405237089022994</c:v>
                </c:pt>
                <c:pt idx="6901">
                  <c:v>-0.40724171243608</c:v>
                </c:pt>
                <c:pt idx="6902">
                  <c:v>-0.406741987094283</c:v>
                </c:pt>
                <c:pt idx="6903">
                  <c:v>-0.417087447941303</c:v>
                </c:pt>
                <c:pt idx="6904">
                  <c:v>-0.410031209811568</c:v>
                </c:pt>
                <c:pt idx="6905">
                  <c:v>-0.403851400241256</c:v>
                </c:pt>
                <c:pt idx="6906">
                  <c:v>-0.414242637455463</c:v>
                </c:pt>
                <c:pt idx="6907">
                  <c:v>-0.392994771823287</c:v>
                </c:pt>
                <c:pt idx="6908">
                  <c:v>-0.399628530368209</c:v>
                </c:pt>
                <c:pt idx="6909">
                  <c:v>-0.415497672855854</c:v>
                </c:pt>
                <c:pt idx="6910">
                  <c:v>-0.41080559335649</c:v>
                </c:pt>
                <c:pt idx="6911">
                  <c:v>-0.406056295260787</c:v>
                </c:pt>
                <c:pt idx="6912">
                  <c:v>-0.407857786044478</c:v>
                </c:pt>
                <c:pt idx="6913">
                  <c:v>-0.417355430424213</c:v>
                </c:pt>
                <c:pt idx="6914">
                  <c:v>-0.398075948581099</c:v>
                </c:pt>
                <c:pt idx="6915">
                  <c:v>-0.403347860202193</c:v>
                </c:pt>
                <c:pt idx="6916">
                  <c:v>-0.412892234623432</c:v>
                </c:pt>
                <c:pt idx="6917">
                  <c:v>-0.415040386021137</c:v>
                </c:pt>
                <c:pt idx="6918">
                  <c:v>-0.411091218814254</c:v>
                </c:pt>
                <c:pt idx="6919">
                  <c:v>-0.398246775493026</c:v>
                </c:pt>
                <c:pt idx="6920">
                  <c:v>-0.409315119609237</c:v>
                </c:pt>
                <c:pt idx="6921">
                  <c:v>-0.420647156536579</c:v>
                </c:pt>
                <c:pt idx="6922">
                  <c:v>-0.402819167003036</c:v>
                </c:pt>
                <c:pt idx="6923">
                  <c:v>-0.402097950801253</c:v>
                </c:pt>
                <c:pt idx="6924">
                  <c:v>-0.412224543392658</c:v>
                </c:pt>
                <c:pt idx="6925">
                  <c:v>-0.41183925896883</c:v>
                </c:pt>
                <c:pt idx="6926">
                  <c:v>-0.407311211451888</c:v>
                </c:pt>
                <c:pt idx="6927">
                  <c:v>-0.413166773617268</c:v>
                </c:pt>
                <c:pt idx="6928">
                  <c:v>-0.417256129086018</c:v>
                </c:pt>
                <c:pt idx="6929">
                  <c:v>-0.412297022640705</c:v>
                </c:pt>
                <c:pt idx="6930">
                  <c:v>-0.407456169947982</c:v>
                </c:pt>
                <c:pt idx="6931">
                  <c:v>-0.418556940853596</c:v>
                </c:pt>
                <c:pt idx="6932">
                  <c:v>-0.404231154471636</c:v>
                </c:pt>
                <c:pt idx="6933">
                  <c:v>-0.40930660918355</c:v>
                </c:pt>
                <c:pt idx="6934">
                  <c:v>-0.405972563773394</c:v>
                </c:pt>
                <c:pt idx="6935">
                  <c:v>-0.408859335929155</c:v>
                </c:pt>
                <c:pt idx="6936">
                  <c:v>-0.415889822989702</c:v>
                </c:pt>
                <c:pt idx="6937">
                  <c:v>-0.398024165183306</c:v>
                </c:pt>
                <c:pt idx="6938">
                  <c:v>-0.414899432212114</c:v>
                </c:pt>
                <c:pt idx="6939">
                  <c:v>-0.409356677085161</c:v>
                </c:pt>
                <c:pt idx="6940">
                  <c:v>-0.395314776450396</c:v>
                </c:pt>
                <c:pt idx="6941">
                  <c:v>-0.404715144187212</c:v>
                </c:pt>
                <c:pt idx="6942">
                  <c:v>-0.402495944052935</c:v>
                </c:pt>
                <c:pt idx="6943">
                  <c:v>-0.407065951377153</c:v>
                </c:pt>
                <c:pt idx="6944">
                  <c:v>-0.401077830344439</c:v>
                </c:pt>
                <c:pt idx="6945">
                  <c:v>-0.40732701972127</c:v>
                </c:pt>
                <c:pt idx="6946">
                  <c:v>-0.413934075385332</c:v>
                </c:pt>
                <c:pt idx="6947">
                  <c:v>-0.415025078803301</c:v>
                </c:pt>
                <c:pt idx="6948">
                  <c:v>-0.405431115180254</c:v>
                </c:pt>
                <c:pt idx="6949">
                  <c:v>-0.403018319159746</c:v>
                </c:pt>
                <c:pt idx="6950">
                  <c:v>-0.388751351386309</c:v>
                </c:pt>
                <c:pt idx="6951">
                  <c:v>-0.397902810126543</c:v>
                </c:pt>
                <c:pt idx="6952">
                  <c:v>-0.41052993491292</c:v>
                </c:pt>
                <c:pt idx="6953">
                  <c:v>-0.402675473242998</c:v>
                </c:pt>
                <c:pt idx="6954">
                  <c:v>-0.407165371924639</c:v>
                </c:pt>
                <c:pt idx="6955">
                  <c:v>-0.384860837478191</c:v>
                </c:pt>
                <c:pt idx="6956">
                  <c:v>-0.387346112746745</c:v>
                </c:pt>
                <c:pt idx="6957">
                  <c:v>-0.400701367408037</c:v>
                </c:pt>
                <c:pt idx="6958">
                  <c:v>-0.410434090644121</c:v>
                </c:pt>
                <c:pt idx="6959">
                  <c:v>-0.422232949286699</c:v>
                </c:pt>
                <c:pt idx="6960">
                  <c:v>-0.395585381537676</c:v>
                </c:pt>
                <c:pt idx="6961">
                  <c:v>-0.404748284369707</c:v>
                </c:pt>
                <c:pt idx="6962">
                  <c:v>-0.406744324713945</c:v>
                </c:pt>
                <c:pt idx="6963">
                  <c:v>-0.397386872321367</c:v>
                </c:pt>
                <c:pt idx="6964">
                  <c:v>-0.411600434333086</c:v>
                </c:pt>
                <c:pt idx="6965">
                  <c:v>-0.413206421881914</c:v>
                </c:pt>
                <c:pt idx="6966">
                  <c:v>-0.397793137580156</c:v>
                </c:pt>
                <c:pt idx="6967">
                  <c:v>-0.405208909064531</c:v>
                </c:pt>
                <c:pt idx="6968">
                  <c:v>-0.39732774451375</c:v>
                </c:pt>
                <c:pt idx="6969">
                  <c:v>-0.415220582038164</c:v>
                </c:pt>
                <c:pt idx="6970">
                  <c:v>-0.412535035163164</c:v>
                </c:pt>
                <c:pt idx="6971">
                  <c:v>-0.414896332770586</c:v>
                </c:pt>
                <c:pt idx="6972">
                  <c:v>-0.395346009284258</c:v>
                </c:pt>
                <c:pt idx="6973">
                  <c:v>-0.406759583503008</c:v>
                </c:pt>
                <c:pt idx="6974">
                  <c:v>-0.421692692786455</c:v>
                </c:pt>
                <c:pt idx="6975">
                  <c:v>-0.433987462073565</c:v>
                </c:pt>
                <c:pt idx="6976">
                  <c:v>-0.42419131949544</c:v>
                </c:pt>
                <c:pt idx="6977">
                  <c:v>-0.403603398352861</c:v>
                </c:pt>
                <c:pt idx="6978">
                  <c:v>-0.428608738929033</c:v>
                </c:pt>
                <c:pt idx="6979">
                  <c:v>-0.414740407019854</c:v>
                </c:pt>
                <c:pt idx="6980">
                  <c:v>-0.416273915320635</c:v>
                </c:pt>
                <c:pt idx="6981">
                  <c:v>-0.40775951102376</c:v>
                </c:pt>
                <c:pt idx="6982">
                  <c:v>-0.425651387423277</c:v>
                </c:pt>
                <c:pt idx="6983">
                  <c:v>-0.417037800997496</c:v>
                </c:pt>
                <c:pt idx="6984">
                  <c:v>-0.414621190279722</c:v>
                </c:pt>
                <c:pt idx="6985">
                  <c:v>-0.428162888735533</c:v>
                </c:pt>
                <c:pt idx="6986">
                  <c:v>-0.432948426455259</c:v>
                </c:pt>
                <c:pt idx="6987">
                  <c:v>-0.439841584414244</c:v>
                </c:pt>
                <c:pt idx="6988">
                  <c:v>-0.427281693667173</c:v>
                </c:pt>
                <c:pt idx="6989">
                  <c:v>-0.434579209536314</c:v>
                </c:pt>
                <c:pt idx="6990">
                  <c:v>-0.434377984255552</c:v>
                </c:pt>
                <c:pt idx="6991">
                  <c:v>-0.429312066286802</c:v>
                </c:pt>
              </c:numCache>
            </c:numRef>
          </c:yVal>
          <c:smooth val="1"/>
          <c:extLst xmlns:c16r2="http://schemas.microsoft.com/office/drawing/2015/06/chart">
            <c:ext xmlns:c16="http://schemas.microsoft.com/office/drawing/2014/chart" uri="{C3380CC4-5D6E-409C-BE32-E72D297353CC}">
              <c16:uniqueId val="{00000003-0DC8-4533-A019-C087995B45CB}"/>
            </c:ext>
          </c:extLst>
        </c:ser>
        <c:dLbls>
          <c:showLegendKey val="0"/>
          <c:showVal val="0"/>
          <c:showCatName val="0"/>
          <c:showSerName val="0"/>
          <c:showPercent val="0"/>
          <c:showBubbleSize val="0"/>
        </c:dLbls>
        <c:axId val="2142659104"/>
        <c:axId val="2142665440"/>
      </c:scatterChart>
      <c:valAx>
        <c:axId val="2142659104"/>
        <c:scaling>
          <c:orientation val="minMax"/>
          <c:min val="0.0"/>
        </c:scaling>
        <c:delete val="0"/>
        <c:axPos val="b"/>
        <c:majorGridlines>
          <c:spPr>
            <a:ln w="9525" cap="flat" cmpd="sng" algn="ctr">
              <a:solidFill>
                <a:schemeClr val="dk1">
                  <a:lumMod val="65000"/>
                  <a:lumOff val="35000"/>
                  <a:alpha val="75000"/>
                </a:schemeClr>
              </a:solidFill>
              <a:round/>
            </a:ln>
            <a:effectLst/>
          </c:spPr>
        </c:majorGridlines>
        <c:title>
          <c:tx>
            <c:rich>
              <a:bodyPr rot="0" spcFirstLastPara="1" vertOverflow="ellipsis" vert="horz" wrap="square" anchor="ctr" anchorCtr="1"/>
              <a:lstStyle/>
              <a:p>
                <a:pPr>
                  <a:defRPr sz="2400" b="1" i="0" u="none" strike="noStrike" kern="1200" baseline="0">
                    <a:solidFill>
                      <a:schemeClr val="lt1">
                        <a:lumMod val="75000"/>
                      </a:schemeClr>
                    </a:solidFill>
                    <a:latin typeface="+mn-lt"/>
                    <a:ea typeface="+mn-ea"/>
                    <a:cs typeface="+mn-cs"/>
                  </a:defRPr>
                </a:pPr>
                <a:r>
                  <a:rPr lang="en-US" sz="2400"/>
                  <a:t>% Elongation</a:t>
                </a:r>
              </a:p>
            </c:rich>
          </c:tx>
          <c:layout/>
          <c:overlay val="0"/>
          <c:spPr>
            <a:noFill/>
            <a:ln>
              <a:noFill/>
            </a:ln>
            <a:effectLst/>
          </c:spPr>
          <c:txPr>
            <a:bodyPr rot="0" spcFirstLastPara="1" vertOverflow="ellipsis" vert="horz" wrap="square" anchor="ctr" anchorCtr="1"/>
            <a:lstStyle/>
            <a:p>
              <a:pPr>
                <a:defRPr sz="2400" b="1" i="0" u="none" strike="noStrike" kern="1200" baseline="0">
                  <a:solidFill>
                    <a:schemeClr val="lt1">
                      <a:lumMod val="75000"/>
                    </a:schemeClr>
                  </a:solidFill>
                  <a:latin typeface="+mn-lt"/>
                  <a:ea typeface="+mn-ea"/>
                  <a:cs typeface="+mn-cs"/>
                </a:defRPr>
              </a:pPr>
              <a:endParaRPr lang="en-US"/>
            </a:p>
          </c:txPr>
        </c:title>
        <c:numFmt formatCode="General" sourceLinked="1"/>
        <c:majorTickMark val="none"/>
        <c:minorTickMark val="none"/>
        <c:tickLblPos val="low"/>
        <c:spPr>
          <a:noFill/>
          <a:ln w="9525" cap="flat" cmpd="sng" algn="ctr">
            <a:solidFill>
              <a:schemeClr val="lt1">
                <a:lumMod val="50000"/>
              </a:schemeClr>
            </a:solidFill>
            <a:round/>
          </a:ln>
          <a:effectLst/>
        </c:spPr>
        <c:txPr>
          <a:bodyPr rot="-6000000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crossAx val="2142665440"/>
        <c:crosses val="autoZero"/>
        <c:crossBetween val="midCat"/>
      </c:valAx>
      <c:valAx>
        <c:axId val="2142665440"/>
        <c:scaling>
          <c:orientation val="minMax"/>
          <c:max val="12.0"/>
        </c:scaling>
        <c:delete val="0"/>
        <c:axPos val="l"/>
        <c:majorGridlines>
          <c:spPr>
            <a:ln w="9525" cap="flat" cmpd="sng" algn="ctr">
              <a:solidFill>
                <a:schemeClr val="dk1">
                  <a:lumMod val="65000"/>
                  <a:lumOff val="35000"/>
                  <a:alpha val="75000"/>
                </a:schemeClr>
              </a:solidFill>
              <a:round/>
            </a:ln>
            <a:effectLst/>
          </c:spPr>
        </c:majorGridlines>
        <c:title>
          <c:tx>
            <c:rich>
              <a:bodyPr rot="-5400000" spcFirstLastPara="1" vertOverflow="ellipsis" vert="horz" wrap="square" anchor="ctr" anchorCtr="1"/>
              <a:lstStyle/>
              <a:p>
                <a:pPr>
                  <a:defRPr sz="2400" b="1" i="0" u="none" strike="noStrike" kern="1200" baseline="0">
                    <a:solidFill>
                      <a:schemeClr val="lt1">
                        <a:lumMod val="75000"/>
                      </a:schemeClr>
                    </a:solidFill>
                    <a:latin typeface="+mn-lt"/>
                    <a:ea typeface="+mn-ea"/>
                    <a:cs typeface="+mn-cs"/>
                  </a:defRPr>
                </a:pPr>
                <a:r>
                  <a:rPr lang="en-US" sz="2400"/>
                  <a:t>Newtons</a:t>
                </a:r>
              </a:p>
            </c:rich>
          </c:tx>
          <c:layout/>
          <c:overlay val="0"/>
          <c:spPr>
            <a:noFill/>
            <a:ln>
              <a:noFill/>
            </a:ln>
            <a:effectLst/>
          </c:spPr>
          <c:txPr>
            <a:bodyPr rot="-5400000" spcFirstLastPara="1" vertOverflow="ellipsis" vert="horz" wrap="square" anchor="ctr" anchorCtr="1"/>
            <a:lstStyle/>
            <a:p>
              <a:pPr>
                <a:defRPr sz="2400" b="1" i="0" u="none" strike="noStrike" kern="1200" baseline="0">
                  <a:solidFill>
                    <a:schemeClr val="lt1">
                      <a:lumMod val="7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lt1">
                <a:lumMod val="50000"/>
              </a:schemeClr>
            </a:solidFill>
            <a:round/>
          </a:ln>
          <a:effectLst/>
        </c:spPr>
        <c:txPr>
          <a:bodyPr rot="-6000000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crossAx val="2142659104"/>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en-US"/>
        </a:p>
      </c:txPr>
    </c:legend>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en-US" sz="2400" b="1" dirty="0" smtClean="0">
                <a:solidFill>
                  <a:srgbClr val="CACACA"/>
                </a:solidFill>
              </a:rPr>
              <a:t>Volume Fraction</a:t>
            </a:r>
            <a:r>
              <a:rPr lang="en-US" sz="2400" b="1" baseline="0" dirty="0" smtClean="0">
                <a:solidFill>
                  <a:srgbClr val="CACACA"/>
                </a:solidFill>
              </a:rPr>
              <a:t> vs. Strength</a:t>
            </a:r>
            <a:endParaRPr lang="en-US" sz="2400" b="1" dirty="0">
              <a:solidFill>
                <a:srgbClr val="CACACA"/>
              </a:solidFill>
            </a:endParaRPr>
          </a:p>
        </c:rich>
      </c:tx>
      <c:layout/>
      <c:overlay val="0"/>
      <c:spPr>
        <a:noFill/>
        <a:ln>
          <a:noFill/>
        </a:ln>
        <a:effectLst/>
      </c:spPr>
      <c:txPr>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69004247679735"/>
          <c:y val="0.0952598426200725"/>
          <c:w val="0.778349796712154"/>
          <c:h val="0.662710464462935"/>
        </c:manualLayout>
      </c:layout>
      <c:scatterChart>
        <c:scatterStyle val="smoothMarker"/>
        <c:varyColors val="0"/>
        <c:ser>
          <c:idx val="0"/>
          <c:order val="0"/>
          <c:tx>
            <c:strRef>
              <c:f>'Stiffness-Strength'!$A$10</c:f>
              <c:strCache>
                <c:ptCount val="1"/>
                <c:pt idx="0">
                  <c:v>Square Lattice</c:v>
                </c:pt>
              </c:strCache>
            </c:strRef>
          </c:tx>
          <c:spPr>
            <a:ln w="19050" cap="rnd">
              <a:solidFill>
                <a:schemeClr val="accent1"/>
              </a:solidFill>
              <a:round/>
            </a:ln>
            <a:effectLst>
              <a:glow rad="63500">
                <a:schemeClr val="accent1">
                  <a:alpha val="40000"/>
                </a:schemeClr>
              </a:glow>
            </a:effectLst>
          </c:spPr>
          <c:marker>
            <c:symbol val="circle"/>
            <c:size val="5"/>
            <c:spPr>
              <a:solidFill>
                <a:schemeClr val="accent1"/>
              </a:solidFill>
              <a:ln w="9525">
                <a:solidFill>
                  <a:schemeClr val="accent1"/>
                </a:solidFill>
              </a:ln>
              <a:effectLst>
                <a:glow rad="63500">
                  <a:schemeClr val="accent1">
                    <a:alpha val="40000"/>
                  </a:schemeClr>
                </a:glow>
              </a:effectLst>
            </c:spPr>
          </c:marker>
          <c:xVal>
            <c:numRef>
              <c:f>'Stiffness-Strength'!$A$12:$A$15</c:f>
              <c:numCache>
                <c:formatCode>0.00</c:formatCode>
                <c:ptCount val="4"/>
                <c:pt idx="0">
                  <c:v>0.820571028801434</c:v>
                </c:pt>
                <c:pt idx="1">
                  <c:v>9.738557484091139</c:v>
                </c:pt>
                <c:pt idx="2">
                  <c:v>28.46733218828222</c:v>
                </c:pt>
                <c:pt idx="3">
                  <c:v>60.9248915881407</c:v>
                </c:pt>
              </c:numCache>
            </c:numRef>
          </c:xVal>
          <c:yVal>
            <c:numRef>
              <c:f>'Stiffness-Strength'!$B$12:$B$15</c:f>
              <c:numCache>
                <c:formatCode>0.00</c:formatCode>
                <c:ptCount val="4"/>
                <c:pt idx="0">
                  <c:v>0.30169635</c:v>
                </c:pt>
                <c:pt idx="1">
                  <c:v>0.267027690492827</c:v>
                </c:pt>
                <c:pt idx="2">
                  <c:v>0.297905371</c:v>
                </c:pt>
                <c:pt idx="3">
                  <c:v>0.498609134</c:v>
                </c:pt>
              </c:numCache>
            </c:numRef>
          </c:yVal>
          <c:smooth val="1"/>
          <c:extLst xmlns:c16r2="http://schemas.microsoft.com/office/drawing/2015/06/chart">
            <c:ext xmlns:c16="http://schemas.microsoft.com/office/drawing/2014/chart" uri="{C3380CC4-5D6E-409C-BE32-E72D297353CC}">
              <c16:uniqueId val="{00000004-D87D-473D-92AE-7E87C3788D91}"/>
            </c:ext>
          </c:extLst>
        </c:ser>
        <c:ser>
          <c:idx val="1"/>
          <c:order val="1"/>
          <c:tx>
            <c:strRef>
              <c:f>'Stiffness-Strength'!$C$10</c:f>
              <c:strCache>
                <c:ptCount val="1"/>
                <c:pt idx="0">
                  <c:v>Hexagonal Lattice</c:v>
                </c:pt>
              </c:strCache>
            </c:strRef>
          </c:tx>
          <c:spPr>
            <a:ln w="19050" cap="rnd">
              <a:solidFill>
                <a:schemeClr val="accent2"/>
              </a:solidFill>
              <a:round/>
            </a:ln>
            <a:effectLst>
              <a:glow rad="63500">
                <a:schemeClr val="accent1">
                  <a:alpha val="40000"/>
                </a:schemeClr>
              </a:glow>
            </a:effectLst>
          </c:spPr>
          <c:marker>
            <c:symbol val="circle"/>
            <c:size val="5"/>
            <c:spPr>
              <a:solidFill>
                <a:schemeClr val="accent2"/>
              </a:solidFill>
              <a:ln w="9525">
                <a:solidFill>
                  <a:schemeClr val="accent2"/>
                </a:solidFill>
              </a:ln>
              <a:effectLst>
                <a:glow rad="63500">
                  <a:schemeClr val="accent1">
                    <a:alpha val="40000"/>
                  </a:schemeClr>
                </a:glow>
              </a:effectLst>
            </c:spPr>
          </c:marker>
          <c:xVal>
            <c:numRef>
              <c:f>'Stiffness-Strength'!$C$12:$C$15</c:f>
              <c:numCache>
                <c:formatCode>0.00</c:formatCode>
                <c:ptCount val="4"/>
                <c:pt idx="0">
                  <c:v>1.641142057602868</c:v>
                </c:pt>
                <c:pt idx="1">
                  <c:v>10.53248502746018</c:v>
                </c:pt>
                <c:pt idx="2">
                  <c:v>28.9497458961146</c:v>
                </c:pt>
                <c:pt idx="3">
                  <c:v>55.20801881776048</c:v>
                </c:pt>
              </c:numCache>
            </c:numRef>
          </c:xVal>
          <c:yVal>
            <c:numRef>
              <c:f>'Stiffness-Strength'!$D$12:$D$15</c:f>
              <c:numCache>
                <c:formatCode>0.00</c:formatCode>
                <c:ptCount val="4"/>
                <c:pt idx="0">
                  <c:v>0.249804313178769</c:v>
                </c:pt>
                <c:pt idx="1">
                  <c:v>0.2777265</c:v>
                </c:pt>
                <c:pt idx="2">
                  <c:v>0.302953703846192</c:v>
                </c:pt>
                <c:pt idx="3">
                  <c:v>0.413325601</c:v>
                </c:pt>
              </c:numCache>
            </c:numRef>
          </c:yVal>
          <c:smooth val="1"/>
          <c:extLst xmlns:c16r2="http://schemas.microsoft.com/office/drawing/2015/06/chart">
            <c:ext xmlns:c16="http://schemas.microsoft.com/office/drawing/2014/chart" uri="{C3380CC4-5D6E-409C-BE32-E72D297353CC}">
              <c16:uniqueId val="{00000005-D87D-473D-92AE-7E87C3788D91}"/>
            </c:ext>
          </c:extLst>
        </c:ser>
        <c:dLbls>
          <c:showLegendKey val="0"/>
          <c:showVal val="0"/>
          <c:showCatName val="0"/>
          <c:showSerName val="0"/>
          <c:showPercent val="0"/>
          <c:showBubbleSize val="0"/>
        </c:dLbls>
        <c:axId val="2145958048"/>
        <c:axId val="2145964432"/>
      </c:scatterChart>
      <c:valAx>
        <c:axId val="2145958048"/>
        <c:scaling>
          <c:orientation val="minMax"/>
        </c:scaling>
        <c:delete val="0"/>
        <c:axPos val="b"/>
        <c:majorGridlines>
          <c:spPr>
            <a:ln w="9525" cap="flat" cmpd="sng" algn="ctr">
              <a:solidFill>
                <a:schemeClr val="bg1">
                  <a:lumMod val="65000"/>
                  <a:lumOff val="35000"/>
                </a:schemeClr>
              </a:solidFill>
              <a:round/>
            </a:ln>
            <a:effectLst/>
          </c:spPr>
        </c:majorGridlines>
        <c:title>
          <c:tx>
            <c:rich>
              <a:bodyPr rot="0" spcFirstLastPara="1" vertOverflow="ellipsis" vert="horz" wrap="square" anchor="ctr" anchorCtr="1"/>
              <a:lstStyle/>
              <a:p>
                <a:pPr>
                  <a:defRPr sz="2400" b="1" i="0" u="none" strike="noStrike" kern="1200" baseline="0">
                    <a:solidFill>
                      <a:srgbClr val="CACACA"/>
                    </a:solidFill>
                    <a:latin typeface="+mn-lt"/>
                    <a:ea typeface="+mn-ea"/>
                    <a:cs typeface="+mn-cs"/>
                  </a:defRPr>
                </a:pPr>
                <a:r>
                  <a:rPr lang="en-US" sz="2400" b="1" dirty="0">
                    <a:solidFill>
                      <a:srgbClr val="CACACA"/>
                    </a:solidFill>
                  </a:rPr>
                  <a:t>Volume</a:t>
                </a:r>
                <a:r>
                  <a:rPr lang="en-US" sz="2400" b="1" baseline="0" dirty="0">
                    <a:solidFill>
                      <a:srgbClr val="CACACA"/>
                    </a:solidFill>
                  </a:rPr>
                  <a:t> </a:t>
                </a:r>
                <a:r>
                  <a:rPr lang="en-US" sz="2400" b="1" baseline="0" dirty="0" smtClean="0">
                    <a:solidFill>
                      <a:srgbClr val="CACACA"/>
                    </a:solidFill>
                  </a:rPr>
                  <a:t>Fraction %</a:t>
                </a:r>
                <a:endParaRPr lang="en-US" sz="2400" b="1" dirty="0">
                  <a:solidFill>
                    <a:srgbClr val="CACACA"/>
                  </a:solidFill>
                </a:endParaRPr>
              </a:p>
            </c:rich>
          </c:tx>
          <c:layout>
            <c:manualLayout>
              <c:xMode val="edge"/>
              <c:yMode val="edge"/>
              <c:x val="0.281970687006436"/>
              <c:y val="0.837269956388585"/>
            </c:manualLayout>
          </c:layout>
          <c:overlay val="0"/>
          <c:spPr>
            <a:noFill/>
            <a:ln>
              <a:noFill/>
            </a:ln>
            <a:effectLst/>
          </c:spPr>
          <c:txPr>
            <a:bodyPr rot="0" spcFirstLastPara="1" vertOverflow="ellipsis" vert="horz" wrap="square" anchor="ctr" anchorCtr="1"/>
            <a:lstStyle/>
            <a:p>
              <a:pPr>
                <a:defRPr sz="2400" b="1" i="0" u="none" strike="noStrike" kern="1200" baseline="0">
                  <a:solidFill>
                    <a:srgbClr val="CACACA"/>
                  </a:solidFill>
                  <a:latin typeface="+mn-lt"/>
                  <a:ea typeface="+mn-ea"/>
                  <a:cs typeface="+mn-cs"/>
                </a:defRPr>
              </a:pPr>
              <a:endParaRPr lang="en-US"/>
            </a:p>
          </c:txPr>
        </c:title>
        <c:numFmt formatCode="0.00"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rgbClr val="CACACA"/>
                </a:solidFill>
                <a:latin typeface="+mn-lt"/>
                <a:ea typeface="+mn-ea"/>
                <a:cs typeface="+mn-cs"/>
              </a:defRPr>
            </a:pPr>
            <a:endParaRPr lang="en-US"/>
          </a:p>
        </c:txPr>
        <c:crossAx val="2145964432"/>
        <c:crosses val="autoZero"/>
        <c:crossBetween val="midCat"/>
      </c:valAx>
      <c:valAx>
        <c:axId val="2145964432"/>
        <c:scaling>
          <c:orientation val="minMax"/>
        </c:scaling>
        <c:delete val="0"/>
        <c:axPos val="l"/>
        <c:majorGridlines>
          <c:spPr>
            <a:ln w="9525" cap="flat" cmpd="sng" algn="ctr">
              <a:solidFill>
                <a:schemeClr val="bg1">
                  <a:lumMod val="65000"/>
                  <a:lumOff val="35000"/>
                </a:schemeClr>
              </a:solidFill>
              <a:round/>
            </a:ln>
            <a:effectLst/>
          </c:spPr>
        </c:majorGridlines>
        <c:title>
          <c:tx>
            <c:rich>
              <a:bodyPr rot="-5400000" spcFirstLastPara="1" vertOverflow="ellipsis" vert="horz" wrap="square" anchor="ctr" anchorCtr="1"/>
              <a:lstStyle/>
              <a:p>
                <a:pPr>
                  <a:defRPr sz="2400" b="1" i="0" u="none" strike="noStrike" kern="1200" baseline="0">
                    <a:solidFill>
                      <a:srgbClr val="CACACA"/>
                    </a:solidFill>
                    <a:latin typeface="+mn-lt"/>
                    <a:ea typeface="+mn-ea"/>
                    <a:cs typeface="+mn-cs"/>
                  </a:defRPr>
                </a:pPr>
                <a:r>
                  <a:rPr lang="en-US" sz="2400" b="1" dirty="0">
                    <a:solidFill>
                      <a:srgbClr val="CACACA"/>
                    </a:solidFill>
                  </a:rPr>
                  <a:t>Strength </a:t>
                </a:r>
                <a:r>
                  <a:rPr lang="en-US" sz="2400" b="1" dirty="0" smtClean="0">
                    <a:solidFill>
                      <a:srgbClr val="CACACA"/>
                    </a:solidFill>
                  </a:rPr>
                  <a:t>(MPa)</a:t>
                </a:r>
                <a:endParaRPr lang="en-US" sz="2400" b="1" dirty="0">
                  <a:solidFill>
                    <a:srgbClr val="CACACA"/>
                  </a:solidFill>
                </a:endParaRPr>
              </a:p>
            </c:rich>
          </c:tx>
          <c:layout>
            <c:manualLayout>
              <c:xMode val="edge"/>
              <c:yMode val="edge"/>
              <c:x val="0.00938168848877974"/>
              <c:y val="0.263149067744157"/>
            </c:manualLayout>
          </c:layout>
          <c:overlay val="0"/>
          <c:spPr>
            <a:noFill/>
            <a:ln>
              <a:noFill/>
            </a:ln>
            <a:effectLst/>
          </c:spPr>
          <c:txPr>
            <a:bodyPr rot="-5400000" spcFirstLastPara="1" vertOverflow="ellipsis" vert="horz" wrap="square" anchor="ctr" anchorCtr="1"/>
            <a:lstStyle/>
            <a:p>
              <a:pPr>
                <a:defRPr sz="2400" b="1" i="0" u="none" strike="noStrike" kern="1200" baseline="0">
                  <a:solidFill>
                    <a:srgbClr val="CACACA"/>
                  </a:solidFill>
                  <a:latin typeface="+mn-lt"/>
                  <a:ea typeface="+mn-ea"/>
                  <a:cs typeface="+mn-cs"/>
                </a:defRPr>
              </a:pPr>
              <a:endParaRPr lang="en-US"/>
            </a:p>
          </c:txPr>
        </c:title>
        <c:numFmt formatCode="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rgbClr val="CACACA"/>
                </a:solidFill>
                <a:latin typeface="+mn-lt"/>
                <a:ea typeface="+mn-ea"/>
                <a:cs typeface="+mn-cs"/>
              </a:defRPr>
            </a:pPr>
            <a:endParaRPr lang="en-US"/>
          </a:p>
        </c:txPr>
        <c:crossAx val="2145958048"/>
        <c:crosses val="autoZero"/>
        <c:crossBetween val="midCat"/>
      </c:valAx>
      <c:spPr>
        <a:noFill/>
        <a:ln w="25400">
          <a:noFill/>
        </a:ln>
        <a:effectLst/>
      </c:spPr>
    </c:plotArea>
    <c:legend>
      <c:legendPos val="b"/>
      <c:layout>
        <c:manualLayout>
          <c:xMode val="edge"/>
          <c:yMode val="edge"/>
          <c:x val="0.225123797025372"/>
          <c:y val="0.907985564304462"/>
          <c:w val="0.557888054690838"/>
          <c:h val="0.0786718793018005"/>
        </c:manualLayout>
      </c:layout>
      <c:overlay val="0"/>
      <c:spPr>
        <a:noFill/>
        <a:ln>
          <a:noFill/>
        </a:ln>
        <a:effectLst/>
      </c:spPr>
      <c:txPr>
        <a:bodyPr rot="0" spcFirstLastPara="1" vertOverflow="ellipsis" vert="horz" wrap="square" anchor="ctr" anchorCtr="1"/>
        <a:lstStyle/>
        <a:p>
          <a:pPr>
            <a:defRPr sz="1800" b="0" i="0" u="none" strike="noStrike" kern="1200" baseline="0">
              <a:solidFill>
                <a:srgbClr val="CACACA"/>
              </a:solidFill>
              <a:latin typeface="+mn-lt"/>
              <a:ea typeface="+mn-ea"/>
              <a:cs typeface="+mn-cs"/>
            </a:defRPr>
          </a:pPr>
          <a:endParaRPr lang="en-US"/>
        </a:p>
      </c:txPr>
    </c:legend>
    <c:plotVisOnly val="1"/>
    <c:dispBlanksAs val="gap"/>
    <c:showDLblsOverMax val="0"/>
  </c:chart>
  <c:spPr>
    <a:solidFill>
      <a:schemeClr val="bg1">
        <a:lumMod val="75000"/>
        <a:lumOff val="25000"/>
      </a:schemeClr>
    </a:solidFill>
    <a:ln>
      <a:solidFill>
        <a:schemeClr val="tx1"/>
      </a:solid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rgbClr val="CACACA"/>
                </a:solidFill>
                <a:latin typeface="+mn-lt"/>
                <a:ea typeface="+mn-ea"/>
                <a:cs typeface="+mn-cs"/>
              </a:defRPr>
            </a:pPr>
            <a:r>
              <a:rPr lang="en-US" sz="2400" b="1" dirty="0" smtClean="0">
                <a:solidFill>
                  <a:srgbClr val="CACACA"/>
                </a:solidFill>
              </a:rPr>
              <a:t>Volume Fraction vs.</a:t>
            </a:r>
            <a:r>
              <a:rPr lang="en-US" sz="2400" b="1" baseline="0" dirty="0" smtClean="0">
                <a:solidFill>
                  <a:srgbClr val="CACACA"/>
                </a:solidFill>
              </a:rPr>
              <a:t> Stiffness</a:t>
            </a:r>
            <a:endParaRPr lang="en-US" sz="2400" b="1" dirty="0">
              <a:solidFill>
                <a:srgbClr val="CACACA"/>
              </a:solidFill>
            </a:endParaRPr>
          </a:p>
        </c:rich>
      </c:tx>
      <c:layout/>
      <c:overlay val="0"/>
      <c:spPr>
        <a:noFill/>
        <a:ln>
          <a:noFill/>
        </a:ln>
        <a:effectLst/>
      </c:spPr>
      <c:txPr>
        <a:bodyPr rot="0" spcFirstLastPara="1" vertOverflow="ellipsis" vert="horz" wrap="square" anchor="ctr" anchorCtr="1"/>
        <a:lstStyle/>
        <a:p>
          <a:pPr>
            <a:defRPr sz="2400" b="1" i="0" u="none" strike="noStrike" kern="1200" spc="0" baseline="0">
              <a:solidFill>
                <a:srgbClr val="CACACA"/>
              </a:solidFill>
              <a:latin typeface="+mn-lt"/>
              <a:ea typeface="+mn-ea"/>
              <a:cs typeface="+mn-cs"/>
            </a:defRPr>
          </a:pPr>
          <a:endParaRPr lang="en-US"/>
        </a:p>
      </c:txPr>
    </c:title>
    <c:autoTitleDeleted val="0"/>
    <c:plotArea>
      <c:layout>
        <c:manualLayout>
          <c:layoutTarget val="inner"/>
          <c:xMode val="edge"/>
          <c:yMode val="edge"/>
          <c:x val="0.193327855680492"/>
          <c:y val="0.0975257798402625"/>
          <c:w val="0.750057365990922"/>
          <c:h val="0.649003081674122"/>
        </c:manualLayout>
      </c:layout>
      <c:scatterChart>
        <c:scatterStyle val="smoothMarker"/>
        <c:varyColors val="0"/>
        <c:ser>
          <c:idx val="0"/>
          <c:order val="0"/>
          <c:tx>
            <c:strRef>
              <c:f>'Stiffness-Strength'!$A$19</c:f>
              <c:strCache>
                <c:ptCount val="1"/>
                <c:pt idx="0">
                  <c:v>Square Lattice</c:v>
                </c:pt>
              </c:strCache>
            </c:strRef>
          </c:tx>
          <c:spPr>
            <a:ln w="19050" cap="rnd">
              <a:solidFill>
                <a:schemeClr val="accent1"/>
              </a:solidFill>
              <a:round/>
            </a:ln>
            <a:effectLst>
              <a:glow rad="63500">
                <a:schemeClr val="accent1">
                  <a:alpha val="40000"/>
                </a:schemeClr>
              </a:glow>
            </a:effectLst>
          </c:spPr>
          <c:marker>
            <c:symbol val="circle"/>
            <c:size val="5"/>
            <c:spPr>
              <a:solidFill>
                <a:schemeClr val="accent1"/>
              </a:solidFill>
              <a:ln w="9525">
                <a:solidFill>
                  <a:schemeClr val="accent1"/>
                </a:solidFill>
              </a:ln>
              <a:effectLst>
                <a:glow rad="63500">
                  <a:schemeClr val="accent1">
                    <a:alpha val="40000"/>
                  </a:schemeClr>
                </a:glow>
              </a:effectLst>
            </c:spPr>
          </c:marker>
          <c:xVal>
            <c:numRef>
              <c:f>'Stiffness-Strength'!$A$21:$A$24</c:f>
              <c:numCache>
                <c:formatCode>0.00</c:formatCode>
                <c:ptCount val="4"/>
                <c:pt idx="0">
                  <c:v>0.820571028801434</c:v>
                </c:pt>
                <c:pt idx="1">
                  <c:v>9.738557484091139</c:v>
                </c:pt>
                <c:pt idx="2" formatCode="General">
                  <c:v>28.46733218828222</c:v>
                </c:pt>
                <c:pt idx="3">
                  <c:v>60.9248915881407</c:v>
                </c:pt>
              </c:numCache>
            </c:numRef>
          </c:xVal>
          <c:yVal>
            <c:numRef>
              <c:f>'Stiffness-Strength'!$B$21:$B$24</c:f>
              <c:numCache>
                <c:formatCode>0.00</c:formatCode>
                <c:ptCount val="4"/>
                <c:pt idx="0">
                  <c:v>0.755591849</c:v>
                </c:pt>
                <c:pt idx="1">
                  <c:v>0.752297245149984</c:v>
                </c:pt>
                <c:pt idx="2">
                  <c:v>1.1353369</c:v>
                </c:pt>
                <c:pt idx="3">
                  <c:v>3.694715168964318</c:v>
                </c:pt>
              </c:numCache>
            </c:numRef>
          </c:yVal>
          <c:smooth val="1"/>
          <c:extLst xmlns:c16r2="http://schemas.microsoft.com/office/drawing/2015/06/chart">
            <c:ext xmlns:c16="http://schemas.microsoft.com/office/drawing/2014/chart" uri="{C3380CC4-5D6E-409C-BE32-E72D297353CC}">
              <c16:uniqueId val="{00000000-38D8-48AF-B903-8C294C5E8335}"/>
            </c:ext>
          </c:extLst>
        </c:ser>
        <c:ser>
          <c:idx val="1"/>
          <c:order val="1"/>
          <c:tx>
            <c:strRef>
              <c:f>'Stiffness-Strength'!$C$19</c:f>
              <c:strCache>
                <c:ptCount val="1"/>
                <c:pt idx="0">
                  <c:v>Hexagon Lattice</c:v>
                </c:pt>
              </c:strCache>
            </c:strRef>
          </c:tx>
          <c:spPr>
            <a:ln w="19050" cap="rnd">
              <a:solidFill>
                <a:schemeClr val="accent2"/>
              </a:solidFill>
              <a:round/>
            </a:ln>
            <a:effectLst>
              <a:glow rad="63500">
                <a:schemeClr val="accent1">
                  <a:alpha val="40000"/>
                </a:schemeClr>
              </a:glow>
            </a:effectLst>
          </c:spPr>
          <c:marker>
            <c:symbol val="circle"/>
            <c:size val="5"/>
            <c:spPr>
              <a:solidFill>
                <a:schemeClr val="accent2"/>
              </a:solidFill>
              <a:ln w="9525">
                <a:solidFill>
                  <a:schemeClr val="accent2"/>
                </a:solidFill>
              </a:ln>
              <a:effectLst>
                <a:glow rad="63500">
                  <a:schemeClr val="accent1">
                    <a:alpha val="40000"/>
                  </a:schemeClr>
                </a:glow>
              </a:effectLst>
            </c:spPr>
          </c:marker>
          <c:xVal>
            <c:numRef>
              <c:f>'Stiffness-Strength'!$C$21:$C$24</c:f>
              <c:numCache>
                <c:formatCode>0.00</c:formatCode>
                <c:ptCount val="4"/>
                <c:pt idx="0">
                  <c:v>1.641142057602868</c:v>
                </c:pt>
                <c:pt idx="1">
                  <c:v>10.53248502746018</c:v>
                </c:pt>
                <c:pt idx="2">
                  <c:v>28.9497458961146</c:v>
                </c:pt>
                <c:pt idx="3">
                  <c:v>55.20801881776048</c:v>
                </c:pt>
              </c:numCache>
            </c:numRef>
          </c:xVal>
          <c:yVal>
            <c:numRef>
              <c:f>'Stiffness-Strength'!$D$21:$D$24</c:f>
              <c:numCache>
                <c:formatCode>0.00</c:formatCode>
                <c:ptCount val="4"/>
                <c:pt idx="0">
                  <c:v>0.744847190743046</c:v>
                </c:pt>
                <c:pt idx="1">
                  <c:v>0.848089985</c:v>
                </c:pt>
                <c:pt idx="2">
                  <c:v>1.462727828253086</c:v>
                </c:pt>
                <c:pt idx="3">
                  <c:v>2.649910874</c:v>
                </c:pt>
              </c:numCache>
            </c:numRef>
          </c:yVal>
          <c:smooth val="1"/>
          <c:extLst xmlns:c16r2="http://schemas.microsoft.com/office/drawing/2015/06/chart">
            <c:ext xmlns:c16="http://schemas.microsoft.com/office/drawing/2014/chart" uri="{C3380CC4-5D6E-409C-BE32-E72D297353CC}">
              <c16:uniqueId val="{00000001-38D8-48AF-B903-8C294C5E8335}"/>
            </c:ext>
          </c:extLst>
        </c:ser>
        <c:dLbls>
          <c:showLegendKey val="0"/>
          <c:showVal val="0"/>
          <c:showCatName val="0"/>
          <c:showSerName val="0"/>
          <c:showPercent val="0"/>
          <c:showBubbleSize val="0"/>
        </c:dLbls>
        <c:axId val="2146008464"/>
        <c:axId val="2146014720"/>
      </c:scatterChart>
      <c:valAx>
        <c:axId val="2146008464"/>
        <c:scaling>
          <c:orientation val="minMax"/>
        </c:scaling>
        <c:delete val="0"/>
        <c:axPos val="b"/>
        <c:majorGridlines>
          <c:spPr>
            <a:ln w="9525" cap="flat" cmpd="sng" algn="ctr">
              <a:solidFill>
                <a:schemeClr val="bg1">
                  <a:lumMod val="65000"/>
                  <a:lumOff val="35000"/>
                </a:schemeClr>
              </a:solidFill>
              <a:round/>
            </a:ln>
            <a:effectLst/>
          </c:spPr>
        </c:majorGridlines>
        <c:title>
          <c:tx>
            <c:rich>
              <a:bodyPr rot="0" spcFirstLastPara="1" vertOverflow="ellipsis" vert="horz" wrap="square" anchor="ctr" anchorCtr="1"/>
              <a:lstStyle/>
              <a:p>
                <a:pPr>
                  <a:defRPr sz="2400" b="1" i="0" u="none" strike="noStrike" kern="1200" baseline="0">
                    <a:solidFill>
                      <a:srgbClr val="CACACA"/>
                    </a:solidFill>
                    <a:latin typeface="+mn-lt"/>
                    <a:ea typeface="+mn-ea"/>
                    <a:cs typeface="+mn-cs"/>
                  </a:defRPr>
                </a:pPr>
                <a:r>
                  <a:rPr lang="en-US" sz="2400" b="1" dirty="0">
                    <a:solidFill>
                      <a:srgbClr val="CACACA"/>
                    </a:solidFill>
                  </a:rPr>
                  <a:t>Volume </a:t>
                </a:r>
                <a:r>
                  <a:rPr lang="en-US" sz="2400" b="1" dirty="0" smtClean="0">
                    <a:solidFill>
                      <a:srgbClr val="CACACA"/>
                    </a:solidFill>
                  </a:rPr>
                  <a:t>Fraction %</a:t>
                </a:r>
                <a:endParaRPr lang="en-US" sz="2400" b="1" dirty="0">
                  <a:solidFill>
                    <a:srgbClr val="CACACA"/>
                  </a:solidFill>
                </a:endParaRPr>
              </a:p>
            </c:rich>
          </c:tx>
          <c:layout>
            <c:manualLayout>
              <c:xMode val="edge"/>
              <c:yMode val="edge"/>
              <c:x val="0.315023417185548"/>
              <c:y val="0.836594414981938"/>
            </c:manualLayout>
          </c:layout>
          <c:overlay val="0"/>
          <c:spPr>
            <a:noFill/>
            <a:ln>
              <a:noFill/>
            </a:ln>
            <a:effectLst/>
          </c:spPr>
          <c:txPr>
            <a:bodyPr rot="0" spcFirstLastPara="1" vertOverflow="ellipsis" vert="horz" wrap="square" anchor="ctr" anchorCtr="1"/>
            <a:lstStyle/>
            <a:p>
              <a:pPr>
                <a:defRPr sz="2400" b="1" i="0" u="none" strike="noStrike" kern="1200" baseline="0">
                  <a:solidFill>
                    <a:srgbClr val="CACACA"/>
                  </a:solidFill>
                  <a:latin typeface="+mn-lt"/>
                  <a:ea typeface="+mn-ea"/>
                  <a:cs typeface="+mn-cs"/>
                </a:defRPr>
              </a:pPr>
              <a:endParaRPr lang="en-US"/>
            </a:p>
          </c:txPr>
        </c:title>
        <c:numFmt formatCode="0.00"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rgbClr val="CACACA"/>
                </a:solidFill>
                <a:latin typeface="+mn-lt"/>
                <a:ea typeface="+mn-ea"/>
                <a:cs typeface="+mn-cs"/>
              </a:defRPr>
            </a:pPr>
            <a:endParaRPr lang="en-US"/>
          </a:p>
        </c:txPr>
        <c:crossAx val="2146014720"/>
        <c:crosses val="autoZero"/>
        <c:crossBetween val="midCat"/>
      </c:valAx>
      <c:valAx>
        <c:axId val="2146014720"/>
        <c:scaling>
          <c:orientation val="minMax"/>
        </c:scaling>
        <c:delete val="0"/>
        <c:axPos val="l"/>
        <c:majorGridlines>
          <c:spPr>
            <a:ln w="9525" cap="flat" cmpd="sng" algn="ctr">
              <a:solidFill>
                <a:schemeClr val="bg1">
                  <a:lumMod val="65000"/>
                  <a:lumOff val="35000"/>
                </a:schemeClr>
              </a:solidFill>
              <a:round/>
            </a:ln>
            <a:effectLst/>
          </c:spPr>
        </c:majorGridlines>
        <c:title>
          <c:tx>
            <c:rich>
              <a:bodyPr rot="-5400000" spcFirstLastPara="1" vertOverflow="ellipsis" vert="horz" wrap="square" anchor="ctr" anchorCtr="1"/>
              <a:lstStyle/>
              <a:p>
                <a:pPr>
                  <a:defRPr sz="2400" b="1" i="0" u="none" strike="noStrike" kern="1200" baseline="0">
                    <a:solidFill>
                      <a:srgbClr val="CACACA"/>
                    </a:solidFill>
                    <a:latin typeface="+mn-lt"/>
                    <a:ea typeface="+mn-ea"/>
                    <a:cs typeface="+mn-cs"/>
                  </a:defRPr>
                </a:pPr>
                <a:r>
                  <a:rPr lang="en-US" sz="2400" b="1" dirty="0">
                    <a:solidFill>
                      <a:srgbClr val="CACACA"/>
                    </a:solidFill>
                  </a:rPr>
                  <a:t>Stiffness</a:t>
                </a:r>
                <a:r>
                  <a:rPr lang="en-US" sz="2400" b="1" baseline="0" dirty="0">
                    <a:solidFill>
                      <a:srgbClr val="CACACA"/>
                    </a:solidFill>
                  </a:rPr>
                  <a:t> </a:t>
                </a:r>
                <a:r>
                  <a:rPr lang="en-US" sz="2400" b="1" baseline="0" dirty="0" smtClean="0">
                    <a:solidFill>
                      <a:srgbClr val="CACACA"/>
                    </a:solidFill>
                  </a:rPr>
                  <a:t>(MPa)</a:t>
                </a:r>
                <a:endParaRPr lang="en-US" sz="2400" b="1" dirty="0">
                  <a:solidFill>
                    <a:srgbClr val="CACACA"/>
                  </a:solidFill>
                </a:endParaRPr>
              </a:p>
            </c:rich>
          </c:tx>
          <c:layout>
            <c:manualLayout>
              <c:xMode val="edge"/>
              <c:yMode val="edge"/>
              <c:x val="0.0120292126515915"/>
              <c:y val="0.279586166976236"/>
            </c:manualLayout>
          </c:layout>
          <c:overlay val="0"/>
          <c:spPr>
            <a:noFill/>
            <a:ln>
              <a:noFill/>
            </a:ln>
            <a:effectLst/>
          </c:spPr>
          <c:txPr>
            <a:bodyPr rot="-5400000" spcFirstLastPara="1" vertOverflow="ellipsis" vert="horz" wrap="square" anchor="ctr" anchorCtr="1"/>
            <a:lstStyle/>
            <a:p>
              <a:pPr>
                <a:defRPr sz="2400" b="1" i="0" u="none" strike="noStrike" kern="1200" baseline="0">
                  <a:solidFill>
                    <a:srgbClr val="CACACA"/>
                  </a:solidFill>
                  <a:latin typeface="+mn-lt"/>
                  <a:ea typeface="+mn-ea"/>
                  <a:cs typeface="+mn-cs"/>
                </a:defRPr>
              </a:pPr>
              <a:endParaRPr lang="en-US"/>
            </a:p>
          </c:txPr>
        </c:title>
        <c:numFmt formatCode="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800" b="0" i="0" u="none" strike="noStrike" kern="1200" baseline="0">
                <a:solidFill>
                  <a:srgbClr val="CACACA"/>
                </a:solidFill>
                <a:latin typeface="+mn-lt"/>
                <a:ea typeface="+mn-ea"/>
                <a:cs typeface="+mn-cs"/>
              </a:defRPr>
            </a:pPr>
            <a:endParaRPr lang="en-US"/>
          </a:p>
        </c:txPr>
        <c:crossAx val="2146008464"/>
        <c:crosses val="autoZero"/>
        <c:crossBetween val="midCat"/>
      </c:valAx>
      <c:spPr>
        <a:noFill/>
        <a:ln>
          <a:noFill/>
        </a:ln>
        <a:effectLst/>
      </c:spPr>
    </c:plotArea>
    <c:legend>
      <c:legendPos val="b"/>
      <c:layout>
        <c:manualLayout>
          <c:xMode val="edge"/>
          <c:yMode val="edge"/>
          <c:x val="0.238526684164479"/>
          <c:y val="0.901133667382486"/>
          <c:w val="0.536323350701669"/>
          <c:h val="0.0818187544738726"/>
        </c:manualLayout>
      </c:layout>
      <c:overlay val="0"/>
      <c:spPr>
        <a:noFill/>
        <a:ln>
          <a:noFill/>
        </a:ln>
        <a:effectLst/>
      </c:spPr>
      <c:txPr>
        <a:bodyPr rot="0" spcFirstLastPara="1" vertOverflow="ellipsis" vert="horz" wrap="square" anchor="ctr" anchorCtr="1"/>
        <a:lstStyle/>
        <a:p>
          <a:pPr>
            <a:defRPr sz="1800" b="0" i="0" u="none" strike="noStrike" kern="1200" baseline="0">
              <a:solidFill>
                <a:srgbClr val="CACACA"/>
              </a:solidFill>
              <a:latin typeface="+mn-lt"/>
              <a:ea typeface="+mn-ea"/>
              <a:cs typeface="+mn-cs"/>
            </a:defRPr>
          </a:pPr>
          <a:endParaRPr lang="en-US"/>
        </a:p>
      </c:txPr>
    </c:legend>
    <c:plotVisOnly val="1"/>
    <c:dispBlanksAs val="gap"/>
    <c:showDLblsOverMax val="0"/>
  </c:chart>
  <c:spPr>
    <a:solidFill>
      <a:schemeClr val="bg1">
        <a:lumMod val="75000"/>
        <a:lumOff val="25000"/>
      </a:schemeClr>
    </a:solidFill>
    <a:ln>
      <a:solidFill>
        <a:schemeClr val="tx1"/>
      </a:solid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5">
  <cs:axisTitle>
    <cs:lnRef idx="0"/>
    <cs:fillRef idx="0"/>
    <cs:effectRef idx="0"/>
    <cs:fontRef idx="minor">
      <a:schemeClr val="lt1">
        <a:lumMod val="75000"/>
      </a:schemeClr>
    </cs:fontRef>
    <cs:defRPr sz="1197" b="1" kern="1200"/>
  </cs:axisTitle>
  <cs:categoryAxis>
    <cs:lnRef idx="0"/>
    <cs:fillRef idx="0"/>
    <cs:effectRef idx="0"/>
    <cs:fontRef idx="minor">
      <a:schemeClr val="lt1">
        <a:lumMod val="75000"/>
      </a:schemeClr>
    </cs:fontRef>
    <cs:defRPr sz="1197"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1197" kern="1200"/>
  </cs:chartArea>
  <cs:dataLabel>
    <cs:lnRef idx="0"/>
    <cs:fillRef idx="0"/>
    <cs:effectRef idx="0"/>
    <cs:fontRef idx="minor">
      <a:schemeClr val="lt1">
        <a:lumMod val="75000"/>
      </a:schemeClr>
    </cs:fontRef>
    <cs:defRPr sz="1197"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3"/>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1197"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dk1">
            <a:lumMod val="65000"/>
            <a:lumOff val="35000"/>
            <a:alpha val="75000"/>
          </a:schemeClr>
        </a:solidFill>
        <a:round/>
      </a:ln>
    </cs:spPr>
  </cs:gridlineMajor>
  <cs:gridlineMinor>
    <cs:lnRef idx="0"/>
    <cs:fillRef idx="0"/>
    <cs:effectRef idx="0"/>
    <cs:fontRef idx="minor">
      <a:schemeClr val="tx1"/>
    </cs:fontRef>
    <cs:spPr>
      <a:ln w="9525" cap="flat" cmpd="sng" algn="ctr">
        <a:solidFill>
          <a:schemeClr val="dk1">
            <a:lumMod val="65000"/>
            <a:lumOff val="35000"/>
            <a:alpha val="25000"/>
          </a:schemeClr>
        </a:soli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1197"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862"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1197"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spPr>
      <a:ln w="9525" cap="flat" cmpd="sng" algn="ctr">
        <a:solidFill>
          <a:schemeClr val="lt1">
            <a:lumMod val="50000"/>
          </a:schemeClr>
        </a:solidFill>
        <a:round/>
      </a:ln>
    </cs:spPr>
    <cs:defRPr sz="1197" kern="1200"/>
    <cs:bodyPr/>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45">
  <cs:axisTitle>
    <cs:lnRef idx="0"/>
    <cs:fillRef idx="0"/>
    <cs:effectRef idx="0"/>
    <cs:fontRef idx="minor">
      <a:schemeClr val="lt1">
        <a:lumMod val="75000"/>
      </a:schemeClr>
    </cs:fontRef>
    <cs:defRPr sz="1197" b="1" kern="1200"/>
  </cs:axisTitle>
  <cs:categoryAxis>
    <cs:lnRef idx="0"/>
    <cs:fillRef idx="0"/>
    <cs:effectRef idx="0"/>
    <cs:fontRef idx="minor">
      <a:schemeClr val="lt1">
        <a:lumMod val="75000"/>
      </a:schemeClr>
    </cs:fontRef>
    <cs:defRPr sz="1197"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1197" kern="1200"/>
  </cs:chartArea>
  <cs:dataLabel>
    <cs:lnRef idx="0"/>
    <cs:fillRef idx="0"/>
    <cs:effectRef idx="0"/>
    <cs:fontRef idx="minor">
      <a:schemeClr val="lt1">
        <a:lumMod val="75000"/>
      </a:schemeClr>
    </cs:fontRef>
    <cs:defRPr sz="1197"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3"/>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1197"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dk1">
            <a:lumMod val="65000"/>
            <a:lumOff val="35000"/>
            <a:alpha val="75000"/>
          </a:schemeClr>
        </a:solidFill>
        <a:round/>
      </a:ln>
    </cs:spPr>
  </cs:gridlineMajor>
  <cs:gridlineMinor>
    <cs:lnRef idx="0"/>
    <cs:fillRef idx="0"/>
    <cs:effectRef idx="0"/>
    <cs:fontRef idx="minor">
      <a:schemeClr val="tx1"/>
    </cs:fontRef>
    <cs:spPr>
      <a:ln w="9525" cap="flat" cmpd="sng" algn="ctr">
        <a:solidFill>
          <a:schemeClr val="dk1">
            <a:lumMod val="65000"/>
            <a:lumOff val="35000"/>
            <a:alpha val="25000"/>
          </a:schemeClr>
        </a:soli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1197"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862"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1197"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spPr>
      <a:ln w="9525" cap="flat" cmpd="sng" algn="ctr">
        <a:solidFill>
          <a:schemeClr val="lt1">
            <a:lumMod val="50000"/>
          </a:schemeClr>
        </a:solidFill>
        <a:round/>
      </a:ln>
    </cs:spPr>
    <cs:defRPr sz="1197" kern="1200"/>
    <cs:bodyPr/>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eaLnBrk="1" hangingPunct="1">
              <a:defRPr sz="1200">
                <a:latin typeface="Times New Roman" pitchFamily="18" charset="0"/>
              </a:defRPr>
            </a:lvl1pPr>
          </a:lstStyle>
          <a:p>
            <a:pPr>
              <a:defRPr/>
            </a:pPr>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eaLnBrk="1" hangingPunct="1">
              <a:defRPr sz="1200">
                <a:latin typeface="Times New Roman" pitchFamily="18" charset="0"/>
              </a:defRPr>
            </a:lvl1pPr>
          </a:lstStyle>
          <a:p>
            <a:pPr>
              <a:defRPr/>
            </a:pPr>
            <a:fld id="{A83AF3D2-097A-4E72-9F72-370DB2499780}" type="datetimeFigureOut">
              <a:rPr lang="en-US"/>
              <a:pPr>
                <a:defRPr/>
              </a:pPr>
              <a:t>4/18/16</a:t>
            </a:fld>
            <a:endParaRPr lang="en-US"/>
          </a:p>
        </p:txBody>
      </p:sp>
      <p:sp>
        <p:nvSpPr>
          <p:cNvPr id="4" name="Slide Image Placeholder 3"/>
          <p:cNvSpPr>
            <a:spLocks noGrp="1" noRot="1" noChangeAspect="1"/>
          </p:cNvSpPr>
          <p:nvPr>
            <p:ph type="sldImg" idx="2"/>
          </p:nvPr>
        </p:nvSpPr>
        <p:spPr>
          <a:xfrm>
            <a:off x="1017588" y="698500"/>
            <a:ext cx="4987925" cy="3490913"/>
          </a:xfrm>
          <a:prstGeom prst="rect">
            <a:avLst/>
          </a:prstGeom>
          <a:noFill/>
          <a:ln w="12700">
            <a:solidFill>
              <a:prstClr val="black"/>
            </a:solidFill>
          </a:ln>
        </p:spPr>
        <p:txBody>
          <a:bodyPr vert="horz" lIns="93324" tIns="46662" rIns="93324" bIns="46662" rtlCol="0" anchor="ctr"/>
          <a:lstStyle/>
          <a:p>
            <a:pPr lvl="0"/>
            <a:endParaRPr lang="en-US" noProof="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eaLnBrk="1" hangingPunct="1">
              <a:defRPr sz="1200">
                <a:latin typeface="Times New Roman" pitchFamily="18" charset="0"/>
              </a:defRPr>
            </a:lvl1pPr>
          </a:lstStyle>
          <a:p>
            <a:pPr>
              <a:defRPr/>
            </a:pPr>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wrap="square" lIns="93324" tIns="46662" rIns="93324" bIns="46662" numCol="1" anchor="b" anchorCtr="0" compatLnSpc="1">
            <a:prstTxWarp prst="textNoShape">
              <a:avLst/>
            </a:prstTxWarp>
          </a:bodyPr>
          <a:lstStyle>
            <a:lvl1pPr algn="r" eaLnBrk="1" hangingPunct="1">
              <a:defRPr sz="1200" smtClean="0">
                <a:latin typeface="Times New Roman" charset="0"/>
              </a:defRPr>
            </a:lvl1pPr>
          </a:lstStyle>
          <a:p>
            <a:pPr>
              <a:defRPr/>
            </a:pPr>
            <a:fld id="{DF05B50E-43DB-452E-885E-0A8811525F46}" type="slidenum">
              <a:rPr lang="en-US" altLang="en-US"/>
              <a:pPr>
                <a:defRPr/>
              </a:pPr>
              <a:t>‹#›</a:t>
            </a:fld>
            <a:endParaRPr lang="en-US" altLang="en-US"/>
          </a:p>
        </p:txBody>
      </p:sp>
    </p:spTree>
    <p:extLst>
      <p:ext uri="{BB962C8B-B14F-4D97-AF65-F5344CB8AC3E}">
        <p14:creationId xmlns:p14="http://schemas.microsoft.com/office/powerpoint/2010/main" val="1023850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07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58255" indent="-291636">
              <a:spcBef>
                <a:spcPct val="30000"/>
              </a:spcBef>
              <a:defRPr sz="1200">
                <a:solidFill>
                  <a:schemeClr val="tx1"/>
                </a:solidFill>
                <a:latin typeface="Calibri" panose="020F0502020204030204" pitchFamily="34" charset="0"/>
              </a:defRPr>
            </a:lvl2pPr>
            <a:lvl3pPr marL="1166546" indent="-233309">
              <a:spcBef>
                <a:spcPct val="30000"/>
              </a:spcBef>
              <a:defRPr sz="1200">
                <a:solidFill>
                  <a:schemeClr val="tx1"/>
                </a:solidFill>
                <a:latin typeface="Calibri" panose="020F0502020204030204" pitchFamily="34" charset="0"/>
              </a:defRPr>
            </a:lvl3pPr>
            <a:lvl4pPr marL="1633164" indent="-233309">
              <a:spcBef>
                <a:spcPct val="30000"/>
              </a:spcBef>
              <a:defRPr sz="1200">
                <a:solidFill>
                  <a:schemeClr val="tx1"/>
                </a:solidFill>
                <a:latin typeface="Calibri" panose="020F0502020204030204" pitchFamily="34" charset="0"/>
              </a:defRPr>
            </a:lvl4pPr>
            <a:lvl5pPr marL="2099782" indent="-233309">
              <a:spcBef>
                <a:spcPct val="30000"/>
              </a:spcBef>
              <a:defRPr sz="1200">
                <a:solidFill>
                  <a:schemeClr val="tx1"/>
                </a:solidFill>
                <a:latin typeface="Calibri" panose="020F0502020204030204" pitchFamily="34" charset="0"/>
              </a:defRPr>
            </a:lvl5pPr>
            <a:lvl6pPr marL="2566401" indent="-233309" eaLnBrk="0" fontAlgn="base" hangingPunct="0">
              <a:spcBef>
                <a:spcPct val="30000"/>
              </a:spcBef>
              <a:spcAft>
                <a:spcPct val="0"/>
              </a:spcAft>
              <a:defRPr sz="1200">
                <a:solidFill>
                  <a:schemeClr val="tx1"/>
                </a:solidFill>
                <a:latin typeface="Calibri" panose="020F0502020204030204" pitchFamily="34" charset="0"/>
              </a:defRPr>
            </a:lvl6pPr>
            <a:lvl7pPr marL="3033019" indent="-233309" eaLnBrk="0" fontAlgn="base" hangingPunct="0">
              <a:spcBef>
                <a:spcPct val="30000"/>
              </a:spcBef>
              <a:spcAft>
                <a:spcPct val="0"/>
              </a:spcAft>
              <a:defRPr sz="1200">
                <a:solidFill>
                  <a:schemeClr val="tx1"/>
                </a:solidFill>
                <a:latin typeface="Calibri" panose="020F0502020204030204" pitchFamily="34" charset="0"/>
              </a:defRPr>
            </a:lvl7pPr>
            <a:lvl8pPr marL="3499637" indent="-233309" eaLnBrk="0" fontAlgn="base" hangingPunct="0">
              <a:spcBef>
                <a:spcPct val="30000"/>
              </a:spcBef>
              <a:spcAft>
                <a:spcPct val="0"/>
              </a:spcAft>
              <a:defRPr sz="1200">
                <a:solidFill>
                  <a:schemeClr val="tx1"/>
                </a:solidFill>
                <a:latin typeface="Calibri" panose="020F0502020204030204" pitchFamily="34" charset="0"/>
              </a:defRPr>
            </a:lvl8pPr>
            <a:lvl9pPr marL="3966256" indent="-233309"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20E2D98-A4BA-4481-9DF8-0899DC7A29C0}" type="slidenum">
              <a:rPr lang="en-US" altLang="en-US">
                <a:latin typeface="Times New Roman" panose="02020603050405020304" pitchFamily="18" charset="0"/>
              </a:rPr>
              <a:pPr>
                <a:spcBef>
                  <a:spcPct val="0"/>
                </a:spcBef>
              </a:pPr>
              <a:t>1</a:t>
            </a:fld>
            <a:endParaRPr lang="en-US" altLang="en-US">
              <a:latin typeface="Times New Roman" panose="02020603050405020304" pitchFamily="18" charset="0"/>
            </a:endParaRPr>
          </a:p>
        </p:txBody>
      </p:sp>
    </p:spTree>
    <p:extLst>
      <p:ext uri="{BB962C8B-B14F-4D97-AF65-F5344CB8AC3E}">
        <p14:creationId xmlns:p14="http://schemas.microsoft.com/office/powerpoint/2010/main" val="650646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86750" y="20832131"/>
            <a:ext cx="34290000" cy="5575033"/>
          </a:xfrm>
        </p:spPr>
        <p:txBody>
          <a:bodyPr wrap="none" anchor="t">
            <a:normAutofit/>
          </a:bodyPr>
          <a:lstStyle>
            <a:lvl1pPr algn="r">
              <a:defRPr sz="33600" b="0" spc="-1050">
                <a:gradFill flip="none" rotWithShape="1">
                  <a:gsLst>
                    <a:gs pos="32000">
                      <a:schemeClr val="tx1">
                        <a:lumMod val="89000"/>
                      </a:schemeClr>
                    </a:gs>
                    <a:gs pos="100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Century Gothic" panose="020B0502020202020204" pitchFamily="34" charset="0"/>
              </a:defRPr>
            </a:lvl1pPr>
          </a:lstStyle>
          <a:p>
            <a:r>
              <a:rPr lang="en-US" dirty="0"/>
              <a:t>Click to edit Master title style</a:t>
            </a:r>
          </a:p>
        </p:txBody>
      </p:sp>
      <p:sp>
        <p:nvSpPr>
          <p:cNvPr id="3" name="Subtitle 2"/>
          <p:cNvSpPr>
            <a:spLocks noGrp="1"/>
          </p:cNvSpPr>
          <p:nvPr>
            <p:ph type="subTitle" idx="1"/>
          </p:nvPr>
        </p:nvSpPr>
        <p:spPr>
          <a:xfrm>
            <a:off x="8286745" y="17872766"/>
            <a:ext cx="34290000" cy="2886441"/>
          </a:xfrm>
        </p:spPr>
        <p:txBody>
          <a:bodyPr anchor="b">
            <a:normAutofit/>
          </a:bodyPr>
          <a:lstStyle>
            <a:lvl1pPr marL="0" indent="0" algn="r">
              <a:buNone/>
              <a:defRPr sz="11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Century Gothic" panose="020B0502020202020204" pitchFamily="34" charset="0"/>
              </a:defRPr>
            </a:lvl1pPr>
            <a:lvl2pPr marL="1600211" indent="0" algn="ctr">
              <a:buNone/>
              <a:defRPr sz="7000"/>
            </a:lvl2pPr>
            <a:lvl3pPr marL="3200423" indent="0" algn="ctr">
              <a:buNone/>
              <a:defRPr sz="6300"/>
            </a:lvl3pPr>
            <a:lvl4pPr marL="4800634" indent="0" algn="ctr">
              <a:buNone/>
              <a:defRPr sz="5600"/>
            </a:lvl4pPr>
            <a:lvl5pPr marL="6400846" indent="0" algn="ctr">
              <a:buNone/>
              <a:defRPr sz="5600"/>
            </a:lvl5pPr>
            <a:lvl6pPr marL="8001057" indent="0" algn="ctr">
              <a:buNone/>
              <a:defRPr sz="5600"/>
            </a:lvl6pPr>
            <a:lvl7pPr marL="9601269" indent="0" algn="ctr">
              <a:buNone/>
              <a:defRPr sz="5600"/>
            </a:lvl7pPr>
            <a:lvl8pPr marL="11201480" indent="0" algn="ctr">
              <a:buNone/>
              <a:defRPr sz="5600"/>
            </a:lvl8pPr>
            <a:lvl9pPr marL="12801691" indent="0" algn="ctr">
              <a:buNone/>
              <a:defRPr sz="5600"/>
            </a:lvl9pPr>
          </a:lstStyle>
          <a:p>
            <a:r>
              <a:rPr lang="en-US" dirty="0"/>
              <a:t>Click to edit Master subtitle style</a:t>
            </a:r>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6BCD915D-27C6-43F0-9B55-EC1AEC924873}" type="slidenum">
              <a:rPr lang="en-US" altLang="en-US" smtClean="0"/>
              <a:pPr>
                <a:defRPr/>
              </a:pPr>
              <a:t>‹#›</a:t>
            </a:fld>
            <a:endParaRPr lang="en-US" altLang="en-US"/>
          </a:p>
        </p:txBody>
      </p:sp>
    </p:spTree>
    <p:extLst>
      <p:ext uri="{BB962C8B-B14F-4D97-AF65-F5344CB8AC3E}">
        <p14:creationId xmlns:p14="http://schemas.microsoft.com/office/powerpoint/2010/main" val="2795081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3482F6B-27F9-4A33-92A4-E1C12C596AA3}" type="slidenum">
              <a:rPr lang="en-US" altLang="en-US" smtClean="0"/>
              <a:pPr>
                <a:defRPr/>
              </a:pPr>
              <a:t>‹#›</a:t>
            </a:fld>
            <a:endParaRPr lang="en-US" altLang="en-US"/>
          </a:p>
        </p:txBody>
      </p:sp>
    </p:spTree>
    <p:extLst>
      <p:ext uri="{BB962C8B-B14F-4D97-AF65-F5344CB8AC3E}">
        <p14:creationId xmlns:p14="http://schemas.microsoft.com/office/powerpoint/2010/main" val="3024993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3204495" y="20832131"/>
            <a:ext cx="34290000" cy="5575033"/>
          </a:xfrm>
        </p:spPr>
        <p:txBody>
          <a:bodyPr wrap="none" anchor="t">
            <a:normAutofit/>
          </a:bodyPr>
          <a:lstStyle>
            <a:lvl1pPr algn="l">
              <a:defRPr sz="33600" b="0" spc="-105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3204495" y="17872764"/>
            <a:ext cx="34290000" cy="2883169"/>
          </a:xfrm>
        </p:spPr>
        <p:txBody>
          <a:bodyPr anchor="b">
            <a:normAutofit/>
          </a:bodyPr>
          <a:lstStyle>
            <a:lvl1pPr marL="0" indent="0" algn="l">
              <a:buNone/>
              <a:defRPr sz="11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1600211" indent="0" algn="ctr">
              <a:buNone/>
              <a:defRPr sz="7000"/>
            </a:lvl2pPr>
            <a:lvl3pPr marL="3200423" indent="0" algn="ctr">
              <a:buNone/>
              <a:defRPr sz="6300"/>
            </a:lvl3pPr>
            <a:lvl4pPr marL="4800634" indent="0" algn="ctr">
              <a:buNone/>
              <a:defRPr sz="5600"/>
            </a:lvl4pPr>
            <a:lvl5pPr marL="6400846" indent="0" algn="ctr">
              <a:buNone/>
              <a:defRPr sz="5600"/>
            </a:lvl5pPr>
            <a:lvl6pPr marL="8001057" indent="0" algn="ctr">
              <a:buNone/>
              <a:defRPr sz="5600"/>
            </a:lvl6pPr>
            <a:lvl7pPr marL="9601269" indent="0" algn="ctr">
              <a:buNone/>
              <a:defRPr sz="5600"/>
            </a:lvl7pPr>
            <a:lvl8pPr marL="11201480" indent="0" algn="ctr">
              <a:buNone/>
              <a:defRPr sz="5600"/>
            </a:lvl8pPr>
            <a:lvl9pPr marL="12801691" indent="0" algn="ctr">
              <a:buNone/>
              <a:defRPr sz="5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F7E6B440-A31A-4CD8-8D15-652131841AC9}" type="slidenum">
              <a:rPr lang="en-US" altLang="en-US" smtClean="0"/>
              <a:pPr>
                <a:defRPr/>
              </a:pPr>
              <a:t>‹#›</a:t>
            </a:fld>
            <a:endParaRPr lang="en-US" altLang="en-US"/>
          </a:p>
        </p:txBody>
      </p:sp>
    </p:spTree>
    <p:extLst>
      <p:ext uri="{BB962C8B-B14F-4D97-AF65-F5344CB8AC3E}">
        <p14:creationId xmlns:p14="http://schemas.microsoft.com/office/powerpoint/2010/main" val="3023304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4200000" y="8519583"/>
            <a:ext cx="18844560" cy="2030624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23699400" y="8519583"/>
            <a:ext cx="18877350" cy="2030624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F24CC22-9CC8-4A78-B353-94BB6BBAF583}" type="slidenum">
              <a:rPr lang="en-US" altLang="en-US" smtClean="0"/>
              <a:pPr>
                <a:defRPr/>
              </a:pPr>
              <a:t>‹#›</a:t>
            </a:fld>
            <a:endParaRPr lang="en-US" altLang="en-US"/>
          </a:p>
        </p:txBody>
      </p:sp>
    </p:spTree>
    <p:extLst>
      <p:ext uri="{BB962C8B-B14F-4D97-AF65-F5344CB8AC3E}">
        <p14:creationId xmlns:p14="http://schemas.microsoft.com/office/powerpoint/2010/main" val="10702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149205" y="1703924"/>
            <a:ext cx="39433500" cy="6185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4200000" y="7845427"/>
            <a:ext cx="18844560" cy="3844923"/>
          </a:xfrm>
        </p:spPr>
        <p:txBody>
          <a:bodyPr anchor="b">
            <a:normAutofit/>
          </a:bodyPr>
          <a:lstStyle>
            <a:lvl1pPr marL="0" indent="0">
              <a:buNone/>
              <a:defRPr sz="9333"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1600211" indent="0">
              <a:buNone/>
              <a:defRPr sz="7000" b="1"/>
            </a:lvl2pPr>
            <a:lvl3pPr marL="3200423" indent="0">
              <a:buNone/>
              <a:defRPr sz="6300" b="1"/>
            </a:lvl3pPr>
            <a:lvl4pPr marL="4800634" indent="0">
              <a:buNone/>
              <a:defRPr sz="5600" b="1"/>
            </a:lvl4pPr>
            <a:lvl5pPr marL="6400846" indent="0">
              <a:buNone/>
              <a:defRPr sz="5600" b="1"/>
            </a:lvl5pPr>
            <a:lvl6pPr marL="8001057" indent="0">
              <a:buNone/>
              <a:defRPr sz="5600" b="1"/>
            </a:lvl6pPr>
            <a:lvl7pPr marL="9601269" indent="0">
              <a:buNone/>
              <a:defRPr sz="5600" b="1"/>
            </a:lvl7pPr>
            <a:lvl8pPr marL="11201480" indent="0">
              <a:buNone/>
              <a:defRPr sz="5600" b="1"/>
            </a:lvl8pPr>
            <a:lvl9pPr marL="12801691" indent="0">
              <a:buNone/>
              <a:defRPr sz="5600" b="1"/>
            </a:lvl9pPr>
          </a:lstStyle>
          <a:p>
            <a:pPr lvl="0"/>
            <a:r>
              <a:rPr lang="en-US"/>
              <a:t>Edit Master text styles</a:t>
            </a:r>
          </a:p>
        </p:txBody>
      </p:sp>
      <p:sp>
        <p:nvSpPr>
          <p:cNvPr id="4" name="Content Placeholder 3"/>
          <p:cNvSpPr>
            <a:spLocks noGrp="1"/>
          </p:cNvSpPr>
          <p:nvPr>
            <p:ph sz="half" idx="2"/>
          </p:nvPr>
        </p:nvSpPr>
        <p:spPr>
          <a:xfrm>
            <a:off x="4200000" y="11690350"/>
            <a:ext cx="18844560" cy="171947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3699403" y="7845427"/>
            <a:ext cx="18883305" cy="3844923"/>
          </a:xfrm>
        </p:spPr>
        <p:txBody>
          <a:bodyPr vert="horz" lIns="91440" tIns="45720" rIns="91440" bIns="45720" rtlCol="0" anchor="b">
            <a:normAutofit/>
          </a:bodyPr>
          <a:lstStyle>
            <a:lvl1pPr>
              <a:buNone/>
              <a:defRPr lang="en-US" sz="9333"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23699403" y="11690350"/>
            <a:ext cx="18883305" cy="171947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82492C1A-4F10-4496-8F19-8A53F326EF05}" type="slidenum">
              <a:rPr lang="en-US" altLang="en-US" smtClean="0"/>
              <a:pPr>
                <a:defRPr/>
              </a:pPr>
              <a:t>‹#›</a:t>
            </a:fld>
            <a:endParaRPr lang="en-US" altLang="en-US"/>
          </a:p>
        </p:txBody>
      </p:sp>
    </p:spTree>
    <p:extLst>
      <p:ext uri="{BB962C8B-B14F-4D97-AF65-F5344CB8AC3E}">
        <p14:creationId xmlns:p14="http://schemas.microsoft.com/office/powerpoint/2010/main" val="3798827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CD71A32E-735C-4AC0-AE3D-3AF30B562810}" type="slidenum">
              <a:rPr lang="en-US" altLang="en-US" smtClean="0"/>
              <a:pPr>
                <a:defRPr/>
              </a:pPr>
              <a:t>‹#›</a:t>
            </a:fld>
            <a:endParaRPr lang="en-US" altLang="en-US"/>
          </a:p>
        </p:txBody>
      </p:sp>
    </p:spTree>
    <p:extLst>
      <p:ext uri="{BB962C8B-B14F-4D97-AF65-F5344CB8AC3E}">
        <p14:creationId xmlns:p14="http://schemas.microsoft.com/office/powerpoint/2010/main" val="2570151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D0459754-576F-4805-AB20-B5594FBF8941}" type="slidenum">
              <a:rPr lang="en-US" altLang="en-US" smtClean="0"/>
              <a:pPr>
                <a:defRPr/>
              </a:pPr>
              <a:t>‹#›</a:t>
            </a:fld>
            <a:endParaRPr lang="en-US" altLang="en-US"/>
          </a:p>
        </p:txBody>
      </p:sp>
    </p:spTree>
    <p:extLst>
      <p:ext uri="{BB962C8B-B14F-4D97-AF65-F5344CB8AC3E}">
        <p14:creationId xmlns:p14="http://schemas.microsoft.com/office/powerpoint/2010/main" val="4034265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49205" y="2133600"/>
            <a:ext cx="14745890" cy="7467600"/>
          </a:xfrm>
        </p:spPr>
        <p:txBody>
          <a:bodyPr anchor="b"/>
          <a:lstStyle>
            <a:lvl1pPr>
              <a:defRPr sz="11200"/>
            </a:lvl1pPr>
          </a:lstStyle>
          <a:p>
            <a:r>
              <a:rPr lang="en-US" dirty="0"/>
              <a:t>Click to edit Master title style</a:t>
            </a:r>
          </a:p>
        </p:txBody>
      </p:sp>
      <p:sp>
        <p:nvSpPr>
          <p:cNvPr id="3" name="Content Placeholder 2"/>
          <p:cNvSpPr>
            <a:spLocks noGrp="1"/>
          </p:cNvSpPr>
          <p:nvPr>
            <p:ph idx="1"/>
          </p:nvPr>
        </p:nvSpPr>
        <p:spPr>
          <a:xfrm>
            <a:off x="19436955" y="4607991"/>
            <a:ext cx="23145750" cy="22743583"/>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200003" y="9601200"/>
            <a:ext cx="13695095" cy="17787411"/>
          </a:xfrm>
        </p:spPr>
        <p:txBody>
          <a:bodyPr>
            <a:normAutofit/>
          </a:bodyPr>
          <a:lstStyle>
            <a:lvl1pPr marL="0" indent="0">
              <a:buNone/>
              <a:defRPr sz="6533">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00211" indent="0">
              <a:buNone/>
              <a:defRPr sz="4900"/>
            </a:lvl2pPr>
            <a:lvl3pPr marL="3200423" indent="0">
              <a:buNone/>
              <a:defRPr sz="4200"/>
            </a:lvl3pPr>
            <a:lvl4pPr marL="4800634" indent="0">
              <a:buNone/>
              <a:defRPr sz="3500"/>
            </a:lvl4pPr>
            <a:lvl5pPr marL="6400846" indent="0">
              <a:buNone/>
              <a:defRPr sz="3500"/>
            </a:lvl5pPr>
            <a:lvl6pPr marL="8001057" indent="0">
              <a:buNone/>
              <a:defRPr sz="3500"/>
            </a:lvl6pPr>
            <a:lvl7pPr marL="9601269" indent="0">
              <a:buNone/>
              <a:defRPr sz="3500"/>
            </a:lvl7pPr>
            <a:lvl8pPr marL="11201480" indent="0">
              <a:buNone/>
              <a:defRPr sz="3500"/>
            </a:lvl8pPr>
            <a:lvl9pPr marL="12801691" indent="0">
              <a:buNone/>
              <a:defRPr sz="3500"/>
            </a:lvl9pPr>
          </a:lstStyle>
          <a:p>
            <a:pPr lvl="0"/>
            <a:r>
              <a:rPr lang="en-US" dirty="0"/>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6608BC88-E9AE-4E79-A82D-BE924399C5B7}" type="slidenum">
              <a:rPr lang="en-US" altLang="en-US" smtClean="0"/>
              <a:pPr>
                <a:defRPr/>
              </a:pPr>
              <a:t>‹#›</a:t>
            </a:fld>
            <a:endParaRPr lang="en-US" altLang="en-US"/>
          </a:p>
        </p:txBody>
      </p:sp>
    </p:spTree>
    <p:extLst>
      <p:ext uri="{BB962C8B-B14F-4D97-AF65-F5344CB8AC3E}">
        <p14:creationId xmlns:p14="http://schemas.microsoft.com/office/powerpoint/2010/main" val="1965668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49205" y="2133600"/>
            <a:ext cx="14745890" cy="7467600"/>
          </a:xfrm>
        </p:spPr>
        <p:txBody>
          <a:bodyPr anchor="b"/>
          <a:lstStyle>
            <a:lvl1pPr>
              <a:defRPr sz="11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36955" y="4607991"/>
            <a:ext cx="23145750" cy="22743583"/>
          </a:xfrm>
        </p:spPr>
        <p:txBody>
          <a:bodyPr anchor="t"/>
          <a:lstStyle>
            <a:lvl1pPr marL="0" indent="0">
              <a:buNone/>
              <a:defRPr sz="11200"/>
            </a:lvl1pPr>
            <a:lvl2pPr marL="1600211" indent="0">
              <a:buNone/>
              <a:defRPr sz="9800"/>
            </a:lvl2pPr>
            <a:lvl3pPr marL="3200423" indent="0">
              <a:buNone/>
              <a:defRPr sz="8400"/>
            </a:lvl3pPr>
            <a:lvl4pPr marL="4800634" indent="0">
              <a:buNone/>
              <a:defRPr sz="7000"/>
            </a:lvl4pPr>
            <a:lvl5pPr marL="6400846" indent="0">
              <a:buNone/>
              <a:defRPr sz="7000"/>
            </a:lvl5pPr>
            <a:lvl6pPr marL="8001057" indent="0">
              <a:buNone/>
              <a:defRPr sz="7000"/>
            </a:lvl6pPr>
            <a:lvl7pPr marL="9601269" indent="0">
              <a:buNone/>
              <a:defRPr sz="7000"/>
            </a:lvl7pPr>
            <a:lvl8pPr marL="11201480" indent="0">
              <a:buNone/>
              <a:defRPr sz="7000"/>
            </a:lvl8pPr>
            <a:lvl9pPr marL="12801691" indent="0">
              <a:buNone/>
              <a:defRPr sz="7000"/>
            </a:lvl9pPr>
          </a:lstStyle>
          <a:p>
            <a:r>
              <a:rPr lang="en-US"/>
              <a:t>Click icon to add picture</a:t>
            </a:r>
            <a:endParaRPr lang="en-US" dirty="0"/>
          </a:p>
        </p:txBody>
      </p:sp>
      <p:sp>
        <p:nvSpPr>
          <p:cNvPr id="4" name="Text Placeholder 3"/>
          <p:cNvSpPr>
            <a:spLocks noGrp="1"/>
          </p:cNvSpPr>
          <p:nvPr>
            <p:ph type="body" sz="half" idx="2"/>
          </p:nvPr>
        </p:nvSpPr>
        <p:spPr>
          <a:xfrm>
            <a:off x="4200003" y="9601200"/>
            <a:ext cx="13695095" cy="17787411"/>
          </a:xfrm>
        </p:spPr>
        <p:txBody>
          <a:bodyPr>
            <a:normAutofit/>
          </a:bodyPr>
          <a:lstStyle>
            <a:lvl1pPr marL="0" indent="0">
              <a:buNone/>
              <a:defRPr sz="6533">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00211" indent="0">
              <a:buNone/>
              <a:defRPr sz="4900"/>
            </a:lvl2pPr>
            <a:lvl3pPr marL="3200423" indent="0">
              <a:buNone/>
              <a:defRPr sz="4200"/>
            </a:lvl3pPr>
            <a:lvl4pPr marL="4800634" indent="0">
              <a:buNone/>
              <a:defRPr sz="3500"/>
            </a:lvl4pPr>
            <a:lvl5pPr marL="6400846" indent="0">
              <a:buNone/>
              <a:defRPr sz="3500"/>
            </a:lvl5pPr>
            <a:lvl6pPr marL="8001057" indent="0">
              <a:buNone/>
              <a:defRPr sz="3500"/>
            </a:lvl6pPr>
            <a:lvl7pPr marL="9601269" indent="0">
              <a:buNone/>
              <a:defRPr sz="3500"/>
            </a:lvl7pPr>
            <a:lvl8pPr marL="11201480" indent="0">
              <a:buNone/>
              <a:defRPr sz="3500"/>
            </a:lvl8pPr>
            <a:lvl9pPr marL="12801691" indent="0">
              <a:buNone/>
              <a:defRPr sz="35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r>
              <a:rPr lang="en-US"/>
              <a:t>
              </a:t>
            </a:r>
            <a:endParaRPr lang="en-US" dirty="0"/>
          </a:p>
        </p:txBody>
      </p:sp>
      <p:sp>
        <p:nvSpPr>
          <p:cNvPr id="7" name="Slide Number Placeholder 6"/>
          <p:cNvSpPr>
            <a:spLocks noGrp="1"/>
          </p:cNvSpPr>
          <p:nvPr>
            <p:ph type="sldNum" sz="quarter" idx="12"/>
          </p:nvPr>
        </p:nvSpPr>
        <p:spPr/>
        <p:txBody>
          <a:bodyPr/>
          <a:lstStyle/>
          <a:p>
            <a:pPr>
              <a:defRPr/>
            </a:pPr>
            <a:fld id="{20BD19F9-2B63-434C-8457-226881134400}" type="slidenum">
              <a:rPr lang="en-US" altLang="en-US" smtClean="0"/>
              <a:pPr>
                <a:defRPr/>
              </a:pPr>
              <a:t>‹#›</a:t>
            </a:fld>
            <a:endParaRPr lang="en-US" altLang="en-US"/>
          </a:p>
        </p:txBody>
      </p:sp>
    </p:spTree>
    <p:extLst>
      <p:ext uri="{BB962C8B-B14F-4D97-AF65-F5344CB8AC3E}">
        <p14:creationId xmlns:p14="http://schemas.microsoft.com/office/powerpoint/2010/main" val="267399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149205" y="20380087"/>
            <a:ext cx="39433500" cy="3823657"/>
          </a:xfrm>
        </p:spPr>
        <p:txBody>
          <a:bodyPr anchor="b"/>
          <a:lstStyle>
            <a:lvl1pPr>
              <a:defRPr sz="11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149205" y="4607990"/>
            <a:ext cx="39433500" cy="15772097"/>
          </a:xfrm>
        </p:spPr>
        <p:txBody>
          <a:bodyPr anchor="t"/>
          <a:lstStyle>
            <a:lvl1pPr marL="0" indent="0">
              <a:buNone/>
              <a:defRPr sz="11200"/>
            </a:lvl1pPr>
            <a:lvl2pPr marL="1600211" indent="0">
              <a:buNone/>
              <a:defRPr sz="9800"/>
            </a:lvl2pPr>
            <a:lvl3pPr marL="3200423" indent="0">
              <a:buNone/>
              <a:defRPr sz="8400"/>
            </a:lvl3pPr>
            <a:lvl4pPr marL="4800634" indent="0">
              <a:buNone/>
              <a:defRPr sz="7000"/>
            </a:lvl4pPr>
            <a:lvl5pPr marL="6400846" indent="0">
              <a:buNone/>
              <a:defRPr sz="7000"/>
            </a:lvl5pPr>
            <a:lvl6pPr marL="8001057" indent="0">
              <a:buNone/>
              <a:defRPr sz="7000"/>
            </a:lvl6pPr>
            <a:lvl7pPr marL="9601269" indent="0">
              <a:buNone/>
              <a:defRPr sz="7000"/>
            </a:lvl7pPr>
            <a:lvl8pPr marL="11201480" indent="0">
              <a:buNone/>
              <a:defRPr sz="7000"/>
            </a:lvl8pPr>
            <a:lvl9pPr marL="12801691" indent="0">
              <a:buNone/>
              <a:defRPr sz="7000"/>
            </a:lvl9pPr>
          </a:lstStyle>
          <a:p>
            <a:r>
              <a:rPr lang="en-US"/>
              <a:t>Click icon to add picture</a:t>
            </a:r>
            <a:endParaRPr lang="en-US" dirty="0"/>
          </a:p>
        </p:txBody>
      </p:sp>
      <p:sp>
        <p:nvSpPr>
          <p:cNvPr id="4" name="Text Placeholder 3"/>
          <p:cNvSpPr>
            <a:spLocks noGrp="1"/>
          </p:cNvSpPr>
          <p:nvPr>
            <p:ph type="body" sz="half" idx="2"/>
          </p:nvPr>
        </p:nvSpPr>
        <p:spPr>
          <a:xfrm>
            <a:off x="3149207" y="24203742"/>
            <a:ext cx="39427545" cy="3184869"/>
          </a:xfrm>
        </p:spPr>
        <p:txBody>
          <a:bodyPr/>
          <a:lstStyle>
            <a:lvl1pPr marL="0" indent="0">
              <a:buNone/>
              <a:defRPr sz="5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00211" indent="0">
              <a:buNone/>
              <a:defRPr sz="4900"/>
            </a:lvl2pPr>
            <a:lvl3pPr marL="3200423" indent="0">
              <a:buNone/>
              <a:defRPr sz="4200"/>
            </a:lvl3pPr>
            <a:lvl4pPr marL="4800634" indent="0">
              <a:buNone/>
              <a:defRPr sz="3500"/>
            </a:lvl4pPr>
            <a:lvl5pPr marL="6400846" indent="0">
              <a:buNone/>
              <a:defRPr sz="3500"/>
            </a:lvl5pPr>
            <a:lvl6pPr marL="8001057" indent="0">
              <a:buNone/>
              <a:defRPr sz="3500"/>
            </a:lvl6pPr>
            <a:lvl7pPr marL="9601269" indent="0">
              <a:buNone/>
              <a:defRPr sz="3500"/>
            </a:lvl7pPr>
            <a:lvl8pPr marL="11201480" indent="0">
              <a:buNone/>
              <a:defRPr sz="3500"/>
            </a:lvl8pPr>
            <a:lvl9pPr marL="12801691" indent="0">
              <a:buNone/>
              <a:defRPr sz="35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3D525800-0C87-4EDB-8845-4DDD82F490EC}" type="slidenum">
              <a:rPr lang="en-US" altLang="en-US" smtClean="0"/>
              <a:pPr>
                <a:defRPr/>
              </a:pPr>
              <a:t>‹#›</a:t>
            </a:fld>
            <a:endParaRPr lang="en-US" altLang="en-US"/>
          </a:p>
        </p:txBody>
      </p:sp>
    </p:spTree>
    <p:extLst>
      <p:ext uri="{BB962C8B-B14F-4D97-AF65-F5344CB8AC3E}">
        <p14:creationId xmlns:p14="http://schemas.microsoft.com/office/powerpoint/2010/main" val="602144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3149205" y="1703917"/>
            <a:ext cx="39433500" cy="16493605"/>
          </a:xfrm>
        </p:spPr>
        <p:txBody>
          <a:bodyPr anchor="ctr"/>
          <a:lstStyle>
            <a:lvl1pPr>
              <a:defRPr sz="11200"/>
            </a:lvl1pPr>
          </a:lstStyle>
          <a:p>
            <a:r>
              <a:rPr lang="en-US"/>
              <a:t>Click to edit Master title style</a:t>
            </a:r>
            <a:endParaRPr lang="en-US" dirty="0"/>
          </a:p>
        </p:txBody>
      </p:sp>
      <p:sp>
        <p:nvSpPr>
          <p:cNvPr id="4" name="Text Placeholder 3"/>
          <p:cNvSpPr>
            <a:spLocks noGrp="1"/>
          </p:cNvSpPr>
          <p:nvPr>
            <p:ph type="body" sz="half" idx="2"/>
          </p:nvPr>
        </p:nvSpPr>
        <p:spPr>
          <a:xfrm>
            <a:off x="3149207" y="20950529"/>
            <a:ext cx="39427545" cy="7008521"/>
          </a:xfrm>
        </p:spPr>
        <p:txBody>
          <a:bodyPr anchor="ctr"/>
          <a:lstStyle>
            <a:lvl1pPr marL="0" indent="0">
              <a:buNone/>
              <a:defRPr sz="5600"/>
            </a:lvl1pPr>
            <a:lvl2pPr marL="1600211" indent="0">
              <a:buNone/>
              <a:defRPr sz="4900"/>
            </a:lvl2pPr>
            <a:lvl3pPr marL="3200423" indent="0">
              <a:buNone/>
              <a:defRPr sz="4200"/>
            </a:lvl3pPr>
            <a:lvl4pPr marL="4800634" indent="0">
              <a:buNone/>
              <a:defRPr sz="3500"/>
            </a:lvl4pPr>
            <a:lvl5pPr marL="6400846" indent="0">
              <a:buNone/>
              <a:defRPr sz="3500"/>
            </a:lvl5pPr>
            <a:lvl6pPr marL="8001057" indent="0">
              <a:buNone/>
              <a:defRPr sz="3500"/>
            </a:lvl6pPr>
            <a:lvl7pPr marL="9601269" indent="0">
              <a:buNone/>
              <a:defRPr sz="3500"/>
            </a:lvl7pPr>
            <a:lvl8pPr marL="11201480" indent="0">
              <a:buNone/>
              <a:defRPr sz="3500"/>
            </a:lvl8pPr>
            <a:lvl9pPr marL="12801691" indent="0">
              <a:buNone/>
              <a:defRPr sz="35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58DE182F-B8E3-4954-B54E-50425B096572}" type="slidenum">
              <a:rPr lang="en-US" altLang="en-US" smtClean="0"/>
              <a:pPr>
                <a:defRPr/>
              </a:pPr>
              <a:t>‹#›</a:t>
            </a:fld>
            <a:endParaRPr lang="en-US" altLang="en-US"/>
          </a:p>
        </p:txBody>
      </p:sp>
    </p:spTree>
    <p:extLst>
      <p:ext uri="{BB962C8B-B14F-4D97-AF65-F5344CB8AC3E}">
        <p14:creationId xmlns:p14="http://schemas.microsoft.com/office/powerpoint/2010/main" val="3233594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23295" y="1703917"/>
            <a:ext cx="34885320" cy="13966885"/>
          </a:xfrm>
        </p:spPr>
        <p:txBody>
          <a:bodyPr anchor="ctr"/>
          <a:lstStyle>
            <a:lvl1pPr>
              <a:defRPr sz="15400"/>
            </a:lvl1pPr>
          </a:lstStyle>
          <a:p>
            <a:r>
              <a:rPr lang="en-US"/>
              <a:t>Click to edit Master title style</a:t>
            </a:r>
            <a:endParaRPr lang="en-US" dirty="0"/>
          </a:p>
        </p:txBody>
      </p:sp>
      <p:sp>
        <p:nvSpPr>
          <p:cNvPr id="12" name="Text Placeholder 3"/>
          <p:cNvSpPr>
            <a:spLocks noGrp="1"/>
          </p:cNvSpPr>
          <p:nvPr>
            <p:ph type="body" sz="half" idx="13"/>
          </p:nvPr>
        </p:nvSpPr>
        <p:spPr>
          <a:xfrm>
            <a:off x="6452420" y="15705933"/>
            <a:ext cx="32821120" cy="2561851"/>
          </a:xfrm>
        </p:spPr>
        <p:txBody>
          <a:bodyPr anchor="t">
            <a:normAutofit/>
          </a:bodyPr>
          <a:lstStyle>
            <a:lvl1pPr marL="0" indent="0">
              <a:buNone/>
              <a:defRPr sz="4900"/>
            </a:lvl1pPr>
            <a:lvl2pPr marL="1600211" indent="0">
              <a:buNone/>
              <a:defRPr sz="4900"/>
            </a:lvl2pPr>
            <a:lvl3pPr marL="3200423" indent="0">
              <a:buNone/>
              <a:defRPr sz="4200"/>
            </a:lvl3pPr>
            <a:lvl4pPr marL="4800634" indent="0">
              <a:buNone/>
              <a:defRPr sz="3500"/>
            </a:lvl4pPr>
            <a:lvl5pPr marL="6400846" indent="0">
              <a:buNone/>
              <a:defRPr sz="3500"/>
            </a:lvl5pPr>
            <a:lvl6pPr marL="8001057" indent="0">
              <a:buNone/>
              <a:defRPr sz="3500"/>
            </a:lvl6pPr>
            <a:lvl7pPr marL="9601269" indent="0">
              <a:buNone/>
              <a:defRPr sz="3500"/>
            </a:lvl7pPr>
            <a:lvl8pPr marL="11201480" indent="0">
              <a:buNone/>
              <a:defRPr sz="3500"/>
            </a:lvl8pPr>
            <a:lvl9pPr marL="12801691" indent="0">
              <a:buNone/>
              <a:defRPr sz="3500"/>
            </a:lvl9pPr>
          </a:lstStyle>
          <a:p>
            <a:pPr lvl="0"/>
            <a:r>
              <a:rPr lang="en-US"/>
              <a:t>Edit Master text styles</a:t>
            </a:r>
          </a:p>
        </p:txBody>
      </p:sp>
      <p:sp>
        <p:nvSpPr>
          <p:cNvPr id="4" name="Text Placeholder 3"/>
          <p:cNvSpPr>
            <a:spLocks noGrp="1"/>
          </p:cNvSpPr>
          <p:nvPr>
            <p:ph type="body" sz="half" idx="2"/>
          </p:nvPr>
        </p:nvSpPr>
        <p:spPr>
          <a:xfrm>
            <a:off x="3143250" y="21008069"/>
            <a:ext cx="39421590" cy="6950981"/>
          </a:xfrm>
        </p:spPr>
        <p:txBody>
          <a:bodyPr anchor="ctr">
            <a:normAutofit/>
          </a:bodyPr>
          <a:lstStyle>
            <a:lvl1pPr marL="0" indent="0">
              <a:buNone/>
              <a:defRPr sz="5600"/>
            </a:lvl1pPr>
            <a:lvl2pPr marL="1600211" indent="0">
              <a:buNone/>
              <a:defRPr sz="4900"/>
            </a:lvl2pPr>
            <a:lvl3pPr marL="3200423" indent="0">
              <a:buNone/>
              <a:defRPr sz="4200"/>
            </a:lvl3pPr>
            <a:lvl4pPr marL="4800634" indent="0">
              <a:buNone/>
              <a:defRPr sz="3500"/>
            </a:lvl4pPr>
            <a:lvl5pPr marL="6400846" indent="0">
              <a:buNone/>
              <a:defRPr sz="3500"/>
            </a:lvl5pPr>
            <a:lvl6pPr marL="8001057" indent="0">
              <a:buNone/>
              <a:defRPr sz="3500"/>
            </a:lvl6pPr>
            <a:lvl7pPr marL="9601269" indent="0">
              <a:buNone/>
              <a:defRPr sz="3500"/>
            </a:lvl7pPr>
            <a:lvl8pPr marL="11201480" indent="0">
              <a:buNone/>
              <a:defRPr sz="3500"/>
            </a:lvl8pPr>
            <a:lvl9pPr marL="12801691" indent="0">
              <a:buNone/>
              <a:defRPr sz="35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CA4CE72C-0F20-40C0-9B76-31A9ED25C159}" type="slidenum">
              <a:rPr lang="en-US" altLang="en-US" smtClean="0"/>
              <a:pPr>
                <a:defRPr/>
              </a:pPr>
              <a:t>‹#›</a:t>
            </a:fld>
            <a:endParaRPr lang="en-US" altLang="en-US"/>
          </a:p>
        </p:txBody>
      </p:sp>
      <p:sp>
        <p:nvSpPr>
          <p:cNvPr id="9" name="TextBox 8"/>
          <p:cNvSpPr txBox="1"/>
          <p:nvPr/>
        </p:nvSpPr>
        <p:spPr>
          <a:xfrm>
            <a:off x="4166415" y="3671845"/>
            <a:ext cx="2286000" cy="2728955"/>
          </a:xfrm>
          <a:prstGeom prst="rect">
            <a:avLst/>
          </a:prstGeom>
        </p:spPr>
        <p:txBody>
          <a:bodyPr vert="horz" lIns="320040" tIns="160020" rIns="320040" bIns="1600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28000" dirty="0">
                <a:solidFill>
                  <a:schemeClr val="tx1"/>
                </a:solidFill>
                <a:effectLst/>
              </a:rPr>
              <a:t>“</a:t>
            </a:r>
          </a:p>
        </p:txBody>
      </p:sp>
      <p:sp>
        <p:nvSpPr>
          <p:cNvPr id="10" name="TextBox 9"/>
          <p:cNvSpPr txBox="1"/>
          <p:nvPr/>
        </p:nvSpPr>
        <p:spPr>
          <a:xfrm>
            <a:off x="39141795" y="12801600"/>
            <a:ext cx="2286000" cy="2728955"/>
          </a:xfrm>
          <a:prstGeom prst="rect">
            <a:avLst/>
          </a:prstGeom>
        </p:spPr>
        <p:txBody>
          <a:bodyPr vert="horz" lIns="320040" tIns="160020" rIns="320040" bIns="1600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28000" dirty="0">
                <a:solidFill>
                  <a:schemeClr val="tx1"/>
                </a:solidFill>
                <a:effectLst/>
              </a:rPr>
              <a:t>”</a:t>
            </a:r>
          </a:p>
        </p:txBody>
      </p:sp>
    </p:spTree>
    <p:extLst>
      <p:ext uri="{BB962C8B-B14F-4D97-AF65-F5344CB8AC3E}">
        <p14:creationId xmlns:p14="http://schemas.microsoft.com/office/powerpoint/2010/main" val="22631804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3149205" y="10859186"/>
            <a:ext cx="39433500" cy="11721897"/>
          </a:xfrm>
        </p:spPr>
        <p:txBody>
          <a:bodyPr anchor="b">
            <a:normAutofit/>
          </a:bodyPr>
          <a:lstStyle>
            <a:lvl1pPr>
              <a:defRPr sz="18900"/>
            </a:lvl1pPr>
          </a:lstStyle>
          <a:p>
            <a:r>
              <a:rPr lang="en-US"/>
              <a:t>Click to edit Master title style</a:t>
            </a:r>
            <a:endParaRPr lang="en-US" dirty="0"/>
          </a:p>
        </p:txBody>
      </p:sp>
      <p:sp>
        <p:nvSpPr>
          <p:cNvPr id="4" name="Text Placeholder 3"/>
          <p:cNvSpPr>
            <a:spLocks noGrp="1"/>
          </p:cNvSpPr>
          <p:nvPr>
            <p:ph type="body" sz="half" idx="2"/>
          </p:nvPr>
        </p:nvSpPr>
        <p:spPr>
          <a:xfrm>
            <a:off x="3149207" y="22636045"/>
            <a:ext cx="39427545" cy="5323005"/>
          </a:xfrm>
        </p:spPr>
        <p:txBody>
          <a:bodyPr anchor="t"/>
          <a:lstStyle>
            <a:lvl1pPr marL="0" indent="0">
              <a:buNone/>
              <a:defRPr sz="5600"/>
            </a:lvl1pPr>
            <a:lvl2pPr marL="1600211" indent="0">
              <a:buNone/>
              <a:defRPr sz="4900"/>
            </a:lvl2pPr>
            <a:lvl3pPr marL="3200423" indent="0">
              <a:buNone/>
              <a:defRPr sz="4200"/>
            </a:lvl3pPr>
            <a:lvl4pPr marL="4800634" indent="0">
              <a:buNone/>
              <a:defRPr sz="3500"/>
            </a:lvl4pPr>
            <a:lvl5pPr marL="6400846" indent="0">
              <a:buNone/>
              <a:defRPr sz="3500"/>
            </a:lvl5pPr>
            <a:lvl6pPr marL="8001057" indent="0">
              <a:buNone/>
              <a:defRPr sz="3500"/>
            </a:lvl6pPr>
            <a:lvl7pPr marL="9601269" indent="0">
              <a:buNone/>
              <a:defRPr sz="3500"/>
            </a:lvl7pPr>
            <a:lvl8pPr marL="11201480" indent="0">
              <a:buNone/>
              <a:defRPr sz="3500"/>
            </a:lvl8pPr>
            <a:lvl9pPr marL="12801691" indent="0">
              <a:buNone/>
              <a:defRPr sz="35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077ED07D-8140-435F-875F-CEFB5EDB2731}" type="slidenum">
              <a:rPr lang="en-US" altLang="en-US" smtClean="0"/>
              <a:pPr>
                <a:defRPr/>
              </a:pPr>
              <a:t>‹#›</a:t>
            </a:fld>
            <a:endParaRPr lang="en-US" altLang="en-US"/>
          </a:p>
        </p:txBody>
      </p:sp>
    </p:spTree>
    <p:extLst>
      <p:ext uri="{BB962C8B-B14F-4D97-AF65-F5344CB8AC3E}">
        <p14:creationId xmlns:p14="http://schemas.microsoft.com/office/powerpoint/2010/main" val="22549296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3143250" y="1703924"/>
            <a:ext cx="39433500" cy="6185961"/>
          </a:xfrm>
        </p:spPr>
        <p:txBody>
          <a:bodyPr/>
          <a:lstStyle/>
          <a:p>
            <a:r>
              <a:rPr lang="en-US"/>
              <a:t>Click to edit Master title style</a:t>
            </a:r>
            <a:endParaRPr lang="en-US" dirty="0"/>
          </a:p>
        </p:txBody>
      </p:sp>
      <p:sp>
        <p:nvSpPr>
          <p:cNvPr id="7" name="Text Placeholder 2"/>
          <p:cNvSpPr>
            <a:spLocks noGrp="1"/>
          </p:cNvSpPr>
          <p:nvPr>
            <p:ph type="body" idx="1"/>
          </p:nvPr>
        </p:nvSpPr>
        <p:spPr>
          <a:xfrm>
            <a:off x="5014805" y="8801100"/>
            <a:ext cx="11050750" cy="2689223"/>
          </a:xfrm>
        </p:spPr>
        <p:txBody>
          <a:bodyPr anchor="b">
            <a:noAutofit/>
          </a:bodyPr>
          <a:lstStyle>
            <a:lvl1pPr marL="0" indent="0">
              <a:buNone/>
              <a:defRPr sz="8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1600211" indent="0">
              <a:buNone/>
              <a:defRPr sz="7000" b="1"/>
            </a:lvl2pPr>
            <a:lvl3pPr marL="3200423" indent="0">
              <a:buNone/>
              <a:defRPr sz="6300" b="1"/>
            </a:lvl3pPr>
            <a:lvl4pPr marL="4800634" indent="0">
              <a:buNone/>
              <a:defRPr sz="5600" b="1"/>
            </a:lvl4pPr>
            <a:lvl5pPr marL="6400846" indent="0">
              <a:buNone/>
              <a:defRPr sz="5600" b="1"/>
            </a:lvl5pPr>
            <a:lvl6pPr marL="8001057" indent="0">
              <a:buNone/>
              <a:defRPr sz="5600" b="1"/>
            </a:lvl6pPr>
            <a:lvl7pPr marL="9601269" indent="0">
              <a:buNone/>
              <a:defRPr sz="5600" b="1"/>
            </a:lvl7pPr>
            <a:lvl8pPr marL="11201480" indent="0">
              <a:buNone/>
              <a:defRPr sz="5600" b="1"/>
            </a:lvl8pPr>
            <a:lvl9pPr marL="12801691" indent="0">
              <a:buNone/>
              <a:defRPr sz="5600" b="1"/>
            </a:lvl9pPr>
          </a:lstStyle>
          <a:p>
            <a:pPr lvl="0"/>
            <a:r>
              <a:rPr lang="en-US"/>
              <a:t>Edit Master text styles</a:t>
            </a:r>
          </a:p>
        </p:txBody>
      </p:sp>
      <p:sp>
        <p:nvSpPr>
          <p:cNvPr id="8" name="Text Placeholder 3"/>
          <p:cNvSpPr>
            <a:spLocks noGrp="1"/>
          </p:cNvSpPr>
          <p:nvPr>
            <p:ph type="body" sz="half" idx="15"/>
          </p:nvPr>
        </p:nvSpPr>
        <p:spPr>
          <a:xfrm>
            <a:off x="5087993" y="12001500"/>
            <a:ext cx="10977565" cy="16750244"/>
          </a:xfrm>
        </p:spPr>
        <p:txBody>
          <a:bodyPr anchor="t">
            <a:normAutofit/>
          </a:bodyPr>
          <a:lstStyle>
            <a:lvl1pPr marL="0" indent="0">
              <a:buNone/>
              <a:defRPr sz="4900"/>
            </a:lvl1pPr>
            <a:lvl2pPr marL="1600211" indent="0">
              <a:buNone/>
              <a:defRPr sz="4200"/>
            </a:lvl2pPr>
            <a:lvl3pPr marL="3200423" indent="0">
              <a:buNone/>
              <a:defRPr sz="3500"/>
            </a:lvl3pPr>
            <a:lvl4pPr marL="4800634" indent="0">
              <a:buNone/>
              <a:defRPr sz="3150"/>
            </a:lvl4pPr>
            <a:lvl5pPr marL="6400846" indent="0">
              <a:buNone/>
              <a:defRPr sz="3150"/>
            </a:lvl5pPr>
            <a:lvl6pPr marL="8001057" indent="0">
              <a:buNone/>
              <a:defRPr sz="3150"/>
            </a:lvl6pPr>
            <a:lvl7pPr marL="9601269" indent="0">
              <a:buNone/>
              <a:defRPr sz="3150"/>
            </a:lvl7pPr>
            <a:lvl8pPr marL="11201480" indent="0">
              <a:buNone/>
              <a:defRPr sz="3150"/>
            </a:lvl8pPr>
            <a:lvl9pPr marL="12801691" indent="0">
              <a:buNone/>
              <a:defRPr sz="3150"/>
            </a:lvl9pPr>
          </a:lstStyle>
          <a:p>
            <a:pPr lvl="0"/>
            <a:r>
              <a:rPr lang="en-US"/>
              <a:t>Edit Master text styles</a:t>
            </a:r>
          </a:p>
        </p:txBody>
      </p:sp>
      <p:sp>
        <p:nvSpPr>
          <p:cNvPr id="9" name="Text Placeholder 4"/>
          <p:cNvSpPr>
            <a:spLocks noGrp="1"/>
          </p:cNvSpPr>
          <p:nvPr>
            <p:ph type="body" sz="quarter" idx="3"/>
          </p:nvPr>
        </p:nvSpPr>
        <p:spPr>
          <a:xfrm>
            <a:off x="17204983" y="8801100"/>
            <a:ext cx="11010905" cy="2689223"/>
          </a:xfrm>
        </p:spPr>
        <p:txBody>
          <a:bodyPr vert="horz" lIns="91440" tIns="45720" rIns="91440" bIns="45720" rtlCol="0" anchor="b">
            <a:noAutofit/>
          </a:bodyPr>
          <a:lstStyle>
            <a:lvl1pPr>
              <a:buNone/>
              <a:defRPr lang="en-US" sz="8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17165405" y="12001500"/>
            <a:ext cx="11050480" cy="16750244"/>
          </a:xfrm>
        </p:spPr>
        <p:txBody>
          <a:bodyPr anchor="t">
            <a:normAutofit/>
          </a:bodyPr>
          <a:lstStyle>
            <a:lvl1pPr marL="0" indent="0">
              <a:buNone/>
              <a:defRPr sz="4900"/>
            </a:lvl1pPr>
            <a:lvl2pPr marL="1600211" indent="0">
              <a:buNone/>
              <a:defRPr sz="4200"/>
            </a:lvl2pPr>
            <a:lvl3pPr marL="3200423" indent="0">
              <a:buNone/>
              <a:defRPr sz="3500"/>
            </a:lvl3pPr>
            <a:lvl4pPr marL="4800634" indent="0">
              <a:buNone/>
              <a:defRPr sz="3150"/>
            </a:lvl4pPr>
            <a:lvl5pPr marL="6400846" indent="0">
              <a:buNone/>
              <a:defRPr sz="3150"/>
            </a:lvl5pPr>
            <a:lvl6pPr marL="8001057" indent="0">
              <a:buNone/>
              <a:defRPr sz="3150"/>
            </a:lvl6pPr>
            <a:lvl7pPr marL="9601269" indent="0">
              <a:buNone/>
              <a:defRPr sz="3150"/>
            </a:lvl7pPr>
            <a:lvl8pPr marL="11201480" indent="0">
              <a:buNone/>
              <a:defRPr sz="3150"/>
            </a:lvl8pPr>
            <a:lvl9pPr marL="12801691" indent="0">
              <a:buNone/>
              <a:defRPr sz="3150"/>
            </a:lvl9pPr>
          </a:lstStyle>
          <a:p>
            <a:pPr lvl="0"/>
            <a:r>
              <a:rPr lang="en-US"/>
              <a:t>Edit Master text styles</a:t>
            </a:r>
          </a:p>
        </p:txBody>
      </p:sp>
      <p:sp>
        <p:nvSpPr>
          <p:cNvPr id="11" name="Text Placeholder 4"/>
          <p:cNvSpPr>
            <a:spLocks noGrp="1"/>
          </p:cNvSpPr>
          <p:nvPr>
            <p:ph type="body" sz="quarter" idx="13"/>
          </p:nvPr>
        </p:nvSpPr>
        <p:spPr>
          <a:xfrm>
            <a:off x="29358888" y="8801100"/>
            <a:ext cx="10995425" cy="2689223"/>
          </a:xfrm>
        </p:spPr>
        <p:txBody>
          <a:bodyPr vert="horz" lIns="91440" tIns="45720" rIns="91440" bIns="45720" rtlCol="0" anchor="b">
            <a:noAutofit/>
          </a:bodyPr>
          <a:lstStyle>
            <a:lvl1pPr>
              <a:buNone/>
              <a:defRPr lang="en-US" sz="8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29358888" y="12001500"/>
            <a:ext cx="10995425" cy="16750244"/>
          </a:xfrm>
        </p:spPr>
        <p:txBody>
          <a:bodyPr anchor="t">
            <a:normAutofit/>
          </a:bodyPr>
          <a:lstStyle>
            <a:lvl1pPr marL="0" indent="0">
              <a:buNone/>
              <a:defRPr sz="4900"/>
            </a:lvl1pPr>
            <a:lvl2pPr marL="1600211" indent="0">
              <a:buNone/>
              <a:defRPr sz="4200"/>
            </a:lvl2pPr>
            <a:lvl3pPr marL="3200423" indent="0">
              <a:buNone/>
              <a:defRPr sz="3500"/>
            </a:lvl3pPr>
            <a:lvl4pPr marL="4800634" indent="0">
              <a:buNone/>
              <a:defRPr sz="3150"/>
            </a:lvl4pPr>
            <a:lvl5pPr marL="6400846" indent="0">
              <a:buNone/>
              <a:defRPr sz="3150"/>
            </a:lvl5pPr>
            <a:lvl6pPr marL="8001057" indent="0">
              <a:buNone/>
              <a:defRPr sz="3150"/>
            </a:lvl6pPr>
            <a:lvl7pPr marL="9601269" indent="0">
              <a:buNone/>
              <a:defRPr sz="3150"/>
            </a:lvl7pPr>
            <a:lvl8pPr marL="11201480" indent="0">
              <a:buNone/>
              <a:defRPr sz="3150"/>
            </a:lvl8pPr>
            <a:lvl9pPr marL="12801691" indent="0">
              <a:buNone/>
              <a:defRPr sz="315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1F1567AC-97B3-427B-8745-A93FB4F8A617}" type="slidenum">
              <a:rPr lang="en-US" altLang="en-US" smtClean="0"/>
              <a:pPr>
                <a:defRPr/>
              </a:pPr>
              <a:t>‹#›</a:t>
            </a:fld>
            <a:endParaRPr lang="en-US" altLang="en-US"/>
          </a:p>
        </p:txBody>
      </p:sp>
    </p:spTree>
    <p:extLst>
      <p:ext uri="{BB962C8B-B14F-4D97-AF65-F5344CB8AC3E}">
        <p14:creationId xmlns:p14="http://schemas.microsoft.com/office/powerpoint/2010/main" val="26519049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3143250" y="1703924"/>
            <a:ext cx="39433500" cy="6185961"/>
          </a:xfrm>
        </p:spPr>
        <p:txBody>
          <a:bodyPr/>
          <a:lstStyle/>
          <a:p>
            <a:r>
              <a:rPr lang="en-US" dirty="0"/>
              <a:t>Click to edit Master title style</a:t>
            </a:r>
          </a:p>
        </p:txBody>
      </p:sp>
      <p:sp>
        <p:nvSpPr>
          <p:cNvPr id="19" name="Text Placeholder 2"/>
          <p:cNvSpPr>
            <a:spLocks noGrp="1"/>
          </p:cNvSpPr>
          <p:nvPr>
            <p:ph type="body" idx="1"/>
          </p:nvPr>
        </p:nvSpPr>
        <p:spPr>
          <a:xfrm>
            <a:off x="4995320" y="20055014"/>
            <a:ext cx="11025190" cy="2689223"/>
          </a:xfrm>
        </p:spPr>
        <p:txBody>
          <a:bodyPr anchor="b">
            <a:noAutofit/>
          </a:bodyPr>
          <a:lstStyle>
            <a:lvl1pPr marL="0" indent="0">
              <a:buNone/>
              <a:defRPr sz="8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00211" indent="0">
              <a:buNone/>
              <a:defRPr sz="7000" b="1"/>
            </a:lvl2pPr>
            <a:lvl3pPr marL="3200423" indent="0">
              <a:buNone/>
              <a:defRPr sz="6300" b="1"/>
            </a:lvl3pPr>
            <a:lvl4pPr marL="4800634" indent="0">
              <a:buNone/>
              <a:defRPr sz="5600" b="1"/>
            </a:lvl4pPr>
            <a:lvl5pPr marL="6400846" indent="0">
              <a:buNone/>
              <a:defRPr sz="5600" b="1"/>
            </a:lvl5pPr>
            <a:lvl6pPr marL="8001057" indent="0">
              <a:buNone/>
              <a:defRPr sz="5600" b="1"/>
            </a:lvl6pPr>
            <a:lvl7pPr marL="9601269" indent="0">
              <a:buNone/>
              <a:defRPr sz="5600" b="1"/>
            </a:lvl7pPr>
            <a:lvl8pPr marL="11201480" indent="0">
              <a:buNone/>
              <a:defRPr sz="5600" b="1"/>
            </a:lvl8pPr>
            <a:lvl9pPr marL="12801691" indent="0">
              <a:buNone/>
              <a:defRPr sz="5600" b="1"/>
            </a:lvl9pPr>
          </a:lstStyle>
          <a:p>
            <a:pPr lvl="0"/>
            <a:r>
              <a:rPr lang="en-US" dirty="0"/>
              <a:t>Edit Master text styles</a:t>
            </a:r>
          </a:p>
        </p:txBody>
      </p:sp>
      <p:sp>
        <p:nvSpPr>
          <p:cNvPr id="20" name="Picture Placeholder 2"/>
          <p:cNvSpPr>
            <a:spLocks noGrp="1" noChangeAspect="1"/>
          </p:cNvSpPr>
          <p:nvPr>
            <p:ph type="pic" idx="15"/>
          </p:nvPr>
        </p:nvSpPr>
        <p:spPr>
          <a:xfrm>
            <a:off x="4995320" y="10529652"/>
            <a:ext cx="11025190" cy="711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600"/>
            </a:lvl1pPr>
            <a:lvl2pPr marL="1600211" indent="0">
              <a:buNone/>
              <a:defRPr sz="5600"/>
            </a:lvl2pPr>
            <a:lvl3pPr marL="3200423" indent="0">
              <a:buNone/>
              <a:defRPr sz="5600"/>
            </a:lvl3pPr>
            <a:lvl4pPr marL="4800634" indent="0">
              <a:buNone/>
              <a:defRPr sz="5600"/>
            </a:lvl4pPr>
            <a:lvl5pPr marL="6400846" indent="0">
              <a:buNone/>
              <a:defRPr sz="5600"/>
            </a:lvl5pPr>
            <a:lvl6pPr marL="8001057" indent="0">
              <a:buNone/>
              <a:defRPr sz="5600"/>
            </a:lvl6pPr>
            <a:lvl7pPr marL="9601269" indent="0">
              <a:buNone/>
              <a:defRPr sz="5600"/>
            </a:lvl7pPr>
            <a:lvl8pPr marL="11201480" indent="0">
              <a:buNone/>
              <a:defRPr sz="5600"/>
            </a:lvl8pPr>
            <a:lvl9pPr marL="12801691" indent="0">
              <a:buNone/>
              <a:defRPr sz="5600"/>
            </a:lvl9pPr>
          </a:lstStyle>
          <a:p>
            <a:r>
              <a:rPr lang="en-US"/>
              <a:t>Click icon to add picture</a:t>
            </a:r>
            <a:endParaRPr lang="en-US" dirty="0"/>
          </a:p>
        </p:txBody>
      </p:sp>
      <p:sp>
        <p:nvSpPr>
          <p:cNvPr id="21" name="Text Placeholder 3"/>
          <p:cNvSpPr>
            <a:spLocks noGrp="1"/>
          </p:cNvSpPr>
          <p:nvPr>
            <p:ph type="body" sz="half" idx="18"/>
          </p:nvPr>
        </p:nvSpPr>
        <p:spPr>
          <a:xfrm>
            <a:off x="4995320" y="22744244"/>
            <a:ext cx="11025190" cy="3076215"/>
          </a:xfrm>
        </p:spPr>
        <p:txBody>
          <a:bodyPr anchor="t">
            <a:normAutofit/>
          </a:bodyPr>
          <a:lstStyle>
            <a:lvl1pPr marL="0" indent="0">
              <a:buNone/>
              <a:defRPr sz="4900"/>
            </a:lvl1pPr>
            <a:lvl2pPr marL="1600211" indent="0">
              <a:buNone/>
              <a:defRPr sz="4200"/>
            </a:lvl2pPr>
            <a:lvl3pPr marL="3200423" indent="0">
              <a:buNone/>
              <a:defRPr sz="3500"/>
            </a:lvl3pPr>
            <a:lvl4pPr marL="4800634" indent="0">
              <a:buNone/>
              <a:defRPr sz="3150"/>
            </a:lvl4pPr>
            <a:lvl5pPr marL="6400846" indent="0">
              <a:buNone/>
              <a:defRPr sz="3150"/>
            </a:lvl5pPr>
            <a:lvl6pPr marL="8001057" indent="0">
              <a:buNone/>
              <a:defRPr sz="3150"/>
            </a:lvl6pPr>
            <a:lvl7pPr marL="9601269" indent="0">
              <a:buNone/>
              <a:defRPr sz="3150"/>
            </a:lvl7pPr>
            <a:lvl8pPr marL="11201480" indent="0">
              <a:buNone/>
              <a:defRPr sz="3150"/>
            </a:lvl8pPr>
            <a:lvl9pPr marL="12801691" indent="0">
              <a:buNone/>
              <a:defRPr sz="3150"/>
            </a:lvl9pPr>
          </a:lstStyle>
          <a:p>
            <a:pPr lvl="0"/>
            <a:r>
              <a:rPr lang="en-US" dirty="0"/>
              <a:t>Edit Master text styles</a:t>
            </a:r>
          </a:p>
        </p:txBody>
      </p:sp>
      <p:sp>
        <p:nvSpPr>
          <p:cNvPr id="22" name="Text Placeholder 4"/>
          <p:cNvSpPr>
            <a:spLocks noGrp="1"/>
          </p:cNvSpPr>
          <p:nvPr>
            <p:ph type="body" sz="quarter" idx="3"/>
          </p:nvPr>
        </p:nvSpPr>
        <p:spPr>
          <a:xfrm>
            <a:off x="17133740" y="20055014"/>
            <a:ext cx="10989470" cy="2689223"/>
          </a:xfrm>
        </p:spPr>
        <p:txBody>
          <a:bodyPr anchor="b">
            <a:noAutofit/>
          </a:bodyPr>
          <a:lstStyle>
            <a:lvl1pPr marL="0" indent="0">
              <a:buNone/>
              <a:defRPr sz="8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00211" indent="0">
              <a:buNone/>
              <a:defRPr sz="7000" b="1"/>
            </a:lvl2pPr>
            <a:lvl3pPr marL="3200423" indent="0">
              <a:buNone/>
              <a:defRPr sz="6300" b="1"/>
            </a:lvl3pPr>
            <a:lvl4pPr marL="4800634" indent="0">
              <a:buNone/>
              <a:defRPr sz="5600" b="1"/>
            </a:lvl4pPr>
            <a:lvl5pPr marL="6400846" indent="0">
              <a:buNone/>
              <a:defRPr sz="5600" b="1"/>
            </a:lvl5pPr>
            <a:lvl6pPr marL="8001057" indent="0">
              <a:buNone/>
              <a:defRPr sz="5600" b="1"/>
            </a:lvl6pPr>
            <a:lvl7pPr marL="9601269" indent="0">
              <a:buNone/>
              <a:defRPr sz="5600" b="1"/>
            </a:lvl7pPr>
            <a:lvl8pPr marL="11201480" indent="0">
              <a:buNone/>
              <a:defRPr sz="5600" b="1"/>
            </a:lvl8pPr>
            <a:lvl9pPr marL="12801691" indent="0">
              <a:buNone/>
              <a:defRPr sz="5600" b="1"/>
            </a:lvl9pPr>
          </a:lstStyle>
          <a:p>
            <a:pPr lvl="0"/>
            <a:r>
              <a:rPr lang="en-US"/>
              <a:t>Edit Master text styles</a:t>
            </a:r>
          </a:p>
        </p:txBody>
      </p:sp>
      <p:sp>
        <p:nvSpPr>
          <p:cNvPr id="23" name="Picture Placeholder 2"/>
          <p:cNvSpPr>
            <a:spLocks noGrp="1" noChangeAspect="1"/>
          </p:cNvSpPr>
          <p:nvPr>
            <p:ph type="pic" idx="21"/>
          </p:nvPr>
        </p:nvSpPr>
        <p:spPr>
          <a:xfrm>
            <a:off x="17133735" y="10529652"/>
            <a:ext cx="10989470" cy="711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600"/>
            </a:lvl1pPr>
            <a:lvl2pPr marL="1600211" indent="0">
              <a:buNone/>
              <a:defRPr sz="5600"/>
            </a:lvl2pPr>
            <a:lvl3pPr marL="3200423" indent="0">
              <a:buNone/>
              <a:defRPr sz="5600"/>
            </a:lvl3pPr>
            <a:lvl4pPr marL="4800634" indent="0">
              <a:buNone/>
              <a:defRPr sz="5600"/>
            </a:lvl4pPr>
            <a:lvl5pPr marL="6400846" indent="0">
              <a:buNone/>
              <a:defRPr sz="5600"/>
            </a:lvl5pPr>
            <a:lvl6pPr marL="8001057" indent="0">
              <a:buNone/>
              <a:defRPr sz="5600"/>
            </a:lvl6pPr>
            <a:lvl7pPr marL="9601269" indent="0">
              <a:buNone/>
              <a:defRPr sz="5600"/>
            </a:lvl7pPr>
            <a:lvl8pPr marL="11201480" indent="0">
              <a:buNone/>
              <a:defRPr sz="5600"/>
            </a:lvl8pPr>
            <a:lvl9pPr marL="12801691" indent="0">
              <a:buNone/>
              <a:defRPr sz="5600"/>
            </a:lvl9pPr>
          </a:lstStyle>
          <a:p>
            <a:r>
              <a:rPr lang="en-US"/>
              <a:t>Click icon to add picture</a:t>
            </a:r>
            <a:endParaRPr lang="en-US" dirty="0"/>
          </a:p>
        </p:txBody>
      </p:sp>
      <p:sp>
        <p:nvSpPr>
          <p:cNvPr id="24" name="Text Placeholder 3"/>
          <p:cNvSpPr>
            <a:spLocks noGrp="1"/>
          </p:cNvSpPr>
          <p:nvPr>
            <p:ph type="body" sz="half" idx="19"/>
          </p:nvPr>
        </p:nvSpPr>
        <p:spPr>
          <a:xfrm>
            <a:off x="17128668" y="22744239"/>
            <a:ext cx="11004025" cy="3076215"/>
          </a:xfrm>
        </p:spPr>
        <p:txBody>
          <a:bodyPr anchor="t">
            <a:normAutofit/>
          </a:bodyPr>
          <a:lstStyle>
            <a:lvl1pPr marL="0" indent="0">
              <a:buNone/>
              <a:defRPr sz="4900"/>
            </a:lvl1pPr>
            <a:lvl2pPr marL="1600211" indent="0">
              <a:buNone/>
              <a:defRPr sz="4200"/>
            </a:lvl2pPr>
            <a:lvl3pPr marL="3200423" indent="0">
              <a:buNone/>
              <a:defRPr sz="3500"/>
            </a:lvl3pPr>
            <a:lvl4pPr marL="4800634" indent="0">
              <a:buNone/>
              <a:defRPr sz="3150"/>
            </a:lvl4pPr>
            <a:lvl5pPr marL="6400846" indent="0">
              <a:buNone/>
              <a:defRPr sz="3150"/>
            </a:lvl5pPr>
            <a:lvl6pPr marL="8001057" indent="0">
              <a:buNone/>
              <a:defRPr sz="3150"/>
            </a:lvl6pPr>
            <a:lvl7pPr marL="9601269" indent="0">
              <a:buNone/>
              <a:defRPr sz="3150"/>
            </a:lvl7pPr>
            <a:lvl8pPr marL="11201480" indent="0">
              <a:buNone/>
              <a:defRPr sz="3150"/>
            </a:lvl8pPr>
            <a:lvl9pPr marL="12801691" indent="0">
              <a:buNone/>
              <a:defRPr sz="3150"/>
            </a:lvl9pPr>
          </a:lstStyle>
          <a:p>
            <a:pPr lvl="0"/>
            <a:r>
              <a:rPr lang="en-US"/>
              <a:t>Edit Master text styles</a:t>
            </a:r>
          </a:p>
        </p:txBody>
      </p:sp>
      <p:sp>
        <p:nvSpPr>
          <p:cNvPr id="25" name="Text Placeholder 4"/>
          <p:cNvSpPr>
            <a:spLocks noGrp="1"/>
          </p:cNvSpPr>
          <p:nvPr>
            <p:ph type="body" sz="quarter" idx="13"/>
          </p:nvPr>
        </p:nvSpPr>
        <p:spPr>
          <a:xfrm>
            <a:off x="29266213" y="20055014"/>
            <a:ext cx="10995425" cy="2689223"/>
          </a:xfrm>
        </p:spPr>
        <p:txBody>
          <a:bodyPr anchor="b">
            <a:noAutofit/>
          </a:bodyPr>
          <a:lstStyle>
            <a:lvl1pPr marL="0" indent="0">
              <a:buNone/>
              <a:defRPr sz="8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00211" indent="0">
              <a:buNone/>
              <a:defRPr sz="7000" b="1"/>
            </a:lvl2pPr>
            <a:lvl3pPr marL="3200423" indent="0">
              <a:buNone/>
              <a:defRPr sz="6300" b="1"/>
            </a:lvl3pPr>
            <a:lvl4pPr marL="4800634" indent="0">
              <a:buNone/>
              <a:defRPr sz="5600" b="1"/>
            </a:lvl4pPr>
            <a:lvl5pPr marL="6400846" indent="0">
              <a:buNone/>
              <a:defRPr sz="5600" b="1"/>
            </a:lvl5pPr>
            <a:lvl6pPr marL="8001057" indent="0">
              <a:buNone/>
              <a:defRPr sz="5600" b="1"/>
            </a:lvl6pPr>
            <a:lvl7pPr marL="9601269" indent="0">
              <a:buNone/>
              <a:defRPr sz="5600" b="1"/>
            </a:lvl7pPr>
            <a:lvl8pPr marL="11201480" indent="0">
              <a:buNone/>
              <a:defRPr sz="5600" b="1"/>
            </a:lvl8pPr>
            <a:lvl9pPr marL="12801691" indent="0">
              <a:buNone/>
              <a:defRPr sz="5600" b="1"/>
            </a:lvl9pPr>
          </a:lstStyle>
          <a:p>
            <a:pPr lvl="0"/>
            <a:r>
              <a:rPr lang="en-US"/>
              <a:t>Edit Master text styles</a:t>
            </a:r>
          </a:p>
        </p:txBody>
      </p:sp>
      <p:sp>
        <p:nvSpPr>
          <p:cNvPr id="26" name="Picture Placeholder 2"/>
          <p:cNvSpPr>
            <a:spLocks noGrp="1" noChangeAspect="1"/>
          </p:cNvSpPr>
          <p:nvPr>
            <p:ph type="pic" idx="22"/>
          </p:nvPr>
        </p:nvSpPr>
        <p:spPr>
          <a:xfrm>
            <a:off x="29266208" y="10529652"/>
            <a:ext cx="10995425" cy="711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600"/>
            </a:lvl1pPr>
            <a:lvl2pPr marL="1600211" indent="0">
              <a:buNone/>
              <a:defRPr sz="5600"/>
            </a:lvl2pPr>
            <a:lvl3pPr marL="3200423" indent="0">
              <a:buNone/>
              <a:defRPr sz="5600"/>
            </a:lvl3pPr>
            <a:lvl4pPr marL="4800634" indent="0">
              <a:buNone/>
              <a:defRPr sz="5600"/>
            </a:lvl4pPr>
            <a:lvl5pPr marL="6400846" indent="0">
              <a:buNone/>
              <a:defRPr sz="5600"/>
            </a:lvl5pPr>
            <a:lvl6pPr marL="8001057" indent="0">
              <a:buNone/>
              <a:defRPr sz="5600"/>
            </a:lvl6pPr>
            <a:lvl7pPr marL="9601269" indent="0">
              <a:buNone/>
              <a:defRPr sz="5600"/>
            </a:lvl7pPr>
            <a:lvl8pPr marL="11201480" indent="0">
              <a:buNone/>
              <a:defRPr sz="5600"/>
            </a:lvl8pPr>
            <a:lvl9pPr marL="12801691" indent="0">
              <a:buNone/>
              <a:defRPr sz="5600"/>
            </a:lvl9pPr>
          </a:lstStyle>
          <a:p>
            <a:r>
              <a:rPr lang="en-US"/>
              <a:t>Click icon to add picture</a:t>
            </a:r>
            <a:endParaRPr lang="en-US" dirty="0"/>
          </a:p>
        </p:txBody>
      </p:sp>
      <p:sp>
        <p:nvSpPr>
          <p:cNvPr id="27" name="Text Placeholder 3"/>
          <p:cNvSpPr>
            <a:spLocks noGrp="1"/>
          </p:cNvSpPr>
          <p:nvPr>
            <p:ph type="body" sz="half" idx="20"/>
          </p:nvPr>
        </p:nvSpPr>
        <p:spPr>
          <a:xfrm>
            <a:off x="29265740" y="22744230"/>
            <a:ext cx="11009990" cy="3076215"/>
          </a:xfrm>
        </p:spPr>
        <p:txBody>
          <a:bodyPr anchor="t">
            <a:normAutofit/>
          </a:bodyPr>
          <a:lstStyle>
            <a:lvl1pPr marL="0" indent="0">
              <a:buNone/>
              <a:defRPr sz="4900"/>
            </a:lvl1pPr>
            <a:lvl2pPr marL="1600211" indent="0">
              <a:buNone/>
              <a:defRPr sz="4200"/>
            </a:lvl2pPr>
            <a:lvl3pPr marL="3200423" indent="0">
              <a:buNone/>
              <a:defRPr sz="3500"/>
            </a:lvl3pPr>
            <a:lvl4pPr marL="4800634" indent="0">
              <a:buNone/>
              <a:defRPr sz="3150"/>
            </a:lvl4pPr>
            <a:lvl5pPr marL="6400846" indent="0">
              <a:buNone/>
              <a:defRPr sz="3150"/>
            </a:lvl5pPr>
            <a:lvl6pPr marL="8001057" indent="0">
              <a:buNone/>
              <a:defRPr sz="3150"/>
            </a:lvl6pPr>
            <a:lvl7pPr marL="9601269" indent="0">
              <a:buNone/>
              <a:defRPr sz="3150"/>
            </a:lvl7pPr>
            <a:lvl8pPr marL="11201480" indent="0">
              <a:buNone/>
              <a:defRPr sz="3150"/>
            </a:lvl8pPr>
            <a:lvl9pPr marL="12801691" indent="0">
              <a:buNone/>
              <a:defRPr sz="3150"/>
            </a:lvl9pPr>
          </a:lstStyle>
          <a:p>
            <a:pPr lvl="0"/>
            <a:r>
              <a:rPr lang="en-US"/>
              <a:t>Edit Master text styles</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36E15441-BBCB-4C03-88EE-EBB87CDDF3A1}" type="slidenum">
              <a:rPr lang="en-US" altLang="en-US" smtClean="0"/>
              <a:pPr>
                <a:defRPr/>
              </a:pPr>
              <a:t>‹#›</a:t>
            </a:fld>
            <a:endParaRPr lang="en-US" altLang="en-US"/>
          </a:p>
        </p:txBody>
      </p:sp>
    </p:spTree>
    <p:extLst>
      <p:ext uri="{BB962C8B-B14F-4D97-AF65-F5344CB8AC3E}">
        <p14:creationId xmlns:p14="http://schemas.microsoft.com/office/powerpoint/2010/main" val="33590803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B46AE6F6-7282-48A8-8676-E8E1917B1C1C}" type="slidenum">
              <a:rPr lang="en-US" altLang="en-US" smtClean="0"/>
              <a:pPr>
                <a:defRPr/>
              </a:pPr>
              <a:t>‹#›</a:t>
            </a:fld>
            <a:endParaRPr lang="en-US" altLang="en-US"/>
          </a:p>
        </p:txBody>
      </p:sp>
    </p:spTree>
    <p:extLst>
      <p:ext uri="{BB962C8B-B14F-4D97-AF65-F5344CB8AC3E}">
        <p14:creationId xmlns:p14="http://schemas.microsoft.com/office/powerpoint/2010/main" val="38390530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718378" y="1703917"/>
            <a:ext cx="9858375" cy="2712191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143253" y="1703917"/>
            <a:ext cx="29003625" cy="2712191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DB6737B-61BF-405B-958F-1B0BBC26B7E3}" type="slidenum">
              <a:rPr lang="en-US" altLang="en-US" smtClean="0"/>
              <a:pPr>
                <a:defRPr/>
              </a:pPr>
              <a:t>‹#›</a:t>
            </a:fld>
            <a:endParaRPr lang="en-US" altLang="en-US"/>
          </a:p>
        </p:txBody>
      </p:sp>
    </p:spTree>
    <p:extLst>
      <p:ext uri="{BB962C8B-B14F-4D97-AF65-F5344CB8AC3E}">
        <p14:creationId xmlns:p14="http://schemas.microsoft.com/office/powerpoint/2010/main" val="51781738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l="-17000" r="-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143250" y="1703924"/>
            <a:ext cx="39433500" cy="6185961"/>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200000" y="8519583"/>
            <a:ext cx="38376750" cy="203062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143250" y="29662974"/>
            <a:ext cx="10287000" cy="1703917"/>
          </a:xfrm>
          <a:prstGeom prst="rect">
            <a:avLst/>
          </a:prstGeom>
        </p:spPr>
        <p:txBody>
          <a:bodyPr vert="horz" lIns="91440" tIns="45720" rIns="91440" bIns="45720" rtlCol="0" anchor="ctr"/>
          <a:lstStyle>
            <a:lvl1pPr algn="l">
              <a:defRPr sz="4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pPr>
              <a:defRPr/>
            </a:pPr>
            <a:endParaRPr lang="en-US"/>
          </a:p>
        </p:txBody>
      </p:sp>
      <p:sp>
        <p:nvSpPr>
          <p:cNvPr id="5" name="Footer Placeholder 4"/>
          <p:cNvSpPr>
            <a:spLocks noGrp="1"/>
          </p:cNvSpPr>
          <p:nvPr>
            <p:ph type="ftr" sz="quarter" idx="3"/>
          </p:nvPr>
        </p:nvSpPr>
        <p:spPr>
          <a:xfrm>
            <a:off x="15144750" y="29662974"/>
            <a:ext cx="15430500" cy="1703917"/>
          </a:xfrm>
          <a:prstGeom prst="rect">
            <a:avLst/>
          </a:prstGeom>
        </p:spPr>
        <p:txBody>
          <a:bodyPr vert="horz" lIns="91440" tIns="45720" rIns="91440" bIns="45720" rtlCol="0" anchor="ctr"/>
          <a:lstStyle>
            <a:lvl1pPr algn="ctr">
              <a:defRPr sz="4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pPr>
              <a:defRPr/>
            </a:pPr>
            <a:endParaRPr lang="en-US"/>
          </a:p>
        </p:txBody>
      </p:sp>
      <p:sp>
        <p:nvSpPr>
          <p:cNvPr id="6" name="Slide Number Placeholder 5"/>
          <p:cNvSpPr>
            <a:spLocks noGrp="1"/>
          </p:cNvSpPr>
          <p:nvPr>
            <p:ph type="sldNum" sz="quarter" idx="4"/>
          </p:nvPr>
        </p:nvSpPr>
        <p:spPr>
          <a:xfrm>
            <a:off x="32289750" y="29662974"/>
            <a:ext cx="10287000" cy="1703917"/>
          </a:xfrm>
          <a:prstGeom prst="rect">
            <a:avLst/>
          </a:prstGeom>
        </p:spPr>
        <p:txBody>
          <a:bodyPr vert="horz" lIns="91440" tIns="45720" rIns="91440" bIns="45720" rtlCol="0" anchor="ctr"/>
          <a:lstStyle>
            <a:lvl1pPr algn="r">
              <a:defRPr sz="4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pPr>
              <a:defRPr/>
            </a:pPr>
            <a:fld id="{9A8055E4-4898-4ACF-BFEA-EEB863A60CC5}" type="slidenum">
              <a:rPr lang="en-US" altLang="en-US" smtClean="0"/>
              <a:pPr>
                <a:defRPr/>
              </a:pPr>
              <a:t>‹#›</a:t>
            </a:fld>
            <a:endParaRPr lang="en-US" altLang="en-US"/>
          </a:p>
        </p:txBody>
      </p:sp>
    </p:spTree>
    <p:extLst>
      <p:ext uri="{BB962C8B-B14F-4D97-AF65-F5344CB8AC3E}">
        <p14:creationId xmlns:p14="http://schemas.microsoft.com/office/powerpoint/2010/main" val="3818025991"/>
      </p:ext>
    </p:extLst>
  </p:cSld>
  <p:clrMap bg1="dk1" tx1="lt1" bg2="dk2" tx2="lt2" accent1="accent1" accent2="accent2" accent3="accent3" accent4="accent4" accent5="accent5" accent6="accent6" hlink="hlink" folHlink="folHlink"/>
  <p:sldLayoutIdLst>
    <p:sldLayoutId id="2147484758" r:id="rId1"/>
    <p:sldLayoutId id="2147484759" r:id="rId2"/>
    <p:sldLayoutId id="2147484760" r:id="rId3"/>
    <p:sldLayoutId id="2147484761" r:id="rId4"/>
    <p:sldLayoutId id="2147484762" r:id="rId5"/>
    <p:sldLayoutId id="2147484763" r:id="rId6"/>
    <p:sldLayoutId id="2147484764" r:id="rId7"/>
    <p:sldLayoutId id="2147484765" r:id="rId8"/>
    <p:sldLayoutId id="2147484766" r:id="rId9"/>
    <p:sldLayoutId id="2147484767" r:id="rId10"/>
    <p:sldLayoutId id="2147484768" r:id="rId11"/>
    <p:sldLayoutId id="2147484769" r:id="rId12"/>
    <p:sldLayoutId id="2147484770" r:id="rId13"/>
    <p:sldLayoutId id="2147484771" r:id="rId14"/>
    <p:sldLayoutId id="2147484772" r:id="rId15"/>
    <p:sldLayoutId id="2147484773" r:id="rId16"/>
    <p:sldLayoutId id="2147484774" r:id="rId17"/>
  </p:sldLayoutIdLst>
  <p:txStyles>
    <p:titleStyle>
      <a:lvl1pPr algn="l" defTabSz="3200423" rtl="0" eaLnBrk="1" latinLnBrk="0" hangingPunct="1">
        <a:lnSpc>
          <a:spcPct val="90000"/>
        </a:lnSpc>
        <a:spcBef>
          <a:spcPct val="0"/>
        </a:spcBef>
        <a:buNone/>
        <a:defRPr sz="20533"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Century Gothic" panose="020B0502020202020204" pitchFamily="34" charset="0"/>
          <a:ea typeface="+mj-ea"/>
          <a:cs typeface="+mj-cs"/>
        </a:defRPr>
      </a:lvl1pPr>
    </p:titleStyle>
    <p:bodyStyle>
      <a:lvl1pPr marL="800106" indent="-800106" algn="l" defTabSz="3200423" rtl="0" eaLnBrk="1" latinLnBrk="0" hangingPunct="1">
        <a:lnSpc>
          <a:spcPct val="90000"/>
        </a:lnSpc>
        <a:spcBef>
          <a:spcPts val="3500"/>
        </a:spcBef>
        <a:buFont typeface="Arial" panose="020B0604020202020204" pitchFamily="34" charset="0"/>
        <a:buChar char="•"/>
        <a:defRPr sz="112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Century Gothic" panose="020B0502020202020204" pitchFamily="34" charset="0"/>
          <a:ea typeface="+mn-ea"/>
          <a:cs typeface="+mn-cs"/>
        </a:defRPr>
      </a:lvl1pPr>
      <a:lvl2pPr marL="2400317" indent="-800106" algn="l" defTabSz="3200423" rtl="0" eaLnBrk="1" latinLnBrk="0" hangingPunct="1">
        <a:lnSpc>
          <a:spcPct val="90000"/>
        </a:lnSpc>
        <a:spcBef>
          <a:spcPts val="1750"/>
        </a:spcBef>
        <a:buFont typeface="Arial" panose="020B0604020202020204" pitchFamily="34" charset="0"/>
        <a:buChar char="•"/>
        <a:defRPr sz="9333"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Century Gothic" panose="020B0502020202020204" pitchFamily="34" charset="0"/>
          <a:ea typeface="+mn-ea"/>
          <a:cs typeface="+mn-cs"/>
        </a:defRPr>
      </a:lvl2pPr>
      <a:lvl3pPr marL="4000529" indent="-800106" algn="l" defTabSz="3200423" rtl="0" eaLnBrk="1" latinLnBrk="0" hangingPunct="1">
        <a:lnSpc>
          <a:spcPct val="90000"/>
        </a:lnSpc>
        <a:spcBef>
          <a:spcPts val="1750"/>
        </a:spcBef>
        <a:buFont typeface="Arial" panose="020B0604020202020204" pitchFamily="34" charset="0"/>
        <a:buChar char="•"/>
        <a:defRPr sz="7467"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Century Gothic" panose="020B0502020202020204" pitchFamily="34" charset="0"/>
          <a:ea typeface="+mn-ea"/>
          <a:cs typeface="+mn-cs"/>
        </a:defRPr>
      </a:lvl3pPr>
      <a:lvl4pPr marL="5600740" indent="-800106" algn="l" defTabSz="3200423" rtl="0" eaLnBrk="1" latinLnBrk="0" hangingPunct="1">
        <a:lnSpc>
          <a:spcPct val="90000"/>
        </a:lnSpc>
        <a:spcBef>
          <a:spcPts val="1750"/>
        </a:spcBef>
        <a:buFont typeface="Arial" panose="020B0604020202020204" pitchFamily="34" charset="0"/>
        <a:buChar char="•"/>
        <a:defRPr sz="6533"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Century Gothic" panose="020B0502020202020204" pitchFamily="34" charset="0"/>
          <a:ea typeface="+mn-ea"/>
          <a:cs typeface="+mn-cs"/>
        </a:defRPr>
      </a:lvl4pPr>
      <a:lvl5pPr marL="7200951" indent="-800106" algn="l" defTabSz="3200423" rtl="0" eaLnBrk="1" latinLnBrk="0" hangingPunct="1">
        <a:lnSpc>
          <a:spcPct val="90000"/>
        </a:lnSpc>
        <a:spcBef>
          <a:spcPts val="1750"/>
        </a:spcBef>
        <a:buFont typeface="Arial" panose="020B0604020202020204" pitchFamily="34" charset="0"/>
        <a:buChar char="•"/>
        <a:defRPr sz="6533"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Century Gothic" panose="020B0502020202020204" pitchFamily="34" charset="0"/>
          <a:ea typeface="+mn-ea"/>
          <a:cs typeface="+mn-cs"/>
        </a:defRPr>
      </a:lvl5pPr>
      <a:lvl6pPr marL="8801163" indent="-800106" algn="l" defTabSz="3200423"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6pPr>
      <a:lvl7pPr marL="10401374" indent="-800106" algn="l" defTabSz="3200423"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7pPr>
      <a:lvl8pPr marL="12001586" indent="-800106" algn="l" defTabSz="3200423"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8pPr>
      <a:lvl9pPr marL="13601797" indent="-800106" algn="l" defTabSz="3200423" rtl="0" eaLnBrk="1" latinLnBrk="0" hangingPunct="1">
        <a:lnSpc>
          <a:spcPct val="90000"/>
        </a:lnSpc>
        <a:spcBef>
          <a:spcPts val="1750"/>
        </a:spcBef>
        <a:buFont typeface="Arial" panose="020B0604020202020204" pitchFamily="34" charset="0"/>
        <a:buChar char="•"/>
        <a:defRPr sz="6300" kern="1200">
          <a:solidFill>
            <a:schemeClr val="tx1"/>
          </a:solidFill>
          <a:latin typeface="+mn-lt"/>
          <a:ea typeface="+mn-ea"/>
          <a:cs typeface="+mn-cs"/>
        </a:defRPr>
      </a:lvl9pPr>
    </p:bodyStyle>
    <p:otherStyle>
      <a:defPPr>
        <a:defRPr lang="en-US"/>
      </a:defPPr>
      <a:lvl1pPr marL="0" algn="l" defTabSz="3200423" rtl="0" eaLnBrk="1" latinLnBrk="0" hangingPunct="1">
        <a:defRPr sz="6300" kern="1200">
          <a:solidFill>
            <a:schemeClr val="tx1"/>
          </a:solidFill>
          <a:latin typeface="+mn-lt"/>
          <a:ea typeface="+mn-ea"/>
          <a:cs typeface="+mn-cs"/>
        </a:defRPr>
      </a:lvl1pPr>
      <a:lvl2pPr marL="1600211" algn="l" defTabSz="3200423" rtl="0" eaLnBrk="1" latinLnBrk="0" hangingPunct="1">
        <a:defRPr sz="6300" kern="1200">
          <a:solidFill>
            <a:schemeClr val="tx1"/>
          </a:solidFill>
          <a:latin typeface="+mn-lt"/>
          <a:ea typeface="+mn-ea"/>
          <a:cs typeface="+mn-cs"/>
        </a:defRPr>
      </a:lvl2pPr>
      <a:lvl3pPr marL="3200423" algn="l" defTabSz="3200423" rtl="0" eaLnBrk="1" latinLnBrk="0" hangingPunct="1">
        <a:defRPr sz="6300" kern="1200">
          <a:solidFill>
            <a:schemeClr val="tx1"/>
          </a:solidFill>
          <a:latin typeface="+mn-lt"/>
          <a:ea typeface="+mn-ea"/>
          <a:cs typeface="+mn-cs"/>
        </a:defRPr>
      </a:lvl3pPr>
      <a:lvl4pPr marL="4800634" algn="l" defTabSz="3200423" rtl="0" eaLnBrk="1" latinLnBrk="0" hangingPunct="1">
        <a:defRPr sz="6300" kern="1200">
          <a:solidFill>
            <a:schemeClr val="tx1"/>
          </a:solidFill>
          <a:latin typeface="+mn-lt"/>
          <a:ea typeface="+mn-ea"/>
          <a:cs typeface="+mn-cs"/>
        </a:defRPr>
      </a:lvl4pPr>
      <a:lvl5pPr marL="6400846" algn="l" defTabSz="3200423" rtl="0" eaLnBrk="1" latinLnBrk="0" hangingPunct="1">
        <a:defRPr sz="6300" kern="1200">
          <a:solidFill>
            <a:schemeClr val="tx1"/>
          </a:solidFill>
          <a:latin typeface="+mn-lt"/>
          <a:ea typeface="+mn-ea"/>
          <a:cs typeface="+mn-cs"/>
        </a:defRPr>
      </a:lvl5pPr>
      <a:lvl6pPr marL="8001057" algn="l" defTabSz="3200423" rtl="0" eaLnBrk="1" latinLnBrk="0" hangingPunct="1">
        <a:defRPr sz="6300" kern="1200">
          <a:solidFill>
            <a:schemeClr val="tx1"/>
          </a:solidFill>
          <a:latin typeface="+mn-lt"/>
          <a:ea typeface="+mn-ea"/>
          <a:cs typeface="+mn-cs"/>
        </a:defRPr>
      </a:lvl6pPr>
      <a:lvl7pPr marL="9601269" algn="l" defTabSz="3200423" rtl="0" eaLnBrk="1" latinLnBrk="0" hangingPunct="1">
        <a:defRPr sz="6300" kern="1200">
          <a:solidFill>
            <a:schemeClr val="tx1"/>
          </a:solidFill>
          <a:latin typeface="+mn-lt"/>
          <a:ea typeface="+mn-ea"/>
          <a:cs typeface="+mn-cs"/>
        </a:defRPr>
      </a:lvl7pPr>
      <a:lvl8pPr marL="11201480" algn="l" defTabSz="3200423" rtl="0" eaLnBrk="1" latinLnBrk="0" hangingPunct="1">
        <a:defRPr sz="6300" kern="1200">
          <a:solidFill>
            <a:schemeClr val="tx1"/>
          </a:solidFill>
          <a:latin typeface="+mn-lt"/>
          <a:ea typeface="+mn-ea"/>
          <a:cs typeface="+mn-cs"/>
        </a:defRPr>
      </a:lvl8pPr>
      <a:lvl9pPr marL="12801691" algn="l" defTabSz="3200423" rtl="0" eaLnBrk="1" latinLnBrk="0" hangingPunct="1">
        <a:defRPr sz="6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11.png"/><Relationship Id="rId21" Type="http://schemas.microsoft.com/office/2007/relationships/hdphoto" Target="../media/hdphoto7.wdp"/><Relationship Id="rId22" Type="http://schemas.openxmlformats.org/officeDocument/2006/relationships/image" Target="../media/image12.png"/><Relationship Id="rId23" Type="http://schemas.microsoft.com/office/2007/relationships/hdphoto" Target="../media/hdphoto8.wdp"/><Relationship Id="rId24" Type="http://schemas.openxmlformats.org/officeDocument/2006/relationships/image" Target="../media/image13.png"/><Relationship Id="rId25" Type="http://schemas.microsoft.com/office/2007/relationships/hdphoto" Target="../media/hdphoto9.wdp"/><Relationship Id="rId26" Type="http://schemas.openxmlformats.org/officeDocument/2006/relationships/image" Target="../media/image14.png"/><Relationship Id="rId27" Type="http://schemas.microsoft.com/office/2007/relationships/hdphoto" Target="../media/hdphoto10.wdp"/><Relationship Id="rId28" Type="http://schemas.openxmlformats.org/officeDocument/2006/relationships/image" Target="../media/image15.png"/><Relationship Id="rId29" Type="http://schemas.microsoft.com/office/2007/relationships/hdphoto" Target="../media/hdphoto11.wdp"/><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2.jpeg"/><Relationship Id="rId4" Type="http://schemas.openxmlformats.org/officeDocument/2006/relationships/image" Target="../media/image3.emf"/><Relationship Id="rId5" Type="http://schemas.openxmlformats.org/officeDocument/2006/relationships/image" Target="../media/image4.jpeg"/><Relationship Id="rId30" Type="http://schemas.openxmlformats.org/officeDocument/2006/relationships/image" Target="../media/image16.png"/><Relationship Id="rId31" Type="http://schemas.microsoft.com/office/2007/relationships/hdphoto" Target="../media/hdphoto12.wdp"/><Relationship Id="rId32" Type="http://schemas.openxmlformats.org/officeDocument/2006/relationships/image" Target="../media/image17.png"/><Relationship Id="rId9" Type="http://schemas.microsoft.com/office/2007/relationships/hdphoto" Target="../media/hdphoto1.wdp"/><Relationship Id="rId6" Type="http://schemas.openxmlformats.org/officeDocument/2006/relationships/chart" Target="../charts/chart1.xml"/><Relationship Id="rId7" Type="http://schemas.openxmlformats.org/officeDocument/2006/relationships/chart" Target="../charts/chart2.xml"/><Relationship Id="rId8" Type="http://schemas.openxmlformats.org/officeDocument/2006/relationships/image" Target="../media/image5.png"/><Relationship Id="rId33" Type="http://schemas.microsoft.com/office/2007/relationships/hdphoto" Target="../media/hdphoto13.wdp"/><Relationship Id="rId34" Type="http://schemas.openxmlformats.org/officeDocument/2006/relationships/image" Target="../media/image18.png"/><Relationship Id="rId35" Type="http://schemas.microsoft.com/office/2007/relationships/hdphoto" Target="../media/hdphoto14.wdp"/><Relationship Id="rId36" Type="http://schemas.openxmlformats.org/officeDocument/2006/relationships/image" Target="../media/image19.png"/><Relationship Id="rId10" Type="http://schemas.openxmlformats.org/officeDocument/2006/relationships/image" Target="../media/image6.png"/><Relationship Id="rId11" Type="http://schemas.microsoft.com/office/2007/relationships/hdphoto" Target="../media/hdphoto2.wdp"/><Relationship Id="rId12" Type="http://schemas.openxmlformats.org/officeDocument/2006/relationships/image" Target="../media/image7.png"/><Relationship Id="rId13" Type="http://schemas.microsoft.com/office/2007/relationships/hdphoto" Target="../media/hdphoto3.wdp"/><Relationship Id="rId14" Type="http://schemas.openxmlformats.org/officeDocument/2006/relationships/image" Target="../media/image8.png"/><Relationship Id="rId15" Type="http://schemas.microsoft.com/office/2007/relationships/hdphoto" Target="../media/hdphoto4.wdp"/><Relationship Id="rId16" Type="http://schemas.openxmlformats.org/officeDocument/2006/relationships/image" Target="../media/image9.png"/><Relationship Id="rId17" Type="http://schemas.microsoft.com/office/2007/relationships/hdphoto" Target="../media/hdphoto5.wdp"/><Relationship Id="rId18" Type="http://schemas.openxmlformats.org/officeDocument/2006/relationships/image" Target="../media/image10.png"/><Relationship Id="rId19" Type="http://schemas.microsoft.com/office/2007/relationships/hdphoto" Target="../media/hdphoto6.wdp"/><Relationship Id="rId37" Type="http://schemas.microsoft.com/office/2007/relationships/hdphoto" Target="../media/hdphoto15.wdp"/><Relationship Id="rId38" Type="http://schemas.openxmlformats.org/officeDocument/2006/relationships/image" Target="../media/image20.png"/><Relationship Id="rId39" Type="http://schemas.microsoft.com/office/2007/relationships/hdphoto" Target="../media/hdphoto16.wdp"/><Relationship Id="rId40" Type="http://schemas.openxmlformats.org/officeDocument/2006/relationships/chart" Target="../charts/chart3.xml"/><Relationship Id="rId41" Type="http://schemas.openxmlformats.org/officeDocument/2006/relationships/chart" Target="../charts/char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Text Box 6"/>
          <p:cNvSpPr txBox="1">
            <a:spLocks noChangeArrowheads="1"/>
          </p:cNvSpPr>
          <p:nvPr/>
        </p:nvSpPr>
        <p:spPr bwMode="auto">
          <a:xfrm>
            <a:off x="1" y="878128"/>
            <a:ext cx="45720000" cy="264687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r>
              <a:rPr lang="en-US" altLang="en-US" sz="6600" b="1" dirty="0">
                <a:latin typeface="+mj-lt"/>
                <a:cs typeface="Times New Roman" panose="02020603050405020304" pitchFamily="18" charset="0"/>
              </a:rPr>
              <a:t>Mechanical Experiments on 3D Printed </a:t>
            </a:r>
            <a:r>
              <a:rPr lang="en-US" altLang="en-US" sz="6600" b="1" dirty="0" smtClean="0">
                <a:latin typeface="+mj-lt"/>
                <a:cs typeface="Times New Roman" panose="02020603050405020304" pitchFamily="18" charset="0"/>
              </a:rPr>
              <a:t>Composite </a:t>
            </a:r>
            <a:r>
              <a:rPr lang="en-US" altLang="en-US" sz="6600" b="1" dirty="0">
                <a:latin typeface="+mj-lt"/>
                <a:cs typeface="Times New Roman" panose="02020603050405020304" pitchFamily="18" charset="0"/>
              </a:rPr>
              <a:t>Plates</a:t>
            </a:r>
          </a:p>
          <a:p>
            <a:pPr algn="ctr" eaLnBrk="1" hangingPunct="1">
              <a:spcBef>
                <a:spcPct val="25000"/>
              </a:spcBef>
            </a:pPr>
            <a:r>
              <a:rPr lang="en-US" altLang="en-US" sz="4000" dirty="0">
                <a:latin typeface="+mj-lt"/>
              </a:rPr>
              <a:t>Gavin Kearns, Paul School</a:t>
            </a:r>
          </a:p>
          <a:p>
            <a:pPr algn="ctr" eaLnBrk="1" hangingPunct="1">
              <a:spcBef>
                <a:spcPct val="25000"/>
              </a:spcBef>
            </a:pPr>
            <a:r>
              <a:rPr lang="en-US" altLang="en-US" sz="4000" dirty="0" smtClean="0">
                <a:latin typeface="+mj-lt"/>
              </a:rPr>
              <a:t>Advisor: Prof. </a:t>
            </a:r>
            <a:r>
              <a:rPr lang="en-US" altLang="en-US" sz="4000" dirty="0" err="1">
                <a:latin typeface="+mj-lt"/>
              </a:rPr>
              <a:t>Yaning</a:t>
            </a:r>
            <a:r>
              <a:rPr lang="en-US" altLang="en-US" sz="4000" dirty="0">
                <a:latin typeface="+mj-lt"/>
              </a:rPr>
              <a:t> Li, Department of Mechanical Engineering, University of New Hampshire</a:t>
            </a:r>
            <a:endParaRPr lang="en-US" altLang="en-US" sz="3200" dirty="0">
              <a:latin typeface="+mj-lt"/>
            </a:endParaRPr>
          </a:p>
        </p:txBody>
      </p:sp>
      <p:pic>
        <p:nvPicPr>
          <p:cNvPr id="2050" name="Picture 116" descr="NSF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11677" y="714011"/>
            <a:ext cx="32766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extBox 1"/>
          <p:cNvSpPr txBox="1">
            <a:spLocks noChangeArrowheads="1"/>
          </p:cNvSpPr>
          <p:nvPr/>
        </p:nvSpPr>
        <p:spPr bwMode="auto">
          <a:xfrm>
            <a:off x="1447363" y="3997566"/>
            <a:ext cx="13271500" cy="22265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600" b="1" dirty="0">
                <a:latin typeface="Century Gothic" panose="020B0502020202020204" pitchFamily="34" charset="0"/>
                <a:ea typeface="Century Gothic" panose="020B0502020202020204" pitchFamily="34" charset="0"/>
                <a:cs typeface="Century Gothic" panose="020B0502020202020204" pitchFamily="34" charset="0"/>
              </a:rPr>
              <a:t>Abstract</a:t>
            </a:r>
          </a:p>
          <a:p>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With the advent of </a:t>
            </a:r>
            <a:r>
              <a:rPr lang="en-US" altLang="en-US" sz="2600" dirty="0" smtClean="0">
                <a:latin typeface="Century Gothic" panose="020B0502020202020204" pitchFamily="34" charset="0"/>
                <a:ea typeface="Century Gothic" panose="020B0502020202020204" pitchFamily="34" charset="0"/>
                <a:cs typeface="Century Gothic" panose="020B0502020202020204" pitchFamily="34" charset="0"/>
              </a:rPr>
              <a:t>additive manufacturing (3D printing), </a:t>
            </a:r>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complex designs </a:t>
            </a:r>
            <a:r>
              <a:rPr lang="en-US" altLang="en-US" sz="2600" dirty="0" smtClean="0">
                <a:latin typeface="Century Gothic" panose="020B0502020202020204" pitchFamily="34" charset="0"/>
                <a:ea typeface="Century Gothic" panose="020B0502020202020204" pitchFamily="34" charset="0"/>
                <a:cs typeface="Century Gothic" panose="020B0502020202020204" pitchFamily="34" charset="0"/>
              </a:rPr>
              <a:t>on micro-structured composites are </a:t>
            </a:r>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able to be quickly manufactured and tested using multiple types of materials with different properties in mind.  </a:t>
            </a:r>
            <a:r>
              <a:rPr lang="en-US" altLang="en-US" sz="2600" dirty="0" smtClean="0">
                <a:latin typeface="Century Gothic" panose="020B0502020202020204" pitchFamily="34" charset="0"/>
                <a:ea typeface="Century Gothic" panose="020B0502020202020204" pitchFamily="34" charset="0"/>
                <a:cs typeface="Century Gothic" panose="020B0502020202020204" pitchFamily="34" charset="0"/>
              </a:rPr>
              <a:t>In this investigation, we focused on 3D printed thin plates with hard circular inclusions embedded in softer rubbery matrix. By </a:t>
            </a:r>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changing the volume fraction </a:t>
            </a:r>
            <a:r>
              <a:rPr lang="en-US" altLang="en-US" sz="2600" dirty="0" smtClean="0">
                <a:latin typeface="Century Gothic" panose="020B0502020202020204" pitchFamily="34" charset="0"/>
                <a:ea typeface="Century Gothic" panose="020B0502020202020204" pitchFamily="34" charset="0"/>
                <a:cs typeface="Century Gothic" panose="020B0502020202020204" pitchFamily="34" charset="0"/>
              </a:rPr>
              <a:t>and the pattern of arrangement of </a:t>
            </a:r>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the </a:t>
            </a:r>
            <a:r>
              <a:rPr lang="en-US" altLang="en-US" sz="2600" dirty="0" smtClean="0">
                <a:latin typeface="Century Gothic" panose="020B0502020202020204" pitchFamily="34" charset="0"/>
                <a:ea typeface="Century Gothic" panose="020B0502020202020204" pitchFamily="34" charset="0"/>
                <a:cs typeface="Century Gothic" panose="020B0502020202020204" pitchFamily="34" charset="0"/>
              </a:rPr>
              <a:t>inclusions, </a:t>
            </a:r>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it was found that as the volume fraction of the </a:t>
            </a:r>
            <a:r>
              <a:rPr lang="en-US" altLang="en-US" sz="2600" dirty="0" smtClean="0">
                <a:latin typeface="Century Gothic" panose="020B0502020202020204" pitchFamily="34" charset="0"/>
                <a:ea typeface="Century Gothic" panose="020B0502020202020204" pitchFamily="34" charset="0"/>
                <a:cs typeface="Century Gothic" panose="020B0502020202020204" pitchFamily="34" charset="0"/>
              </a:rPr>
              <a:t>inclusions </a:t>
            </a:r>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increased, the force the dogbone sample could withstand increased.  Also, comparing the square lattice to the hexagonal lattice, at higher volume fractions, the hexagonal lattice was able to withstand a greater percent elongation with a greater force.  </a:t>
            </a:r>
          </a:p>
          <a:p>
            <a:endParaRPr lang="en-US" altLang="en-US" sz="2600" b="1" dirty="0">
              <a:latin typeface="Century Gothic" panose="020B0502020202020204" pitchFamily="34" charset="0"/>
              <a:ea typeface="Century Gothic" panose="020B0502020202020204" pitchFamily="34" charset="0"/>
              <a:cs typeface="Century Gothic" panose="020B0502020202020204" pitchFamily="34" charset="0"/>
            </a:endParaRPr>
          </a:p>
          <a:p>
            <a:r>
              <a:rPr lang="en-US" altLang="en-US" sz="3600" b="1" dirty="0" smtClean="0">
                <a:latin typeface="Century Gothic" panose="020B0502020202020204" pitchFamily="34" charset="0"/>
                <a:ea typeface="Century Gothic" panose="020B0502020202020204" pitchFamily="34" charset="0"/>
                <a:cs typeface="Century Gothic" panose="020B0502020202020204" pitchFamily="34" charset="0"/>
              </a:rPr>
              <a:t>Background and Motivation</a:t>
            </a:r>
            <a:endParaRPr lang="en-US" altLang="en-US" sz="3600" b="1" dirty="0">
              <a:latin typeface="Century Gothic" panose="020B0502020202020204" pitchFamily="34" charset="0"/>
              <a:ea typeface="Century Gothic" panose="020B0502020202020204" pitchFamily="34" charset="0"/>
              <a:cs typeface="Century Gothic" panose="020B0502020202020204" pitchFamily="34" charset="0"/>
            </a:endParaRPr>
          </a:p>
          <a:p>
            <a:pPr marL="457200" marR="0" lvl="0" indent="-457200">
              <a:lnSpc>
                <a:spcPct val="107000"/>
              </a:lnSpc>
              <a:spcBef>
                <a:spcPts val="0"/>
              </a:spcBef>
              <a:spcAft>
                <a:spcPts val="0"/>
              </a:spcAft>
              <a:buFont typeface="Arial" charset="0"/>
              <a:buChar char="•"/>
            </a:pPr>
            <a:r>
              <a:rPr lang="en-US" sz="2600" dirty="0">
                <a:latin typeface="+mj-lt"/>
                <a:ea typeface="Calibri" panose="020F0502020204030204" pitchFamily="34" charset="0"/>
                <a:cs typeface="Times New Roman" panose="02020603050405020304" pitchFamily="18" charset="0"/>
              </a:rPr>
              <a:t>Materials made of multiple </a:t>
            </a:r>
            <a:r>
              <a:rPr lang="en-US" sz="2600" dirty="0" smtClean="0">
                <a:latin typeface="+mj-lt"/>
                <a:ea typeface="Calibri" panose="020F0502020204030204" pitchFamily="34" charset="0"/>
                <a:cs typeface="Times New Roman" panose="02020603050405020304" pitchFamily="18" charset="0"/>
              </a:rPr>
              <a:t>phases has </a:t>
            </a:r>
            <a:r>
              <a:rPr lang="en-US" sz="2600" dirty="0">
                <a:latin typeface="+mj-lt"/>
                <a:ea typeface="Calibri" panose="020F0502020204030204" pitchFamily="34" charset="0"/>
                <a:cs typeface="Times New Roman" panose="02020603050405020304" pitchFamily="18" charset="0"/>
              </a:rPr>
              <a:t>been known to be a benefit for centuries.  </a:t>
            </a:r>
          </a:p>
          <a:p>
            <a:pPr marL="457200" marR="0" lvl="0" indent="-457200">
              <a:lnSpc>
                <a:spcPct val="107000"/>
              </a:lnSpc>
              <a:spcBef>
                <a:spcPts val="0"/>
              </a:spcBef>
              <a:spcAft>
                <a:spcPts val="0"/>
              </a:spcAft>
              <a:buFont typeface="Arial" charset="0"/>
              <a:buChar char="•"/>
            </a:pPr>
            <a:r>
              <a:rPr lang="en-US" sz="2600" dirty="0">
                <a:latin typeface="+mj-lt"/>
                <a:ea typeface="Calibri" panose="020F0502020204030204" pitchFamily="34" charset="0"/>
                <a:cs typeface="Times New Roman" panose="02020603050405020304" pitchFamily="18" charset="0"/>
              </a:rPr>
              <a:t>Materials like wood, steel, and bricks are all materials that combine properties of several types of materials.  </a:t>
            </a:r>
          </a:p>
          <a:p>
            <a:pPr marL="457200" marR="0" lvl="0" indent="-457200">
              <a:lnSpc>
                <a:spcPct val="107000"/>
              </a:lnSpc>
              <a:spcBef>
                <a:spcPts val="0"/>
              </a:spcBef>
              <a:spcAft>
                <a:spcPts val="0"/>
              </a:spcAft>
              <a:buFont typeface="Arial" charset="0"/>
              <a:buChar char="•"/>
            </a:pPr>
            <a:r>
              <a:rPr lang="en-US" sz="2600" dirty="0">
                <a:latin typeface="+mj-lt"/>
                <a:ea typeface="Calibri" panose="020F0502020204030204" pitchFamily="34" charset="0"/>
                <a:cs typeface="Times New Roman" panose="02020603050405020304" pitchFamily="18" charset="0"/>
              </a:rPr>
              <a:t>It wasn’t until the mid-20</a:t>
            </a:r>
            <a:r>
              <a:rPr lang="en-US" sz="2600" baseline="30000" dirty="0">
                <a:latin typeface="+mj-lt"/>
                <a:ea typeface="Calibri" panose="020F0502020204030204" pitchFamily="34" charset="0"/>
                <a:cs typeface="Times New Roman" panose="02020603050405020304" pitchFamily="18" charset="0"/>
              </a:rPr>
              <a:t>th</a:t>
            </a:r>
            <a:r>
              <a:rPr lang="en-US" sz="2600" dirty="0">
                <a:latin typeface="+mj-lt"/>
                <a:ea typeface="Calibri" panose="020F0502020204030204" pitchFamily="34" charset="0"/>
                <a:cs typeface="Times New Roman" panose="02020603050405020304" pitchFamily="18" charset="0"/>
              </a:rPr>
              <a:t> century that manufacturing started using deliberately designed composites such as fiberglass reinforced polymers. </a:t>
            </a:r>
          </a:p>
          <a:p>
            <a:pPr marL="457200" marR="0" lvl="0" indent="-457200">
              <a:lnSpc>
                <a:spcPct val="107000"/>
              </a:lnSpc>
              <a:spcBef>
                <a:spcPts val="0"/>
              </a:spcBef>
              <a:spcAft>
                <a:spcPts val="0"/>
              </a:spcAft>
              <a:buFont typeface="Arial" charset="0"/>
              <a:buChar char="•"/>
            </a:pPr>
            <a:r>
              <a:rPr lang="en-US" sz="2600" dirty="0">
                <a:latin typeface="+mj-lt"/>
                <a:ea typeface="Calibri" panose="020F0502020204030204" pitchFamily="34" charset="0"/>
                <a:cs typeface="Times New Roman" panose="02020603050405020304" pitchFamily="18" charset="0"/>
              </a:rPr>
              <a:t>While it already exists in nature for multiple materials to combine to form new materials with a combination of properties, composites refer specifically to those artificially created whose components are chemically dissimilar and separated by a distinct </a:t>
            </a:r>
            <a:r>
              <a:rPr lang="en-US" sz="2600" dirty="0" smtClean="0">
                <a:latin typeface="+mj-lt"/>
                <a:ea typeface="Calibri" panose="020F0502020204030204" pitchFamily="34" charset="0"/>
                <a:cs typeface="Times New Roman" panose="02020603050405020304" pitchFamily="18" charset="0"/>
              </a:rPr>
              <a:t>interface [1-4].  </a:t>
            </a:r>
            <a:endParaRPr lang="en-US" sz="2600" dirty="0">
              <a:latin typeface="+mj-lt"/>
              <a:ea typeface="Calibri" panose="020F0502020204030204" pitchFamily="34" charset="0"/>
              <a:cs typeface="Times New Roman" panose="02020603050405020304" pitchFamily="18" charset="0"/>
            </a:endParaRPr>
          </a:p>
          <a:p>
            <a:pPr marL="457200" marR="0" lvl="0" indent="-457200">
              <a:lnSpc>
                <a:spcPct val="107000"/>
              </a:lnSpc>
              <a:spcBef>
                <a:spcPts val="0"/>
              </a:spcBef>
              <a:spcAft>
                <a:spcPts val="0"/>
              </a:spcAft>
              <a:buFont typeface="Arial" charset="0"/>
              <a:buChar char="•"/>
            </a:pPr>
            <a:r>
              <a:rPr lang="en-US" sz="2600" dirty="0">
                <a:latin typeface="+mj-lt"/>
                <a:ea typeface="Calibri" panose="020F0502020204030204" pitchFamily="34" charset="0"/>
                <a:cs typeface="Times New Roman" panose="02020603050405020304" pitchFamily="18" charset="0"/>
              </a:rPr>
              <a:t>Composite materials are generally composed of two phases, one termed the matrix, which surrounds the other phase, and the other called the inclusion.  </a:t>
            </a:r>
          </a:p>
          <a:p>
            <a:pPr marL="457200" marR="0" lvl="0" indent="-457200">
              <a:lnSpc>
                <a:spcPct val="107000"/>
              </a:lnSpc>
              <a:spcBef>
                <a:spcPts val="0"/>
              </a:spcBef>
              <a:spcAft>
                <a:spcPts val="800"/>
              </a:spcAft>
              <a:buFont typeface="Arial" charset="0"/>
              <a:buChar char="•"/>
            </a:pPr>
            <a:r>
              <a:rPr lang="en-US" sz="2600" dirty="0">
                <a:latin typeface="+mj-lt"/>
                <a:ea typeface="Calibri" panose="020F0502020204030204" pitchFamily="34" charset="0"/>
                <a:cs typeface="Times New Roman" panose="02020603050405020304" pitchFamily="18" charset="0"/>
              </a:rPr>
              <a:t>The properties of the composite is a function of the constituent phases and is dependent upon the relative amounts and the geometry of the inclusions </a:t>
            </a:r>
            <a:r>
              <a:rPr lang="en-US" sz="2600" dirty="0" smtClean="0">
                <a:latin typeface="+mj-lt"/>
                <a:ea typeface="Calibri" panose="020F0502020204030204" pitchFamily="34" charset="0"/>
                <a:cs typeface="Times New Roman" panose="02020603050405020304" pitchFamily="18" charset="0"/>
              </a:rPr>
              <a:t>[5].</a:t>
            </a:r>
            <a:endParaRPr lang="en-US" sz="2600" dirty="0">
              <a:latin typeface="+mj-lt"/>
              <a:ea typeface="Calibri" panose="020F0502020204030204" pitchFamily="34" charset="0"/>
              <a:cs typeface="Times New Roman" panose="02020603050405020304" pitchFamily="18" charset="0"/>
            </a:endParaRPr>
          </a:p>
          <a:p>
            <a:pPr marL="457200" marR="0" lvl="0" indent="-457200">
              <a:lnSpc>
                <a:spcPct val="107000"/>
              </a:lnSpc>
              <a:spcBef>
                <a:spcPts val="0"/>
              </a:spcBef>
              <a:spcAft>
                <a:spcPts val="0"/>
              </a:spcAft>
              <a:buFont typeface="Arial" charset="0"/>
              <a:buChar char="•"/>
            </a:pPr>
            <a:r>
              <a:rPr lang="en-US" sz="2600" dirty="0">
                <a:latin typeface="+mj-lt"/>
                <a:ea typeface="Calibri" panose="020F0502020204030204" pitchFamily="34" charset="0"/>
                <a:cs typeface="Times New Roman" panose="02020603050405020304" pitchFamily="18" charset="0"/>
              </a:rPr>
              <a:t>There is a trend in the automotive industry to replace heavy metal parts with polymer composites in order to improve fuel economy and reduce the weight of the vehicles. </a:t>
            </a:r>
          </a:p>
          <a:p>
            <a:pPr marL="457200" marR="0" lvl="0" indent="-457200">
              <a:lnSpc>
                <a:spcPct val="107000"/>
              </a:lnSpc>
              <a:spcBef>
                <a:spcPts val="0"/>
              </a:spcBef>
              <a:spcAft>
                <a:spcPts val="0"/>
              </a:spcAft>
              <a:buFont typeface="Arial" charset="0"/>
              <a:buChar char="•"/>
            </a:pPr>
            <a:r>
              <a:rPr lang="en-US" sz="2600" dirty="0">
                <a:latin typeface="+mj-lt"/>
                <a:ea typeface="Calibri" panose="020F0502020204030204" pitchFamily="34" charset="0"/>
                <a:cs typeface="Times New Roman" panose="02020603050405020304" pitchFamily="18" charset="0"/>
              </a:rPr>
              <a:t>Composite polymers however tend to be more brittle rather than ductile in response to a load. </a:t>
            </a:r>
            <a:r>
              <a:rPr lang="en-US" sz="2600" dirty="0" smtClean="0">
                <a:latin typeface="+mj-lt"/>
                <a:ea typeface="Calibri" panose="020F0502020204030204" pitchFamily="34" charset="0"/>
                <a:cs typeface="Times New Roman" panose="02020603050405020304" pitchFamily="18" charset="0"/>
              </a:rPr>
              <a:t>[6] </a:t>
            </a:r>
            <a:r>
              <a:rPr lang="en-US" sz="2600" dirty="0">
                <a:latin typeface="+mj-lt"/>
                <a:ea typeface="Calibri" panose="020F0502020204030204" pitchFamily="34" charset="0"/>
                <a:cs typeface="Times New Roman" panose="02020603050405020304" pitchFamily="18" charset="0"/>
              </a:rPr>
              <a:t>There is great need in the industry to identify how different composite materials react under load and how changing parameters of those composites can result in different effects.  </a:t>
            </a:r>
          </a:p>
          <a:p>
            <a:pPr marL="457200" marR="0" lvl="0" indent="-457200">
              <a:lnSpc>
                <a:spcPct val="107000"/>
              </a:lnSpc>
              <a:spcBef>
                <a:spcPts val="0"/>
              </a:spcBef>
              <a:spcAft>
                <a:spcPts val="800"/>
              </a:spcAft>
              <a:buFont typeface="Arial" charset="0"/>
              <a:buChar char="•"/>
            </a:pPr>
            <a:r>
              <a:rPr lang="en-US" sz="2600" dirty="0">
                <a:latin typeface="+mj-lt"/>
                <a:ea typeface="Calibri" panose="020F0502020204030204" pitchFamily="34" charset="0"/>
                <a:cs typeface="Times New Roman" panose="02020603050405020304" pitchFamily="18" charset="0"/>
              </a:rPr>
              <a:t>In the research involved here, two materials were used as a composite to test how changing the volume fraction of the inclusion and changing the geometry of the inclusion.  In doing so, it can show how a particular shape or volume fraction of material can change the properties.</a:t>
            </a:r>
          </a:p>
          <a:p>
            <a:endParaRPr lang="en-US" altLang="en-US" sz="2600" b="1" dirty="0">
              <a:latin typeface="Century Gothic" panose="020B0502020202020204" pitchFamily="34" charset="0"/>
              <a:ea typeface="Century Gothic" panose="020B0502020202020204" pitchFamily="34" charset="0"/>
              <a:cs typeface="Century Gothic" panose="020B0502020202020204" pitchFamily="34" charset="0"/>
            </a:endParaRPr>
          </a:p>
          <a:p>
            <a:r>
              <a:rPr lang="en-US" altLang="en-US" sz="3600" b="1" dirty="0">
                <a:latin typeface="Century Gothic" panose="020B0502020202020204" pitchFamily="34" charset="0"/>
                <a:ea typeface="Century Gothic" panose="020B0502020202020204" pitchFamily="34" charset="0"/>
                <a:cs typeface="Century Gothic" panose="020B0502020202020204" pitchFamily="34" charset="0"/>
              </a:rPr>
              <a:t>Methods</a:t>
            </a:r>
          </a:p>
          <a:p>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A composite material was designed in Solidworks and fabricated via a multi-material additive manufacturing machine.  VeroWhite, an acrylic-based photo-polymer, was utilized as the inclusion, and TangoPlus, a rubber-like compliant material, was used for the matrix material.  </a:t>
            </a:r>
          </a:p>
          <a:p>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 </a:t>
            </a:r>
          </a:p>
          <a:p>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Two geometries of circles were designed.  One specimen with circles in a square lattice pattern and then a geometry with a hexagonal lattice pattern.  The smallest circle had a diameter of .</a:t>
            </a:r>
            <a:r>
              <a:rPr lang="en-US" altLang="en-US" sz="2600" dirty="0" smtClean="0">
                <a:latin typeface="Century Gothic" panose="020B0502020202020204" pitchFamily="34" charset="0"/>
                <a:ea typeface="Century Gothic" panose="020B0502020202020204" pitchFamily="34" charset="0"/>
                <a:cs typeface="Century Gothic" panose="020B0502020202020204" pitchFamily="34" charset="0"/>
              </a:rPr>
              <a:t>600 </a:t>
            </a:r>
            <a:r>
              <a:rPr lang="en-US" altLang="en-US" sz="2600" dirty="0">
                <a:latin typeface="Century Gothic" panose="020B0502020202020204" pitchFamily="34" charset="0"/>
                <a:ea typeface="Century Gothic" panose="020B0502020202020204" pitchFamily="34" charset="0"/>
                <a:cs typeface="Century Gothic" panose="020B0502020202020204" pitchFamily="34" charset="0"/>
              </a:rPr>
              <a:t>mm due to the limits of additive manufacturing.  The largest circles were 5.17 mm and 3.48 mm for the square lattice and hexagonal lattice pattern respectively.  This was due to keeping .6 mm of space between circles in the material again due to the limits of additive manufacturing.</a:t>
            </a:r>
          </a:p>
        </p:txBody>
      </p:sp>
      <p:sp>
        <p:nvSpPr>
          <p:cNvPr id="2052" name="TextBox 15"/>
          <p:cNvSpPr txBox="1">
            <a:spLocks noChangeArrowheads="1"/>
          </p:cNvSpPr>
          <p:nvPr/>
        </p:nvSpPr>
        <p:spPr bwMode="auto">
          <a:xfrm>
            <a:off x="18203897" y="3886200"/>
            <a:ext cx="9372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spcBef>
                <a:spcPct val="20000"/>
              </a:spcBef>
            </a:pPr>
            <a:r>
              <a:rPr lang="en-US" altLang="en-US" sz="3600" b="1" dirty="0">
                <a:latin typeface="Century Gothic" panose="020B0502020202020204" pitchFamily="34" charset="0"/>
                <a:ea typeface="Century Gothic" panose="020B0502020202020204" pitchFamily="34" charset="0"/>
                <a:cs typeface="Century Gothic" panose="020B0502020202020204" pitchFamily="34" charset="0"/>
              </a:rPr>
              <a:t>Results</a:t>
            </a:r>
          </a:p>
        </p:txBody>
      </p:sp>
      <p:cxnSp>
        <p:nvCxnSpPr>
          <p:cNvPr id="4" name="Straight Connector 3"/>
          <p:cNvCxnSpPr/>
          <p:nvPr/>
        </p:nvCxnSpPr>
        <p:spPr>
          <a:xfrm flipV="1">
            <a:off x="15011400" y="3962400"/>
            <a:ext cx="0" cy="272796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30480000" y="3886200"/>
            <a:ext cx="0" cy="27355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55" name="TextBox 22"/>
          <p:cNvSpPr txBox="1">
            <a:spLocks noChangeArrowheads="1"/>
          </p:cNvSpPr>
          <p:nvPr/>
        </p:nvSpPr>
        <p:spPr bwMode="auto">
          <a:xfrm>
            <a:off x="31147440" y="3958136"/>
            <a:ext cx="13322300" cy="24560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sz="3600" b="1" dirty="0" smtClean="0">
                <a:latin typeface="+mj-lt"/>
              </a:rPr>
              <a:t>Conclusions</a:t>
            </a:r>
          </a:p>
          <a:p>
            <a:pPr marL="457200" indent="-457200">
              <a:buFont typeface="Arial" panose="020B0604020202020204" pitchFamily="34" charset="0"/>
              <a:buChar char="•"/>
            </a:pPr>
            <a:r>
              <a:rPr lang="en-US" sz="2600" dirty="0" smtClean="0">
                <a:latin typeface="+mj-lt"/>
              </a:rPr>
              <a:t>In the square lattice sample, the highest force was recorded with when the volume fraction was highest at 60.9%.  </a:t>
            </a:r>
          </a:p>
          <a:p>
            <a:pPr marL="457200" indent="-457200">
              <a:buFont typeface="Arial" panose="020B0604020202020204" pitchFamily="34" charset="0"/>
              <a:buChar char="•"/>
            </a:pPr>
            <a:r>
              <a:rPr lang="en-US" sz="2600" dirty="0" smtClean="0">
                <a:latin typeface="+mj-lt"/>
              </a:rPr>
              <a:t>In </a:t>
            </a:r>
            <a:r>
              <a:rPr lang="en-US" sz="2600" dirty="0">
                <a:latin typeface="+mj-lt"/>
              </a:rPr>
              <a:t>the other samples tested, the highest force was consistent in the smaller volume fractions.  </a:t>
            </a:r>
          </a:p>
          <a:p>
            <a:pPr marL="457200" indent="-457200">
              <a:buFont typeface="Arial" panose="020B0604020202020204" pitchFamily="34" charset="0"/>
              <a:buChar char="•"/>
            </a:pPr>
            <a:r>
              <a:rPr lang="en-US" sz="2600" dirty="0">
                <a:latin typeface="+mj-lt"/>
              </a:rPr>
              <a:t>This was most likely due to the material of the TangoPlus being the majority of the matrix.  </a:t>
            </a:r>
          </a:p>
          <a:p>
            <a:pPr marL="457200" indent="-457200">
              <a:buFont typeface="Arial" panose="020B0604020202020204" pitchFamily="34" charset="0"/>
              <a:buChar char="•"/>
            </a:pPr>
            <a:r>
              <a:rPr lang="en-US" sz="2600" dirty="0" smtClean="0">
                <a:latin typeface="+mj-lt"/>
              </a:rPr>
              <a:t>This </a:t>
            </a:r>
            <a:r>
              <a:rPr lang="en-US" sz="2600" dirty="0">
                <a:latin typeface="+mj-lt"/>
              </a:rPr>
              <a:t>means that in these samples, until there was a small enough interface between the inclusions of VeroWhite, it did not have that big of an effect on the force required to elongate the specimen.</a:t>
            </a:r>
          </a:p>
          <a:p>
            <a:endParaRPr lang="en-US" sz="2600" dirty="0">
              <a:latin typeface="+mj-lt"/>
            </a:endParaRPr>
          </a:p>
          <a:p>
            <a:pPr marL="457200" indent="-457200">
              <a:buFont typeface="Arial" panose="020B0604020202020204" pitchFamily="34" charset="0"/>
              <a:buChar char="•"/>
            </a:pPr>
            <a:r>
              <a:rPr lang="en-US" sz="2600" dirty="0">
                <a:latin typeface="+mj-lt"/>
              </a:rPr>
              <a:t>In the hexagonal lattice, the highest volume fraction tested was </a:t>
            </a:r>
            <a:r>
              <a:rPr lang="en-US" sz="2600" dirty="0" smtClean="0">
                <a:latin typeface="+mj-lt"/>
              </a:rPr>
              <a:t>55.2%.  </a:t>
            </a:r>
            <a:endParaRPr lang="en-US" sz="2600" dirty="0">
              <a:latin typeface="+mj-lt"/>
            </a:endParaRPr>
          </a:p>
          <a:p>
            <a:pPr marL="457200" indent="-457200">
              <a:buFont typeface="Arial" panose="020B0604020202020204" pitchFamily="34" charset="0"/>
              <a:buChar char="•"/>
            </a:pPr>
            <a:r>
              <a:rPr lang="en-US" sz="2600" dirty="0">
                <a:latin typeface="+mj-lt"/>
              </a:rPr>
              <a:t>When compared to the other lattice specimen, the hexagonal lattice specimen showed a similar amount of force to breaking point but did so at with a higher % elongation.  </a:t>
            </a:r>
          </a:p>
          <a:p>
            <a:pPr marL="457200" indent="-457200">
              <a:buFont typeface="Arial" panose="020B0604020202020204" pitchFamily="34" charset="0"/>
              <a:buChar char="•"/>
            </a:pPr>
            <a:r>
              <a:rPr lang="en-US" sz="2600" dirty="0">
                <a:latin typeface="+mj-lt"/>
              </a:rPr>
              <a:t>This is useful because it did so with a smaller amount of the interface material.  Therefore, by changing the pattern from a square lattice to a hexagonal lattice, the amount of intrusion material can be decreased but the total force it holds will remain.</a:t>
            </a:r>
          </a:p>
          <a:p>
            <a:pPr marL="457200" indent="-457200">
              <a:buFont typeface="Arial" panose="020B0604020202020204" pitchFamily="34" charset="0"/>
              <a:buChar char="•"/>
            </a:pPr>
            <a:endParaRPr lang="en-US" sz="2600" dirty="0">
              <a:latin typeface="+mj-lt"/>
            </a:endParaRPr>
          </a:p>
          <a:p>
            <a:pPr marL="457200" indent="-457200">
              <a:buFont typeface="Arial" panose="020B0604020202020204" pitchFamily="34" charset="0"/>
              <a:buChar char="•"/>
            </a:pPr>
            <a:r>
              <a:rPr lang="en-US" sz="2600" dirty="0">
                <a:latin typeface="+mj-lt"/>
              </a:rPr>
              <a:t>With the hexagonal lattice, the specimens behaved similarly to the square lattice in that the specimen with the highest volume fraction had the highest force.  </a:t>
            </a:r>
          </a:p>
          <a:p>
            <a:pPr marL="457200" indent="-457200">
              <a:buFont typeface="Arial" panose="020B0604020202020204" pitchFamily="34" charset="0"/>
              <a:buChar char="•"/>
            </a:pPr>
            <a:r>
              <a:rPr lang="en-US" sz="2600" dirty="0">
                <a:latin typeface="+mj-lt"/>
              </a:rPr>
              <a:t>The other samples behaved similarly in that they had similar amounts of force even as the volume fraction decreased, however as the volume fraction decreased, they were not as </a:t>
            </a:r>
            <a:r>
              <a:rPr lang="en-US" sz="2600" dirty="0" smtClean="0">
                <a:latin typeface="+mj-lt"/>
              </a:rPr>
              <a:t>stiff</a:t>
            </a:r>
            <a:endParaRPr lang="en-US" sz="2600" dirty="0">
              <a:latin typeface="+mj-lt"/>
            </a:endParaRPr>
          </a:p>
          <a:p>
            <a:pPr marL="457200" indent="-457200">
              <a:buFont typeface="Arial" panose="020B0604020202020204" pitchFamily="34" charset="0"/>
              <a:buChar char="•"/>
            </a:pPr>
            <a:endParaRPr lang="en-US" sz="2600" b="1" dirty="0" smtClean="0">
              <a:latin typeface="+mj-lt"/>
            </a:endParaRPr>
          </a:p>
          <a:p>
            <a:pPr marL="457200" indent="-457200">
              <a:buFont typeface="Arial" panose="020B0604020202020204" pitchFamily="34" charset="0"/>
              <a:buChar char="•"/>
            </a:pPr>
            <a:r>
              <a:rPr lang="en-US" sz="2600" dirty="0" smtClean="0">
                <a:latin typeface="+mj-lt"/>
              </a:rPr>
              <a:t>For relatively small volume fractions, the stiffness and strength are linearly related to the volume fraction.</a:t>
            </a:r>
          </a:p>
          <a:p>
            <a:pPr marL="457200" indent="-457200">
              <a:buFont typeface="Arial" panose="020B0604020202020204" pitchFamily="34" charset="0"/>
              <a:buChar char="•"/>
            </a:pPr>
            <a:endParaRPr lang="en-US" sz="2600" dirty="0">
              <a:latin typeface="+mj-lt"/>
            </a:endParaRPr>
          </a:p>
          <a:p>
            <a:pPr marL="457200" indent="-457200">
              <a:buFont typeface="Arial" panose="020B0604020202020204" pitchFamily="34" charset="0"/>
              <a:buChar char="•"/>
            </a:pPr>
            <a:r>
              <a:rPr lang="en-US" sz="2800" dirty="0">
                <a:latin typeface="CenturyGothic" charset="0"/>
              </a:rPr>
              <a:t>Finally, at lower volume fractions in both the square and hexagonal lattice, there was not a large difference in the amount of strength or stiffness.  Stiffness and strength did not significantly increase until the highest volume fraction of 60.9% for the square lattice and 55.2% for the hexagonal lattice.</a:t>
            </a:r>
            <a:endParaRPr lang="en-US" sz="2600" dirty="0" smtClean="0">
              <a:latin typeface="+mj-lt"/>
            </a:endParaRPr>
          </a:p>
          <a:p>
            <a:pPr marL="457200" indent="-457200">
              <a:buFont typeface="Arial" panose="020B0604020202020204" pitchFamily="34" charset="0"/>
              <a:buChar char="•"/>
            </a:pPr>
            <a:endParaRPr lang="en-US" sz="2600" b="1" dirty="0">
              <a:latin typeface="+mj-lt"/>
            </a:endParaRPr>
          </a:p>
          <a:p>
            <a:r>
              <a:rPr lang="en-US" sz="3600" b="1" dirty="0" smtClean="0">
                <a:latin typeface="+mj-lt"/>
              </a:rPr>
              <a:t>References</a:t>
            </a:r>
          </a:p>
          <a:p>
            <a:endParaRPr lang="en-US" sz="2600" b="1" dirty="0" smtClean="0">
              <a:latin typeface="+mj-lt"/>
            </a:endParaRPr>
          </a:p>
          <a:p>
            <a:pPr lvl="0"/>
            <a:r>
              <a:rPr lang="en-US" sz="2600" dirty="0" smtClean="0">
                <a:latin typeface="+mn-lt"/>
              </a:rPr>
              <a:t>[1] </a:t>
            </a:r>
            <a:r>
              <a:rPr lang="en-US" sz="2600" dirty="0">
                <a:latin typeface="+mn-lt"/>
              </a:rPr>
              <a:t>Y.N. Li, C. Ortiz, M.C. Boyce</a:t>
            </a:r>
            <a:r>
              <a:rPr lang="en-US" sz="2600" dirty="0" smtClean="0">
                <a:latin typeface="+mn-lt"/>
              </a:rPr>
              <a:t>, 2011, </a:t>
            </a:r>
            <a:r>
              <a:rPr lang="en-US" sz="2600" dirty="0">
                <a:latin typeface="+mn-lt"/>
              </a:rPr>
              <a:t>Stiffness and strength of a suture joint model, Physical Review E, 84 </a:t>
            </a:r>
            <a:endParaRPr lang="en-US" sz="2600" dirty="0" smtClean="0">
              <a:latin typeface="+mn-lt"/>
            </a:endParaRPr>
          </a:p>
          <a:p>
            <a:pPr lvl="0"/>
            <a:endParaRPr lang="en-US" sz="2600" dirty="0" smtClean="0">
              <a:latin typeface="+mn-lt"/>
            </a:endParaRPr>
          </a:p>
          <a:p>
            <a:pPr lvl="0"/>
            <a:r>
              <a:rPr lang="en-US" sz="2600" dirty="0" smtClean="0">
                <a:latin typeface="+mn-lt"/>
              </a:rPr>
              <a:t>[2] </a:t>
            </a:r>
            <a:r>
              <a:rPr lang="en-US" sz="2600" dirty="0" err="1" smtClean="0">
                <a:latin typeface="+mn-lt"/>
              </a:rPr>
              <a:t>Y.N.Li</a:t>
            </a:r>
            <a:r>
              <a:rPr lang="en-US" sz="2600" dirty="0">
                <a:latin typeface="+mn-lt"/>
              </a:rPr>
              <a:t>, </a:t>
            </a:r>
            <a:r>
              <a:rPr lang="en-US" sz="2600" dirty="0" err="1">
                <a:latin typeface="+mn-lt"/>
              </a:rPr>
              <a:t>C.Ortiz</a:t>
            </a:r>
            <a:r>
              <a:rPr lang="en-US" sz="2600" dirty="0">
                <a:latin typeface="+mn-lt"/>
              </a:rPr>
              <a:t> and </a:t>
            </a:r>
            <a:r>
              <a:rPr lang="en-US" sz="2600" dirty="0" err="1">
                <a:latin typeface="+mn-lt"/>
              </a:rPr>
              <a:t>M.C.Boyce</a:t>
            </a:r>
            <a:r>
              <a:rPr lang="en-US" sz="2600" dirty="0">
                <a:latin typeface="+mn-lt"/>
              </a:rPr>
              <a:t>, </a:t>
            </a:r>
            <a:r>
              <a:rPr lang="en-US" sz="2600" dirty="0" smtClean="0">
                <a:latin typeface="+mn-lt"/>
              </a:rPr>
              <a:t>2012, Bioinspired</a:t>
            </a:r>
            <a:r>
              <a:rPr lang="en-US" sz="2600" dirty="0">
                <a:latin typeface="+mn-lt"/>
              </a:rPr>
              <a:t>, mechanical, deterministic fractal model for hierarchical suture joints, Physical Review E 85, </a:t>
            </a:r>
            <a:r>
              <a:rPr lang="en-US" sz="2600" dirty="0" smtClean="0">
                <a:latin typeface="+mn-lt"/>
              </a:rPr>
              <a:t>031901</a:t>
            </a:r>
          </a:p>
          <a:p>
            <a:pPr lvl="0"/>
            <a:endParaRPr lang="en-US" sz="2600" dirty="0" smtClean="0">
              <a:latin typeface="+mn-lt"/>
            </a:endParaRPr>
          </a:p>
          <a:p>
            <a:pPr lvl="0"/>
            <a:r>
              <a:rPr lang="en-US" sz="2600" dirty="0" smtClean="0">
                <a:latin typeface="+mn-lt"/>
              </a:rPr>
              <a:t>[3] </a:t>
            </a:r>
            <a:r>
              <a:rPr lang="en-US" sz="2600" dirty="0" err="1" smtClean="0">
                <a:latin typeface="+mn-lt"/>
              </a:rPr>
              <a:t>Y.N.Li</a:t>
            </a:r>
            <a:r>
              <a:rPr lang="en-US" sz="2600" dirty="0">
                <a:latin typeface="+mn-lt"/>
              </a:rPr>
              <a:t>, C. Ortiz and M.C. Boyce, A generalized mechanical model for suture interfaces of arbitrary geometry, Journal of Mechanics and Physics of Solids, (2013) 1144-1167</a:t>
            </a:r>
            <a:r>
              <a:rPr lang="en-US" sz="2600" dirty="0" smtClean="0">
                <a:latin typeface="+mn-lt"/>
              </a:rPr>
              <a:t>;</a:t>
            </a:r>
          </a:p>
          <a:p>
            <a:pPr lvl="0"/>
            <a:endParaRPr lang="en-US" sz="2600" b="1" dirty="0">
              <a:latin typeface="+mn-lt"/>
            </a:endParaRPr>
          </a:p>
          <a:p>
            <a:r>
              <a:rPr lang="en-US" sz="2600" dirty="0" smtClean="0">
                <a:latin typeface="+mj-lt"/>
              </a:rPr>
              <a:t>[4] </a:t>
            </a:r>
            <a:r>
              <a:rPr lang="en-US" sz="2600" dirty="0">
                <a:latin typeface="+mj-lt"/>
              </a:rPr>
              <a:t>Lin, </a:t>
            </a:r>
            <a:r>
              <a:rPr lang="en-US" sz="2600" dirty="0" err="1">
                <a:latin typeface="+mj-lt"/>
              </a:rPr>
              <a:t>Er</a:t>
            </a:r>
            <a:r>
              <a:rPr lang="en-US" sz="2600" dirty="0">
                <a:latin typeface="+mj-lt"/>
              </a:rPr>
              <a:t>., et al. 2014, “3D printed, bio-inspired prototypes and analytical models for structured suture interfaces with geometrically-tuned deformation and failure behavior,” Journal of the Mechanics and Physics of Solids 73(2014), </a:t>
            </a:r>
            <a:r>
              <a:rPr lang="en-US" sz="2600" dirty="0" smtClean="0">
                <a:latin typeface="+mj-lt"/>
              </a:rPr>
              <a:t>166-182</a:t>
            </a:r>
          </a:p>
          <a:p>
            <a:endParaRPr lang="en-US" sz="2600" dirty="0">
              <a:latin typeface="+mj-lt"/>
            </a:endParaRPr>
          </a:p>
          <a:p>
            <a:r>
              <a:rPr lang="en-US" sz="2600" dirty="0" smtClean="0">
                <a:latin typeface="+mj-lt"/>
              </a:rPr>
              <a:t>[5]</a:t>
            </a:r>
            <a:r>
              <a:rPr lang="en-US" sz="2600" dirty="0">
                <a:latin typeface="+mj-lt"/>
              </a:rPr>
              <a:t>	Callister, W. D., 2007, Materials science and engineering: an introduction, John Wiley &amp; Sons, New York.</a:t>
            </a:r>
            <a:br>
              <a:rPr lang="en-US" sz="2600" dirty="0">
                <a:latin typeface="+mj-lt"/>
              </a:rPr>
            </a:br>
            <a:endParaRPr lang="en-US" sz="2600" dirty="0">
              <a:latin typeface="+mj-lt"/>
            </a:endParaRPr>
          </a:p>
          <a:p>
            <a:r>
              <a:rPr lang="en-US" sz="2600" dirty="0" smtClean="0">
                <a:latin typeface="+mj-lt"/>
              </a:rPr>
              <a:t>[6]</a:t>
            </a:r>
            <a:r>
              <a:rPr lang="en-US" sz="2600" dirty="0">
                <a:latin typeface="+mj-lt"/>
              </a:rPr>
              <a:t>	</a:t>
            </a:r>
            <a:r>
              <a:rPr lang="en-US" sz="2600" dirty="0" err="1">
                <a:latin typeface="+mj-lt"/>
              </a:rPr>
              <a:t>Ghassemieh</a:t>
            </a:r>
            <a:r>
              <a:rPr lang="en-US" sz="2600" dirty="0">
                <a:latin typeface="+mj-lt"/>
              </a:rPr>
              <a:t>, E., and </a:t>
            </a:r>
            <a:r>
              <a:rPr lang="en-US" sz="2600" dirty="0" err="1">
                <a:latin typeface="+mj-lt"/>
              </a:rPr>
              <a:t>Chiaberge</a:t>
            </a:r>
            <a:r>
              <a:rPr lang="en-US" sz="2600" dirty="0">
                <a:latin typeface="+mj-lt"/>
              </a:rPr>
              <a:t>, M., 2011, “Materials in Automotive Application, State of the Art and Prospects, New Trends and Developments in Automotive Industry</a:t>
            </a:r>
            <a:r>
              <a:rPr lang="en-US" sz="2600" dirty="0" smtClean="0">
                <a:latin typeface="+mj-lt"/>
              </a:rPr>
              <a:t>.”</a:t>
            </a:r>
          </a:p>
          <a:p>
            <a:endParaRPr lang="en-US" sz="2600" dirty="0">
              <a:latin typeface="+mj-lt"/>
            </a:endParaRPr>
          </a:p>
        </p:txBody>
      </p:sp>
      <p:sp>
        <p:nvSpPr>
          <p:cNvPr id="2058" name="TextBox 25"/>
          <p:cNvSpPr txBox="1">
            <a:spLocks noChangeArrowheads="1"/>
          </p:cNvSpPr>
          <p:nvPr/>
        </p:nvSpPr>
        <p:spPr bwMode="auto">
          <a:xfrm>
            <a:off x="31126100" y="27584400"/>
            <a:ext cx="9848160"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600" b="1" dirty="0" smtClean="0">
                <a:latin typeface="+mn-lt"/>
              </a:rPr>
              <a:t>Acknowledgements</a:t>
            </a:r>
            <a:endParaRPr lang="en-US" altLang="en-US" sz="4400" b="1" dirty="0" smtClean="0">
              <a:latin typeface="+mn-lt"/>
            </a:endParaRPr>
          </a:p>
          <a:p>
            <a:pPr marL="571500" indent="-571500">
              <a:buFont typeface="Wingdings" panose="05000000000000000000" pitchFamily="2" charset="2"/>
              <a:buChar char="§"/>
            </a:pPr>
            <a:r>
              <a:rPr lang="en-US" altLang="en-US" sz="2600" dirty="0" smtClean="0">
                <a:latin typeface="+mn-lt"/>
              </a:rPr>
              <a:t>This research was supported with funding from the National Science Foundation’s grant to NH </a:t>
            </a:r>
            <a:r>
              <a:rPr lang="en-US" altLang="en-US" sz="2600" dirty="0" err="1" smtClean="0">
                <a:latin typeface="+mn-lt"/>
              </a:rPr>
              <a:t>EPSCoR</a:t>
            </a:r>
            <a:r>
              <a:rPr lang="en-US" altLang="en-US" sz="2600" dirty="0" smtClean="0">
                <a:latin typeface="+mn-lt"/>
              </a:rPr>
              <a:t> </a:t>
            </a:r>
            <a:r>
              <a:rPr lang="en-US" sz="2600" dirty="0" smtClean="0">
                <a:latin typeface="+mn-lt"/>
              </a:rPr>
              <a:t>(</a:t>
            </a:r>
            <a:r>
              <a:rPr lang="en-US" sz="2600" b="1" dirty="0" smtClean="0">
                <a:latin typeface="+mn-lt"/>
              </a:rPr>
              <a:t>ENG)1132468</a:t>
            </a:r>
            <a:r>
              <a:rPr lang="en-US" altLang="en-US" sz="2600" dirty="0" smtClean="0">
                <a:latin typeface="+mn-lt"/>
              </a:rPr>
              <a:t>.</a:t>
            </a:r>
          </a:p>
          <a:p>
            <a:pPr marL="571500" indent="-571500">
              <a:buFont typeface="Wingdings" panose="05000000000000000000" pitchFamily="2" charset="2"/>
              <a:buChar char="§"/>
            </a:pPr>
            <a:r>
              <a:rPr lang="en-US" altLang="en-US" sz="2600" dirty="0" smtClean="0">
                <a:latin typeface="+mn-lt"/>
              </a:rPr>
              <a:t>The supports from </a:t>
            </a:r>
            <a:r>
              <a:rPr lang="en-US" altLang="en-US" sz="2600" b="1" dirty="0" smtClean="0">
                <a:latin typeface="+mn-lt"/>
              </a:rPr>
              <a:t>NSF</a:t>
            </a:r>
            <a:r>
              <a:rPr lang="en-US" altLang="en-US" sz="2600" dirty="0" smtClean="0">
                <a:latin typeface="+mn-lt"/>
              </a:rPr>
              <a:t> through </a:t>
            </a:r>
            <a:r>
              <a:rPr lang="en-US" altLang="en-US" sz="2600" dirty="0">
                <a:latin typeface="+mn-lt"/>
              </a:rPr>
              <a:t>grants </a:t>
            </a:r>
            <a:r>
              <a:rPr lang="en-US" altLang="en-US" sz="2600" b="1" dirty="0">
                <a:latin typeface="+mn-lt"/>
              </a:rPr>
              <a:t>CMMI-1362893</a:t>
            </a:r>
            <a:r>
              <a:rPr lang="en-US" altLang="en-US" sz="2600" dirty="0">
                <a:latin typeface="+mn-lt"/>
              </a:rPr>
              <a:t>, </a:t>
            </a:r>
            <a:r>
              <a:rPr lang="en-US" altLang="en-US" sz="2600" dirty="0" smtClean="0">
                <a:latin typeface="+mn-lt"/>
              </a:rPr>
              <a:t>and from </a:t>
            </a:r>
            <a:r>
              <a:rPr lang="en-US" altLang="en-US" sz="2600" b="1" dirty="0" smtClean="0">
                <a:latin typeface="+mn-lt"/>
              </a:rPr>
              <a:t>DoD/AFOSR</a:t>
            </a:r>
            <a:r>
              <a:rPr lang="en-US" altLang="en-US" sz="2600" dirty="0" smtClean="0">
                <a:latin typeface="+mn-lt"/>
              </a:rPr>
              <a:t> </a:t>
            </a:r>
            <a:r>
              <a:rPr lang="en-US" altLang="en-US" sz="2600" dirty="0">
                <a:latin typeface="+mn-lt"/>
              </a:rPr>
              <a:t>through grant </a:t>
            </a:r>
            <a:r>
              <a:rPr lang="en-US" altLang="en-US" sz="2600" b="1" dirty="0" smtClean="0">
                <a:latin typeface="+mn-lt"/>
              </a:rPr>
              <a:t>FA9550-16-1-0011</a:t>
            </a:r>
            <a:r>
              <a:rPr lang="en-US" altLang="en-US" sz="2600" dirty="0" smtClean="0">
                <a:latin typeface="+mn-lt"/>
              </a:rPr>
              <a:t> are greatly appreciated</a:t>
            </a:r>
            <a:endParaRPr lang="en-US" altLang="en-US" sz="2600" dirty="0">
              <a:latin typeface="+mn-lt"/>
            </a:endParaRPr>
          </a:p>
          <a:p>
            <a:pPr marL="571500" indent="-571500">
              <a:buFont typeface="Wingdings" panose="05000000000000000000" pitchFamily="2" charset="2"/>
              <a:buChar char="§"/>
            </a:pPr>
            <a:r>
              <a:rPr lang="en-US" altLang="en-US" sz="2600" dirty="0">
                <a:latin typeface="+mn-lt"/>
              </a:rPr>
              <a:t>Department of Mechanical Engineering for access to the multiple material </a:t>
            </a:r>
            <a:r>
              <a:rPr lang="en-US" altLang="en-US" sz="2600" dirty="0" err="1">
                <a:latin typeface="+mn-lt"/>
              </a:rPr>
              <a:t>Stratasys</a:t>
            </a:r>
            <a:r>
              <a:rPr lang="en-US" altLang="en-US" sz="2600" dirty="0">
                <a:latin typeface="+mn-lt"/>
              </a:rPr>
              <a:t> Objet260 </a:t>
            </a:r>
            <a:r>
              <a:rPr lang="en-US" altLang="en-US" sz="2600" dirty="0" smtClean="0">
                <a:latin typeface="+mn-lt"/>
              </a:rPr>
              <a:t>Connex3 </a:t>
            </a:r>
            <a:r>
              <a:rPr lang="en-US" altLang="en-US" sz="2600" dirty="0">
                <a:latin typeface="+mn-lt"/>
              </a:rPr>
              <a:t>3D printer</a:t>
            </a:r>
          </a:p>
        </p:txBody>
      </p:sp>
      <p:pic>
        <p:nvPicPr>
          <p:cNvPr id="2059" name="Picture 14" descr="lc_lthdfull"/>
          <p:cNvPicPr>
            <a:picLocks noChangeAspect="1" noChangeArrowheads="1"/>
          </p:cNvPicPr>
          <p:nvPr/>
        </p:nvPicPr>
        <p:blipFill>
          <a:blip r:embed="rId4">
            <a:extLst>
              <a:ext uri="{28A0092B-C50C-407E-A947-70E740481C1C}">
                <a14:useLocalDpi xmlns:a14="http://schemas.microsoft.com/office/drawing/2010/main" val="0"/>
              </a:ext>
            </a:extLst>
          </a:blip>
          <a:srcRect r="92435" b="60323"/>
          <a:stretch>
            <a:fillRect/>
          </a:stretch>
        </p:blipFill>
        <p:spPr bwMode="auto">
          <a:xfrm>
            <a:off x="1447363" y="506412"/>
            <a:ext cx="2317750" cy="337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148000" y="28474416"/>
            <a:ext cx="3540470" cy="3540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041"/>
          <p:cNvSpPr>
            <a:spLocks noChangeArrowheads="1"/>
          </p:cNvSpPr>
          <p:nvPr/>
        </p:nvSpPr>
        <p:spPr bwMode="auto">
          <a:xfrm>
            <a:off x="15054263" y="4133850"/>
            <a:ext cx="4572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eaLnBrk="1" hangingPunct="1">
              <a:defRPr/>
            </a:pPr>
            <a:endParaRPr lang="en-US">
              <a:latin typeface="Times New Roman" charset="0"/>
            </a:endParaRPr>
          </a:p>
        </p:txBody>
      </p:sp>
      <p:graphicFrame>
        <p:nvGraphicFramePr>
          <p:cNvPr id="28" name="Chart 27"/>
          <p:cNvGraphicFramePr>
            <a:graphicFrameLocks/>
          </p:cNvGraphicFramePr>
          <p:nvPr>
            <p:extLst>
              <p:ext uri="{D42A27DB-BD31-4B8C-83A1-F6EECF244321}">
                <p14:modId xmlns:p14="http://schemas.microsoft.com/office/powerpoint/2010/main" val="3676050339"/>
              </p:ext>
            </p:extLst>
          </p:nvPr>
        </p:nvGraphicFramePr>
        <p:xfrm>
          <a:off x="15727556" y="15152928"/>
          <a:ext cx="14133907" cy="4572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Chart 22"/>
          <p:cNvGraphicFramePr>
            <a:graphicFrameLocks/>
          </p:cNvGraphicFramePr>
          <p:nvPr>
            <p:extLst>
              <p:ext uri="{D42A27DB-BD31-4B8C-83A1-F6EECF244321}">
                <p14:modId xmlns:p14="http://schemas.microsoft.com/office/powerpoint/2010/main" val="2482906296"/>
              </p:ext>
            </p:extLst>
          </p:nvPr>
        </p:nvGraphicFramePr>
        <p:xfrm>
          <a:off x="15727556" y="19958325"/>
          <a:ext cx="14133907" cy="3816075"/>
        </p:xfrm>
        <a:graphic>
          <a:graphicData uri="http://schemas.openxmlformats.org/drawingml/2006/chart">
            <c:chart xmlns:c="http://schemas.openxmlformats.org/drawingml/2006/chart" xmlns:r="http://schemas.openxmlformats.org/officeDocument/2006/relationships" r:id="rId7"/>
          </a:graphicData>
        </a:graphic>
      </p:graphicFrame>
      <p:cxnSp>
        <p:nvCxnSpPr>
          <p:cNvPr id="29" name="Straight Connector 28"/>
          <p:cNvCxnSpPr/>
          <p:nvPr/>
        </p:nvCxnSpPr>
        <p:spPr>
          <a:xfrm>
            <a:off x="533400" y="20650200"/>
            <a:ext cx="1447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57" name="Group 2056"/>
          <p:cNvGrpSpPr/>
          <p:nvPr/>
        </p:nvGrpSpPr>
        <p:grpSpPr>
          <a:xfrm>
            <a:off x="15649996" y="4809083"/>
            <a:ext cx="14191407" cy="4754812"/>
            <a:chOff x="15649996" y="4809083"/>
            <a:chExt cx="14191407" cy="4754812"/>
          </a:xfrm>
        </p:grpSpPr>
        <p:grpSp>
          <p:nvGrpSpPr>
            <p:cNvPr id="2054" name="Group 2053"/>
            <p:cNvGrpSpPr/>
            <p:nvPr/>
          </p:nvGrpSpPr>
          <p:grpSpPr>
            <a:xfrm>
              <a:off x="15668203" y="5199894"/>
              <a:ext cx="14173200" cy="3459081"/>
              <a:chOff x="15773400" y="4399600"/>
              <a:chExt cx="14173200" cy="3459081"/>
            </a:xfrm>
          </p:grpSpPr>
          <p:grpSp>
            <p:nvGrpSpPr>
              <p:cNvPr id="31" name="Group 30"/>
              <p:cNvGrpSpPr/>
              <p:nvPr/>
            </p:nvGrpSpPr>
            <p:grpSpPr>
              <a:xfrm>
                <a:off x="23355334" y="4405086"/>
                <a:ext cx="6591266" cy="3419605"/>
                <a:chOff x="23004229" y="4429166"/>
                <a:chExt cx="5550535" cy="2879665"/>
              </a:xfrm>
            </p:grpSpPr>
            <p:pic>
              <p:nvPicPr>
                <p:cNvPr id="10" name="Picture 9"/>
                <p:cNvPicPr preferRelativeResize="0">
                  <a:picLocks noChangeAspect="1"/>
                </p:cNvPicPr>
                <p:nvPr/>
              </p:nvPicPr>
              <p:blipFill rotWithShape="1">
                <a:blip r:embed="rId8" cstate="print">
                  <a:extLst>
                    <a:ext uri="{BEBA8EAE-BF5A-486C-A8C5-ECC9F3942E4B}">
                      <a14:imgProps xmlns:a14="http://schemas.microsoft.com/office/drawing/2010/main">
                        <a14:imgLayer r:embed="rId9">
                          <a14:imgEffect>
                            <a14:backgroundRemoval t="23325" b="82435" l="3248" r="98866">
                              <a14:foregroundMark x1="5300" y1="39910" x2="5300" y2="39910"/>
                              <a14:backgroundMark x1="67708" y1="34641" x2="67708" y2="34641"/>
                              <a14:backgroundMark x1="86673" y1="34641" x2="86673" y2="34641"/>
                            </a14:backgroundRemoval>
                          </a14:imgEffect>
                        </a14:imgLayer>
                      </a14:imgProps>
                    </a:ext>
                    <a:ext uri="{28A0092B-C50C-407E-A947-70E740481C1C}">
                      <a14:useLocalDpi xmlns:a14="http://schemas.microsoft.com/office/drawing/2010/main" val="0"/>
                    </a:ext>
                  </a:extLst>
                </a:blip>
                <a:srcRect l="5009" t="22992" r="4588" b="20254"/>
                <a:stretch/>
              </p:blipFill>
              <p:spPr>
                <a:xfrm rot="5400000">
                  <a:off x="26450736" y="5195934"/>
                  <a:ext cx="2860976" cy="1347080"/>
                </a:xfrm>
                <a:prstGeom prst="rect">
                  <a:avLst/>
                </a:prstGeom>
              </p:spPr>
            </p:pic>
            <p:pic>
              <p:nvPicPr>
                <p:cNvPr id="11" name="Picture 10"/>
                <p:cNvPicPr>
                  <a:picLocks noChangeAspect="1"/>
                </p:cNvPicPr>
                <p:nvPr/>
              </p:nvPicPr>
              <p:blipFill rotWithShape="1">
                <a:blip r:embed="rId10" cstate="print">
                  <a:extLst>
                    <a:ext uri="{BEBA8EAE-BF5A-486C-A8C5-ECC9F3942E4B}">
                      <a14:imgProps xmlns:a14="http://schemas.microsoft.com/office/drawing/2010/main">
                        <a14:imgLayer r:embed="rId11">
                          <a14:imgEffect>
                            <a14:backgroundRemoval t="18137" b="77900" l="888" r="97457">
                              <a14:foregroundMark x1="55331" y1="64869" x2="55331" y2="64869"/>
                              <a14:foregroundMark x1="53830" y1="52124" x2="53830" y2="52124"/>
                              <a14:foregroundMark x1="1471" y1="21405" x2="1471" y2="21405"/>
                            </a14:backgroundRemoval>
                          </a14:imgEffect>
                        </a14:imgLayer>
                      </a14:imgProps>
                    </a:ext>
                    <a:ext uri="{28A0092B-C50C-407E-A947-70E740481C1C}">
                      <a14:useLocalDpi xmlns:a14="http://schemas.microsoft.com/office/drawing/2010/main" val="0"/>
                    </a:ext>
                  </a:extLst>
                </a:blip>
                <a:srcRect l="1330" t="19238" r="5692" b="23321"/>
                <a:stretch/>
              </p:blipFill>
              <p:spPr>
                <a:xfrm rot="5400000">
                  <a:off x="25069105" y="5199481"/>
                  <a:ext cx="2870794" cy="1330163"/>
                </a:xfrm>
                <a:prstGeom prst="rect">
                  <a:avLst/>
                </a:prstGeom>
              </p:spPr>
            </p:pic>
            <p:pic>
              <p:nvPicPr>
                <p:cNvPr id="14" name="Picture 13"/>
                <p:cNvPicPr>
                  <a:picLocks noChangeAspect="1"/>
                </p:cNvPicPr>
                <p:nvPr/>
              </p:nvPicPr>
              <p:blipFill rotWithShape="1">
                <a:blip r:embed="rId12" cstate="print">
                  <a:extLst>
                    <a:ext uri="{BEBA8EAE-BF5A-486C-A8C5-ECC9F3942E4B}">
                      <a14:imgProps xmlns:a14="http://schemas.microsoft.com/office/drawing/2010/main">
                        <a14:imgLayer r:embed="rId13">
                          <a14:imgEffect>
                            <a14:backgroundRemoval t="21773" b="78962" l="2972" r="95159">
                              <a14:backgroundMark x1="64124" y1="33864" x2="64124" y2="33864"/>
                              <a14:backgroundMark x1="82598" y1="33252" x2="82598" y2="33252"/>
                            </a14:backgroundRemoval>
                          </a14:imgEffect>
                        </a14:imgLayer>
                      </a14:imgProps>
                    </a:ext>
                    <a:ext uri="{28A0092B-C50C-407E-A947-70E740481C1C}">
                      <a14:useLocalDpi xmlns:a14="http://schemas.microsoft.com/office/drawing/2010/main" val="0"/>
                    </a:ext>
                  </a:extLst>
                </a:blip>
                <a:srcRect l="4555" t="21968" r="7985" b="22651"/>
                <a:stretch/>
              </p:blipFill>
              <p:spPr>
                <a:xfrm rot="5400000">
                  <a:off x="23661943" y="5186171"/>
                  <a:ext cx="2866328" cy="1361249"/>
                </a:xfrm>
                <a:prstGeom prst="rect">
                  <a:avLst/>
                </a:prstGeom>
              </p:spPr>
            </p:pic>
            <p:pic>
              <p:nvPicPr>
                <p:cNvPr id="15" name="Picture 14"/>
                <p:cNvPicPr>
                  <a:picLocks noChangeAspect="1"/>
                </p:cNvPicPr>
                <p:nvPr/>
              </p:nvPicPr>
              <p:blipFill rotWithShape="1">
                <a:blip r:embed="rId14" cstate="print">
                  <a:extLst>
                    <a:ext uri="{BEBA8EAE-BF5A-486C-A8C5-ECC9F3942E4B}">
                      <a14:imgProps xmlns:a14="http://schemas.microsoft.com/office/drawing/2010/main">
                        <a14:imgLayer r:embed="rId15">
                          <a14:imgEffect>
                            <a14:backgroundRemoval t="16136" b="79412" l="797" r="97917"/>
                          </a14:imgEffect>
                        </a14:imgLayer>
                      </a14:imgProps>
                    </a:ext>
                    <a:ext uri="{28A0092B-C50C-407E-A947-70E740481C1C}">
                      <a14:useLocalDpi xmlns:a14="http://schemas.microsoft.com/office/drawing/2010/main" val="0"/>
                    </a:ext>
                  </a:extLst>
                </a:blip>
                <a:srcRect l="2251" t="19496" r="4849" b="22369"/>
                <a:stretch/>
              </p:blipFill>
              <p:spPr>
                <a:xfrm rot="5340000">
                  <a:off x="22243168" y="5201584"/>
                  <a:ext cx="2868308" cy="1346185"/>
                </a:xfrm>
                <a:prstGeom prst="rect">
                  <a:avLst/>
                </a:prstGeom>
              </p:spPr>
            </p:pic>
          </p:grpSp>
          <p:grpSp>
            <p:nvGrpSpPr>
              <p:cNvPr id="30" name="Group 29"/>
              <p:cNvGrpSpPr/>
              <p:nvPr/>
            </p:nvGrpSpPr>
            <p:grpSpPr>
              <a:xfrm>
                <a:off x="15773400" y="4399600"/>
                <a:ext cx="7096645" cy="3459081"/>
                <a:chOff x="15539026" y="4398736"/>
                <a:chExt cx="6876742" cy="3351895"/>
              </a:xfrm>
            </p:grpSpPr>
            <p:pic>
              <p:nvPicPr>
                <p:cNvPr id="6" name="Picture 5"/>
                <p:cNvPicPr preferRelativeResize="0">
                  <a:picLocks noChangeAspect="1"/>
                </p:cNvPicPr>
                <p:nvPr/>
              </p:nvPicPr>
              <p:blipFill rotWithShape="1">
                <a:blip r:embed="rId16" cstate="print">
                  <a:extLst>
                    <a:ext uri="{BEBA8EAE-BF5A-486C-A8C5-ECC9F3942E4B}">
                      <a14:imgProps xmlns:a14="http://schemas.microsoft.com/office/drawing/2010/main">
                        <a14:imgLayer r:embed="rId17">
                          <a14:imgEffect>
                            <a14:backgroundRemoval t="15686" b="74837" l="9069" r="95711">
                              <a14:foregroundMark x1="10509" y1="21405" x2="10509" y2="21405"/>
                              <a14:foregroundMark x1="10294" y1="21691" x2="10294" y2="21691"/>
                              <a14:foregroundMark x1="9743" y1="22876" x2="9743" y2="22876"/>
                              <a14:foregroundMark x1="10080" y1="24387" x2="10080" y2="24387"/>
                              <a14:foregroundMark x1="9835" y1="20180" x2="9835" y2="20180"/>
                              <a14:foregroundMark x1="95067" y1="17933" x2="95067" y2="17933"/>
                              <a14:backgroundMark x1="65533" y1="28513" x2="65533" y2="28513"/>
                              <a14:backgroundMark x1="84498" y1="27288" x2="84498" y2="27288"/>
                              <a14:backgroundMark x1="10294" y1="21528" x2="10294" y2="21528"/>
                            </a14:backgroundRemoval>
                          </a14:imgEffect>
                        </a14:imgLayer>
                      </a14:imgProps>
                    </a:ext>
                    <a:ext uri="{28A0092B-C50C-407E-A947-70E740481C1C}">
                      <a14:useLocalDpi xmlns:a14="http://schemas.microsoft.com/office/drawing/2010/main" val="0"/>
                    </a:ext>
                  </a:extLst>
                </a:blip>
                <a:srcRect l="9759" t="15953" r="4638" b="25797"/>
                <a:stretch/>
              </p:blipFill>
              <p:spPr>
                <a:xfrm rot="5400000">
                  <a:off x="19910588" y="5245450"/>
                  <a:ext cx="3317362" cy="1692999"/>
                </a:xfrm>
                <a:prstGeom prst="rect">
                  <a:avLst/>
                </a:prstGeom>
              </p:spPr>
            </p:pic>
            <p:pic>
              <p:nvPicPr>
                <p:cNvPr id="7" name="Picture 6"/>
                <p:cNvPicPr preferRelativeResize="0">
                  <a:picLocks noChangeAspect="1"/>
                </p:cNvPicPr>
                <p:nvPr/>
              </p:nvPicPr>
              <p:blipFill rotWithShape="1">
                <a:blip r:embed="rId18" cstate="print">
                  <a:extLst>
                    <a:ext uri="{BEBA8EAE-BF5A-486C-A8C5-ECC9F3942E4B}">
                      <a14:imgProps xmlns:a14="http://schemas.microsoft.com/office/drawing/2010/main">
                        <a14:imgLayer r:embed="rId19">
                          <a14:imgEffect>
                            <a14:backgroundRemoval t="15686" b="78268" l="3891" r="96814">
                              <a14:foregroundMark x1="4841" y1="21650" x2="4841" y2="21650"/>
                              <a14:foregroundMark x1="94761" y1="18178" x2="94761" y2="18178"/>
                            </a14:backgroundRemoval>
                          </a14:imgEffect>
                        </a14:imgLayer>
                      </a14:imgProps>
                    </a:ext>
                    <a:ext uri="{28A0092B-C50C-407E-A947-70E740481C1C}">
                      <a14:useLocalDpi xmlns:a14="http://schemas.microsoft.com/office/drawing/2010/main" val="0"/>
                    </a:ext>
                  </a:extLst>
                </a:blip>
                <a:srcRect l="4220" t="15826" r="3432" b="23212"/>
                <a:stretch/>
              </p:blipFill>
              <p:spPr>
                <a:xfrm rot="5400000">
                  <a:off x="18167622" y="5261215"/>
                  <a:ext cx="3330124" cy="1648706"/>
                </a:xfrm>
                <a:prstGeom prst="rect">
                  <a:avLst/>
                </a:prstGeom>
              </p:spPr>
            </p:pic>
            <p:pic>
              <p:nvPicPr>
                <p:cNvPr id="8" name="Picture 7"/>
                <p:cNvPicPr preferRelativeResize="0">
                  <a:picLocks noChangeAspect="1"/>
                </p:cNvPicPr>
                <p:nvPr/>
              </p:nvPicPr>
              <p:blipFill rotWithShape="1">
                <a:blip r:embed="rId20" cstate="print">
                  <a:extLst>
                    <a:ext uri="{BEBA8EAE-BF5A-486C-A8C5-ECC9F3942E4B}">
                      <a14:imgProps xmlns:a14="http://schemas.microsoft.com/office/drawing/2010/main">
                        <a14:imgLayer r:embed="rId21">
                          <a14:imgEffect>
                            <a14:backgroundRemoval t="16993" b="75613" l="8885" r="94240">
                              <a14:foregroundMark x1="10141" y1="25531" x2="10141" y2="25531"/>
                              <a14:foregroundMark x1="92647" y1="36765" x2="92647" y2="36765"/>
                            </a14:backgroundRemoval>
                          </a14:imgEffect>
                        </a14:imgLayer>
                      </a14:imgProps>
                    </a:ext>
                    <a:ext uri="{28A0092B-C50C-407E-A947-70E740481C1C}">
                      <a14:useLocalDpi xmlns:a14="http://schemas.microsoft.com/office/drawing/2010/main" val="0"/>
                    </a:ext>
                  </a:extLst>
                </a:blip>
                <a:srcRect l="9338" t="17084" r="6182" b="24516"/>
                <a:stretch/>
              </p:blipFill>
              <p:spPr>
                <a:xfrm rot="5460000">
                  <a:off x="16423389" y="5209459"/>
                  <a:ext cx="3332100" cy="1727597"/>
                </a:xfrm>
                <a:prstGeom prst="rect">
                  <a:avLst/>
                </a:prstGeom>
              </p:spPr>
            </p:pic>
            <p:pic>
              <p:nvPicPr>
                <p:cNvPr id="9" name="Picture 8"/>
                <p:cNvPicPr preferRelativeResize="0">
                  <a:picLocks noChangeAspect="1"/>
                </p:cNvPicPr>
                <p:nvPr/>
              </p:nvPicPr>
              <p:blipFill rotWithShape="1">
                <a:blip r:embed="rId22" cstate="print">
                  <a:extLst>
                    <a:ext uri="{BEBA8EAE-BF5A-486C-A8C5-ECC9F3942E4B}">
                      <a14:imgProps xmlns:a14="http://schemas.microsoft.com/office/drawing/2010/main">
                        <a14:imgLayer r:embed="rId23">
                          <a14:imgEffect>
                            <a14:backgroundRemoval t="15891" b="76716" l="980" r="95803"/>
                          </a14:imgEffect>
                        </a14:imgLayer>
                      </a14:imgProps>
                    </a:ext>
                    <a:ext uri="{28A0092B-C50C-407E-A947-70E740481C1C}">
                      <a14:useLocalDpi xmlns:a14="http://schemas.microsoft.com/office/drawing/2010/main" val="0"/>
                    </a:ext>
                  </a:extLst>
                </a:blip>
                <a:srcRect l="3907" t="15932" r="7189" b="24304"/>
                <a:stretch/>
              </p:blipFill>
              <p:spPr>
                <a:xfrm rot="5400000">
                  <a:off x="14713863" y="5223899"/>
                  <a:ext cx="3328403" cy="1678077"/>
                </a:xfrm>
                <a:prstGeom prst="rect">
                  <a:avLst/>
                </a:prstGeom>
              </p:spPr>
            </p:pic>
          </p:grpSp>
        </p:grpSp>
        <p:sp>
          <p:nvSpPr>
            <p:cNvPr id="49" name="TextBox 48"/>
            <p:cNvSpPr txBox="1"/>
            <p:nvPr/>
          </p:nvSpPr>
          <p:spPr>
            <a:xfrm>
              <a:off x="15649996" y="4809083"/>
              <a:ext cx="5990803" cy="369332"/>
            </a:xfrm>
            <a:prstGeom prst="rect">
              <a:avLst/>
            </a:prstGeom>
            <a:noFill/>
          </p:spPr>
          <p:txBody>
            <a:bodyPr wrap="square" rtlCol="0">
              <a:spAutoFit/>
            </a:bodyPr>
            <a:lstStyle/>
            <a:p>
              <a:r>
                <a:rPr lang="en-US" dirty="0"/>
                <a:t>Figure 1: square lattice, pre mechanical experiment</a:t>
              </a:r>
            </a:p>
          </p:txBody>
        </p:sp>
        <p:sp>
          <p:nvSpPr>
            <p:cNvPr id="50" name="TextBox 49"/>
            <p:cNvSpPr txBox="1"/>
            <p:nvPr/>
          </p:nvSpPr>
          <p:spPr>
            <a:xfrm>
              <a:off x="23180085" y="4824008"/>
              <a:ext cx="6080715" cy="369332"/>
            </a:xfrm>
            <a:prstGeom prst="rect">
              <a:avLst/>
            </a:prstGeom>
            <a:noFill/>
          </p:spPr>
          <p:txBody>
            <a:bodyPr wrap="square" rtlCol="0">
              <a:spAutoFit/>
            </a:bodyPr>
            <a:lstStyle/>
            <a:p>
              <a:r>
                <a:rPr lang="en-US" dirty="0"/>
                <a:t>Figure 2: square lattice, post mechanical experiment</a:t>
              </a:r>
            </a:p>
          </p:txBody>
        </p:sp>
        <p:sp>
          <p:nvSpPr>
            <p:cNvPr id="51" name="TextBox 50"/>
            <p:cNvSpPr txBox="1"/>
            <p:nvPr/>
          </p:nvSpPr>
          <p:spPr>
            <a:xfrm>
              <a:off x="15698481" y="8620424"/>
              <a:ext cx="1680399" cy="923330"/>
            </a:xfrm>
            <a:prstGeom prst="rect">
              <a:avLst/>
            </a:prstGeom>
            <a:noFill/>
          </p:spPr>
          <p:txBody>
            <a:bodyPr wrap="square" rtlCol="0">
              <a:spAutoFit/>
            </a:bodyPr>
            <a:lstStyle/>
            <a:p>
              <a:pPr algn="ctr"/>
              <a:r>
                <a:rPr lang="en-US" dirty="0"/>
                <a:t>1.1</a:t>
              </a:r>
            </a:p>
            <a:p>
              <a:pPr algn="ctr"/>
              <a:r>
                <a:rPr lang="en-US" dirty="0"/>
                <a:t>0.600 mm </a:t>
              </a:r>
            </a:p>
            <a:p>
              <a:pPr algn="ctr"/>
              <a:r>
                <a:rPr lang="en-US" dirty="0"/>
                <a:t>specimen</a:t>
              </a:r>
            </a:p>
          </p:txBody>
        </p:sp>
        <p:sp>
          <p:nvSpPr>
            <p:cNvPr id="52" name="TextBox 51"/>
            <p:cNvSpPr txBox="1"/>
            <p:nvPr/>
          </p:nvSpPr>
          <p:spPr>
            <a:xfrm>
              <a:off x="17355363" y="8640565"/>
              <a:ext cx="1680399" cy="923330"/>
            </a:xfrm>
            <a:prstGeom prst="rect">
              <a:avLst/>
            </a:prstGeom>
            <a:noFill/>
          </p:spPr>
          <p:txBody>
            <a:bodyPr wrap="square" rtlCol="0">
              <a:spAutoFit/>
            </a:bodyPr>
            <a:lstStyle/>
            <a:p>
              <a:pPr algn="ctr"/>
              <a:r>
                <a:rPr lang="en-US" dirty="0"/>
                <a:t>1.2</a:t>
              </a:r>
            </a:p>
            <a:p>
              <a:pPr algn="ctr"/>
              <a:r>
                <a:rPr lang="en-US" dirty="0"/>
                <a:t>2.07 mm </a:t>
              </a:r>
            </a:p>
            <a:p>
              <a:pPr algn="ctr"/>
              <a:r>
                <a:rPr lang="en-US" dirty="0"/>
                <a:t>specimen</a:t>
              </a:r>
            </a:p>
          </p:txBody>
        </p:sp>
        <p:sp>
          <p:nvSpPr>
            <p:cNvPr id="53" name="TextBox 52"/>
            <p:cNvSpPr txBox="1"/>
            <p:nvPr/>
          </p:nvSpPr>
          <p:spPr>
            <a:xfrm>
              <a:off x="19188435" y="8640565"/>
              <a:ext cx="1680399" cy="923330"/>
            </a:xfrm>
            <a:prstGeom prst="rect">
              <a:avLst/>
            </a:prstGeom>
            <a:noFill/>
          </p:spPr>
          <p:txBody>
            <a:bodyPr wrap="square" rtlCol="0">
              <a:spAutoFit/>
            </a:bodyPr>
            <a:lstStyle/>
            <a:p>
              <a:pPr algn="ctr"/>
              <a:r>
                <a:rPr lang="en-US" dirty="0"/>
                <a:t>1.3</a:t>
              </a:r>
            </a:p>
            <a:p>
              <a:pPr algn="ctr"/>
              <a:r>
                <a:rPr lang="en-US" dirty="0"/>
                <a:t>3.53 mm </a:t>
              </a:r>
            </a:p>
            <a:p>
              <a:pPr algn="ctr"/>
              <a:r>
                <a:rPr lang="en-US" dirty="0"/>
                <a:t>specimen</a:t>
              </a:r>
            </a:p>
          </p:txBody>
        </p:sp>
        <p:sp>
          <p:nvSpPr>
            <p:cNvPr id="54" name="TextBox 53"/>
            <p:cNvSpPr txBox="1"/>
            <p:nvPr/>
          </p:nvSpPr>
          <p:spPr>
            <a:xfrm>
              <a:off x="20976475" y="8640565"/>
              <a:ext cx="1680399" cy="923330"/>
            </a:xfrm>
            <a:prstGeom prst="rect">
              <a:avLst/>
            </a:prstGeom>
            <a:noFill/>
          </p:spPr>
          <p:txBody>
            <a:bodyPr wrap="square" rtlCol="0">
              <a:spAutoFit/>
            </a:bodyPr>
            <a:lstStyle/>
            <a:p>
              <a:pPr algn="ctr"/>
              <a:r>
                <a:rPr lang="en-US" dirty="0"/>
                <a:t>1.4</a:t>
              </a:r>
            </a:p>
            <a:p>
              <a:pPr algn="ctr"/>
              <a:r>
                <a:rPr lang="en-US" dirty="0"/>
                <a:t>5.17 mm </a:t>
              </a:r>
            </a:p>
            <a:p>
              <a:pPr algn="ctr"/>
              <a:r>
                <a:rPr lang="en-US" dirty="0"/>
                <a:t>specimen</a:t>
              </a:r>
            </a:p>
          </p:txBody>
        </p:sp>
      </p:grpSp>
      <p:sp>
        <p:nvSpPr>
          <p:cNvPr id="56" name="TextBox 55"/>
          <p:cNvSpPr txBox="1"/>
          <p:nvPr/>
        </p:nvSpPr>
        <p:spPr>
          <a:xfrm>
            <a:off x="23088927" y="8638833"/>
            <a:ext cx="1680399" cy="923330"/>
          </a:xfrm>
          <a:prstGeom prst="rect">
            <a:avLst/>
          </a:prstGeom>
          <a:noFill/>
        </p:spPr>
        <p:txBody>
          <a:bodyPr wrap="square" rtlCol="0">
            <a:spAutoFit/>
          </a:bodyPr>
          <a:lstStyle/>
          <a:p>
            <a:pPr algn="ctr"/>
            <a:r>
              <a:rPr lang="en-US" dirty="0"/>
              <a:t>2.1</a:t>
            </a:r>
          </a:p>
          <a:p>
            <a:pPr algn="ctr"/>
            <a:r>
              <a:rPr lang="en-US" dirty="0"/>
              <a:t>0.600 mm </a:t>
            </a:r>
          </a:p>
          <a:p>
            <a:pPr algn="ctr"/>
            <a:r>
              <a:rPr lang="en-US" dirty="0"/>
              <a:t>specimen</a:t>
            </a:r>
          </a:p>
        </p:txBody>
      </p:sp>
      <p:sp>
        <p:nvSpPr>
          <p:cNvPr id="57" name="TextBox 56"/>
          <p:cNvSpPr txBox="1"/>
          <p:nvPr/>
        </p:nvSpPr>
        <p:spPr>
          <a:xfrm>
            <a:off x="24745809" y="8658974"/>
            <a:ext cx="1680399" cy="923330"/>
          </a:xfrm>
          <a:prstGeom prst="rect">
            <a:avLst/>
          </a:prstGeom>
          <a:noFill/>
        </p:spPr>
        <p:txBody>
          <a:bodyPr wrap="square" rtlCol="0">
            <a:spAutoFit/>
          </a:bodyPr>
          <a:lstStyle/>
          <a:p>
            <a:pPr algn="ctr"/>
            <a:r>
              <a:rPr lang="en-US" dirty="0"/>
              <a:t>2.2</a:t>
            </a:r>
          </a:p>
          <a:p>
            <a:pPr algn="ctr"/>
            <a:r>
              <a:rPr lang="en-US" dirty="0"/>
              <a:t>2.07 mm </a:t>
            </a:r>
          </a:p>
          <a:p>
            <a:pPr algn="ctr"/>
            <a:r>
              <a:rPr lang="en-US" dirty="0"/>
              <a:t>specimen</a:t>
            </a:r>
          </a:p>
        </p:txBody>
      </p:sp>
      <p:sp>
        <p:nvSpPr>
          <p:cNvPr id="58" name="TextBox 57"/>
          <p:cNvSpPr txBox="1"/>
          <p:nvPr/>
        </p:nvSpPr>
        <p:spPr>
          <a:xfrm>
            <a:off x="26578881" y="8658974"/>
            <a:ext cx="1680399" cy="923330"/>
          </a:xfrm>
          <a:prstGeom prst="rect">
            <a:avLst/>
          </a:prstGeom>
          <a:noFill/>
        </p:spPr>
        <p:txBody>
          <a:bodyPr wrap="square" rtlCol="0">
            <a:spAutoFit/>
          </a:bodyPr>
          <a:lstStyle/>
          <a:p>
            <a:pPr algn="ctr"/>
            <a:r>
              <a:rPr lang="en-US" dirty="0"/>
              <a:t>2.3</a:t>
            </a:r>
          </a:p>
          <a:p>
            <a:pPr algn="ctr"/>
            <a:r>
              <a:rPr lang="en-US" dirty="0"/>
              <a:t>3.53 mm </a:t>
            </a:r>
          </a:p>
          <a:p>
            <a:pPr algn="ctr"/>
            <a:r>
              <a:rPr lang="en-US" dirty="0"/>
              <a:t>specimen</a:t>
            </a:r>
          </a:p>
        </p:txBody>
      </p:sp>
      <p:sp>
        <p:nvSpPr>
          <p:cNvPr id="59" name="TextBox 58"/>
          <p:cNvSpPr txBox="1"/>
          <p:nvPr/>
        </p:nvSpPr>
        <p:spPr>
          <a:xfrm>
            <a:off x="28366921" y="8658974"/>
            <a:ext cx="1680399" cy="923330"/>
          </a:xfrm>
          <a:prstGeom prst="rect">
            <a:avLst/>
          </a:prstGeom>
          <a:noFill/>
        </p:spPr>
        <p:txBody>
          <a:bodyPr wrap="square" rtlCol="0">
            <a:spAutoFit/>
          </a:bodyPr>
          <a:lstStyle/>
          <a:p>
            <a:pPr algn="ctr"/>
            <a:r>
              <a:rPr lang="en-US" dirty="0"/>
              <a:t>2.4</a:t>
            </a:r>
          </a:p>
          <a:p>
            <a:pPr algn="ctr"/>
            <a:r>
              <a:rPr lang="en-US" dirty="0"/>
              <a:t>5.17 mm </a:t>
            </a:r>
          </a:p>
          <a:p>
            <a:pPr algn="ctr"/>
            <a:r>
              <a:rPr lang="en-US" dirty="0"/>
              <a:t>specimen</a:t>
            </a:r>
          </a:p>
        </p:txBody>
      </p:sp>
      <p:grpSp>
        <p:nvGrpSpPr>
          <p:cNvPr id="2061" name="Group 2060"/>
          <p:cNvGrpSpPr/>
          <p:nvPr/>
        </p:nvGrpSpPr>
        <p:grpSpPr>
          <a:xfrm>
            <a:off x="15551066" y="9670076"/>
            <a:ext cx="14542377" cy="4779733"/>
            <a:chOff x="15662699" y="11628723"/>
            <a:chExt cx="14542377" cy="4779733"/>
          </a:xfrm>
        </p:grpSpPr>
        <p:grpSp>
          <p:nvGrpSpPr>
            <p:cNvPr id="2056" name="Group 2055"/>
            <p:cNvGrpSpPr/>
            <p:nvPr/>
          </p:nvGrpSpPr>
          <p:grpSpPr>
            <a:xfrm>
              <a:off x="15719414" y="12004021"/>
              <a:ext cx="14374029" cy="3447370"/>
              <a:chOff x="15743113" y="8338644"/>
              <a:chExt cx="14374029" cy="3447370"/>
            </a:xfrm>
          </p:grpSpPr>
          <p:grpSp>
            <p:nvGrpSpPr>
              <p:cNvPr id="2048" name="Group 2047"/>
              <p:cNvGrpSpPr/>
              <p:nvPr/>
            </p:nvGrpSpPr>
            <p:grpSpPr>
              <a:xfrm>
                <a:off x="15743113" y="8338644"/>
                <a:ext cx="7092370" cy="3430038"/>
                <a:chOff x="15181482" y="13352294"/>
                <a:chExt cx="12286467" cy="5942026"/>
              </a:xfrm>
            </p:grpSpPr>
            <p:pic>
              <p:nvPicPr>
                <p:cNvPr id="16" name="Picture 15"/>
                <p:cNvPicPr>
                  <a:picLocks noChangeAspect="1"/>
                </p:cNvPicPr>
                <p:nvPr/>
              </p:nvPicPr>
              <p:blipFill rotWithShape="1">
                <a:blip r:embed="rId24" cstate="print">
                  <a:extLst>
                    <a:ext uri="{BEBA8EAE-BF5A-486C-A8C5-ECC9F3942E4B}">
                      <a14:imgProps xmlns:a14="http://schemas.microsoft.com/office/drawing/2010/main">
                        <a14:imgLayer r:embed="rId25">
                          <a14:imgEffect>
                            <a14:backgroundRemoval t="2635" b="96048" l="21609" r="83824">
                              <a14:foregroundMark x1="76144" y1="5515" x2="76144" y2="5515"/>
                              <a14:backgroundMark x1="71201" y1="63235" x2="71201" y2="63235"/>
                              <a14:backgroundMark x1="70792" y1="82292" x2="70792" y2="82292"/>
                            </a14:backgroundRemoval>
                          </a14:imgEffect>
                        </a14:imgLayer>
                      </a14:imgProps>
                    </a:ext>
                    <a:ext uri="{28A0092B-C50C-407E-A947-70E740481C1C}">
                      <a14:useLocalDpi xmlns:a14="http://schemas.microsoft.com/office/drawing/2010/main" val="0"/>
                    </a:ext>
                  </a:extLst>
                </a:blip>
                <a:srcRect l="23642" t="4407" r="17862" b="6901"/>
                <a:stretch/>
              </p:blipFill>
              <p:spPr>
                <a:xfrm>
                  <a:off x="15181482" y="13394191"/>
                  <a:ext cx="2909040" cy="5881004"/>
                </a:xfrm>
                <a:prstGeom prst="rect">
                  <a:avLst/>
                </a:prstGeom>
              </p:spPr>
            </p:pic>
            <p:pic>
              <p:nvPicPr>
                <p:cNvPr id="19" name="Picture 18"/>
                <p:cNvPicPr>
                  <a:picLocks noChangeAspect="1"/>
                </p:cNvPicPr>
                <p:nvPr/>
              </p:nvPicPr>
              <p:blipFill rotWithShape="1">
                <a:blip r:embed="rId26" cstate="print">
                  <a:extLst>
                    <a:ext uri="{BEBA8EAE-BF5A-486C-A8C5-ECC9F3942E4B}">
                      <a14:imgProps xmlns:a14="http://schemas.microsoft.com/office/drawing/2010/main">
                        <a14:imgLayer r:embed="rId27">
                          <a14:imgEffect>
                            <a14:backgroundRemoval t="4596" b="99571" l="17565" r="81291">
                              <a14:foregroundMark x1="69240" y1="6587" x2="69240" y2="6587"/>
                              <a14:foregroundMark x1="74877" y1="6189" x2="74877" y2="6189"/>
                              <a14:foregroundMark x1="60743" y1="6036" x2="60743" y2="6036"/>
                            </a14:backgroundRemoval>
                          </a14:imgEffect>
                        </a14:imgLayer>
                      </a14:imgProps>
                    </a:ext>
                    <a:ext uri="{28A0092B-C50C-407E-A947-70E740481C1C}">
                      <a14:useLocalDpi xmlns:a14="http://schemas.microsoft.com/office/drawing/2010/main" val="0"/>
                    </a:ext>
                  </a:extLst>
                </a:blip>
                <a:srcRect l="20050" t="5401" r="20038" b="3957"/>
                <a:stretch/>
              </p:blipFill>
              <p:spPr>
                <a:xfrm>
                  <a:off x="18200806" y="13387956"/>
                  <a:ext cx="2927953" cy="5906364"/>
                </a:xfrm>
                <a:prstGeom prst="rect">
                  <a:avLst/>
                </a:prstGeom>
              </p:spPr>
            </p:pic>
            <p:pic>
              <p:nvPicPr>
                <p:cNvPr id="20" name="Picture 19"/>
                <p:cNvPicPr>
                  <a:picLocks noChangeAspect="1"/>
                </p:cNvPicPr>
                <p:nvPr/>
              </p:nvPicPr>
              <p:blipFill rotWithShape="1">
                <a:blip r:embed="rId28" cstate="print">
                  <a:extLst>
                    <a:ext uri="{BEBA8EAE-BF5A-486C-A8C5-ECC9F3942E4B}">
                      <a14:imgProps xmlns:a14="http://schemas.microsoft.com/office/drawing/2010/main">
                        <a14:imgLayer r:embed="rId29">
                          <a14:imgEffect>
                            <a14:backgroundRemoval t="2788" b="96538" l="18546" r="82966">
                              <a14:foregroundMark x1="75000" y1="5576" x2="75000" y2="5576"/>
                              <a14:backgroundMark x1="67402" y1="64369" x2="67402" y2="64369"/>
                              <a14:backgroundMark x1="68668" y1="84161" x2="68668" y2="84161"/>
                            </a14:backgroundRemoval>
                          </a14:imgEffect>
                        </a14:imgLayer>
                      </a14:imgProps>
                    </a:ext>
                    <a:ext uri="{28A0092B-C50C-407E-A947-70E740481C1C}">
                      <a14:useLocalDpi xmlns:a14="http://schemas.microsoft.com/office/drawing/2010/main" val="0"/>
                    </a:ext>
                  </a:extLst>
                </a:blip>
                <a:srcRect l="19835" t="3701" r="19330" b="7910"/>
                <a:stretch/>
              </p:blipFill>
              <p:spPr>
                <a:xfrm>
                  <a:off x="21246023" y="13352294"/>
                  <a:ext cx="3057437" cy="5922901"/>
                </a:xfrm>
                <a:prstGeom prst="rect">
                  <a:avLst/>
                </a:prstGeom>
              </p:spPr>
            </p:pic>
            <p:pic>
              <p:nvPicPr>
                <p:cNvPr id="21" name="Picture 20"/>
                <p:cNvPicPr>
                  <a:picLocks noChangeAspect="1"/>
                </p:cNvPicPr>
                <p:nvPr/>
              </p:nvPicPr>
              <p:blipFill rotWithShape="1">
                <a:blip r:embed="rId30" cstate="print">
                  <a:extLst>
                    <a:ext uri="{BEBA8EAE-BF5A-486C-A8C5-ECC9F3942E4B}">
                      <a14:imgProps xmlns:a14="http://schemas.microsoft.com/office/drawing/2010/main">
                        <a14:imgLayer r:embed="rId31">
                          <a14:imgEffect>
                            <a14:backgroundRemoval t="2543" b="98836" l="19690" r="83824">
                              <a14:backgroundMark x1="70139" y1="66973" x2="70139" y2="66973"/>
                              <a14:backgroundMark x1="69730" y1="85876" x2="69730" y2="85876"/>
                            </a14:backgroundRemoval>
                          </a14:imgEffect>
                        </a14:imgLayer>
                      </a14:imgProps>
                    </a:ext>
                    <a:ext uri="{28A0092B-C50C-407E-A947-70E740481C1C}">
                      <a14:useLocalDpi xmlns:a14="http://schemas.microsoft.com/office/drawing/2010/main" val="0"/>
                    </a:ext>
                  </a:extLst>
                </a:blip>
                <a:srcRect l="21898" t="5266" r="15809" b="4399"/>
                <a:stretch/>
              </p:blipFill>
              <p:spPr>
                <a:xfrm>
                  <a:off x="24409584" y="13361792"/>
                  <a:ext cx="3058365" cy="5913403"/>
                </a:xfrm>
                <a:prstGeom prst="rect">
                  <a:avLst/>
                </a:prstGeom>
              </p:spPr>
            </p:pic>
          </p:grpSp>
          <p:grpSp>
            <p:nvGrpSpPr>
              <p:cNvPr id="2053" name="Group 2052"/>
              <p:cNvGrpSpPr/>
              <p:nvPr/>
            </p:nvGrpSpPr>
            <p:grpSpPr>
              <a:xfrm>
                <a:off x="23291169" y="8338644"/>
                <a:ext cx="6825973" cy="3447370"/>
                <a:chOff x="15825747" y="15944399"/>
                <a:chExt cx="11979993" cy="6050342"/>
              </a:xfrm>
            </p:grpSpPr>
            <p:pic>
              <p:nvPicPr>
                <p:cNvPr id="24" name="Picture 23"/>
                <p:cNvPicPr>
                  <a:picLocks noChangeAspect="1"/>
                </p:cNvPicPr>
                <p:nvPr/>
              </p:nvPicPr>
              <p:blipFill rotWithShape="1">
                <a:blip r:embed="rId32" cstate="print">
                  <a:extLst>
                    <a:ext uri="{BEBA8EAE-BF5A-486C-A8C5-ECC9F3942E4B}">
                      <a14:imgProps xmlns:a14="http://schemas.microsoft.com/office/drawing/2010/main">
                        <a14:imgLayer r:embed="rId33">
                          <a14:imgEffect>
                            <a14:backgroundRemoval t="1440" b="98775" l="22181" r="86193"/>
                          </a14:imgEffect>
                        </a14:imgLayer>
                      </a14:imgProps>
                    </a:ext>
                    <a:ext uri="{28A0092B-C50C-407E-A947-70E740481C1C}">
                      <a14:useLocalDpi xmlns:a14="http://schemas.microsoft.com/office/drawing/2010/main" val="0"/>
                    </a:ext>
                  </a:extLst>
                </a:blip>
                <a:srcRect l="23262" t="3187" r="16539" b="2614"/>
                <a:stretch/>
              </p:blipFill>
              <p:spPr>
                <a:xfrm>
                  <a:off x="15825747" y="15952859"/>
                  <a:ext cx="2895817" cy="6041881"/>
                </a:xfrm>
                <a:prstGeom prst="rect">
                  <a:avLst/>
                </a:prstGeom>
              </p:spPr>
            </p:pic>
            <p:pic>
              <p:nvPicPr>
                <p:cNvPr id="25" name="Picture 24"/>
                <p:cNvPicPr>
                  <a:picLocks noChangeAspect="1"/>
                </p:cNvPicPr>
                <p:nvPr/>
              </p:nvPicPr>
              <p:blipFill rotWithShape="1">
                <a:blip r:embed="rId34" cstate="print">
                  <a:extLst>
                    <a:ext uri="{BEBA8EAE-BF5A-486C-A8C5-ECC9F3942E4B}">
                      <a14:imgProps xmlns:a14="http://schemas.microsoft.com/office/drawing/2010/main">
                        <a14:imgLayer r:embed="rId35">
                          <a14:imgEffect>
                            <a14:backgroundRemoval t="276" b="96293" l="20711" r="84436"/>
                          </a14:imgEffect>
                        </a14:imgLayer>
                      </a14:imgProps>
                    </a:ext>
                    <a:ext uri="{28A0092B-C50C-407E-A947-70E740481C1C}">
                      <a14:useLocalDpi xmlns:a14="http://schemas.microsoft.com/office/drawing/2010/main" val="0"/>
                    </a:ext>
                  </a:extLst>
                </a:blip>
                <a:srcRect l="23216" t="1212" r="17636" b="7322"/>
                <a:stretch/>
              </p:blipFill>
              <p:spPr>
                <a:xfrm>
                  <a:off x="18824013" y="15952859"/>
                  <a:ext cx="2930270" cy="6041881"/>
                </a:xfrm>
                <a:prstGeom prst="rect">
                  <a:avLst/>
                </a:prstGeom>
              </p:spPr>
            </p:pic>
            <p:pic>
              <p:nvPicPr>
                <p:cNvPr id="13" name="Picture 12"/>
                <p:cNvPicPr>
                  <a:picLocks noChangeAspect="1"/>
                </p:cNvPicPr>
                <p:nvPr/>
              </p:nvPicPr>
              <p:blipFill rotWithShape="1">
                <a:blip r:embed="rId36" cstate="print">
                  <a:extLst>
                    <a:ext uri="{BEBA8EAE-BF5A-486C-A8C5-ECC9F3942E4B}">
                      <a14:imgProps xmlns:a14="http://schemas.microsoft.com/office/drawing/2010/main">
                        <a14:imgLayer r:embed="rId37">
                          <a14:imgEffect>
                            <a14:backgroundRemoval t="184" b="99142" l="22590" r="84191"/>
                          </a14:imgEffect>
                        </a14:imgLayer>
                      </a14:imgProps>
                    </a:ext>
                    <a:ext uri="{28A0092B-C50C-407E-A947-70E740481C1C}">
                      <a14:useLocalDpi xmlns:a14="http://schemas.microsoft.com/office/drawing/2010/main" val="0"/>
                    </a:ext>
                  </a:extLst>
                </a:blip>
                <a:srcRect l="25893" t="5095" r="18031" b="4772"/>
                <a:stretch/>
              </p:blipFill>
              <p:spPr>
                <a:xfrm>
                  <a:off x="21862059" y="15944399"/>
                  <a:ext cx="2823111" cy="6050342"/>
                </a:xfrm>
                <a:prstGeom prst="rect">
                  <a:avLst/>
                </a:prstGeom>
              </p:spPr>
            </p:pic>
            <p:pic>
              <p:nvPicPr>
                <p:cNvPr id="27" name="Picture 26"/>
                <p:cNvPicPr>
                  <a:picLocks noChangeAspect="1"/>
                </p:cNvPicPr>
                <p:nvPr/>
              </p:nvPicPr>
              <p:blipFill rotWithShape="1">
                <a:blip r:embed="rId38" cstate="print">
                  <a:extLst>
                    <a:ext uri="{BEBA8EAE-BF5A-486C-A8C5-ECC9F3942E4B}">
                      <a14:imgProps xmlns:a14="http://schemas.microsoft.com/office/drawing/2010/main">
                        <a14:imgLayer r:embed="rId39">
                          <a14:imgEffect>
                            <a14:backgroundRemoval t="368" b="99418" l="22876" r="87418">
                              <a14:backgroundMark x1="73652" y1="66789" x2="73652" y2="66789"/>
                              <a14:backgroundMark x1="73325" y1="86918" x2="73325" y2="86918"/>
                            </a14:backgroundRemoval>
                          </a14:imgEffect>
                        </a14:imgLayer>
                      </a14:imgProps>
                    </a:ext>
                    <a:ext uri="{28A0092B-C50C-407E-A947-70E740481C1C}">
                      <a14:useLocalDpi xmlns:a14="http://schemas.microsoft.com/office/drawing/2010/main" val="0"/>
                    </a:ext>
                  </a:extLst>
                </a:blip>
                <a:srcRect l="24285" t="2232" r="12670" b="3209"/>
                <a:stretch/>
              </p:blipFill>
              <p:spPr>
                <a:xfrm>
                  <a:off x="24784541" y="15952859"/>
                  <a:ext cx="3021199" cy="6041881"/>
                </a:xfrm>
                <a:prstGeom prst="rect">
                  <a:avLst/>
                </a:prstGeom>
              </p:spPr>
            </p:pic>
          </p:grpSp>
        </p:grpSp>
        <p:sp>
          <p:nvSpPr>
            <p:cNvPr id="60" name="TextBox 59"/>
            <p:cNvSpPr txBox="1"/>
            <p:nvPr/>
          </p:nvSpPr>
          <p:spPr>
            <a:xfrm>
              <a:off x="15719413" y="11628723"/>
              <a:ext cx="6445671" cy="369332"/>
            </a:xfrm>
            <a:prstGeom prst="rect">
              <a:avLst/>
            </a:prstGeom>
            <a:noFill/>
          </p:spPr>
          <p:txBody>
            <a:bodyPr wrap="square" rtlCol="0">
              <a:spAutoFit/>
            </a:bodyPr>
            <a:lstStyle/>
            <a:p>
              <a:r>
                <a:rPr lang="en-US" dirty="0"/>
                <a:t>Figure 3: hexagonal lattice, pre mechanical experiment</a:t>
              </a:r>
            </a:p>
          </p:txBody>
        </p:sp>
        <p:sp>
          <p:nvSpPr>
            <p:cNvPr id="61" name="TextBox 60"/>
            <p:cNvSpPr txBox="1"/>
            <p:nvPr/>
          </p:nvSpPr>
          <p:spPr>
            <a:xfrm>
              <a:off x="23249501" y="11643648"/>
              <a:ext cx="6503931" cy="369332"/>
            </a:xfrm>
            <a:prstGeom prst="rect">
              <a:avLst/>
            </a:prstGeom>
            <a:noFill/>
          </p:spPr>
          <p:txBody>
            <a:bodyPr wrap="square" rtlCol="0">
              <a:spAutoFit/>
            </a:bodyPr>
            <a:lstStyle/>
            <a:p>
              <a:r>
                <a:rPr lang="en-US" dirty="0"/>
                <a:t>Figure 4: hexagonal lattice, post mechanical experiment </a:t>
              </a:r>
            </a:p>
          </p:txBody>
        </p:sp>
        <p:sp>
          <p:nvSpPr>
            <p:cNvPr id="62" name="TextBox 61"/>
            <p:cNvSpPr txBox="1"/>
            <p:nvPr/>
          </p:nvSpPr>
          <p:spPr>
            <a:xfrm>
              <a:off x="23246683" y="15464985"/>
              <a:ext cx="1680399" cy="923330"/>
            </a:xfrm>
            <a:prstGeom prst="rect">
              <a:avLst/>
            </a:prstGeom>
            <a:noFill/>
          </p:spPr>
          <p:txBody>
            <a:bodyPr wrap="square" rtlCol="0">
              <a:spAutoFit/>
            </a:bodyPr>
            <a:lstStyle/>
            <a:p>
              <a:pPr algn="ctr"/>
              <a:r>
                <a:rPr lang="en-US" dirty="0"/>
                <a:t>4.1</a:t>
              </a:r>
            </a:p>
            <a:p>
              <a:pPr algn="ctr"/>
              <a:r>
                <a:rPr lang="en-US" dirty="0"/>
                <a:t>0.600 mm </a:t>
              </a:r>
            </a:p>
            <a:p>
              <a:pPr algn="ctr"/>
              <a:r>
                <a:rPr lang="en-US" dirty="0"/>
                <a:t>specimen</a:t>
              </a:r>
            </a:p>
          </p:txBody>
        </p:sp>
        <p:sp>
          <p:nvSpPr>
            <p:cNvPr id="63" name="TextBox 62"/>
            <p:cNvSpPr txBox="1"/>
            <p:nvPr/>
          </p:nvSpPr>
          <p:spPr>
            <a:xfrm>
              <a:off x="24903565" y="15485126"/>
              <a:ext cx="1680399" cy="923330"/>
            </a:xfrm>
            <a:prstGeom prst="rect">
              <a:avLst/>
            </a:prstGeom>
            <a:noFill/>
          </p:spPr>
          <p:txBody>
            <a:bodyPr wrap="square" rtlCol="0">
              <a:spAutoFit/>
            </a:bodyPr>
            <a:lstStyle/>
            <a:p>
              <a:pPr algn="ctr"/>
              <a:r>
                <a:rPr lang="en-US" dirty="0"/>
                <a:t>4.2</a:t>
              </a:r>
            </a:p>
            <a:p>
              <a:pPr algn="ctr"/>
              <a:r>
                <a:rPr lang="en-US" dirty="0"/>
                <a:t>1.52 mm </a:t>
              </a:r>
            </a:p>
            <a:p>
              <a:pPr algn="ctr"/>
              <a:r>
                <a:rPr lang="en-US" dirty="0"/>
                <a:t>specimen</a:t>
              </a:r>
            </a:p>
          </p:txBody>
        </p:sp>
        <p:sp>
          <p:nvSpPr>
            <p:cNvPr id="64" name="TextBox 63"/>
            <p:cNvSpPr txBox="1"/>
            <p:nvPr/>
          </p:nvSpPr>
          <p:spPr>
            <a:xfrm>
              <a:off x="26736637" y="15485126"/>
              <a:ext cx="1680399" cy="923330"/>
            </a:xfrm>
            <a:prstGeom prst="rect">
              <a:avLst/>
            </a:prstGeom>
            <a:noFill/>
          </p:spPr>
          <p:txBody>
            <a:bodyPr wrap="square" rtlCol="0">
              <a:spAutoFit/>
            </a:bodyPr>
            <a:lstStyle/>
            <a:p>
              <a:pPr algn="ctr"/>
              <a:r>
                <a:rPr lang="en-US" dirty="0"/>
                <a:t>4.3</a:t>
              </a:r>
            </a:p>
            <a:p>
              <a:pPr algn="ctr"/>
              <a:r>
                <a:rPr lang="en-US" dirty="0"/>
                <a:t>2.52 mm </a:t>
              </a:r>
            </a:p>
            <a:p>
              <a:pPr algn="ctr"/>
              <a:r>
                <a:rPr lang="en-US" dirty="0"/>
                <a:t>specimen</a:t>
              </a:r>
            </a:p>
          </p:txBody>
        </p:sp>
        <p:sp>
          <p:nvSpPr>
            <p:cNvPr id="65" name="TextBox 64"/>
            <p:cNvSpPr txBox="1"/>
            <p:nvPr/>
          </p:nvSpPr>
          <p:spPr>
            <a:xfrm>
              <a:off x="28524677" y="15485126"/>
              <a:ext cx="1680399" cy="923330"/>
            </a:xfrm>
            <a:prstGeom prst="rect">
              <a:avLst/>
            </a:prstGeom>
            <a:noFill/>
          </p:spPr>
          <p:txBody>
            <a:bodyPr wrap="square" rtlCol="0">
              <a:spAutoFit/>
            </a:bodyPr>
            <a:lstStyle/>
            <a:p>
              <a:pPr algn="ctr"/>
              <a:r>
                <a:rPr lang="en-US" dirty="0"/>
                <a:t>4.4</a:t>
              </a:r>
            </a:p>
            <a:p>
              <a:pPr algn="ctr"/>
              <a:r>
                <a:rPr lang="en-US" dirty="0"/>
                <a:t>3.48 mm </a:t>
              </a:r>
            </a:p>
            <a:p>
              <a:pPr algn="ctr"/>
              <a:r>
                <a:rPr lang="en-US" dirty="0"/>
                <a:t>specimen</a:t>
              </a:r>
            </a:p>
          </p:txBody>
        </p:sp>
        <p:sp>
          <p:nvSpPr>
            <p:cNvPr id="66" name="TextBox 65"/>
            <p:cNvSpPr txBox="1"/>
            <p:nvPr/>
          </p:nvSpPr>
          <p:spPr>
            <a:xfrm>
              <a:off x="15662699" y="15423019"/>
              <a:ext cx="1680399" cy="923330"/>
            </a:xfrm>
            <a:prstGeom prst="rect">
              <a:avLst/>
            </a:prstGeom>
            <a:noFill/>
          </p:spPr>
          <p:txBody>
            <a:bodyPr wrap="square" rtlCol="0">
              <a:spAutoFit/>
            </a:bodyPr>
            <a:lstStyle/>
            <a:p>
              <a:pPr algn="ctr"/>
              <a:r>
                <a:rPr lang="en-US" dirty="0"/>
                <a:t>3.1</a:t>
              </a:r>
            </a:p>
            <a:p>
              <a:pPr algn="ctr"/>
              <a:r>
                <a:rPr lang="en-US" dirty="0"/>
                <a:t>0.600 mm </a:t>
              </a:r>
            </a:p>
            <a:p>
              <a:pPr algn="ctr"/>
              <a:r>
                <a:rPr lang="en-US" dirty="0"/>
                <a:t>specimen</a:t>
              </a:r>
            </a:p>
          </p:txBody>
        </p:sp>
        <p:sp>
          <p:nvSpPr>
            <p:cNvPr id="67" name="TextBox 66"/>
            <p:cNvSpPr txBox="1"/>
            <p:nvPr/>
          </p:nvSpPr>
          <p:spPr>
            <a:xfrm>
              <a:off x="17319581" y="15443160"/>
              <a:ext cx="1680399" cy="923330"/>
            </a:xfrm>
            <a:prstGeom prst="rect">
              <a:avLst/>
            </a:prstGeom>
            <a:noFill/>
          </p:spPr>
          <p:txBody>
            <a:bodyPr wrap="square" rtlCol="0">
              <a:spAutoFit/>
            </a:bodyPr>
            <a:lstStyle/>
            <a:p>
              <a:pPr algn="ctr"/>
              <a:r>
                <a:rPr lang="en-US" dirty="0"/>
                <a:t>3.2</a:t>
              </a:r>
            </a:p>
            <a:p>
              <a:pPr algn="ctr"/>
              <a:r>
                <a:rPr lang="en-US" dirty="0"/>
                <a:t>1.52 mm </a:t>
              </a:r>
            </a:p>
            <a:p>
              <a:pPr algn="ctr"/>
              <a:r>
                <a:rPr lang="en-US" dirty="0"/>
                <a:t>specimen</a:t>
              </a:r>
            </a:p>
          </p:txBody>
        </p:sp>
        <p:sp>
          <p:nvSpPr>
            <p:cNvPr id="68" name="TextBox 67"/>
            <p:cNvSpPr txBox="1"/>
            <p:nvPr/>
          </p:nvSpPr>
          <p:spPr>
            <a:xfrm>
              <a:off x="19152653" y="15443160"/>
              <a:ext cx="1680399" cy="923330"/>
            </a:xfrm>
            <a:prstGeom prst="rect">
              <a:avLst/>
            </a:prstGeom>
            <a:noFill/>
          </p:spPr>
          <p:txBody>
            <a:bodyPr wrap="square" rtlCol="0">
              <a:spAutoFit/>
            </a:bodyPr>
            <a:lstStyle/>
            <a:p>
              <a:pPr algn="ctr"/>
              <a:r>
                <a:rPr lang="en-US" dirty="0"/>
                <a:t>3.3</a:t>
              </a:r>
            </a:p>
            <a:p>
              <a:pPr algn="ctr"/>
              <a:r>
                <a:rPr lang="en-US" dirty="0"/>
                <a:t>2.52 mm </a:t>
              </a:r>
            </a:p>
            <a:p>
              <a:pPr algn="ctr"/>
              <a:r>
                <a:rPr lang="en-US" dirty="0"/>
                <a:t>specimen</a:t>
              </a:r>
            </a:p>
          </p:txBody>
        </p:sp>
        <p:sp>
          <p:nvSpPr>
            <p:cNvPr id="69" name="TextBox 68"/>
            <p:cNvSpPr txBox="1"/>
            <p:nvPr/>
          </p:nvSpPr>
          <p:spPr>
            <a:xfrm>
              <a:off x="20940693" y="15443160"/>
              <a:ext cx="1680399" cy="923330"/>
            </a:xfrm>
            <a:prstGeom prst="rect">
              <a:avLst/>
            </a:prstGeom>
            <a:noFill/>
          </p:spPr>
          <p:txBody>
            <a:bodyPr wrap="square" rtlCol="0">
              <a:spAutoFit/>
            </a:bodyPr>
            <a:lstStyle/>
            <a:p>
              <a:pPr algn="ctr"/>
              <a:r>
                <a:rPr lang="en-US" dirty="0"/>
                <a:t>3.4</a:t>
              </a:r>
            </a:p>
            <a:p>
              <a:pPr algn="ctr"/>
              <a:r>
                <a:rPr lang="en-US" dirty="0"/>
                <a:t>3.48 mm </a:t>
              </a:r>
            </a:p>
            <a:p>
              <a:pPr algn="ctr"/>
              <a:r>
                <a:rPr lang="en-US" dirty="0"/>
                <a:t>specimen</a:t>
              </a:r>
            </a:p>
          </p:txBody>
        </p:sp>
      </p:grpSp>
      <p:graphicFrame>
        <p:nvGraphicFramePr>
          <p:cNvPr id="72" name="Table 71"/>
          <p:cNvGraphicFramePr>
            <a:graphicFrameLocks noGrp="1"/>
          </p:cNvGraphicFramePr>
          <p:nvPr>
            <p:extLst>
              <p:ext uri="{D42A27DB-BD31-4B8C-83A1-F6EECF244321}">
                <p14:modId xmlns:p14="http://schemas.microsoft.com/office/powerpoint/2010/main" val="1131403680"/>
              </p:ext>
            </p:extLst>
          </p:nvPr>
        </p:nvGraphicFramePr>
        <p:xfrm>
          <a:off x="1462366" y="27221809"/>
          <a:ext cx="13198239" cy="3798499"/>
        </p:xfrm>
        <a:graphic>
          <a:graphicData uri="http://schemas.openxmlformats.org/drawingml/2006/table">
            <a:tbl>
              <a:tblPr firstRow="1" firstCol="1" bandRow="1">
                <a:tableStyleId>{5940675A-B579-460E-94D1-54222C63F5DA}</a:tableStyleId>
              </a:tblPr>
              <a:tblGrid>
                <a:gridCol w="1603135">
                  <a:extLst>
                    <a:ext uri="{9D8B030D-6E8A-4147-A177-3AD203B41FA5}">
                      <a16:colId xmlns="" xmlns:a16="http://schemas.microsoft.com/office/drawing/2014/main" val="2710827382"/>
                    </a:ext>
                  </a:extLst>
                </a:gridCol>
                <a:gridCol w="1449388">
                  <a:extLst>
                    <a:ext uri="{9D8B030D-6E8A-4147-A177-3AD203B41FA5}">
                      <a16:colId xmlns="" xmlns:a16="http://schemas.microsoft.com/office/drawing/2014/main" val="2199021397"/>
                    </a:ext>
                  </a:extLst>
                </a:gridCol>
                <a:gridCol w="1449388">
                  <a:extLst>
                    <a:ext uri="{9D8B030D-6E8A-4147-A177-3AD203B41FA5}">
                      <a16:colId xmlns="" xmlns:a16="http://schemas.microsoft.com/office/drawing/2014/main" val="3367026484"/>
                    </a:ext>
                  </a:extLst>
                </a:gridCol>
                <a:gridCol w="1449388">
                  <a:extLst>
                    <a:ext uri="{9D8B030D-6E8A-4147-A177-3AD203B41FA5}">
                      <a16:colId xmlns="" xmlns:a16="http://schemas.microsoft.com/office/drawing/2014/main" val="1498279132"/>
                    </a:ext>
                  </a:extLst>
                </a:gridCol>
                <a:gridCol w="1449388">
                  <a:extLst>
                    <a:ext uri="{9D8B030D-6E8A-4147-A177-3AD203B41FA5}">
                      <a16:colId xmlns="" xmlns:a16="http://schemas.microsoft.com/office/drawing/2014/main" val="3440366312"/>
                    </a:ext>
                  </a:extLst>
                </a:gridCol>
                <a:gridCol w="1449388">
                  <a:extLst>
                    <a:ext uri="{9D8B030D-6E8A-4147-A177-3AD203B41FA5}">
                      <a16:colId xmlns="" xmlns:a16="http://schemas.microsoft.com/office/drawing/2014/main" val="923192537"/>
                    </a:ext>
                  </a:extLst>
                </a:gridCol>
                <a:gridCol w="1449388">
                  <a:extLst>
                    <a:ext uri="{9D8B030D-6E8A-4147-A177-3AD203B41FA5}">
                      <a16:colId xmlns="" xmlns:a16="http://schemas.microsoft.com/office/drawing/2014/main" val="3860684641"/>
                    </a:ext>
                  </a:extLst>
                </a:gridCol>
                <a:gridCol w="1449388">
                  <a:extLst>
                    <a:ext uri="{9D8B030D-6E8A-4147-A177-3AD203B41FA5}">
                      <a16:colId xmlns="" xmlns:a16="http://schemas.microsoft.com/office/drawing/2014/main" val="1690406573"/>
                    </a:ext>
                  </a:extLst>
                </a:gridCol>
                <a:gridCol w="1449388">
                  <a:extLst>
                    <a:ext uri="{9D8B030D-6E8A-4147-A177-3AD203B41FA5}">
                      <a16:colId xmlns="" xmlns:a16="http://schemas.microsoft.com/office/drawing/2014/main" val="3363158214"/>
                    </a:ext>
                  </a:extLst>
                </a:gridCol>
              </a:tblGrid>
              <a:tr h="573120">
                <a:tc>
                  <a:txBody>
                    <a:bodyPr/>
                    <a:lstStyle/>
                    <a:p>
                      <a:pPr marL="0" marR="0" algn="ctr">
                        <a:spcBef>
                          <a:spcPts val="0"/>
                        </a:spcBef>
                        <a:spcAft>
                          <a:spcPts val="0"/>
                        </a:spcAft>
                      </a:pPr>
                      <a:r>
                        <a:rPr lang="en-US" sz="2400" dirty="0">
                          <a:effectLst/>
                        </a:rPr>
                        <a:t> </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gridSpan="4">
                  <a:txBody>
                    <a:bodyPr/>
                    <a:lstStyle/>
                    <a:p>
                      <a:pPr marL="0" marR="0" algn="ctr">
                        <a:spcBef>
                          <a:spcPts val="0"/>
                        </a:spcBef>
                        <a:spcAft>
                          <a:spcPts val="0"/>
                        </a:spcAft>
                      </a:pPr>
                      <a:r>
                        <a:rPr lang="en-US" sz="2400" b="1" dirty="0">
                          <a:effectLst/>
                        </a:rPr>
                        <a:t>Square Lattice</a:t>
                      </a:r>
                      <a:endParaRPr lang="en-US" sz="2400" b="1" dirty="0">
                        <a:effectLst/>
                        <a:latin typeface="Century Gothic" panose="020B0502020202020204" pitchFamily="34" charset="0"/>
                        <a:ea typeface="MS Mincho"/>
                        <a:cs typeface="Times New Roman" panose="02020603050405020304" pitchFamily="18" charset="0"/>
                      </a:endParaRPr>
                    </a:p>
                  </a:txBody>
                  <a:tcPr marL="68580" marR="68580" marT="0" marB="0" anchor="ctr">
                    <a:lnR w="28575" cap="flat" cmpd="sng" algn="ctr">
                      <a:solidFill>
                        <a:schemeClr val="tx1"/>
                      </a:solidFill>
                      <a:prstDash val="solid"/>
                      <a:round/>
                      <a:headEnd type="none" w="med" len="med"/>
                      <a:tailEnd type="none" w="med" len="med"/>
                    </a:lnR>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algn="ctr">
                        <a:spcBef>
                          <a:spcPts val="0"/>
                        </a:spcBef>
                        <a:spcAft>
                          <a:spcPts val="0"/>
                        </a:spcAft>
                      </a:pPr>
                      <a:r>
                        <a:rPr lang="en-US" sz="2400" b="1" dirty="0">
                          <a:effectLst/>
                        </a:rPr>
                        <a:t>Hexagonal Lattice</a:t>
                      </a:r>
                      <a:endParaRPr lang="en-US" sz="2400" b="1" dirty="0">
                        <a:effectLst/>
                        <a:latin typeface="Century Gothic" panose="020B0502020202020204" pitchFamily="34" charset="0"/>
                        <a:ea typeface="MS Mincho"/>
                        <a:cs typeface="Times New Roman" panose="02020603050405020304" pitchFamily="18" charset="0"/>
                      </a:endParaRPr>
                    </a:p>
                  </a:txBody>
                  <a:tcPr marL="68580" marR="68580" marT="0" marB="0" anchor="ctr">
                    <a:lnL w="28575" cap="flat" cmpd="sng" algn="ctr">
                      <a:solidFill>
                        <a:schemeClr val="tx1"/>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2546186444"/>
                  </a:ext>
                </a:extLst>
              </a:tr>
              <a:tr h="496189">
                <a:tc>
                  <a:txBody>
                    <a:bodyPr/>
                    <a:lstStyle/>
                    <a:p>
                      <a:pPr marL="0" marR="0" algn="ctr">
                        <a:spcBef>
                          <a:spcPts val="0"/>
                        </a:spcBef>
                        <a:spcAft>
                          <a:spcPts val="0"/>
                        </a:spcAft>
                      </a:pPr>
                      <a:r>
                        <a:rPr lang="en-US" sz="2400" b="1" dirty="0">
                          <a:effectLst/>
                          <a:latin typeface="Century Gothic" panose="020B0502020202020204" pitchFamily="34" charset="0"/>
                          <a:ea typeface="MS Mincho"/>
                          <a:cs typeface="Times New Roman" panose="02020603050405020304" pitchFamily="18" charset="0"/>
                        </a:rPr>
                        <a:t>Figure Number</a:t>
                      </a:r>
                    </a:p>
                  </a:txBody>
                  <a:tcPr marL="68580" marR="68580" marT="0" marB="0" anchor="ctr"/>
                </a:tc>
                <a:tc>
                  <a:txBody>
                    <a:bodyPr/>
                    <a:lstStyle/>
                    <a:p>
                      <a:pPr marL="0" marR="0" algn="ctr">
                        <a:spcBef>
                          <a:spcPts val="0"/>
                        </a:spcBef>
                        <a:spcAft>
                          <a:spcPts val="0"/>
                        </a:spcAft>
                      </a:pPr>
                      <a:r>
                        <a:rPr lang="en-US" sz="2400" dirty="0">
                          <a:effectLst/>
                          <a:latin typeface="Century Gothic" panose="020B0502020202020204" pitchFamily="34" charset="0"/>
                          <a:ea typeface="MS Mincho"/>
                          <a:cs typeface="Times New Roman" panose="02020603050405020304" pitchFamily="18" charset="0"/>
                        </a:rPr>
                        <a:t>1.1</a:t>
                      </a:r>
                    </a:p>
                  </a:txBody>
                  <a:tcPr marL="68580" marR="68580" marT="0" marB="0" anchor="ctr"/>
                </a:tc>
                <a:tc>
                  <a:txBody>
                    <a:bodyPr/>
                    <a:lstStyle/>
                    <a:p>
                      <a:pPr marL="0" marR="0" algn="ctr">
                        <a:spcBef>
                          <a:spcPts val="0"/>
                        </a:spcBef>
                        <a:spcAft>
                          <a:spcPts val="0"/>
                        </a:spcAft>
                      </a:pPr>
                      <a:r>
                        <a:rPr lang="en-US" sz="2400" dirty="0">
                          <a:effectLst/>
                          <a:latin typeface="Century Gothic" panose="020B0502020202020204" pitchFamily="34" charset="0"/>
                          <a:ea typeface="MS Mincho"/>
                          <a:cs typeface="Times New Roman" panose="02020603050405020304" pitchFamily="18" charset="0"/>
                        </a:rPr>
                        <a:t>1.2</a:t>
                      </a:r>
                    </a:p>
                  </a:txBody>
                  <a:tcPr marL="68580" marR="68580" marT="0" marB="0" anchor="ctr"/>
                </a:tc>
                <a:tc>
                  <a:txBody>
                    <a:bodyPr/>
                    <a:lstStyle/>
                    <a:p>
                      <a:pPr marL="0" marR="0" algn="ctr">
                        <a:spcBef>
                          <a:spcPts val="0"/>
                        </a:spcBef>
                        <a:spcAft>
                          <a:spcPts val="0"/>
                        </a:spcAft>
                      </a:pPr>
                      <a:r>
                        <a:rPr lang="en-US" sz="2400" dirty="0">
                          <a:effectLst/>
                          <a:latin typeface="Century Gothic" panose="020B0502020202020204" pitchFamily="34" charset="0"/>
                          <a:ea typeface="MS Mincho"/>
                          <a:cs typeface="Times New Roman" panose="02020603050405020304" pitchFamily="18" charset="0"/>
                        </a:rPr>
                        <a:t>1.3</a:t>
                      </a:r>
                    </a:p>
                  </a:txBody>
                  <a:tcPr marL="68580" marR="68580" marT="0" marB="0" anchor="ctr"/>
                </a:tc>
                <a:tc>
                  <a:txBody>
                    <a:bodyPr/>
                    <a:lstStyle/>
                    <a:p>
                      <a:pPr marL="0" marR="0" algn="ctr">
                        <a:spcBef>
                          <a:spcPts val="0"/>
                        </a:spcBef>
                        <a:spcAft>
                          <a:spcPts val="0"/>
                        </a:spcAft>
                      </a:pPr>
                      <a:r>
                        <a:rPr lang="en-US" sz="2400" dirty="0">
                          <a:effectLst/>
                          <a:latin typeface="Century Gothic" panose="020B0502020202020204" pitchFamily="34" charset="0"/>
                          <a:ea typeface="MS Mincho"/>
                          <a:cs typeface="Times New Roman" panose="02020603050405020304" pitchFamily="18" charset="0"/>
                        </a:rPr>
                        <a:t>1.4</a:t>
                      </a:r>
                    </a:p>
                  </a:txBody>
                  <a:tcPr marL="68580" marR="68580" marT="0" marB="0" anchor="ctr">
                    <a:lnR w="28575" cap="flat" cmpd="sng" algn="ctr">
                      <a:solidFill>
                        <a:schemeClr val="tx1"/>
                      </a:solidFill>
                      <a:prstDash val="solid"/>
                      <a:round/>
                      <a:headEnd type="none" w="med" len="med"/>
                      <a:tailEnd type="none" w="med" len="med"/>
                    </a:lnR>
                  </a:tcPr>
                </a:tc>
                <a:tc>
                  <a:txBody>
                    <a:bodyPr/>
                    <a:lstStyle/>
                    <a:p>
                      <a:pPr marL="0" marR="0" algn="ctr">
                        <a:spcBef>
                          <a:spcPts val="0"/>
                        </a:spcBef>
                        <a:spcAft>
                          <a:spcPts val="0"/>
                        </a:spcAft>
                      </a:pPr>
                      <a:r>
                        <a:rPr lang="en-US" sz="2400" dirty="0">
                          <a:effectLst/>
                          <a:latin typeface="Century Gothic" panose="020B0502020202020204" pitchFamily="34" charset="0"/>
                          <a:ea typeface="MS Mincho"/>
                          <a:cs typeface="Times New Roman" panose="02020603050405020304" pitchFamily="18" charset="0"/>
                        </a:rPr>
                        <a:t>3.1</a:t>
                      </a:r>
                    </a:p>
                  </a:txBody>
                  <a:tcPr marL="68580" marR="68580" marT="0" marB="0" anchor="ctr">
                    <a:lnL w="28575" cap="flat" cmpd="sng" algn="ctr">
                      <a:solidFill>
                        <a:schemeClr val="tx1"/>
                      </a:solidFill>
                      <a:prstDash val="solid"/>
                      <a:round/>
                      <a:headEnd type="none" w="med" len="med"/>
                      <a:tailEnd type="none" w="med" len="med"/>
                    </a:lnL>
                  </a:tcPr>
                </a:tc>
                <a:tc>
                  <a:txBody>
                    <a:bodyPr/>
                    <a:lstStyle/>
                    <a:p>
                      <a:pPr marL="0" marR="0" algn="ctr">
                        <a:spcBef>
                          <a:spcPts val="0"/>
                        </a:spcBef>
                        <a:spcAft>
                          <a:spcPts val="0"/>
                        </a:spcAft>
                      </a:pPr>
                      <a:r>
                        <a:rPr lang="en-US" sz="2400" dirty="0">
                          <a:effectLst/>
                          <a:latin typeface="Century Gothic" panose="020B0502020202020204" pitchFamily="34" charset="0"/>
                          <a:ea typeface="MS Mincho"/>
                          <a:cs typeface="Times New Roman" panose="02020603050405020304" pitchFamily="18" charset="0"/>
                        </a:rPr>
                        <a:t>3.2</a:t>
                      </a:r>
                    </a:p>
                  </a:txBody>
                  <a:tcPr marL="68580" marR="68580" marT="0" marB="0" anchor="ctr"/>
                </a:tc>
                <a:tc>
                  <a:txBody>
                    <a:bodyPr/>
                    <a:lstStyle/>
                    <a:p>
                      <a:pPr marL="0" marR="0" algn="ctr">
                        <a:spcBef>
                          <a:spcPts val="0"/>
                        </a:spcBef>
                        <a:spcAft>
                          <a:spcPts val="0"/>
                        </a:spcAft>
                      </a:pPr>
                      <a:r>
                        <a:rPr lang="en-US" sz="2400" dirty="0">
                          <a:effectLst/>
                          <a:latin typeface="Century Gothic" panose="020B0502020202020204" pitchFamily="34" charset="0"/>
                          <a:ea typeface="MS Mincho"/>
                          <a:cs typeface="Times New Roman" panose="02020603050405020304" pitchFamily="18" charset="0"/>
                        </a:rPr>
                        <a:t>3.3</a:t>
                      </a:r>
                    </a:p>
                  </a:txBody>
                  <a:tcPr marL="68580" marR="68580" marT="0" marB="0" anchor="ctr"/>
                </a:tc>
                <a:tc>
                  <a:txBody>
                    <a:bodyPr/>
                    <a:lstStyle/>
                    <a:p>
                      <a:pPr marL="0" marR="0" algn="ctr">
                        <a:spcBef>
                          <a:spcPts val="0"/>
                        </a:spcBef>
                        <a:spcAft>
                          <a:spcPts val="0"/>
                        </a:spcAft>
                      </a:pPr>
                      <a:r>
                        <a:rPr lang="en-US" sz="2400" dirty="0">
                          <a:effectLst/>
                          <a:latin typeface="Century Gothic" panose="020B0502020202020204" pitchFamily="34" charset="0"/>
                          <a:ea typeface="MS Mincho"/>
                          <a:cs typeface="Times New Roman" panose="02020603050405020304" pitchFamily="18" charset="0"/>
                        </a:rPr>
                        <a:t>3.4</a:t>
                      </a:r>
                    </a:p>
                  </a:txBody>
                  <a:tcPr marL="68580" marR="68580" marT="0" marB="0" anchor="ctr"/>
                </a:tc>
                <a:extLst>
                  <a:ext uri="{0D108BD9-81ED-4DB2-BD59-A6C34878D82A}">
                    <a16:rowId xmlns="" xmlns:a16="http://schemas.microsoft.com/office/drawing/2014/main" val="1051117589"/>
                  </a:ext>
                </a:extLst>
              </a:tr>
              <a:tr h="1060069">
                <a:tc>
                  <a:txBody>
                    <a:bodyPr/>
                    <a:lstStyle/>
                    <a:p>
                      <a:pPr marL="0" marR="0" algn="ctr">
                        <a:spcBef>
                          <a:spcPts val="0"/>
                        </a:spcBef>
                        <a:spcAft>
                          <a:spcPts val="0"/>
                        </a:spcAft>
                      </a:pPr>
                      <a:r>
                        <a:rPr lang="en-US" sz="2400" b="1" dirty="0">
                          <a:effectLst/>
                        </a:rPr>
                        <a:t>Circle Diameter (mm)</a:t>
                      </a:r>
                      <a:endParaRPr lang="en-US" sz="2400" b="1"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2400" dirty="0">
                          <a:effectLst/>
                        </a:rPr>
                        <a:t>0.600</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2400" dirty="0">
                          <a:effectLst/>
                        </a:rPr>
                        <a:t>2.07</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2400" dirty="0">
                          <a:effectLst/>
                        </a:rPr>
                        <a:t>3.53</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a:effectLst/>
                        </a:rPr>
                        <a:t>5.17</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lnR w="28575" cap="flat" cmpd="sng" algn="ctr">
                      <a:solidFill>
                        <a:schemeClr val="tx1"/>
                      </a:solidFill>
                      <a:prstDash val="solid"/>
                      <a:round/>
                      <a:headEnd type="none" w="med" len="med"/>
                      <a:tailEnd type="none" w="med" len="med"/>
                    </a:lnR>
                  </a:tcP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smtClean="0">
                          <a:effectLst/>
                        </a:rPr>
                        <a:t>0.600</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lnL w="28575" cap="flat" cmpd="sng" algn="ctr">
                      <a:solidFill>
                        <a:schemeClr val="tx1"/>
                      </a:solidFill>
                      <a:prstDash val="solid"/>
                      <a:round/>
                      <a:headEnd type="none" w="med" len="med"/>
                      <a:tailEnd type="none" w="med" len="med"/>
                    </a:lnL>
                  </a:tcP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a:effectLst/>
                        </a:rPr>
                        <a:t>1.52</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a:effectLst/>
                        </a:rPr>
                        <a:t>2.52</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a:effectLst/>
                        </a:rPr>
                        <a:t>3.48</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242781574"/>
                  </a:ext>
                </a:extLst>
              </a:tr>
              <a:tr h="877189">
                <a:tc>
                  <a:txBody>
                    <a:bodyPr/>
                    <a:lstStyle/>
                    <a:p>
                      <a:pPr marL="0" marR="0" algn="ctr">
                        <a:spcBef>
                          <a:spcPts val="0"/>
                        </a:spcBef>
                        <a:spcAft>
                          <a:spcPts val="0"/>
                        </a:spcAft>
                      </a:pPr>
                      <a:r>
                        <a:rPr lang="en-US" sz="2400" b="1" dirty="0">
                          <a:effectLst/>
                        </a:rPr>
                        <a:t>Volume Fraction</a:t>
                      </a:r>
                      <a:endParaRPr lang="en-US" sz="2400" b="1"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smtClean="0">
                          <a:effectLst/>
                          <a:latin typeface="+mn-lt"/>
                          <a:ea typeface="+mn-ea"/>
                          <a:cs typeface="+mn-cs"/>
                        </a:rPr>
                        <a:t>0.821%</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smtClean="0">
                          <a:effectLst/>
                        </a:rPr>
                        <a:t>9.74%</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smtClean="0">
                          <a:effectLst/>
                        </a:rPr>
                        <a:t>28.5%</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smtClean="0">
                          <a:effectLst/>
                        </a:rPr>
                        <a:t>60.9%</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lnR w="28575" cap="flat" cmpd="sng" algn="ctr">
                      <a:solidFill>
                        <a:schemeClr val="tx1"/>
                      </a:solidFill>
                      <a:prstDash val="solid"/>
                      <a:round/>
                      <a:headEnd type="none" w="med" len="med"/>
                      <a:tailEnd type="none" w="med" len="med"/>
                    </a:lnR>
                  </a:tcP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smtClean="0">
                          <a:effectLst/>
                        </a:rPr>
                        <a:t>1.64%</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lnL w="28575" cap="flat" cmpd="sng" algn="ctr">
                      <a:solidFill>
                        <a:schemeClr val="tx1"/>
                      </a:solidFill>
                      <a:prstDash val="solid"/>
                      <a:round/>
                      <a:headEnd type="none" w="med" len="med"/>
                      <a:tailEnd type="none" w="med" len="med"/>
                    </a:lnL>
                  </a:tcP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smtClean="0">
                          <a:effectLst/>
                        </a:rPr>
                        <a:t>10.5%</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smtClean="0">
                          <a:effectLst/>
                        </a:rPr>
                        <a:t>29.0%</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a:txBody>
                    <a:bodyPr/>
                    <a:lstStyle/>
                    <a:p>
                      <a:pPr marL="0" marR="0" indent="0" algn="ctr" defTabSz="3200423" rtl="0" eaLnBrk="1" fontAlgn="auto" latinLnBrk="0" hangingPunct="1">
                        <a:lnSpc>
                          <a:spcPct val="100000"/>
                        </a:lnSpc>
                        <a:spcBef>
                          <a:spcPts val="0"/>
                        </a:spcBef>
                        <a:spcAft>
                          <a:spcPts val="0"/>
                        </a:spcAft>
                        <a:buClrTx/>
                        <a:buSzTx/>
                        <a:buFontTx/>
                        <a:buNone/>
                        <a:tabLst/>
                        <a:defRPr/>
                      </a:pPr>
                      <a:r>
                        <a:rPr lang="en-US" sz="2400" dirty="0" smtClean="0">
                          <a:effectLst/>
                        </a:rPr>
                        <a:t>55.2%</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extLst>
                  <a:ext uri="{0D108BD9-81ED-4DB2-BD59-A6C34878D82A}">
                    <a16:rowId xmlns="" xmlns:a16="http://schemas.microsoft.com/office/drawing/2014/main" val="88119146"/>
                  </a:ext>
                </a:extLst>
              </a:tr>
              <a:tr h="519390">
                <a:tc gridSpan="9">
                  <a:txBody>
                    <a:bodyPr/>
                    <a:lstStyle/>
                    <a:p>
                      <a:pPr marL="0" marR="0" algn="ctr">
                        <a:spcBef>
                          <a:spcPts val="0"/>
                        </a:spcBef>
                        <a:spcAft>
                          <a:spcPts val="0"/>
                        </a:spcAft>
                      </a:pPr>
                      <a:r>
                        <a:rPr lang="en-US" sz="2400" dirty="0">
                          <a:effectLst/>
                        </a:rPr>
                        <a:t>Table 1: The volume fraction of the VeroWhite in each specimen.</a:t>
                      </a:r>
                      <a:endParaRPr lang="en-US" sz="2400" dirty="0">
                        <a:effectLst/>
                        <a:latin typeface="Century Gothic" panose="020B0502020202020204" pitchFamily="34" charset="0"/>
                        <a:ea typeface="MS Mincho"/>
                        <a:cs typeface="Times New Roman" panose="02020603050405020304"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3281397043"/>
                  </a:ext>
                </a:extLst>
              </a:tr>
            </a:tbl>
          </a:graphicData>
        </a:graphic>
      </p:graphicFrame>
      <p:graphicFrame>
        <p:nvGraphicFramePr>
          <p:cNvPr id="73" name="Chart 72"/>
          <p:cNvGraphicFramePr>
            <a:graphicFrameLocks/>
          </p:cNvGraphicFramePr>
          <p:nvPr>
            <p:extLst>
              <p:ext uri="{D42A27DB-BD31-4B8C-83A1-F6EECF244321}">
                <p14:modId xmlns:p14="http://schemas.microsoft.com/office/powerpoint/2010/main" val="1428639144"/>
              </p:ext>
            </p:extLst>
          </p:nvPr>
        </p:nvGraphicFramePr>
        <p:xfrm>
          <a:off x="15444081" y="24517959"/>
          <a:ext cx="7343774" cy="6588642"/>
        </p:xfrm>
        <a:graphic>
          <a:graphicData uri="http://schemas.openxmlformats.org/drawingml/2006/chart">
            <c:chart xmlns:c="http://schemas.openxmlformats.org/drawingml/2006/chart" xmlns:r="http://schemas.openxmlformats.org/officeDocument/2006/relationships" r:id="rId40"/>
          </a:graphicData>
        </a:graphic>
      </p:graphicFrame>
      <p:graphicFrame>
        <p:nvGraphicFramePr>
          <p:cNvPr id="76" name="Chart 75"/>
          <p:cNvGraphicFramePr>
            <a:graphicFrameLocks/>
          </p:cNvGraphicFramePr>
          <p:nvPr>
            <p:extLst>
              <p:ext uri="{D42A27DB-BD31-4B8C-83A1-F6EECF244321}">
                <p14:modId xmlns:p14="http://schemas.microsoft.com/office/powerpoint/2010/main" val="1624988467"/>
              </p:ext>
            </p:extLst>
          </p:nvPr>
        </p:nvGraphicFramePr>
        <p:xfrm>
          <a:off x="23218361" y="24496881"/>
          <a:ext cx="6828959" cy="6609719"/>
        </p:xfrm>
        <a:graphic>
          <a:graphicData uri="http://schemas.openxmlformats.org/drawingml/2006/chart">
            <c:chart xmlns:c="http://schemas.openxmlformats.org/drawingml/2006/chart" xmlns:r="http://schemas.openxmlformats.org/officeDocument/2006/relationships" r:id="rId41"/>
          </a:graphicData>
        </a:graphic>
      </p:graphicFrame>
    </p:spTree>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Normal">
      <a:majorFont>
        <a:latin typeface="Century Gothic"/>
        <a:ea typeface=""/>
        <a:cs typeface=""/>
      </a:majorFont>
      <a:minorFont>
        <a:latin typeface="Century Gothic"/>
        <a:ea typeface=""/>
        <a:cs typeface=""/>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TM04033923[[fn=Depth]]</Template>
  <TotalTime>4097</TotalTime>
  <Words>1205</Words>
  <Application>Microsoft Macintosh PowerPoint</Application>
  <PresentationFormat>Custom</PresentationFormat>
  <Paragraphs>151</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Century Gothic</vt:lpstr>
      <vt:lpstr>CenturyGothic</vt:lpstr>
      <vt:lpstr>MS Mincho</vt:lpstr>
      <vt:lpstr>Times New Roman</vt:lpstr>
      <vt:lpstr>Wingdings</vt:lpstr>
      <vt:lpstr>Depth</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Gavin Kearns</cp:lastModifiedBy>
  <cp:revision>256</cp:revision>
  <cp:lastPrinted>2016-04-15T14:12:48Z</cp:lastPrinted>
  <dcterms:created xsi:type="dcterms:W3CDTF">2007-12-07T15:49:51Z</dcterms:created>
  <dcterms:modified xsi:type="dcterms:W3CDTF">2016-04-18T13:15:17Z</dcterms:modified>
</cp:coreProperties>
</file>