
<file path=[Content_Types].xml><?xml version="1.0" encoding="utf-8"?>
<Types xmlns="http://schemas.openxmlformats.org/package/2006/content-types">
  <Default Extension="xml" ContentType="application/xml"/>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202"/>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5095" autoAdjust="0"/>
  </p:normalViewPr>
  <p:slideViewPr>
    <p:cSldViewPr>
      <p:cViewPr>
        <p:scale>
          <a:sx n="10" d="100"/>
          <a:sy n="10" d="100"/>
        </p:scale>
        <p:origin x="3752" y="120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Users/robertbiro/Desktop/Rob%201.24-1.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v>MALS 1.24</c:v>
          </c:tx>
          <c:spPr>
            <a:ln w="19050" cap="rnd">
              <a:solidFill>
                <a:schemeClr val="accent6"/>
              </a:solidFill>
              <a:round/>
            </a:ln>
            <a:effectLst/>
          </c:spPr>
          <c:marker>
            <c:symbol val="none"/>
          </c:marker>
          <c:xVal>
            <c:numRef>
              <c:f>'Rob 1.24.xls'!$Q:$Q</c:f>
              <c:numCache>
                <c:formatCode>General</c:formatCode>
                <c:ptCount val="1048576"/>
                <c:pt idx="1">
                  <c:v>-0.328077517511151</c:v>
                </c:pt>
                <c:pt idx="2">
                  <c:v>-0.311242967632806</c:v>
                </c:pt>
                <c:pt idx="3">
                  <c:v>-0.277573867876115</c:v>
                </c:pt>
                <c:pt idx="4">
                  <c:v>-0.243904768119424</c:v>
                </c:pt>
                <c:pt idx="5">
                  <c:v>-0.210235668362733</c:v>
                </c:pt>
                <c:pt idx="6">
                  <c:v>-0.176566568606042</c:v>
                </c:pt>
                <c:pt idx="7">
                  <c:v>-0.142897468849351</c:v>
                </c:pt>
                <c:pt idx="8">
                  <c:v>-0.10922836909266</c:v>
                </c:pt>
                <c:pt idx="9">
                  <c:v>-0.0755592693359687</c:v>
                </c:pt>
                <c:pt idx="10">
                  <c:v>-0.0418901695792777</c:v>
                </c:pt>
                <c:pt idx="11">
                  <c:v>-0.00822106982258676</c:v>
                </c:pt>
                <c:pt idx="12">
                  <c:v>0.0254480299341042</c:v>
                </c:pt>
                <c:pt idx="13">
                  <c:v>0.0591171296907952</c:v>
                </c:pt>
                <c:pt idx="14">
                  <c:v>0.0927862294474862</c:v>
                </c:pt>
                <c:pt idx="15">
                  <c:v>0.126455329204177</c:v>
                </c:pt>
                <c:pt idx="16">
                  <c:v>0.160124428960868</c:v>
                </c:pt>
                <c:pt idx="17">
                  <c:v>0.193793528717559</c:v>
                </c:pt>
                <c:pt idx="18">
                  <c:v>0.210628078595905</c:v>
                </c:pt>
                <c:pt idx="19">
                  <c:v>0.22746262847425</c:v>
                </c:pt>
                <c:pt idx="20">
                  <c:v>0.261131728230941</c:v>
                </c:pt>
                <c:pt idx="21">
                  <c:v>0.294800827987632</c:v>
                </c:pt>
                <c:pt idx="22">
                  <c:v>0.328469927744323</c:v>
                </c:pt>
                <c:pt idx="23">
                  <c:v>0.362139027501014</c:v>
                </c:pt>
                <c:pt idx="24">
                  <c:v>0.395808127257705</c:v>
                </c:pt>
                <c:pt idx="25">
                  <c:v>0.429477227014396</c:v>
                </c:pt>
                <c:pt idx="26">
                  <c:v>0.463146326771087</c:v>
                </c:pt>
                <c:pt idx="27">
                  <c:v>0.496815426527778</c:v>
                </c:pt>
                <c:pt idx="28">
                  <c:v>0.530484526284469</c:v>
                </c:pt>
                <c:pt idx="29">
                  <c:v>0.56415362604116</c:v>
                </c:pt>
                <c:pt idx="30">
                  <c:v>0.597822725797851</c:v>
                </c:pt>
                <c:pt idx="31">
                  <c:v>0.631491825554542</c:v>
                </c:pt>
                <c:pt idx="32">
                  <c:v>0.665160925311233</c:v>
                </c:pt>
                <c:pt idx="33">
                  <c:v>0.698830025067924</c:v>
                </c:pt>
                <c:pt idx="34">
                  <c:v>0.732499124824615</c:v>
                </c:pt>
                <c:pt idx="35">
                  <c:v>0.766168224581306</c:v>
                </c:pt>
                <c:pt idx="36">
                  <c:v>0.799837324337997</c:v>
                </c:pt>
                <c:pt idx="37">
                  <c:v>0.833506424094689</c:v>
                </c:pt>
                <c:pt idx="38">
                  <c:v>0.86717552385138</c:v>
                </c:pt>
                <c:pt idx="39">
                  <c:v>0.900844623608071</c:v>
                </c:pt>
                <c:pt idx="40">
                  <c:v>0.934513723364762</c:v>
                </c:pt>
                <c:pt idx="41">
                  <c:v>0.968182823121453</c:v>
                </c:pt>
                <c:pt idx="42">
                  <c:v>1.001851922878144</c:v>
                </c:pt>
                <c:pt idx="43">
                  <c:v>1.035521022634835</c:v>
                </c:pt>
                <c:pt idx="44">
                  <c:v>1.069190122391526</c:v>
                </c:pt>
                <c:pt idx="45">
                  <c:v>1.102859222148217</c:v>
                </c:pt>
                <c:pt idx="46">
                  <c:v>1.136528321904908</c:v>
                </c:pt>
                <c:pt idx="47">
                  <c:v>1.1701974216616</c:v>
                </c:pt>
                <c:pt idx="48">
                  <c:v>1.20386652141829</c:v>
                </c:pt>
                <c:pt idx="49">
                  <c:v>1.237535621174981</c:v>
                </c:pt>
                <c:pt idx="50">
                  <c:v>1.271204720931673</c:v>
                </c:pt>
                <c:pt idx="51">
                  <c:v>1.304873820688364</c:v>
                </c:pt>
                <c:pt idx="52">
                  <c:v>1.338542920445055</c:v>
                </c:pt>
                <c:pt idx="53">
                  <c:v>1.372212020201746</c:v>
                </c:pt>
                <c:pt idx="54">
                  <c:v>1.405881119958437</c:v>
                </c:pt>
                <c:pt idx="55">
                  <c:v>1.439550219715128</c:v>
                </c:pt>
                <c:pt idx="56">
                  <c:v>1.47321931947182</c:v>
                </c:pt>
                <c:pt idx="57">
                  <c:v>1.50688841922851</c:v>
                </c:pt>
                <c:pt idx="58">
                  <c:v>1.540557518985201</c:v>
                </c:pt>
                <c:pt idx="59">
                  <c:v>1.574226618741892</c:v>
                </c:pt>
                <c:pt idx="60">
                  <c:v>1.607895718498583</c:v>
                </c:pt>
                <c:pt idx="61">
                  <c:v>1.62473026837693</c:v>
                </c:pt>
                <c:pt idx="62">
                  <c:v>1.641564818255274</c:v>
                </c:pt>
                <c:pt idx="63">
                  <c:v>1.675233918011965</c:v>
                </c:pt>
                <c:pt idx="64">
                  <c:v>1.708903017768657</c:v>
                </c:pt>
                <c:pt idx="65">
                  <c:v>1.742572117525348</c:v>
                </c:pt>
                <c:pt idx="66">
                  <c:v>1.776241217282039</c:v>
                </c:pt>
                <c:pt idx="67">
                  <c:v>1.80991031703873</c:v>
                </c:pt>
                <c:pt idx="68">
                  <c:v>1.843579416795421</c:v>
                </c:pt>
                <c:pt idx="69">
                  <c:v>1.877248516552112</c:v>
                </c:pt>
                <c:pt idx="70">
                  <c:v>1.910917616308803</c:v>
                </c:pt>
                <c:pt idx="71">
                  <c:v>1.944586716065494</c:v>
                </c:pt>
                <c:pt idx="72">
                  <c:v>1.978255815822185</c:v>
                </c:pt>
                <c:pt idx="73">
                  <c:v>2.011924915578876</c:v>
                </c:pt>
                <c:pt idx="74">
                  <c:v>2.045594015335567</c:v>
                </c:pt>
                <c:pt idx="75">
                  <c:v>2.079263115092258</c:v>
                </c:pt>
                <c:pt idx="76">
                  <c:v>2.112932214848948</c:v>
                </c:pt>
                <c:pt idx="77">
                  <c:v>2.146601314605639</c:v>
                </c:pt>
                <c:pt idx="78">
                  <c:v>2.163435864483984</c:v>
                </c:pt>
                <c:pt idx="79">
                  <c:v>2.18027041436233</c:v>
                </c:pt>
                <c:pt idx="80">
                  <c:v>2.21393951411902</c:v>
                </c:pt>
                <c:pt idx="81">
                  <c:v>2.247608613875711</c:v>
                </c:pt>
                <c:pt idx="82">
                  <c:v>2.281277713632401</c:v>
                </c:pt>
                <c:pt idx="83">
                  <c:v>2.314946813389092</c:v>
                </c:pt>
                <c:pt idx="84">
                  <c:v>2.348615913145782</c:v>
                </c:pt>
                <c:pt idx="85">
                  <c:v>2.382285012902473</c:v>
                </c:pt>
                <c:pt idx="86">
                  <c:v>2.415954112659163</c:v>
                </c:pt>
                <c:pt idx="87">
                  <c:v>2.449623212415855</c:v>
                </c:pt>
                <c:pt idx="88">
                  <c:v>2.483292312172545</c:v>
                </c:pt>
                <c:pt idx="89">
                  <c:v>2.516961411929236</c:v>
                </c:pt>
                <c:pt idx="90">
                  <c:v>2.550630511685926</c:v>
                </c:pt>
                <c:pt idx="91">
                  <c:v>2.584299611442617</c:v>
                </c:pt>
                <c:pt idx="92">
                  <c:v>2.617968711199308</c:v>
                </c:pt>
                <c:pt idx="93">
                  <c:v>2.651637810955998</c:v>
                </c:pt>
                <c:pt idx="94">
                  <c:v>2.685306910712689</c:v>
                </c:pt>
                <c:pt idx="95">
                  <c:v>2.71897601046938</c:v>
                </c:pt>
                <c:pt idx="96">
                  <c:v>2.752645110226069</c:v>
                </c:pt>
                <c:pt idx="97">
                  <c:v>2.786314209982761</c:v>
                </c:pt>
                <c:pt idx="98">
                  <c:v>2.819983309739451</c:v>
                </c:pt>
                <c:pt idx="99">
                  <c:v>2.836817859617797</c:v>
                </c:pt>
                <c:pt idx="100">
                  <c:v>2.853652409496141</c:v>
                </c:pt>
                <c:pt idx="101">
                  <c:v>2.887321509252832</c:v>
                </c:pt>
                <c:pt idx="102">
                  <c:v>2.920990609009523</c:v>
                </c:pt>
                <c:pt idx="103">
                  <c:v>2.954659708766214</c:v>
                </c:pt>
                <c:pt idx="104">
                  <c:v>2.988328808522904</c:v>
                </c:pt>
                <c:pt idx="105">
                  <c:v>3.021997908279595</c:v>
                </c:pt>
                <c:pt idx="106">
                  <c:v>3.055667008036286</c:v>
                </c:pt>
                <c:pt idx="107">
                  <c:v>3.089336107792977</c:v>
                </c:pt>
                <c:pt idx="108">
                  <c:v>3.123005207549667</c:v>
                </c:pt>
                <c:pt idx="109">
                  <c:v>3.156674307306358</c:v>
                </c:pt>
                <c:pt idx="110">
                  <c:v>3.173508857184703</c:v>
                </c:pt>
                <c:pt idx="111">
                  <c:v>3.190343407063049</c:v>
                </c:pt>
                <c:pt idx="112">
                  <c:v>3.22401250681974</c:v>
                </c:pt>
                <c:pt idx="113">
                  <c:v>3.25768160657643</c:v>
                </c:pt>
                <c:pt idx="114">
                  <c:v>3.29135070633312</c:v>
                </c:pt>
                <c:pt idx="115">
                  <c:v>3.325019806089811</c:v>
                </c:pt>
                <c:pt idx="116">
                  <c:v>3.358688905846502</c:v>
                </c:pt>
                <c:pt idx="117">
                  <c:v>3.392358005603191</c:v>
                </c:pt>
                <c:pt idx="118">
                  <c:v>3.426027105359883</c:v>
                </c:pt>
                <c:pt idx="119">
                  <c:v>3.459696205116574</c:v>
                </c:pt>
                <c:pt idx="120">
                  <c:v>3.493365304873263</c:v>
                </c:pt>
                <c:pt idx="121">
                  <c:v>3.527034404629955</c:v>
                </c:pt>
                <c:pt idx="122">
                  <c:v>3.560703504386646</c:v>
                </c:pt>
                <c:pt idx="123">
                  <c:v>3.594372604143336</c:v>
                </c:pt>
                <c:pt idx="124">
                  <c:v>3.628041703900027</c:v>
                </c:pt>
                <c:pt idx="125">
                  <c:v>3.661710803656717</c:v>
                </c:pt>
                <c:pt idx="126">
                  <c:v>3.695379903413407</c:v>
                </c:pt>
                <c:pt idx="127">
                  <c:v>3.729049003170099</c:v>
                </c:pt>
                <c:pt idx="128">
                  <c:v>3.762718102926789</c:v>
                </c:pt>
                <c:pt idx="129">
                  <c:v>3.79638720268348</c:v>
                </c:pt>
                <c:pt idx="130">
                  <c:v>3.830056302440171</c:v>
                </c:pt>
                <c:pt idx="131">
                  <c:v>3.863725402196861</c:v>
                </c:pt>
                <c:pt idx="132">
                  <c:v>3.897394501953552</c:v>
                </c:pt>
                <c:pt idx="133">
                  <c:v>3.931063601710242</c:v>
                </c:pt>
                <c:pt idx="134">
                  <c:v>3.964732701466933</c:v>
                </c:pt>
                <c:pt idx="135">
                  <c:v>3.998401801223624</c:v>
                </c:pt>
                <c:pt idx="136">
                  <c:v>4.032070900980315</c:v>
                </c:pt>
                <c:pt idx="137">
                  <c:v>4.065740000737007</c:v>
                </c:pt>
                <c:pt idx="138">
                  <c:v>4.0994091004937</c:v>
                </c:pt>
                <c:pt idx="139">
                  <c:v>4.13307820025039</c:v>
                </c:pt>
                <c:pt idx="140">
                  <c:v>4.16674730000708</c:v>
                </c:pt>
                <c:pt idx="141">
                  <c:v>4.200416399763773</c:v>
                </c:pt>
                <c:pt idx="142">
                  <c:v>4.234085499520464</c:v>
                </c:pt>
                <c:pt idx="143">
                  <c:v>4.267754599277155</c:v>
                </c:pt>
                <c:pt idx="144">
                  <c:v>4.301423699033848</c:v>
                </c:pt>
                <c:pt idx="145">
                  <c:v>4.335092798790538</c:v>
                </c:pt>
                <c:pt idx="146">
                  <c:v>4.36876189854723</c:v>
                </c:pt>
                <c:pt idx="147">
                  <c:v>4.402430998303922</c:v>
                </c:pt>
                <c:pt idx="148">
                  <c:v>4.436100098060613</c:v>
                </c:pt>
                <c:pt idx="149">
                  <c:v>4.452934647938957</c:v>
                </c:pt>
                <c:pt idx="150">
                  <c:v>4.469769197817306</c:v>
                </c:pt>
                <c:pt idx="151">
                  <c:v>4.503438297573997</c:v>
                </c:pt>
                <c:pt idx="152">
                  <c:v>4.537107397330688</c:v>
                </c:pt>
                <c:pt idx="153">
                  <c:v>4.57077649708738</c:v>
                </c:pt>
                <c:pt idx="154">
                  <c:v>4.60444559684407</c:v>
                </c:pt>
                <c:pt idx="155">
                  <c:v>4.638114696600762</c:v>
                </c:pt>
                <c:pt idx="156">
                  <c:v>4.671783796357454</c:v>
                </c:pt>
                <c:pt idx="157">
                  <c:v>4.705452896114145</c:v>
                </c:pt>
                <c:pt idx="158">
                  <c:v>4.739121995870838</c:v>
                </c:pt>
                <c:pt idx="159">
                  <c:v>4.77279109562753</c:v>
                </c:pt>
                <c:pt idx="160">
                  <c:v>4.789625645505875</c:v>
                </c:pt>
                <c:pt idx="161">
                  <c:v>4.80646019538422</c:v>
                </c:pt>
                <c:pt idx="162">
                  <c:v>4.840129295140912</c:v>
                </c:pt>
                <c:pt idx="163">
                  <c:v>4.873798394897604</c:v>
                </c:pt>
                <c:pt idx="164">
                  <c:v>4.907467494654295</c:v>
                </c:pt>
                <c:pt idx="165">
                  <c:v>4.941136594410986</c:v>
                </c:pt>
                <c:pt idx="166">
                  <c:v>4.974805694167677</c:v>
                </c:pt>
                <c:pt idx="167">
                  <c:v>5.00847479392437</c:v>
                </c:pt>
                <c:pt idx="168">
                  <c:v>5.04214389368106</c:v>
                </c:pt>
                <c:pt idx="169">
                  <c:v>5.075812993437752</c:v>
                </c:pt>
                <c:pt idx="170">
                  <c:v>5.109482093194444</c:v>
                </c:pt>
                <c:pt idx="171">
                  <c:v>5.143151192951136</c:v>
                </c:pt>
                <c:pt idx="172">
                  <c:v>5.176820292707827</c:v>
                </c:pt>
                <c:pt idx="173">
                  <c:v>5.210489392464518</c:v>
                </c:pt>
                <c:pt idx="174">
                  <c:v>5.24415849222121</c:v>
                </c:pt>
                <c:pt idx="175">
                  <c:v>5.277827591977902</c:v>
                </c:pt>
                <c:pt idx="176">
                  <c:v>5.311496691734593</c:v>
                </c:pt>
                <c:pt idx="177">
                  <c:v>5.345165791491284</c:v>
                </c:pt>
                <c:pt idx="178">
                  <c:v>5.378834891247975</c:v>
                </c:pt>
                <c:pt idx="179">
                  <c:v>5.412503991004668</c:v>
                </c:pt>
                <c:pt idx="180">
                  <c:v>5.44617309076136</c:v>
                </c:pt>
                <c:pt idx="181">
                  <c:v>5.47984219051805</c:v>
                </c:pt>
                <c:pt idx="182">
                  <c:v>5.513511290274741</c:v>
                </c:pt>
                <c:pt idx="183">
                  <c:v>5.547180390031434</c:v>
                </c:pt>
                <c:pt idx="184">
                  <c:v>5.580849489788127</c:v>
                </c:pt>
                <c:pt idx="185">
                  <c:v>5.614518589544816</c:v>
                </c:pt>
                <c:pt idx="186">
                  <c:v>5.648187689301507</c:v>
                </c:pt>
                <c:pt idx="187">
                  <c:v>5.6818567890582</c:v>
                </c:pt>
                <c:pt idx="188">
                  <c:v>5.71552588881489</c:v>
                </c:pt>
                <c:pt idx="189">
                  <c:v>5.749194988571583</c:v>
                </c:pt>
                <c:pt idx="190">
                  <c:v>5.782864088328274</c:v>
                </c:pt>
                <c:pt idx="191">
                  <c:v>5.816533188084965</c:v>
                </c:pt>
                <c:pt idx="192">
                  <c:v>5.850202287841657</c:v>
                </c:pt>
                <c:pt idx="193">
                  <c:v>5.883871387598349</c:v>
                </c:pt>
                <c:pt idx="194">
                  <c:v>5.917540487355041</c:v>
                </c:pt>
                <c:pt idx="195">
                  <c:v>5.951209587111732</c:v>
                </c:pt>
                <c:pt idx="196">
                  <c:v>5.984878686868424</c:v>
                </c:pt>
                <c:pt idx="197">
                  <c:v>6.018547786625115</c:v>
                </c:pt>
                <c:pt idx="198">
                  <c:v>6.052216886381807</c:v>
                </c:pt>
                <c:pt idx="199">
                  <c:v>6.085885986138496</c:v>
                </c:pt>
                <c:pt idx="200">
                  <c:v>6.11955508589519</c:v>
                </c:pt>
                <c:pt idx="201">
                  <c:v>6.15322418565188</c:v>
                </c:pt>
                <c:pt idx="202">
                  <c:v>6.186893285408572</c:v>
                </c:pt>
                <c:pt idx="203">
                  <c:v>6.220562385165265</c:v>
                </c:pt>
                <c:pt idx="204">
                  <c:v>6.254231484921955</c:v>
                </c:pt>
                <c:pt idx="205">
                  <c:v>6.287900584678647</c:v>
                </c:pt>
                <c:pt idx="206">
                  <c:v>6.321569684435338</c:v>
                </c:pt>
                <c:pt idx="207">
                  <c:v>6.35523878419203</c:v>
                </c:pt>
                <c:pt idx="208">
                  <c:v>6.388907883948722</c:v>
                </c:pt>
                <c:pt idx="209">
                  <c:v>6.422576983705412</c:v>
                </c:pt>
                <c:pt idx="210">
                  <c:v>6.456246083462106</c:v>
                </c:pt>
                <c:pt idx="211">
                  <c:v>6.473080633340451</c:v>
                </c:pt>
                <c:pt idx="212">
                  <c:v>6.489915183218796</c:v>
                </c:pt>
                <c:pt idx="213">
                  <c:v>6.523584282975486</c:v>
                </c:pt>
                <c:pt idx="214">
                  <c:v>6.55725338273218</c:v>
                </c:pt>
                <c:pt idx="215">
                  <c:v>6.59092248248887</c:v>
                </c:pt>
                <c:pt idx="216">
                  <c:v>6.624591582245561</c:v>
                </c:pt>
                <c:pt idx="217">
                  <c:v>6.658260682002254</c:v>
                </c:pt>
                <c:pt idx="218">
                  <c:v>6.691929781758945</c:v>
                </c:pt>
                <c:pt idx="219">
                  <c:v>6.725598881515637</c:v>
                </c:pt>
                <c:pt idx="220">
                  <c:v>6.742433431393983</c:v>
                </c:pt>
                <c:pt idx="221">
                  <c:v>6.75926798127233</c:v>
                </c:pt>
                <c:pt idx="222">
                  <c:v>6.79293708102902</c:v>
                </c:pt>
                <c:pt idx="223">
                  <c:v>6.826606180785712</c:v>
                </c:pt>
                <c:pt idx="224">
                  <c:v>6.860275280542402</c:v>
                </c:pt>
                <c:pt idx="225">
                  <c:v>6.893944380299095</c:v>
                </c:pt>
                <c:pt idx="226">
                  <c:v>6.927613480055786</c:v>
                </c:pt>
                <c:pt idx="227">
                  <c:v>6.961282579812478</c:v>
                </c:pt>
                <c:pt idx="228">
                  <c:v>6.994951679569168</c:v>
                </c:pt>
                <c:pt idx="229">
                  <c:v>7.028620779325861</c:v>
                </c:pt>
                <c:pt idx="230">
                  <c:v>7.062289879082551</c:v>
                </c:pt>
                <c:pt idx="231">
                  <c:v>7.095958978839243</c:v>
                </c:pt>
                <c:pt idx="232">
                  <c:v>7.129628078595934</c:v>
                </c:pt>
                <c:pt idx="233">
                  <c:v>7.163297178352626</c:v>
                </c:pt>
                <c:pt idx="234">
                  <c:v>7.196966278109317</c:v>
                </c:pt>
                <c:pt idx="235">
                  <c:v>7.230635377866009</c:v>
                </c:pt>
                <c:pt idx="236">
                  <c:v>7.2643044776227</c:v>
                </c:pt>
                <c:pt idx="237">
                  <c:v>7.297973577379391</c:v>
                </c:pt>
                <c:pt idx="238">
                  <c:v>7.331642677136084</c:v>
                </c:pt>
                <c:pt idx="239">
                  <c:v>7.365311776892775</c:v>
                </c:pt>
                <c:pt idx="240">
                  <c:v>7.398980876649466</c:v>
                </c:pt>
                <c:pt idx="241">
                  <c:v>7.43264997640616</c:v>
                </c:pt>
                <c:pt idx="242">
                  <c:v>7.466319076162851</c:v>
                </c:pt>
                <c:pt idx="243">
                  <c:v>7.483153626041196</c:v>
                </c:pt>
                <c:pt idx="244">
                  <c:v>7.516822725797887</c:v>
                </c:pt>
                <c:pt idx="245">
                  <c:v>7.55049182555458</c:v>
                </c:pt>
                <c:pt idx="246">
                  <c:v>7.584160925311271</c:v>
                </c:pt>
                <c:pt idx="247">
                  <c:v>7.617830025067961</c:v>
                </c:pt>
                <c:pt idx="248">
                  <c:v>7.651499124824653</c:v>
                </c:pt>
                <c:pt idx="249">
                  <c:v>7.685168224581345</c:v>
                </c:pt>
                <c:pt idx="250">
                  <c:v>7.718837324338037</c:v>
                </c:pt>
                <c:pt idx="251">
                  <c:v>7.752506424094728</c:v>
                </c:pt>
                <c:pt idx="252">
                  <c:v>7.78617552385142</c:v>
                </c:pt>
                <c:pt idx="253">
                  <c:v>7.819844623608112</c:v>
                </c:pt>
                <c:pt idx="254">
                  <c:v>7.853513723364803</c:v>
                </c:pt>
                <c:pt idx="255">
                  <c:v>7.887182823121494</c:v>
                </c:pt>
                <c:pt idx="256">
                  <c:v>7.920851922878186</c:v>
                </c:pt>
                <c:pt idx="257">
                  <c:v>7.954521022634877</c:v>
                </c:pt>
                <c:pt idx="258">
                  <c:v>7.98819012239157</c:v>
                </c:pt>
                <c:pt idx="259">
                  <c:v>8.02185922214826</c:v>
                </c:pt>
                <c:pt idx="260">
                  <c:v>8.05552832190495</c:v>
                </c:pt>
                <c:pt idx="261">
                  <c:v>8.08919742166164</c:v>
                </c:pt>
                <c:pt idx="262">
                  <c:v>8.12286652141833</c:v>
                </c:pt>
                <c:pt idx="263">
                  <c:v>8.15653562117502</c:v>
                </c:pt>
                <c:pt idx="264">
                  <c:v>8.190204720931707</c:v>
                </c:pt>
                <c:pt idx="265">
                  <c:v>8.223873820688398</c:v>
                </c:pt>
                <c:pt idx="266">
                  <c:v>8.25754292044509</c:v>
                </c:pt>
                <c:pt idx="267">
                  <c:v>8.291212020201776</c:v>
                </c:pt>
                <c:pt idx="268">
                  <c:v>8.324881119958467</c:v>
                </c:pt>
                <c:pt idx="269">
                  <c:v>8.35855021971516</c:v>
                </c:pt>
                <c:pt idx="270">
                  <c:v>8.392219319471848</c:v>
                </c:pt>
                <c:pt idx="271">
                  <c:v>8.425888419228536</c:v>
                </c:pt>
                <c:pt idx="272">
                  <c:v>8.45955751898523</c:v>
                </c:pt>
                <c:pt idx="273">
                  <c:v>8.493226618741918</c:v>
                </c:pt>
                <c:pt idx="274">
                  <c:v>8.526895718498606</c:v>
                </c:pt>
                <c:pt idx="275">
                  <c:v>8.54373026837695</c:v>
                </c:pt>
                <c:pt idx="276">
                  <c:v>8.5605648182553</c:v>
                </c:pt>
                <c:pt idx="277">
                  <c:v>8.594233918011985</c:v>
                </c:pt>
                <c:pt idx="278">
                  <c:v>8.627903017768675</c:v>
                </c:pt>
                <c:pt idx="279">
                  <c:v>8.661572117525364</c:v>
                </c:pt>
                <c:pt idx="280">
                  <c:v>8.695241217282054</c:v>
                </c:pt>
                <c:pt idx="281">
                  <c:v>8.728910317038743</c:v>
                </c:pt>
                <c:pt idx="282">
                  <c:v>8.762579416795434</c:v>
                </c:pt>
                <c:pt idx="283">
                  <c:v>8.796248516552122</c:v>
                </c:pt>
                <c:pt idx="284">
                  <c:v>8.829917616308815</c:v>
                </c:pt>
                <c:pt idx="285">
                  <c:v>8.8635867160655</c:v>
                </c:pt>
                <c:pt idx="286">
                  <c:v>8.897255815822194</c:v>
                </c:pt>
                <c:pt idx="287">
                  <c:v>8.930924915578883</c:v>
                </c:pt>
                <c:pt idx="288">
                  <c:v>8.964594015335572</c:v>
                </c:pt>
                <c:pt idx="289">
                  <c:v>8.998263115092261</c:v>
                </c:pt>
                <c:pt idx="290">
                  <c:v>9.03193221484895</c:v>
                </c:pt>
                <c:pt idx="291">
                  <c:v>9.06560131460564</c:v>
                </c:pt>
                <c:pt idx="292">
                  <c:v>9.099270414362331</c:v>
                </c:pt>
                <c:pt idx="293">
                  <c:v>9.13293951411902</c:v>
                </c:pt>
                <c:pt idx="294">
                  <c:v>9.16660861387571</c:v>
                </c:pt>
                <c:pt idx="295">
                  <c:v>9.200277713632399</c:v>
                </c:pt>
                <c:pt idx="296">
                  <c:v>9.23394681338909</c:v>
                </c:pt>
                <c:pt idx="297">
                  <c:v>9.26761591314578</c:v>
                </c:pt>
                <c:pt idx="298">
                  <c:v>9.30128501290247</c:v>
                </c:pt>
                <c:pt idx="299">
                  <c:v>9.33495411265916</c:v>
                </c:pt>
                <c:pt idx="300">
                  <c:v>9.36862321241585</c:v>
                </c:pt>
                <c:pt idx="301">
                  <c:v>9.40229231217254</c:v>
                </c:pt>
                <c:pt idx="302">
                  <c:v>9.43596141192923</c:v>
                </c:pt>
                <c:pt idx="303">
                  <c:v>9.46963051168592</c:v>
                </c:pt>
                <c:pt idx="304">
                  <c:v>9.50329961144261</c:v>
                </c:pt>
                <c:pt idx="305">
                  <c:v>9.536968711199298</c:v>
                </c:pt>
                <c:pt idx="306">
                  <c:v>9.57063781095599</c:v>
                </c:pt>
                <c:pt idx="307">
                  <c:v>9.604306910712678</c:v>
                </c:pt>
                <c:pt idx="308">
                  <c:v>9.637976010469367</c:v>
                </c:pt>
                <c:pt idx="309">
                  <c:v>9.671645110226057</c:v>
                </c:pt>
                <c:pt idx="310">
                  <c:v>9.705314209982748</c:v>
                </c:pt>
                <c:pt idx="311">
                  <c:v>9.738983309739435</c:v>
                </c:pt>
                <c:pt idx="312">
                  <c:v>9.772652409496127</c:v>
                </c:pt>
                <c:pt idx="313">
                  <c:v>9.806321509252815</c:v>
                </c:pt>
                <c:pt idx="314">
                  <c:v>9.839990609009506</c:v>
                </c:pt>
                <c:pt idx="315">
                  <c:v>9.873659708766197</c:v>
                </c:pt>
                <c:pt idx="316">
                  <c:v>9.907328808522884</c:v>
                </c:pt>
                <c:pt idx="317">
                  <c:v>9.940997908279574</c:v>
                </c:pt>
                <c:pt idx="318">
                  <c:v>9.974667008036266</c:v>
                </c:pt>
                <c:pt idx="319">
                  <c:v>10.00833610779295</c:v>
                </c:pt>
                <c:pt idx="320">
                  <c:v>10.04200520754964</c:v>
                </c:pt>
                <c:pt idx="321">
                  <c:v>10.07567430730633</c:v>
                </c:pt>
                <c:pt idx="322">
                  <c:v>10.10934340706302</c:v>
                </c:pt>
                <c:pt idx="323">
                  <c:v>10.14301250681971</c:v>
                </c:pt>
                <c:pt idx="324">
                  <c:v>10.1766816065764</c:v>
                </c:pt>
                <c:pt idx="325">
                  <c:v>10.19351615645475</c:v>
                </c:pt>
                <c:pt idx="326">
                  <c:v>10.21035070633309</c:v>
                </c:pt>
                <c:pt idx="327">
                  <c:v>10.24401980608978</c:v>
                </c:pt>
                <c:pt idx="328">
                  <c:v>10.27768890584647</c:v>
                </c:pt>
                <c:pt idx="329">
                  <c:v>10.31135800560316</c:v>
                </c:pt>
                <c:pt idx="330">
                  <c:v>10.34502710535985</c:v>
                </c:pt>
                <c:pt idx="331">
                  <c:v>10.37869620511654</c:v>
                </c:pt>
                <c:pt idx="332">
                  <c:v>10.41236530487323</c:v>
                </c:pt>
                <c:pt idx="333">
                  <c:v>10.44603440462992</c:v>
                </c:pt>
                <c:pt idx="334">
                  <c:v>10.47970350438661</c:v>
                </c:pt>
                <c:pt idx="335">
                  <c:v>10.5133726041433</c:v>
                </c:pt>
                <c:pt idx="336">
                  <c:v>10.54704170389999</c:v>
                </c:pt>
                <c:pt idx="337">
                  <c:v>10.58071080365668</c:v>
                </c:pt>
                <c:pt idx="338">
                  <c:v>10.61437990341337</c:v>
                </c:pt>
                <c:pt idx="339">
                  <c:v>10.64804900317006</c:v>
                </c:pt>
                <c:pt idx="340">
                  <c:v>10.68171810292675</c:v>
                </c:pt>
                <c:pt idx="341">
                  <c:v>10.6985526528051</c:v>
                </c:pt>
                <c:pt idx="342">
                  <c:v>10.71538720268344</c:v>
                </c:pt>
                <c:pt idx="343">
                  <c:v>10.74905630244013</c:v>
                </c:pt>
                <c:pt idx="344">
                  <c:v>10.78272540219682</c:v>
                </c:pt>
                <c:pt idx="345">
                  <c:v>10.81639450195351</c:v>
                </c:pt>
                <c:pt idx="346">
                  <c:v>10.8500636017102</c:v>
                </c:pt>
                <c:pt idx="347">
                  <c:v>10.8837327014669</c:v>
                </c:pt>
                <c:pt idx="348">
                  <c:v>10.91740180122358</c:v>
                </c:pt>
                <c:pt idx="349">
                  <c:v>10.95107090098027</c:v>
                </c:pt>
                <c:pt idx="350">
                  <c:v>10.98474000073696</c:v>
                </c:pt>
                <c:pt idx="351">
                  <c:v>11.01840910049365</c:v>
                </c:pt>
                <c:pt idx="352">
                  <c:v>11.05207820025034</c:v>
                </c:pt>
                <c:pt idx="353">
                  <c:v>11.08574730000703</c:v>
                </c:pt>
                <c:pt idx="354">
                  <c:v>11.11941639976372</c:v>
                </c:pt>
                <c:pt idx="355">
                  <c:v>11.15308549952041</c:v>
                </c:pt>
                <c:pt idx="356">
                  <c:v>11.1867545992771</c:v>
                </c:pt>
                <c:pt idx="357">
                  <c:v>11.22042369903379</c:v>
                </c:pt>
                <c:pt idx="358">
                  <c:v>11.25409279879048</c:v>
                </c:pt>
                <c:pt idx="359">
                  <c:v>11.28776189854717</c:v>
                </c:pt>
                <c:pt idx="360">
                  <c:v>11.32143099830385</c:v>
                </c:pt>
                <c:pt idx="361">
                  <c:v>11.35510009806054</c:v>
                </c:pt>
                <c:pt idx="362">
                  <c:v>11.3719346479389</c:v>
                </c:pt>
                <c:pt idx="363">
                  <c:v>11.38876919781723</c:v>
                </c:pt>
                <c:pt idx="364">
                  <c:v>11.42243829757392</c:v>
                </c:pt>
                <c:pt idx="365">
                  <c:v>11.45610739733061</c:v>
                </c:pt>
                <c:pt idx="366">
                  <c:v>11.4897764970873</c:v>
                </c:pt>
                <c:pt idx="367">
                  <c:v>11.50661104696565</c:v>
                </c:pt>
                <c:pt idx="368">
                  <c:v>11.523445596844</c:v>
                </c:pt>
                <c:pt idx="369">
                  <c:v>11.54028014672234</c:v>
                </c:pt>
                <c:pt idx="370">
                  <c:v>11.55711469660068</c:v>
                </c:pt>
                <c:pt idx="371">
                  <c:v>11.57394924647903</c:v>
                </c:pt>
                <c:pt idx="372">
                  <c:v>11.59078379635737</c:v>
                </c:pt>
                <c:pt idx="373">
                  <c:v>11.60761834623572</c:v>
                </c:pt>
                <c:pt idx="374">
                  <c:v>11.62445289611406</c:v>
                </c:pt>
                <c:pt idx="375">
                  <c:v>11.64128744599241</c:v>
                </c:pt>
                <c:pt idx="376">
                  <c:v>11.65812199587075</c:v>
                </c:pt>
                <c:pt idx="377">
                  <c:v>11.6749565457491</c:v>
                </c:pt>
                <c:pt idx="378">
                  <c:v>11.69179109562744</c:v>
                </c:pt>
                <c:pt idx="379">
                  <c:v>11.70862564550579</c:v>
                </c:pt>
                <c:pt idx="380">
                  <c:v>11.72546019538413</c:v>
                </c:pt>
                <c:pt idx="381">
                  <c:v>11.74229474526248</c:v>
                </c:pt>
                <c:pt idx="382">
                  <c:v>11.75912929514082</c:v>
                </c:pt>
                <c:pt idx="383">
                  <c:v>11.77596384501917</c:v>
                </c:pt>
                <c:pt idx="384">
                  <c:v>11.79279839489751</c:v>
                </c:pt>
                <c:pt idx="385">
                  <c:v>11.80963294477586</c:v>
                </c:pt>
                <c:pt idx="386">
                  <c:v>11.8264674946542</c:v>
                </c:pt>
                <c:pt idx="387">
                  <c:v>11.84330204453255</c:v>
                </c:pt>
                <c:pt idx="388">
                  <c:v>11.8601365944109</c:v>
                </c:pt>
                <c:pt idx="389">
                  <c:v>11.87697114428924</c:v>
                </c:pt>
                <c:pt idx="390">
                  <c:v>11.89380569416758</c:v>
                </c:pt>
                <c:pt idx="391">
                  <c:v>11.91064024404593</c:v>
                </c:pt>
                <c:pt idx="392">
                  <c:v>11.92747479392427</c:v>
                </c:pt>
                <c:pt idx="393">
                  <c:v>11.94430934380262</c:v>
                </c:pt>
                <c:pt idx="394">
                  <c:v>11.96114389368096</c:v>
                </c:pt>
                <c:pt idx="395">
                  <c:v>11.97797844355931</c:v>
                </c:pt>
                <c:pt idx="396">
                  <c:v>11.99481299343765</c:v>
                </c:pt>
                <c:pt idx="397">
                  <c:v>12.011647543316</c:v>
                </c:pt>
                <c:pt idx="398">
                  <c:v>12.02848209319434</c:v>
                </c:pt>
                <c:pt idx="399">
                  <c:v>12.04531664307268</c:v>
                </c:pt>
                <c:pt idx="400">
                  <c:v>12.06215119295103</c:v>
                </c:pt>
                <c:pt idx="401">
                  <c:v>12.07898574282937</c:v>
                </c:pt>
                <c:pt idx="402">
                  <c:v>12.09582029270772</c:v>
                </c:pt>
                <c:pt idx="403">
                  <c:v>12.11265484258606</c:v>
                </c:pt>
                <c:pt idx="404">
                  <c:v>12.12948939246441</c:v>
                </c:pt>
                <c:pt idx="405">
                  <c:v>12.14632394234275</c:v>
                </c:pt>
                <c:pt idx="406">
                  <c:v>12.1631584922211</c:v>
                </c:pt>
                <c:pt idx="407">
                  <c:v>12.17999304209944</c:v>
                </c:pt>
                <c:pt idx="408">
                  <c:v>12.1968275919778</c:v>
                </c:pt>
                <c:pt idx="409">
                  <c:v>12.21366214185613</c:v>
                </c:pt>
                <c:pt idx="410">
                  <c:v>12.23049669173448</c:v>
                </c:pt>
                <c:pt idx="411">
                  <c:v>12.24733124161282</c:v>
                </c:pt>
                <c:pt idx="412">
                  <c:v>12.26416579149117</c:v>
                </c:pt>
                <c:pt idx="413">
                  <c:v>12.28100034136951</c:v>
                </c:pt>
                <c:pt idx="414">
                  <c:v>12.29783489124786</c:v>
                </c:pt>
                <c:pt idx="415">
                  <c:v>12.3146694411262</c:v>
                </c:pt>
                <c:pt idx="416">
                  <c:v>12.33150399100455</c:v>
                </c:pt>
                <c:pt idx="417">
                  <c:v>12.34833854088289</c:v>
                </c:pt>
                <c:pt idx="418">
                  <c:v>12.36517309076124</c:v>
                </c:pt>
                <c:pt idx="419">
                  <c:v>12.38200764063958</c:v>
                </c:pt>
                <c:pt idx="420">
                  <c:v>12.39884219051793</c:v>
                </c:pt>
                <c:pt idx="421">
                  <c:v>12.41567674039627</c:v>
                </c:pt>
                <c:pt idx="422">
                  <c:v>12.43251129027462</c:v>
                </c:pt>
                <c:pt idx="423">
                  <c:v>12.44934584015296</c:v>
                </c:pt>
                <c:pt idx="424">
                  <c:v>12.46618039003131</c:v>
                </c:pt>
                <c:pt idx="425">
                  <c:v>12.499849489788</c:v>
                </c:pt>
                <c:pt idx="426">
                  <c:v>12.51668403966634</c:v>
                </c:pt>
                <c:pt idx="427">
                  <c:v>12.5335185895447</c:v>
                </c:pt>
                <c:pt idx="428">
                  <c:v>12.55035313942303</c:v>
                </c:pt>
                <c:pt idx="429">
                  <c:v>12.56718768930138</c:v>
                </c:pt>
                <c:pt idx="430">
                  <c:v>12.58402223917972</c:v>
                </c:pt>
                <c:pt idx="431">
                  <c:v>12.60085678905807</c:v>
                </c:pt>
                <c:pt idx="432">
                  <c:v>12.61769133893641</c:v>
                </c:pt>
                <c:pt idx="433">
                  <c:v>12.63452588881476</c:v>
                </c:pt>
                <c:pt idx="434">
                  <c:v>12.6513604386931</c:v>
                </c:pt>
                <c:pt idx="435">
                  <c:v>12.66819498857144</c:v>
                </c:pt>
                <c:pt idx="436">
                  <c:v>12.6850295384498</c:v>
                </c:pt>
                <c:pt idx="437">
                  <c:v>12.70186408832813</c:v>
                </c:pt>
                <c:pt idx="438">
                  <c:v>12.71869863820648</c:v>
                </c:pt>
                <c:pt idx="439">
                  <c:v>12.73553318808482</c:v>
                </c:pt>
                <c:pt idx="440">
                  <c:v>12.75236773796317</c:v>
                </c:pt>
                <c:pt idx="441">
                  <c:v>12.76920228784151</c:v>
                </c:pt>
                <c:pt idx="442">
                  <c:v>12.78603683771986</c:v>
                </c:pt>
                <c:pt idx="443">
                  <c:v>12.8028713875982</c:v>
                </c:pt>
                <c:pt idx="444">
                  <c:v>12.81970593747655</c:v>
                </c:pt>
                <c:pt idx="445">
                  <c:v>12.8365404873549</c:v>
                </c:pt>
                <c:pt idx="446">
                  <c:v>12.85337503723324</c:v>
                </c:pt>
                <c:pt idx="447">
                  <c:v>12.87020958711158</c:v>
                </c:pt>
                <c:pt idx="448">
                  <c:v>12.88704413698993</c:v>
                </c:pt>
                <c:pt idx="449">
                  <c:v>12.90387868686827</c:v>
                </c:pt>
                <c:pt idx="450">
                  <c:v>12.92071323674662</c:v>
                </c:pt>
                <c:pt idx="451">
                  <c:v>12.93754778662496</c:v>
                </c:pt>
                <c:pt idx="452">
                  <c:v>12.95438233650331</c:v>
                </c:pt>
                <c:pt idx="453">
                  <c:v>12.97121688638165</c:v>
                </c:pt>
                <c:pt idx="454">
                  <c:v>12.98805143626</c:v>
                </c:pt>
                <c:pt idx="455">
                  <c:v>13.00488598613834</c:v>
                </c:pt>
                <c:pt idx="456">
                  <c:v>13.0217205360167</c:v>
                </c:pt>
                <c:pt idx="457">
                  <c:v>13.03855508589503</c:v>
                </c:pt>
                <c:pt idx="458">
                  <c:v>13.05538963577338</c:v>
                </c:pt>
                <c:pt idx="459">
                  <c:v>13.07222418565172</c:v>
                </c:pt>
                <c:pt idx="460">
                  <c:v>13.08905873553007</c:v>
                </c:pt>
                <c:pt idx="461">
                  <c:v>13.10589328540841</c:v>
                </c:pt>
                <c:pt idx="462">
                  <c:v>13.12272783528676</c:v>
                </c:pt>
                <c:pt idx="463">
                  <c:v>13.1395623851651</c:v>
                </c:pt>
                <c:pt idx="464">
                  <c:v>13.15639693504345</c:v>
                </c:pt>
                <c:pt idx="465">
                  <c:v>13.17323148492179</c:v>
                </c:pt>
                <c:pt idx="466">
                  <c:v>13.19006603480014</c:v>
                </c:pt>
                <c:pt idx="467">
                  <c:v>13.20690058467848</c:v>
                </c:pt>
                <c:pt idx="468">
                  <c:v>13.22373513455683</c:v>
                </c:pt>
                <c:pt idx="469">
                  <c:v>13.24056968443517</c:v>
                </c:pt>
                <c:pt idx="470">
                  <c:v>13.25740423431352</c:v>
                </c:pt>
                <c:pt idx="471">
                  <c:v>13.27423878419186</c:v>
                </c:pt>
                <c:pt idx="472">
                  <c:v>13.29107333407021</c:v>
                </c:pt>
                <c:pt idx="473">
                  <c:v>13.30790788394855</c:v>
                </c:pt>
                <c:pt idx="474">
                  <c:v>13.3247424338269</c:v>
                </c:pt>
                <c:pt idx="475">
                  <c:v>13.34157698370524</c:v>
                </c:pt>
                <c:pt idx="476">
                  <c:v>13.35841153358358</c:v>
                </c:pt>
                <c:pt idx="477">
                  <c:v>13.37524608346193</c:v>
                </c:pt>
                <c:pt idx="478">
                  <c:v>13.39208063334027</c:v>
                </c:pt>
                <c:pt idx="479">
                  <c:v>13.40891518321862</c:v>
                </c:pt>
                <c:pt idx="480">
                  <c:v>13.42574973309696</c:v>
                </c:pt>
                <c:pt idx="481">
                  <c:v>13.44258428297531</c:v>
                </c:pt>
                <c:pt idx="482">
                  <c:v>13.45941883285365</c:v>
                </c:pt>
                <c:pt idx="483">
                  <c:v>13.476253382732</c:v>
                </c:pt>
                <c:pt idx="484">
                  <c:v>13.49308793261034</c:v>
                </c:pt>
                <c:pt idx="485">
                  <c:v>13.5099224824887</c:v>
                </c:pt>
                <c:pt idx="486">
                  <c:v>13.52675703236703</c:v>
                </c:pt>
                <c:pt idx="487">
                  <c:v>13.54359158224538</c:v>
                </c:pt>
                <c:pt idx="488">
                  <c:v>13.56042613212372</c:v>
                </c:pt>
                <c:pt idx="489">
                  <c:v>13.57726068200207</c:v>
                </c:pt>
                <c:pt idx="490">
                  <c:v>13.59409523188041</c:v>
                </c:pt>
                <c:pt idx="491">
                  <c:v>13.61092978175876</c:v>
                </c:pt>
                <c:pt idx="492">
                  <c:v>13.6277643316371</c:v>
                </c:pt>
                <c:pt idx="493">
                  <c:v>13.64459888151545</c:v>
                </c:pt>
                <c:pt idx="494">
                  <c:v>13.6614334313938</c:v>
                </c:pt>
                <c:pt idx="495">
                  <c:v>13.67826798127214</c:v>
                </c:pt>
                <c:pt idx="496">
                  <c:v>13.69510253115048</c:v>
                </c:pt>
                <c:pt idx="497">
                  <c:v>13.71193708102883</c:v>
                </c:pt>
                <c:pt idx="498">
                  <c:v>13.72877163090717</c:v>
                </c:pt>
                <c:pt idx="499">
                  <c:v>13.74560618078552</c:v>
                </c:pt>
                <c:pt idx="500">
                  <c:v>13.76244073066386</c:v>
                </c:pt>
                <c:pt idx="501">
                  <c:v>13.77927528054221</c:v>
                </c:pt>
                <c:pt idx="502">
                  <c:v>13.79610983042055</c:v>
                </c:pt>
                <c:pt idx="503">
                  <c:v>13.8129443802989</c:v>
                </c:pt>
                <c:pt idx="504">
                  <c:v>13.84661348005559</c:v>
                </c:pt>
                <c:pt idx="505">
                  <c:v>13.86344802993393</c:v>
                </c:pt>
                <c:pt idx="506">
                  <c:v>13.88028257981228</c:v>
                </c:pt>
                <c:pt idx="507">
                  <c:v>13.89711712969062</c:v>
                </c:pt>
                <c:pt idx="508">
                  <c:v>13.91395167956897</c:v>
                </c:pt>
                <c:pt idx="509">
                  <c:v>13.93078622944731</c:v>
                </c:pt>
                <c:pt idx="510">
                  <c:v>13.94762077932566</c:v>
                </c:pt>
                <c:pt idx="511">
                  <c:v>13.98128987908234</c:v>
                </c:pt>
                <c:pt idx="512">
                  <c:v>14.01495897883903</c:v>
                </c:pt>
                <c:pt idx="513">
                  <c:v>14.03179352871738</c:v>
                </c:pt>
                <c:pt idx="514">
                  <c:v>14.04862807859572</c:v>
                </c:pt>
                <c:pt idx="515">
                  <c:v>14.06546262847407</c:v>
                </c:pt>
                <c:pt idx="516">
                  <c:v>14.08229717835241</c:v>
                </c:pt>
                <c:pt idx="517">
                  <c:v>14.09913172823076</c:v>
                </c:pt>
                <c:pt idx="518">
                  <c:v>14.1159662781091</c:v>
                </c:pt>
                <c:pt idx="519">
                  <c:v>14.1496353778658</c:v>
                </c:pt>
                <c:pt idx="520">
                  <c:v>14.18330447762248</c:v>
                </c:pt>
                <c:pt idx="521">
                  <c:v>14.20013902750083</c:v>
                </c:pt>
                <c:pt idx="522">
                  <c:v>14.21697357737917</c:v>
                </c:pt>
                <c:pt idx="523">
                  <c:v>14.25064267713586</c:v>
                </c:pt>
                <c:pt idx="524">
                  <c:v>14.28431177689255</c:v>
                </c:pt>
                <c:pt idx="525">
                  <c:v>14.31798087664924</c:v>
                </c:pt>
                <c:pt idx="526">
                  <c:v>14.35164997640593</c:v>
                </c:pt>
                <c:pt idx="527">
                  <c:v>14.38531907616262</c:v>
                </c:pt>
                <c:pt idx="528">
                  <c:v>14.41898817591931</c:v>
                </c:pt>
                <c:pt idx="529">
                  <c:v>14.452657275676</c:v>
                </c:pt>
                <c:pt idx="530">
                  <c:v>14.4863263754327</c:v>
                </c:pt>
                <c:pt idx="531">
                  <c:v>14.51999547518938</c:v>
                </c:pt>
                <c:pt idx="532">
                  <c:v>14.53683002506773</c:v>
                </c:pt>
                <c:pt idx="533">
                  <c:v>14.55366457494607</c:v>
                </c:pt>
                <c:pt idx="534">
                  <c:v>14.58733367470276</c:v>
                </c:pt>
                <c:pt idx="535">
                  <c:v>14.62100277445945</c:v>
                </c:pt>
                <c:pt idx="536">
                  <c:v>14.63783732433779</c:v>
                </c:pt>
                <c:pt idx="537">
                  <c:v>14.65467187421614</c:v>
                </c:pt>
                <c:pt idx="538">
                  <c:v>14.68834097397283</c:v>
                </c:pt>
                <c:pt idx="539">
                  <c:v>14.72201007372952</c:v>
                </c:pt>
                <c:pt idx="540">
                  <c:v>14.75567917348621</c:v>
                </c:pt>
                <c:pt idx="541">
                  <c:v>14.7893482732429</c:v>
                </c:pt>
                <c:pt idx="542">
                  <c:v>14.8230173729996</c:v>
                </c:pt>
                <c:pt idx="543">
                  <c:v>14.85668647275628</c:v>
                </c:pt>
                <c:pt idx="544">
                  <c:v>14.89035557251297</c:v>
                </c:pt>
                <c:pt idx="545">
                  <c:v>14.92402467226966</c:v>
                </c:pt>
                <c:pt idx="546">
                  <c:v>14.95769377202635</c:v>
                </c:pt>
                <c:pt idx="547">
                  <c:v>14.99136287178304</c:v>
                </c:pt>
                <c:pt idx="548">
                  <c:v>15.02503197153973</c:v>
                </c:pt>
                <c:pt idx="549">
                  <c:v>15.05870107129642</c:v>
                </c:pt>
                <c:pt idx="550">
                  <c:v>15.09237017105311</c:v>
                </c:pt>
                <c:pt idx="551">
                  <c:v>15.1260392708098</c:v>
                </c:pt>
                <c:pt idx="552">
                  <c:v>15.1597083705665</c:v>
                </c:pt>
                <c:pt idx="553">
                  <c:v>15.19337747032318</c:v>
                </c:pt>
                <c:pt idx="554">
                  <c:v>15.22704657007987</c:v>
                </c:pt>
                <c:pt idx="555">
                  <c:v>15.26071566983656</c:v>
                </c:pt>
                <c:pt idx="556">
                  <c:v>15.29438476959325</c:v>
                </c:pt>
                <c:pt idx="557">
                  <c:v>15.32805386934993</c:v>
                </c:pt>
                <c:pt idx="558">
                  <c:v>15.36172296910662</c:v>
                </c:pt>
                <c:pt idx="559">
                  <c:v>15.39539206886331</c:v>
                </c:pt>
                <c:pt idx="560">
                  <c:v>15.42906116862</c:v>
                </c:pt>
                <c:pt idx="561">
                  <c:v>15.4627302683767</c:v>
                </c:pt>
                <c:pt idx="562">
                  <c:v>15.49639936813338</c:v>
                </c:pt>
                <c:pt idx="563">
                  <c:v>15.51323391801173</c:v>
                </c:pt>
                <c:pt idx="564">
                  <c:v>15.53006846789007</c:v>
                </c:pt>
                <c:pt idx="565">
                  <c:v>15.56373756764676</c:v>
                </c:pt>
                <c:pt idx="566">
                  <c:v>15.59740666740345</c:v>
                </c:pt>
                <c:pt idx="567">
                  <c:v>15.63107576716014</c:v>
                </c:pt>
                <c:pt idx="568">
                  <c:v>15.66474486691683</c:v>
                </c:pt>
                <c:pt idx="569">
                  <c:v>15.69841396667352</c:v>
                </c:pt>
                <c:pt idx="570">
                  <c:v>15.73208306643021</c:v>
                </c:pt>
                <c:pt idx="571">
                  <c:v>15.7657521661869</c:v>
                </c:pt>
                <c:pt idx="572">
                  <c:v>15.79942126594359</c:v>
                </c:pt>
                <c:pt idx="573">
                  <c:v>15.81625581582194</c:v>
                </c:pt>
                <c:pt idx="574">
                  <c:v>15.83309036570028</c:v>
                </c:pt>
                <c:pt idx="575">
                  <c:v>15.86675946545697</c:v>
                </c:pt>
                <c:pt idx="576">
                  <c:v>15.90042856521366</c:v>
                </c:pt>
                <c:pt idx="577">
                  <c:v>15.93409766497035</c:v>
                </c:pt>
                <c:pt idx="578">
                  <c:v>15.96776676472704</c:v>
                </c:pt>
                <c:pt idx="579">
                  <c:v>16.00143586448373</c:v>
                </c:pt>
                <c:pt idx="580">
                  <c:v>16.01827041436208</c:v>
                </c:pt>
                <c:pt idx="581">
                  <c:v>16.03510496424042</c:v>
                </c:pt>
                <c:pt idx="582">
                  <c:v>16.06877406399712</c:v>
                </c:pt>
                <c:pt idx="583">
                  <c:v>16.10244316375381</c:v>
                </c:pt>
                <c:pt idx="584">
                  <c:v>16.1361122635105</c:v>
                </c:pt>
                <c:pt idx="585">
                  <c:v>16.1697813632672</c:v>
                </c:pt>
                <c:pt idx="586">
                  <c:v>16.20345046302389</c:v>
                </c:pt>
                <c:pt idx="587">
                  <c:v>16.23711956278058</c:v>
                </c:pt>
                <c:pt idx="588">
                  <c:v>16.27078866253728</c:v>
                </c:pt>
                <c:pt idx="589">
                  <c:v>16.30445776229397</c:v>
                </c:pt>
                <c:pt idx="590">
                  <c:v>16.33812686205066</c:v>
                </c:pt>
                <c:pt idx="591">
                  <c:v>16.37179596180736</c:v>
                </c:pt>
                <c:pt idx="592">
                  <c:v>16.40546506156405</c:v>
                </c:pt>
                <c:pt idx="593">
                  <c:v>16.43913416132074</c:v>
                </c:pt>
                <c:pt idx="594">
                  <c:v>16.4559687111991</c:v>
                </c:pt>
                <c:pt idx="595">
                  <c:v>16.48963781095577</c:v>
                </c:pt>
                <c:pt idx="596">
                  <c:v>16.52330691071248</c:v>
                </c:pt>
                <c:pt idx="597">
                  <c:v>16.55697601046917</c:v>
                </c:pt>
                <c:pt idx="598">
                  <c:v>16.59064511022586</c:v>
                </c:pt>
                <c:pt idx="599">
                  <c:v>16.62431420998256</c:v>
                </c:pt>
                <c:pt idx="600">
                  <c:v>16.65798330973925</c:v>
                </c:pt>
                <c:pt idx="601">
                  <c:v>16.69165240949594</c:v>
                </c:pt>
                <c:pt idx="602">
                  <c:v>16.72532150925264</c:v>
                </c:pt>
                <c:pt idx="603">
                  <c:v>16.75899060900933</c:v>
                </c:pt>
                <c:pt idx="604">
                  <c:v>16.79265970876602</c:v>
                </c:pt>
                <c:pt idx="605">
                  <c:v>16.80949425864437</c:v>
                </c:pt>
                <c:pt idx="606">
                  <c:v>16.82632880852272</c:v>
                </c:pt>
                <c:pt idx="607">
                  <c:v>16.85999790827941</c:v>
                </c:pt>
                <c:pt idx="608">
                  <c:v>16.87683245815776</c:v>
                </c:pt>
                <c:pt idx="609">
                  <c:v>16.8936670080361</c:v>
                </c:pt>
                <c:pt idx="610">
                  <c:v>16.9273361077928</c:v>
                </c:pt>
                <c:pt idx="611">
                  <c:v>16.96100520754949</c:v>
                </c:pt>
                <c:pt idx="612">
                  <c:v>16.99467430730618</c:v>
                </c:pt>
                <c:pt idx="613">
                  <c:v>17.02834340706288</c:v>
                </c:pt>
                <c:pt idx="614">
                  <c:v>17.06201250681957</c:v>
                </c:pt>
                <c:pt idx="615">
                  <c:v>17.09568160657626</c:v>
                </c:pt>
                <c:pt idx="616">
                  <c:v>17.12935070633296</c:v>
                </c:pt>
                <c:pt idx="617">
                  <c:v>17.16301980608965</c:v>
                </c:pt>
                <c:pt idx="618">
                  <c:v>17.19668890584634</c:v>
                </c:pt>
                <c:pt idx="619">
                  <c:v>17.23035800560304</c:v>
                </c:pt>
                <c:pt idx="620">
                  <c:v>17.26402710535973</c:v>
                </c:pt>
                <c:pt idx="621">
                  <c:v>17.29769620511642</c:v>
                </c:pt>
                <c:pt idx="622">
                  <c:v>17.33136530487312</c:v>
                </c:pt>
                <c:pt idx="623">
                  <c:v>17.36503440462981</c:v>
                </c:pt>
                <c:pt idx="624">
                  <c:v>17.3987035043865</c:v>
                </c:pt>
                <c:pt idx="625">
                  <c:v>17.43237260414319</c:v>
                </c:pt>
                <c:pt idx="626">
                  <c:v>17.46604170389989</c:v>
                </c:pt>
                <c:pt idx="627">
                  <c:v>17.49971080365658</c:v>
                </c:pt>
                <c:pt idx="628">
                  <c:v>17.53337990341328</c:v>
                </c:pt>
                <c:pt idx="629">
                  <c:v>17.56704900316996</c:v>
                </c:pt>
                <c:pt idx="630">
                  <c:v>17.60071810292666</c:v>
                </c:pt>
                <c:pt idx="631">
                  <c:v>17.61755265280501</c:v>
                </c:pt>
                <c:pt idx="632">
                  <c:v>17.63438720268336</c:v>
                </c:pt>
                <c:pt idx="633">
                  <c:v>17.66805630244005</c:v>
                </c:pt>
                <c:pt idx="634">
                  <c:v>17.70172540219674</c:v>
                </c:pt>
                <c:pt idx="635">
                  <c:v>17.73539450195344</c:v>
                </c:pt>
                <c:pt idx="636">
                  <c:v>17.76906360171013</c:v>
                </c:pt>
                <c:pt idx="637">
                  <c:v>17.78589815158848</c:v>
                </c:pt>
                <c:pt idx="638">
                  <c:v>17.80273270146682</c:v>
                </c:pt>
                <c:pt idx="639">
                  <c:v>17.83640180122352</c:v>
                </c:pt>
                <c:pt idx="640">
                  <c:v>17.87007090098021</c:v>
                </c:pt>
                <c:pt idx="641">
                  <c:v>17.90374000073689</c:v>
                </c:pt>
                <c:pt idx="642">
                  <c:v>17.9374091004936</c:v>
                </c:pt>
                <c:pt idx="643">
                  <c:v>17.97107820025029</c:v>
                </c:pt>
                <c:pt idx="644">
                  <c:v>18.00474730000698</c:v>
                </c:pt>
                <c:pt idx="645">
                  <c:v>18.03841639976368</c:v>
                </c:pt>
                <c:pt idx="646">
                  <c:v>18.05525094964202</c:v>
                </c:pt>
                <c:pt idx="647">
                  <c:v>18.07208549952037</c:v>
                </c:pt>
                <c:pt idx="648">
                  <c:v>18.10575459927706</c:v>
                </c:pt>
                <c:pt idx="649">
                  <c:v>18.13942369903376</c:v>
                </c:pt>
                <c:pt idx="650">
                  <c:v>18.17309279879045</c:v>
                </c:pt>
                <c:pt idx="651">
                  <c:v>18.20676189854714</c:v>
                </c:pt>
                <c:pt idx="652">
                  <c:v>18.24043099830383</c:v>
                </c:pt>
                <c:pt idx="653">
                  <c:v>18.27410009806053</c:v>
                </c:pt>
                <c:pt idx="654">
                  <c:v>18.30776919781722</c:v>
                </c:pt>
                <c:pt idx="655">
                  <c:v>18.32460374769557</c:v>
                </c:pt>
                <c:pt idx="656">
                  <c:v>18.34143829757392</c:v>
                </c:pt>
                <c:pt idx="657">
                  <c:v>18.37510739733061</c:v>
                </c:pt>
                <c:pt idx="658">
                  <c:v>18.4087764970873</c:v>
                </c:pt>
                <c:pt idx="659">
                  <c:v>18.442445596844</c:v>
                </c:pt>
                <c:pt idx="660">
                  <c:v>18.47611469660069</c:v>
                </c:pt>
                <c:pt idx="661">
                  <c:v>18.50978379635738</c:v>
                </c:pt>
                <c:pt idx="662">
                  <c:v>18.54345289611408</c:v>
                </c:pt>
                <c:pt idx="663">
                  <c:v>18.57712199587077</c:v>
                </c:pt>
                <c:pt idx="664">
                  <c:v>18.61079109562746</c:v>
                </c:pt>
                <c:pt idx="665">
                  <c:v>18.64446019538416</c:v>
                </c:pt>
                <c:pt idx="666">
                  <c:v>18.67812929514085</c:v>
                </c:pt>
                <c:pt idx="667">
                  <c:v>18.71179839489754</c:v>
                </c:pt>
                <c:pt idx="668">
                  <c:v>18.72863294477588</c:v>
                </c:pt>
                <c:pt idx="669">
                  <c:v>18.74546749465424</c:v>
                </c:pt>
                <c:pt idx="670">
                  <c:v>18.77913659441093</c:v>
                </c:pt>
                <c:pt idx="671">
                  <c:v>18.81280569416762</c:v>
                </c:pt>
                <c:pt idx="672">
                  <c:v>18.84647479392432</c:v>
                </c:pt>
                <c:pt idx="673">
                  <c:v>18.88014389368101</c:v>
                </c:pt>
                <c:pt idx="674">
                  <c:v>18.9138129934377</c:v>
                </c:pt>
                <c:pt idx="675">
                  <c:v>18.9474820931944</c:v>
                </c:pt>
                <c:pt idx="676">
                  <c:v>18.96431664307273</c:v>
                </c:pt>
                <c:pt idx="677">
                  <c:v>18.98115119295109</c:v>
                </c:pt>
                <c:pt idx="678">
                  <c:v>19.01482029270778</c:v>
                </c:pt>
                <c:pt idx="679">
                  <c:v>19.04848939246448</c:v>
                </c:pt>
                <c:pt idx="680">
                  <c:v>19.08215849222117</c:v>
                </c:pt>
                <c:pt idx="681">
                  <c:v>19.11582759197786</c:v>
                </c:pt>
                <c:pt idx="682">
                  <c:v>19.13266214185621</c:v>
                </c:pt>
                <c:pt idx="683">
                  <c:v>19.14949669173456</c:v>
                </c:pt>
                <c:pt idx="684">
                  <c:v>19.18316579149125</c:v>
                </c:pt>
                <c:pt idx="685">
                  <c:v>19.21683489124794</c:v>
                </c:pt>
                <c:pt idx="686">
                  <c:v>19.23366944112628</c:v>
                </c:pt>
                <c:pt idx="687">
                  <c:v>19.25050399100463</c:v>
                </c:pt>
                <c:pt idx="688">
                  <c:v>19.28417309076132</c:v>
                </c:pt>
                <c:pt idx="689">
                  <c:v>19.31784219051802</c:v>
                </c:pt>
                <c:pt idx="690">
                  <c:v>19.33467674039637</c:v>
                </c:pt>
                <c:pt idx="691">
                  <c:v>19.35151129027471</c:v>
                </c:pt>
                <c:pt idx="692">
                  <c:v>19.38518039003141</c:v>
                </c:pt>
                <c:pt idx="693">
                  <c:v>19.4188494897881</c:v>
                </c:pt>
                <c:pt idx="694">
                  <c:v>19.45251858954478</c:v>
                </c:pt>
                <c:pt idx="695">
                  <c:v>19.48618768930148</c:v>
                </c:pt>
                <c:pt idx="696">
                  <c:v>19.51985678905818</c:v>
                </c:pt>
                <c:pt idx="697">
                  <c:v>19.55352588881487</c:v>
                </c:pt>
                <c:pt idx="698">
                  <c:v>19.57036043869322</c:v>
                </c:pt>
                <c:pt idx="699">
                  <c:v>19.58719498857157</c:v>
                </c:pt>
                <c:pt idx="700">
                  <c:v>19.62086408832826</c:v>
                </c:pt>
                <c:pt idx="701">
                  <c:v>19.65453318808495</c:v>
                </c:pt>
                <c:pt idx="702">
                  <c:v>19.68820228784164</c:v>
                </c:pt>
                <c:pt idx="703">
                  <c:v>19.72187138759834</c:v>
                </c:pt>
                <c:pt idx="704">
                  <c:v>19.75554048735502</c:v>
                </c:pt>
                <c:pt idx="705">
                  <c:v>19.78920958711172</c:v>
                </c:pt>
                <c:pt idx="706">
                  <c:v>19.82287868686842</c:v>
                </c:pt>
                <c:pt idx="707">
                  <c:v>19.85654778662511</c:v>
                </c:pt>
                <c:pt idx="708">
                  <c:v>19.8902168863818</c:v>
                </c:pt>
                <c:pt idx="709">
                  <c:v>19.9238859861385</c:v>
                </c:pt>
                <c:pt idx="710">
                  <c:v>19.9575550858952</c:v>
                </c:pt>
                <c:pt idx="711">
                  <c:v>19.99122418565189</c:v>
                </c:pt>
                <c:pt idx="712">
                  <c:v>20.02489328540858</c:v>
                </c:pt>
                <c:pt idx="713">
                  <c:v>20.05856238516526</c:v>
                </c:pt>
                <c:pt idx="714">
                  <c:v>20.09223148492196</c:v>
                </c:pt>
                <c:pt idx="715">
                  <c:v>20.12590058467866</c:v>
                </c:pt>
                <c:pt idx="716">
                  <c:v>20.15956968443535</c:v>
                </c:pt>
                <c:pt idx="717">
                  <c:v>20.19323878419205</c:v>
                </c:pt>
                <c:pt idx="718">
                  <c:v>20.21007333407039</c:v>
                </c:pt>
                <c:pt idx="719">
                  <c:v>20.22690788394874</c:v>
                </c:pt>
                <c:pt idx="720">
                  <c:v>20.26057698370542</c:v>
                </c:pt>
                <c:pt idx="721">
                  <c:v>20.29424608346212</c:v>
                </c:pt>
                <c:pt idx="722">
                  <c:v>20.32791518321882</c:v>
                </c:pt>
                <c:pt idx="723">
                  <c:v>20.36158428297551</c:v>
                </c:pt>
                <c:pt idx="724">
                  <c:v>20.39525338273221</c:v>
                </c:pt>
                <c:pt idx="725">
                  <c:v>20.4289224824889</c:v>
                </c:pt>
                <c:pt idx="726">
                  <c:v>20.46259158224558</c:v>
                </c:pt>
                <c:pt idx="727">
                  <c:v>20.49626068200229</c:v>
                </c:pt>
                <c:pt idx="728">
                  <c:v>20.52992978175898</c:v>
                </c:pt>
                <c:pt idx="729">
                  <c:v>20.56359888151567</c:v>
                </c:pt>
                <c:pt idx="730">
                  <c:v>20.58043343139402</c:v>
                </c:pt>
                <c:pt idx="731">
                  <c:v>20.59726798127237</c:v>
                </c:pt>
                <c:pt idx="732">
                  <c:v>20.63093708102906</c:v>
                </c:pt>
                <c:pt idx="733">
                  <c:v>20.66460618078575</c:v>
                </c:pt>
                <c:pt idx="734">
                  <c:v>20.69827528054245</c:v>
                </c:pt>
                <c:pt idx="735">
                  <c:v>20.73194438029914</c:v>
                </c:pt>
                <c:pt idx="736">
                  <c:v>20.76561348005582</c:v>
                </c:pt>
                <c:pt idx="737">
                  <c:v>20.79928257981253</c:v>
                </c:pt>
                <c:pt idx="738">
                  <c:v>20.83295167956922</c:v>
                </c:pt>
                <c:pt idx="739">
                  <c:v>20.8666207793259</c:v>
                </c:pt>
                <c:pt idx="740">
                  <c:v>20.90028987908261</c:v>
                </c:pt>
                <c:pt idx="741">
                  <c:v>20.9339589788393</c:v>
                </c:pt>
                <c:pt idx="742">
                  <c:v>20.96762807859598</c:v>
                </c:pt>
                <c:pt idx="743">
                  <c:v>21.0012971783527</c:v>
                </c:pt>
                <c:pt idx="744">
                  <c:v>21.03496627810938</c:v>
                </c:pt>
                <c:pt idx="745">
                  <c:v>21.06863537786607</c:v>
                </c:pt>
                <c:pt idx="746">
                  <c:v>21.08546992774442</c:v>
                </c:pt>
                <c:pt idx="747">
                  <c:v>21.10230447762277</c:v>
                </c:pt>
                <c:pt idx="748">
                  <c:v>21.13597357737946</c:v>
                </c:pt>
                <c:pt idx="749">
                  <c:v>21.16964267713614</c:v>
                </c:pt>
                <c:pt idx="750">
                  <c:v>21.1864772270145</c:v>
                </c:pt>
                <c:pt idx="751">
                  <c:v>21.20331177689285</c:v>
                </c:pt>
                <c:pt idx="752">
                  <c:v>21.23698087664954</c:v>
                </c:pt>
                <c:pt idx="753">
                  <c:v>21.25381542652789</c:v>
                </c:pt>
                <c:pt idx="754">
                  <c:v>21.27064997640622</c:v>
                </c:pt>
                <c:pt idx="755">
                  <c:v>21.30431907616292</c:v>
                </c:pt>
                <c:pt idx="756">
                  <c:v>21.33798817591962</c:v>
                </c:pt>
                <c:pt idx="757">
                  <c:v>21.37165727567631</c:v>
                </c:pt>
                <c:pt idx="758">
                  <c:v>21.405326375433</c:v>
                </c:pt>
                <c:pt idx="759">
                  <c:v>21.4389954751897</c:v>
                </c:pt>
                <c:pt idx="760">
                  <c:v>21.45583002506805</c:v>
                </c:pt>
                <c:pt idx="761">
                  <c:v>21.47266457494638</c:v>
                </c:pt>
                <c:pt idx="762">
                  <c:v>21.50633367470308</c:v>
                </c:pt>
                <c:pt idx="763">
                  <c:v>21.54000277445978</c:v>
                </c:pt>
                <c:pt idx="764">
                  <c:v>21.55683732433813</c:v>
                </c:pt>
                <c:pt idx="765">
                  <c:v>21.57367187421647</c:v>
                </c:pt>
                <c:pt idx="766">
                  <c:v>21.60734097397317</c:v>
                </c:pt>
                <c:pt idx="767">
                  <c:v>21.64101007372986</c:v>
                </c:pt>
                <c:pt idx="768">
                  <c:v>21.67467917348655</c:v>
                </c:pt>
                <c:pt idx="769">
                  <c:v>21.70834827324324</c:v>
                </c:pt>
                <c:pt idx="770">
                  <c:v>21.74201737299993</c:v>
                </c:pt>
                <c:pt idx="771">
                  <c:v>21.77568647275663</c:v>
                </c:pt>
                <c:pt idx="772">
                  <c:v>21.80935557251333</c:v>
                </c:pt>
                <c:pt idx="773">
                  <c:v>21.84302467227002</c:v>
                </c:pt>
                <c:pt idx="774">
                  <c:v>21.87669377202671</c:v>
                </c:pt>
                <c:pt idx="775">
                  <c:v>21.91036287178341</c:v>
                </c:pt>
                <c:pt idx="776">
                  <c:v>21.9440319715401</c:v>
                </c:pt>
                <c:pt idx="777">
                  <c:v>21.97770107129679</c:v>
                </c:pt>
                <c:pt idx="778">
                  <c:v>21.99453562117514</c:v>
                </c:pt>
                <c:pt idx="779">
                  <c:v>22.01137017105348</c:v>
                </c:pt>
                <c:pt idx="780">
                  <c:v>22.04503927081018</c:v>
                </c:pt>
                <c:pt idx="781">
                  <c:v>22.07870837056686</c:v>
                </c:pt>
                <c:pt idx="782">
                  <c:v>22.11237747032357</c:v>
                </c:pt>
                <c:pt idx="783">
                  <c:v>22.12921202020191</c:v>
                </c:pt>
                <c:pt idx="784">
                  <c:v>22.14604657008026</c:v>
                </c:pt>
                <c:pt idx="785">
                  <c:v>22.17971566983695</c:v>
                </c:pt>
                <c:pt idx="786">
                  <c:v>22.21338476959365</c:v>
                </c:pt>
                <c:pt idx="787">
                  <c:v>22.24705386935034</c:v>
                </c:pt>
                <c:pt idx="788">
                  <c:v>22.28072296910702</c:v>
                </c:pt>
                <c:pt idx="789">
                  <c:v>22.29755751898538</c:v>
                </c:pt>
                <c:pt idx="790">
                  <c:v>22.31439206886373</c:v>
                </c:pt>
                <c:pt idx="791">
                  <c:v>22.34806116862042</c:v>
                </c:pt>
                <c:pt idx="792">
                  <c:v>22.3817302683771</c:v>
                </c:pt>
                <c:pt idx="793">
                  <c:v>22.39856481825546</c:v>
                </c:pt>
                <c:pt idx="794">
                  <c:v>22.41539936813381</c:v>
                </c:pt>
                <c:pt idx="795">
                  <c:v>22.4490684678905</c:v>
                </c:pt>
                <c:pt idx="796">
                  <c:v>22.48273756764718</c:v>
                </c:pt>
                <c:pt idx="797">
                  <c:v>22.51640666740388</c:v>
                </c:pt>
                <c:pt idx="798">
                  <c:v>22.55007576716058</c:v>
                </c:pt>
                <c:pt idx="799">
                  <c:v>22.58374486691726</c:v>
                </c:pt>
                <c:pt idx="800">
                  <c:v>22.60057941679562</c:v>
                </c:pt>
                <c:pt idx="801">
                  <c:v>22.61741396667396</c:v>
                </c:pt>
                <c:pt idx="802">
                  <c:v>22.65108306643066</c:v>
                </c:pt>
                <c:pt idx="803">
                  <c:v>22.667917616309</c:v>
                </c:pt>
                <c:pt idx="804">
                  <c:v>22.68475216618735</c:v>
                </c:pt>
                <c:pt idx="805">
                  <c:v>22.71842126594404</c:v>
                </c:pt>
                <c:pt idx="806">
                  <c:v>22.75209036570074</c:v>
                </c:pt>
                <c:pt idx="807">
                  <c:v>22.76892491557908</c:v>
                </c:pt>
                <c:pt idx="808">
                  <c:v>22.78575946545743</c:v>
                </c:pt>
                <c:pt idx="809">
                  <c:v>22.81942856521412</c:v>
                </c:pt>
                <c:pt idx="810">
                  <c:v>22.85309766497082</c:v>
                </c:pt>
                <c:pt idx="811">
                  <c:v>22.88676676472751</c:v>
                </c:pt>
                <c:pt idx="812">
                  <c:v>22.9204358644842</c:v>
                </c:pt>
                <c:pt idx="813">
                  <c:v>22.9541049642409</c:v>
                </c:pt>
                <c:pt idx="814">
                  <c:v>22.98777406399759</c:v>
                </c:pt>
                <c:pt idx="815">
                  <c:v>23.02144316375428</c:v>
                </c:pt>
                <c:pt idx="816">
                  <c:v>23.05511226351098</c:v>
                </c:pt>
                <c:pt idx="817">
                  <c:v>23.07194681338932</c:v>
                </c:pt>
                <c:pt idx="818">
                  <c:v>23.08878136326767</c:v>
                </c:pt>
                <c:pt idx="819">
                  <c:v>23.12245046302436</c:v>
                </c:pt>
                <c:pt idx="820">
                  <c:v>23.15611956278106</c:v>
                </c:pt>
                <c:pt idx="821">
                  <c:v>23.18978866253775</c:v>
                </c:pt>
                <c:pt idx="822">
                  <c:v>23.22345776229444</c:v>
                </c:pt>
                <c:pt idx="823">
                  <c:v>23.25712686205114</c:v>
                </c:pt>
                <c:pt idx="824">
                  <c:v>23.29079596180783</c:v>
                </c:pt>
                <c:pt idx="825">
                  <c:v>23.32446506156452</c:v>
                </c:pt>
                <c:pt idx="826">
                  <c:v>23.35813416132122</c:v>
                </c:pt>
                <c:pt idx="827">
                  <c:v>23.39180326107791</c:v>
                </c:pt>
                <c:pt idx="828">
                  <c:v>23.4254723608346</c:v>
                </c:pt>
                <c:pt idx="829">
                  <c:v>23.4591414605913</c:v>
                </c:pt>
                <c:pt idx="830">
                  <c:v>23.49281056034798</c:v>
                </c:pt>
                <c:pt idx="831">
                  <c:v>23.52647966010468</c:v>
                </c:pt>
                <c:pt idx="832">
                  <c:v>23.56014875986138</c:v>
                </c:pt>
                <c:pt idx="833">
                  <c:v>23.59381785961807</c:v>
                </c:pt>
                <c:pt idx="834">
                  <c:v>23.61065240949641</c:v>
                </c:pt>
                <c:pt idx="835">
                  <c:v>23.62748695937476</c:v>
                </c:pt>
                <c:pt idx="836">
                  <c:v>23.66115605913146</c:v>
                </c:pt>
                <c:pt idx="837">
                  <c:v>23.69482515888815</c:v>
                </c:pt>
                <c:pt idx="838">
                  <c:v>23.72849425864484</c:v>
                </c:pt>
                <c:pt idx="839">
                  <c:v>23.76216335840154</c:v>
                </c:pt>
                <c:pt idx="840">
                  <c:v>23.77899790827988</c:v>
                </c:pt>
                <c:pt idx="841">
                  <c:v>23.79583245815823</c:v>
                </c:pt>
                <c:pt idx="842">
                  <c:v>23.82950155791492</c:v>
                </c:pt>
                <c:pt idx="843">
                  <c:v>23.86317065767162</c:v>
                </c:pt>
                <c:pt idx="844">
                  <c:v>23.89683975742831</c:v>
                </c:pt>
                <c:pt idx="845">
                  <c:v>23.930508857185</c:v>
                </c:pt>
                <c:pt idx="846">
                  <c:v>23.94734340706334</c:v>
                </c:pt>
                <c:pt idx="847">
                  <c:v>23.9641779569417</c:v>
                </c:pt>
                <c:pt idx="848">
                  <c:v>23.9978470566984</c:v>
                </c:pt>
                <c:pt idx="849">
                  <c:v>24.03151615645508</c:v>
                </c:pt>
                <c:pt idx="850">
                  <c:v>24.06518525621178</c:v>
                </c:pt>
                <c:pt idx="851">
                  <c:v>24.08201980609012</c:v>
                </c:pt>
                <c:pt idx="852">
                  <c:v>24.09885435596847</c:v>
                </c:pt>
                <c:pt idx="853">
                  <c:v>24.13252345572516</c:v>
                </c:pt>
                <c:pt idx="854">
                  <c:v>24.16619255548186</c:v>
                </c:pt>
                <c:pt idx="855">
                  <c:v>24.19986165523855</c:v>
                </c:pt>
                <c:pt idx="856">
                  <c:v>24.23353075499524</c:v>
                </c:pt>
                <c:pt idx="857">
                  <c:v>24.26719985475193</c:v>
                </c:pt>
                <c:pt idx="858">
                  <c:v>24.30086895450863</c:v>
                </c:pt>
                <c:pt idx="859">
                  <c:v>24.33453805426532</c:v>
                </c:pt>
                <c:pt idx="860">
                  <c:v>24.36820715402202</c:v>
                </c:pt>
                <c:pt idx="861">
                  <c:v>24.40187625377871</c:v>
                </c:pt>
                <c:pt idx="862">
                  <c:v>24.4355453535354</c:v>
                </c:pt>
                <c:pt idx="863">
                  <c:v>24.4692144532921</c:v>
                </c:pt>
                <c:pt idx="864">
                  <c:v>24.50288355304879</c:v>
                </c:pt>
                <c:pt idx="865">
                  <c:v>24.53655265280548</c:v>
                </c:pt>
                <c:pt idx="866">
                  <c:v>24.57022175256218</c:v>
                </c:pt>
                <c:pt idx="867">
                  <c:v>24.60389085231887</c:v>
                </c:pt>
                <c:pt idx="868">
                  <c:v>24.63755995207556</c:v>
                </c:pt>
                <c:pt idx="869">
                  <c:v>24.67122905183226</c:v>
                </c:pt>
                <c:pt idx="870">
                  <c:v>24.70489815158895</c:v>
                </c:pt>
                <c:pt idx="871">
                  <c:v>24.73856725134564</c:v>
                </c:pt>
                <c:pt idx="872">
                  <c:v>24.77223635110233</c:v>
                </c:pt>
                <c:pt idx="873">
                  <c:v>24.80590545085903</c:v>
                </c:pt>
                <c:pt idx="874">
                  <c:v>24.83957455061572</c:v>
                </c:pt>
                <c:pt idx="875">
                  <c:v>24.87324365037242</c:v>
                </c:pt>
                <c:pt idx="876">
                  <c:v>24.90691275012911</c:v>
                </c:pt>
                <c:pt idx="877">
                  <c:v>24.9405818498858</c:v>
                </c:pt>
                <c:pt idx="878">
                  <c:v>24.9742509496425</c:v>
                </c:pt>
                <c:pt idx="879">
                  <c:v>25.00792004939919</c:v>
                </c:pt>
                <c:pt idx="880">
                  <c:v>25.02475459927754</c:v>
                </c:pt>
                <c:pt idx="881">
                  <c:v>25.04158914915588</c:v>
                </c:pt>
                <c:pt idx="882">
                  <c:v>25.07525824891258</c:v>
                </c:pt>
                <c:pt idx="883">
                  <c:v>25.10892734866927</c:v>
                </c:pt>
                <c:pt idx="884">
                  <c:v>25.14259644842596</c:v>
                </c:pt>
                <c:pt idx="885">
                  <c:v>25.17626554818266</c:v>
                </c:pt>
                <c:pt idx="886">
                  <c:v>25.20993464793935</c:v>
                </c:pt>
                <c:pt idx="887">
                  <c:v>25.24360374769604</c:v>
                </c:pt>
                <c:pt idx="888">
                  <c:v>25.27727284745274</c:v>
                </c:pt>
                <c:pt idx="889">
                  <c:v>25.31094194720943</c:v>
                </c:pt>
                <c:pt idx="890">
                  <c:v>25.34461104696612</c:v>
                </c:pt>
                <c:pt idx="891">
                  <c:v>25.37828014672282</c:v>
                </c:pt>
                <c:pt idx="892">
                  <c:v>25.39511469660116</c:v>
                </c:pt>
                <c:pt idx="893">
                  <c:v>25.42878379635786</c:v>
                </c:pt>
                <c:pt idx="894">
                  <c:v>25.46245289611455</c:v>
                </c:pt>
                <c:pt idx="895">
                  <c:v>25.49612199587123</c:v>
                </c:pt>
                <c:pt idx="896">
                  <c:v>25.51295654574959</c:v>
                </c:pt>
                <c:pt idx="897">
                  <c:v>25.52979109562794</c:v>
                </c:pt>
                <c:pt idx="898">
                  <c:v>25.56346019538463</c:v>
                </c:pt>
                <c:pt idx="899">
                  <c:v>25.59712929514131</c:v>
                </c:pt>
                <c:pt idx="900">
                  <c:v>25.63079839489801</c:v>
                </c:pt>
                <c:pt idx="901">
                  <c:v>25.66446749465471</c:v>
                </c:pt>
                <c:pt idx="902">
                  <c:v>25.68130204453304</c:v>
                </c:pt>
                <c:pt idx="903">
                  <c:v>25.6981365944114</c:v>
                </c:pt>
                <c:pt idx="904">
                  <c:v>25.7318056941681</c:v>
                </c:pt>
                <c:pt idx="905">
                  <c:v>25.76547479392478</c:v>
                </c:pt>
                <c:pt idx="906">
                  <c:v>25.79914389368148</c:v>
                </c:pt>
                <c:pt idx="907">
                  <c:v>25.83281299343817</c:v>
                </c:pt>
                <c:pt idx="908">
                  <c:v>25.86648209319487</c:v>
                </c:pt>
                <c:pt idx="909">
                  <c:v>25.90015119295156</c:v>
                </c:pt>
                <c:pt idx="910">
                  <c:v>25.93382029270825</c:v>
                </c:pt>
                <c:pt idx="911">
                  <c:v>25.96748939246494</c:v>
                </c:pt>
                <c:pt idx="912">
                  <c:v>26.00115849222164</c:v>
                </c:pt>
                <c:pt idx="913">
                  <c:v>26.03482759197833</c:v>
                </c:pt>
                <c:pt idx="914">
                  <c:v>26.06849669173502</c:v>
                </c:pt>
                <c:pt idx="915">
                  <c:v>26.10216579149172</c:v>
                </c:pt>
                <c:pt idx="916">
                  <c:v>26.13583489124841</c:v>
                </c:pt>
                <c:pt idx="917">
                  <c:v>26.16950399100511</c:v>
                </c:pt>
                <c:pt idx="918">
                  <c:v>26.20317309076179</c:v>
                </c:pt>
                <c:pt idx="919">
                  <c:v>26.2368421905185</c:v>
                </c:pt>
                <c:pt idx="920">
                  <c:v>26.27051129027518</c:v>
                </c:pt>
                <c:pt idx="921">
                  <c:v>26.30418039003188</c:v>
                </c:pt>
                <c:pt idx="922">
                  <c:v>26.33784948978857</c:v>
                </c:pt>
                <c:pt idx="923">
                  <c:v>26.37151858954527</c:v>
                </c:pt>
                <c:pt idx="924">
                  <c:v>26.40518768930195</c:v>
                </c:pt>
                <c:pt idx="925">
                  <c:v>26.43885678905865</c:v>
                </c:pt>
                <c:pt idx="926">
                  <c:v>26.47252588881534</c:v>
                </c:pt>
                <c:pt idx="927">
                  <c:v>26.50619498857204</c:v>
                </c:pt>
                <c:pt idx="928">
                  <c:v>26.53986408832873</c:v>
                </c:pt>
                <c:pt idx="929">
                  <c:v>26.57353318808543</c:v>
                </c:pt>
                <c:pt idx="930">
                  <c:v>26.60720228784212</c:v>
                </c:pt>
                <c:pt idx="931">
                  <c:v>26.64087138759881</c:v>
                </c:pt>
                <c:pt idx="932">
                  <c:v>26.67454048735551</c:v>
                </c:pt>
                <c:pt idx="933">
                  <c:v>26.70820958711219</c:v>
                </c:pt>
                <c:pt idx="934">
                  <c:v>26.7418786868689</c:v>
                </c:pt>
                <c:pt idx="935">
                  <c:v>26.77554778662558</c:v>
                </c:pt>
                <c:pt idx="936">
                  <c:v>26.80921688638228</c:v>
                </c:pt>
                <c:pt idx="937">
                  <c:v>26.84288598613897</c:v>
                </c:pt>
                <c:pt idx="938">
                  <c:v>26.87655508589567</c:v>
                </c:pt>
                <c:pt idx="939">
                  <c:v>26.91022418565236</c:v>
                </c:pt>
                <c:pt idx="940">
                  <c:v>26.94389328540905</c:v>
                </c:pt>
                <c:pt idx="941">
                  <c:v>26.97756238516574</c:v>
                </c:pt>
                <c:pt idx="942">
                  <c:v>27.01123148492244</c:v>
                </c:pt>
                <c:pt idx="943">
                  <c:v>27.04490058467913</c:v>
                </c:pt>
                <c:pt idx="944">
                  <c:v>27.07856968443582</c:v>
                </c:pt>
                <c:pt idx="945">
                  <c:v>27.09540423431417</c:v>
                </c:pt>
                <c:pt idx="946">
                  <c:v>27.11223878419252</c:v>
                </c:pt>
                <c:pt idx="947">
                  <c:v>27.14590788394921</c:v>
                </c:pt>
                <c:pt idx="948">
                  <c:v>27.17957698370591</c:v>
                </c:pt>
                <c:pt idx="949">
                  <c:v>27.2132460834626</c:v>
                </c:pt>
                <c:pt idx="950">
                  <c:v>27.24691518321929</c:v>
                </c:pt>
                <c:pt idx="951">
                  <c:v>27.28058428297598</c:v>
                </c:pt>
                <c:pt idx="952">
                  <c:v>27.31425338273268</c:v>
                </c:pt>
                <c:pt idx="953">
                  <c:v>27.34792248248937</c:v>
                </c:pt>
                <c:pt idx="954">
                  <c:v>27.38159158224607</c:v>
                </c:pt>
                <c:pt idx="955">
                  <c:v>27.39842613212441</c:v>
                </c:pt>
                <c:pt idx="956">
                  <c:v>27.41526068200276</c:v>
                </c:pt>
                <c:pt idx="957">
                  <c:v>27.44892978175945</c:v>
                </c:pt>
                <c:pt idx="958">
                  <c:v>27.48259888151614</c:v>
                </c:pt>
                <c:pt idx="959">
                  <c:v>27.51626798127284</c:v>
                </c:pt>
                <c:pt idx="960">
                  <c:v>27.54993708102953</c:v>
                </c:pt>
                <c:pt idx="961">
                  <c:v>27.58360618078622</c:v>
                </c:pt>
                <c:pt idx="962">
                  <c:v>27.61727528054292</c:v>
                </c:pt>
                <c:pt idx="963">
                  <c:v>27.65094438029961</c:v>
                </c:pt>
                <c:pt idx="964">
                  <c:v>27.68461348005631</c:v>
                </c:pt>
                <c:pt idx="965">
                  <c:v>27.718282579813</c:v>
                </c:pt>
                <c:pt idx="966">
                  <c:v>27.75195167956969</c:v>
                </c:pt>
                <c:pt idx="967">
                  <c:v>27.78562077932638</c:v>
                </c:pt>
                <c:pt idx="968">
                  <c:v>27.81928987908308</c:v>
                </c:pt>
                <c:pt idx="969">
                  <c:v>27.85295897883977</c:v>
                </c:pt>
                <c:pt idx="970">
                  <c:v>27.88662807859647</c:v>
                </c:pt>
                <c:pt idx="971">
                  <c:v>27.92029717835316</c:v>
                </c:pt>
                <c:pt idx="972">
                  <c:v>27.93713172823151</c:v>
                </c:pt>
                <c:pt idx="973">
                  <c:v>27.95396627810985</c:v>
                </c:pt>
                <c:pt idx="974">
                  <c:v>27.98763537786655</c:v>
                </c:pt>
                <c:pt idx="975">
                  <c:v>28.02130447762324</c:v>
                </c:pt>
                <c:pt idx="976">
                  <c:v>28.05497357737993</c:v>
                </c:pt>
                <c:pt idx="977">
                  <c:v>28.08864267713662</c:v>
                </c:pt>
                <c:pt idx="978">
                  <c:v>28.12231177689332</c:v>
                </c:pt>
                <c:pt idx="979">
                  <c:v>28.15598087665001</c:v>
                </c:pt>
                <c:pt idx="980">
                  <c:v>28.18964997640671</c:v>
                </c:pt>
                <c:pt idx="981">
                  <c:v>28.22331907616339</c:v>
                </c:pt>
                <c:pt idx="982">
                  <c:v>28.25698817592009</c:v>
                </c:pt>
                <c:pt idx="983">
                  <c:v>28.29065727567679</c:v>
                </c:pt>
                <c:pt idx="984">
                  <c:v>28.32432637543348</c:v>
                </c:pt>
                <c:pt idx="985">
                  <c:v>28.35799547519017</c:v>
                </c:pt>
                <c:pt idx="986">
                  <c:v>28.39166457494687</c:v>
                </c:pt>
                <c:pt idx="987">
                  <c:v>28.42533367470355</c:v>
                </c:pt>
                <c:pt idx="988">
                  <c:v>28.45900277446025</c:v>
                </c:pt>
                <c:pt idx="989">
                  <c:v>28.49267187421695</c:v>
                </c:pt>
                <c:pt idx="990">
                  <c:v>28.52634097397363</c:v>
                </c:pt>
                <c:pt idx="991">
                  <c:v>28.56001007373032</c:v>
                </c:pt>
                <c:pt idx="992">
                  <c:v>28.59367917348703</c:v>
                </c:pt>
                <c:pt idx="993">
                  <c:v>28.62734827324372</c:v>
                </c:pt>
                <c:pt idx="994">
                  <c:v>28.66101737300041</c:v>
                </c:pt>
                <c:pt idx="995">
                  <c:v>28.69468647275711</c:v>
                </c:pt>
                <c:pt idx="996">
                  <c:v>28.7283555725138</c:v>
                </c:pt>
                <c:pt idx="997">
                  <c:v>28.76202467227048</c:v>
                </c:pt>
                <c:pt idx="998">
                  <c:v>28.79569377202718</c:v>
                </c:pt>
                <c:pt idx="999">
                  <c:v>28.82936287178387</c:v>
                </c:pt>
                <c:pt idx="1000">
                  <c:v>28.86303197154057</c:v>
                </c:pt>
                <c:pt idx="1001">
                  <c:v>28.89670107129727</c:v>
                </c:pt>
                <c:pt idx="1002">
                  <c:v>28.93037017105396</c:v>
                </c:pt>
                <c:pt idx="1003">
                  <c:v>28.96403927081064</c:v>
                </c:pt>
                <c:pt idx="1004">
                  <c:v>28.99770837056734</c:v>
                </c:pt>
                <c:pt idx="1005">
                  <c:v>29.03137747032404</c:v>
                </c:pt>
                <c:pt idx="1006">
                  <c:v>29.06504657008072</c:v>
                </c:pt>
                <c:pt idx="1007">
                  <c:v>29.09871566983742</c:v>
                </c:pt>
                <c:pt idx="1008">
                  <c:v>29.13238476959412</c:v>
                </c:pt>
                <c:pt idx="1009">
                  <c:v>29.16605386935081</c:v>
                </c:pt>
                <c:pt idx="1010">
                  <c:v>29.1997229691075</c:v>
                </c:pt>
                <c:pt idx="1011">
                  <c:v>29.2333920688642</c:v>
                </c:pt>
                <c:pt idx="1012">
                  <c:v>29.2670611686209</c:v>
                </c:pt>
                <c:pt idx="1013">
                  <c:v>29.30073026837758</c:v>
                </c:pt>
                <c:pt idx="1014">
                  <c:v>29.33439936813428</c:v>
                </c:pt>
                <c:pt idx="1015">
                  <c:v>29.36806846789097</c:v>
                </c:pt>
                <c:pt idx="1016">
                  <c:v>29.40173756764766</c:v>
                </c:pt>
                <c:pt idx="1017">
                  <c:v>29.43540666740436</c:v>
                </c:pt>
                <c:pt idx="1018">
                  <c:v>29.46907576716105</c:v>
                </c:pt>
                <c:pt idx="1019">
                  <c:v>29.50274486691773</c:v>
                </c:pt>
                <c:pt idx="1020">
                  <c:v>29.53641396667444</c:v>
                </c:pt>
                <c:pt idx="1021">
                  <c:v>29.57008306643113</c:v>
                </c:pt>
                <c:pt idx="1022">
                  <c:v>29.60375216618782</c:v>
                </c:pt>
                <c:pt idx="1023">
                  <c:v>29.63742126594452</c:v>
                </c:pt>
              </c:numCache>
            </c:numRef>
          </c:xVal>
          <c:yVal>
            <c:numRef>
              <c:f>'Rob 1.24.xls'!$R:$R</c:f>
              <c:numCache>
                <c:formatCode>General</c:formatCode>
                <c:ptCount val="1048576"/>
                <c:pt idx="1">
                  <c:v>-0.00341413729321206</c:v>
                </c:pt>
                <c:pt idx="2">
                  <c:v>-0.00361124260313425</c:v>
                </c:pt>
                <c:pt idx="3">
                  <c:v>-0.00391484379944769</c:v>
                </c:pt>
                <c:pt idx="4">
                  <c:v>-0.00411663131612649</c:v>
                </c:pt>
                <c:pt idx="5">
                  <c:v>-0.00424275632060966</c:v>
                </c:pt>
                <c:pt idx="6">
                  <c:v>-0.00431232267868201</c:v>
                </c:pt>
                <c:pt idx="7">
                  <c:v>-0.00433719504760633</c:v>
                </c:pt>
                <c:pt idx="8">
                  <c:v>-0.0043329578017063</c:v>
                </c:pt>
                <c:pt idx="9">
                  <c:v>-0.00433029957900532</c:v>
                </c:pt>
                <c:pt idx="10">
                  <c:v>-0.00437677105297225</c:v>
                </c:pt>
                <c:pt idx="11">
                  <c:v>-0.00452073362624168</c:v>
                </c:pt>
                <c:pt idx="12">
                  <c:v>-0.00478591622748041</c:v>
                </c:pt>
                <c:pt idx="13">
                  <c:v>-0.00515541109510167</c:v>
                </c:pt>
                <c:pt idx="14">
                  <c:v>-0.00557929663347386</c:v>
                </c:pt>
                <c:pt idx="15">
                  <c:v>-0.00600387633899738</c:v>
                </c:pt>
                <c:pt idx="16">
                  <c:v>-0.00640224041656062</c:v>
                </c:pt>
                <c:pt idx="17">
                  <c:v>-0.00678568159160095</c:v>
                </c:pt>
                <c:pt idx="18">
                  <c:v>-0.0069828534932488</c:v>
                </c:pt>
                <c:pt idx="19">
                  <c:v>-0.00719020252704387</c:v>
                </c:pt>
                <c:pt idx="20">
                  <c:v>-0.00764757501491403</c:v>
                </c:pt>
                <c:pt idx="21">
                  <c:v>-0.00815907334688206</c:v>
                </c:pt>
                <c:pt idx="22">
                  <c:v>-0.00868571022425951</c:v>
                </c:pt>
                <c:pt idx="23">
                  <c:v>-0.00915959993202866</c:v>
                </c:pt>
                <c:pt idx="24">
                  <c:v>-0.00951094210324369</c:v>
                </c:pt>
                <c:pt idx="25">
                  <c:v>-0.00969603350295474</c:v>
                </c:pt>
                <c:pt idx="26">
                  <c:v>-0.009712164482972</c:v>
                </c:pt>
                <c:pt idx="27">
                  <c:v>-0.00959422558149675</c:v>
                </c:pt>
                <c:pt idx="28">
                  <c:v>-0.00939927232047709</c:v>
                </c:pt>
                <c:pt idx="29">
                  <c:v>-0.00918722284787625</c:v>
                </c:pt>
                <c:pt idx="30">
                  <c:v>-0.00900370249752804</c:v>
                </c:pt>
                <c:pt idx="31">
                  <c:v>-0.00886797277234446</c:v>
                </c:pt>
                <c:pt idx="32">
                  <c:v>-0.00876894033161488</c:v>
                </c:pt>
                <c:pt idx="33">
                  <c:v>-0.00867154489199817</c:v>
                </c:pt>
                <c:pt idx="34">
                  <c:v>-0.00853371349310327</c:v>
                </c:pt>
                <c:pt idx="35">
                  <c:v>-0.00832604349867511</c:v>
                </c:pt>
                <c:pt idx="36">
                  <c:v>-0.00804788256999547</c:v>
                </c:pt>
                <c:pt idx="37">
                  <c:v>-0.00773059117855446</c:v>
                </c:pt>
                <c:pt idx="38">
                  <c:v>-0.0074254781048984</c:v>
                </c:pt>
                <c:pt idx="39">
                  <c:v>-0.00717910615244051</c:v>
                </c:pt>
                <c:pt idx="40">
                  <c:v>-0.00701034814384976</c:v>
                </c:pt>
                <c:pt idx="41">
                  <c:v>-0.00690974415799593</c:v>
                </c:pt>
                <c:pt idx="42">
                  <c:v>-0.00686226053677141</c:v>
                </c:pt>
                <c:pt idx="43">
                  <c:v>-0.00687122784849284</c:v>
                </c:pt>
                <c:pt idx="44">
                  <c:v>-0.00697116827568332</c:v>
                </c:pt>
                <c:pt idx="45">
                  <c:v>-0.00721061420130151</c:v>
                </c:pt>
                <c:pt idx="46">
                  <c:v>-0.00762201500145739</c:v>
                </c:pt>
                <c:pt idx="47">
                  <c:v>-0.00819300212217836</c:v>
                </c:pt>
                <c:pt idx="48">
                  <c:v>-0.00885554024107784</c:v>
                </c:pt>
                <c:pt idx="49">
                  <c:v>-0.00950598766783105</c:v>
                </c:pt>
                <c:pt idx="50">
                  <c:v>-0.0100378783510135</c:v>
                </c:pt>
                <c:pt idx="51">
                  <c:v>-0.0103807784044771</c:v>
                </c:pt>
                <c:pt idx="52">
                  <c:v>-0.0105164617028275</c:v>
                </c:pt>
                <c:pt idx="53">
                  <c:v>-0.010461827215868</c:v>
                </c:pt>
                <c:pt idx="54">
                  <c:v>-0.0102404622942612</c:v>
                </c:pt>
                <c:pt idx="55">
                  <c:v>-0.00986363196660752</c:v>
                </c:pt>
                <c:pt idx="56">
                  <c:v>-0.00934279424895</c:v>
                </c:pt>
                <c:pt idx="57">
                  <c:v>-0.00871836547402041</c:v>
                </c:pt>
                <c:pt idx="58">
                  <c:v>-0.00806638417234362</c:v>
                </c:pt>
                <c:pt idx="59">
                  <c:v>-0.00747740785324955</c:v>
                </c:pt>
                <c:pt idx="60">
                  <c:v>-0.0070131607705323</c:v>
                </c:pt>
                <c:pt idx="61">
                  <c:v>-0.00683071178047578</c:v>
                </c:pt>
                <c:pt idx="62">
                  <c:v>-0.00667553544035629</c:v>
                </c:pt>
                <c:pt idx="63">
                  <c:v>-0.00641436640011077</c:v>
                </c:pt>
                <c:pt idx="64">
                  <c:v>-0.00616742059212746</c:v>
                </c:pt>
                <c:pt idx="65">
                  <c:v>-0.00590198422890537</c:v>
                </c:pt>
                <c:pt idx="66">
                  <c:v>-0.00563373951605014</c:v>
                </c:pt>
                <c:pt idx="67">
                  <c:v>-0.00541007299263839</c:v>
                </c:pt>
                <c:pt idx="68">
                  <c:v>-0.005276459221221</c:v>
                </c:pt>
                <c:pt idx="69">
                  <c:v>-0.00524360482738778</c:v>
                </c:pt>
                <c:pt idx="70">
                  <c:v>-0.00528493533120517</c:v>
                </c:pt>
                <c:pt idx="71">
                  <c:v>-0.00535527080319273</c:v>
                </c:pt>
                <c:pt idx="72">
                  <c:v>-0.0054256737272383</c:v>
                </c:pt>
                <c:pt idx="73">
                  <c:v>-0.00550830195972779</c:v>
                </c:pt>
                <c:pt idx="74">
                  <c:v>-0.00564821381744356</c:v>
                </c:pt>
                <c:pt idx="75">
                  <c:v>-0.00589237724152241</c:v>
                </c:pt>
                <c:pt idx="76">
                  <c:v>-0.00624799003873835</c:v>
                </c:pt>
                <c:pt idx="77">
                  <c:v>-0.00666831722395235</c:v>
                </c:pt>
                <c:pt idx="78">
                  <c:v>-0.00687754529237031</c:v>
                </c:pt>
                <c:pt idx="79">
                  <c:v>-0.00707105696974124</c:v>
                </c:pt>
                <c:pt idx="80">
                  <c:v>-0.00736911306112489</c:v>
                </c:pt>
                <c:pt idx="81">
                  <c:v>-0.00749804786862656</c:v>
                </c:pt>
                <c:pt idx="82">
                  <c:v>-0.00743389385775465</c:v>
                </c:pt>
                <c:pt idx="83">
                  <c:v>-0.00719429813488214</c:v>
                </c:pt>
                <c:pt idx="84">
                  <c:v>-0.00683334186064586</c:v>
                </c:pt>
                <c:pt idx="85">
                  <c:v>-0.00642543765123848</c:v>
                </c:pt>
                <c:pt idx="86">
                  <c:v>-0.00604228414547976</c:v>
                </c:pt>
                <c:pt idx="87">
                  <c:v>-0.00573241909494581</c:v>
                </c:pt>
                <c:pt idx="88">
                  <c:v>-0.00551510554348483</c:v>
                </c:pt>
                <c:pt idx="89">
                  <c:v>-0.00539042620131073</c:v>
                </c:pt>
                <c:pt idx="90">
                  <c:v>-0.00535251549675051</c:v>
                </c:pt>
                <c:pt idx="91">
                  <c:v>-0.00539805743999376</c:v>
                </c:pt>
                <c:pt idx="92">
                  <c:v>-0.00551893463342323</c:v>
                </c:pt>
                <c:pt idx="93">
                  <c:v>-0.00569534189533501</c:v>
                </c:pt>
                <c:pt idx="94">
                  <c:v>-0.00589537631507569</c:v>
                </c:pt>
                <c:pt idx="95">
                  <c:v>-0.00608821217823838</c:v>
                </c:pt>
                <c:pt idx="96">
                  <c:v>-0.00626658444077286</c:v>
                </c:pt>
                <c:pt idx="97">
                  <c:v>-0.00645880839416385</c:v>
                </c:pt>
                <c:pt idx="98">
                  <c:v>-0.00671337725665945</c:v>
                </c:pt>
                <c:pt idx="99">
                  <c:v>-0.00687719836602899</c:v>
                </c:pt>
                <c:pt idx="100">
                  <c:v>-0.00706893688374577</c:v>
                </c:pt>
                <c:pt idx="101">
                  <c:v>-0.00753076554116266</c:v>
                </c:pt>
                <c:pt idx="102">
                  <c:v>-0.00807074231414639</c:v>
                </c:pt>
                <c:pt idx="103">
                  <c:v>-0.00864634652376611</c:v>
                </c:pt>
                <c:pt idx="104">
                  <c:v>-0.00922341034700799</c:v>
                </c:pt>
                <c:pt idx="105">
                  <c:v>-0.00978041651640947</c:v>
                </c:pt>
                <c:pt idx="106">
                  <c:v>-0.0102974102633847</c:v>
                </c:pt>
                <c:pt idx="107">
                  <c:v>-0.0107507100697261</c:v>
                </c:pt>
                <c:pt idx="108">
                  <c:v>-0.0111151433902618</c:v>
                </c:pt>
                <c:pt idx="109">
                  <c:v>-0.0113779692818729</c:v>
                </c:pt>
                <c:pt idx="110">
                  <c:v>-0.0114718577390618</c:v>
                </c:pt>
                <c:pt idx="111">
                  <c:v>-0.0115436364138354</c:v>
                </c:pt>
                <c:pt idx="112">
                  <c:v>-0.0116325204007965</c:v>
                </c:pt>
                <c:pt idx="113">
                  <c:v>-0.0116676828510398</c:v>
                </c:pt>
                <c:pt idx="114">
                  <c:v>-0.0116658054085927</c:v>
                </c:pt>
                <c:pt idx="115">
                  <c:v>-0.011634862557558</c:v>
                </c:pt>
                <c:pt idx="116">
                  <c:v>-0.0115907714938623</c:v>
                </c:pt>
                <c:pt idx="117">
                  <c:v>-0.0115657159475347</c:v>
                </c:pt>
                <c:pt idx="118">
                  <c:v>-0.0116093387424645</c:v>
                </c:pt>
                <c:pt idx="119">
                  <c:v>-0.0117720764797874</c:v>
                </c:pt>
                <c:pt idx="120">
                  <c:v>-0.0120778181762984</c:v>
                </c:pt>
                <c:pt idx="121">
                  <c:v>-0.0125119854248236</c:v>
                </c:pt>
                <c:pt idx="122">
                  <c:v>-0.0130265504734212</c:v>
                </c:pt>
                <c:pt idx="123">
                  <c:v>-0.0135612705975635</c:v>
                </c:pt>
                <c:pt idx="124">
                  <c:v>-0.0140667121146756</c:v>
                </c:pt>
                <c:pt idx="125">
                  <c:v>-0.0145136310107247</c:v>
                </c:pt>
                <c:pt idx="126">
                  <c:v>-0.0148815751500667</c:v>
                </c:pt>
                <c:pt idx="127">
                  <c:v>-0.0151431744732092</c:v>
                </c:pt>
                <c:pt idx="128">
                  <c:v>-0.0152642403140454</c:v>
                </c:pt>
                <c:pt idx="129">
                  <c:v>-0.0152151598234326</c:v>
                </c:pt>
                <c:pt idx="130">
                  <c:v>-0.0149955310683413</c:v>
                </c:pt>
                <c:pt idx="131">
                  <c:v>-0.0146446810470638</c:v>
                </c:pt>
                <c:pt idx="132">
                  <c:v>-0.0142304812809194</c:v>
                </c:pt>
                <c:pt idx="133">
                  <c:v>-0.0138269115222041</c:v>
                </c:pt>
                <c:pt idx="134">
                  <c:v>-0.0134947417489281</c:v>
                </c:pt>
                <c:pt idx="135">
                  <c:v>-0.0132747103865262</c:v>
                </c:pt>
                <c:pt idx="136">
                  <c:v>-0.0131923831026338</c:v>
                </c:pt>
                <c:pt idx="137">
                  <c:v>-0.0132627174636921</c:v>
                </c:pt>
                <c:pt idx="138">
                  <c:v>-0.0134785621655846</c:v>
                </c:pt>
                <c:pt idx="139">
                  <c:v>-0.013790244000733</c:v>
                </c:pt>
                <c:pt idx="140">
                  <c:v>-0.0140985274325859</c:v>
                </c:pt>
                <c:pt idx="141">
                  <c:v>-0.0142750933641377</c:v>
                </c:pt>
                <c:pt idx="142">
                  <c:v>-0.0142159983301512</c:v>
                </c:pt>
                <c:pt idx="143">
                  <c:v>-0.0138964026555358</c:v>
                </c:pt>
                <c:pt idx="144">
                  <c:v>-0.0133829980692839</c:v>
                </c:pt>
                <c:pt idx="145">
                  <c:v>-0.0127958004946016</c:v>
                </c:pt>
                <c:pt idx="146">
                  <c:v>-0.0122454066242821</c:v>
                </c:pt>
                <c:pt idx="147">
                  <c:v>-0.0117891236266097</c:v>
                </c:pt>
                <c:pt idx="148">
                  <c:v>-0.0114280257696408</c:v>
                </c:pt>
                <c:pt idx="149">
                  <c:v>-0.0112728105749694</c:v>
                </c:pt>
                <c:pt idx="150">
                  <c:v>-0.0111268233422762</c:v>
                </c:pt>
                <c:pt idx="151">
                  <c:v>-0.0108426679119701</c:v>
                </c:pt>
                <c:pt idx="152">
                  <c:v>-0.010542588557522</c:v>
                </c:pt>
                <c:pt idx="153">
                  <c:v>-0.0102085970912497</c:v>
                </c:pt>
                <c:pt idx="154">
                  <c:v>-0.00982825161494718</c:v>
                </c:pt>
                <c:pt idx="155">
                  <c:v>-0.00938870310382223</c:v>
                </c:pt>
                <c:pt idx="156">
                  <c:v>-0.00887438084815582</c:v>
                </c:pt>
                <c:pt idx="157">
                  <c:v>-0.00827933661070153</c:v>
                </c:pt>
                <c:pt idx="158">
                  <c:v>-0.00762544256997364</c:v>
                </c:pt>
                <c:pt idx="159">
                  <c:v>-0.00697175975407208</c:v>
                </c:pt>
                <c:pt idx="160">
                  <c:v>-0.0066715160947624</c:v>
                </c:pt>
                <c:pt idx="161">
                  <c:v>-0.00640361413374922</c:v>
                </c:pt>
                <c:pt idx="162">
                  <c:v>-0.00599803946275894</c:v>
                </c:pt>
                <c:pt idx="163">
                  <c:v>-0.0057914672633989</c:v>
                </c:pt>
                <c:pt idx="164">
                  <c:v>-0.0057671544663509</c:v>
                </c:pt>
                <c:pt idx="165">
                  <c:v>-0.00586145480187404</c:v>
                </c:pt>
                <c:pt idx="166">
                  <c:v>-0.00598218363665294</c:v>
                </c:pt>
                <c:pt idx="167">
                  <c:v>-0.00603786365738444</c:v>
                </c:pt>
                <c:pt idx="168">
                  <c:v>-0.00595657086584676</c:v>
                </c:pt>
                <c:pt idx="169">
                  <c:v>-0.00570581397449026</c:v>
                </c:pt>
                <c:pt idx="170">
                  <c:v>-0.00530538735456202</c:v>
                </c:pt>
                <c:pt idx="171">
                  <c:v>-0.00482229244606152</c:v>
                </c:pt>
                <c:pt idx="172">
                  <c:v>-0.00435140326407481</c:v>
                </c:pt>
                <c:pt idx="173">
                  <c:v>-0.00398213179608664</c:v>
                </c:pt>
                <c:pt idx="174">
                  <c:v>-0.00376506805455681</c:v>
                </c:pt>
                <c:pt idx="175">
                  <c:v>-0.00369325449629237</c:v>
                </c:pt>
                <c:pt idx="176">
                  <c:v>-0.00371898271021534</c:v>
                </c:pt>
                <c:pt idx="177">
                  <c:v>-0.00378390388408087</c:v>
                </c:pt>
                <c:pt idx="178">
                  <c:v>-0.00384229924847805</c:v>
                </c:pt>
                <c:pt idx="179">
                  <c:v>-0.00386566163049935</c:v>
                </c:pt>
                <c:pt idx="180">
                  <c:v>-0.00382765267111548</c:v>
                </c:pt>
                <c:pt idx="181">
                  <c:v>-0.00370237633192254</c:v>
                </c:pt>
                <c:pt idx="182">
                  <c:v>-0.00347461881391088</c:v>
                </c:pt>
                <c:pt idx="183">
                  <c:v>-0.00316869436407543</c:v>
                </c:pt>
                <c:pt idx="184">
                  <c:v>-0.00285783825844654</c:v>
                </c:pt>
                <c:pt idx="185">
                  <c:v>-0.0026515485096969</c:v>
                </c:pt>
                <c:pt idx="186">
                  <c:v>-0.00265478393917926</c:v>
                </c:pt>
                <c:pt idx="187">
                  <c:v>-0.00292082302613552</c:v>
                </c:pt>
                <c:pt idx="188">
                  <c:v>-0.00342325791469824</c:v>
                </c:pt>
                <c:pt idx="189">
                  <c:v>-0.00405641136332564</c:v>
                </c:pt>
                <c:pt idx="190">
                  <c:v>-0.00466744234163273</c:v>
                </c:pt>
                <c:pt idx="191">
                  <c:v>-0.00511417415470768</c:v>
                </c:pt>
                <c:pt idx="192">
                  <c:v>-0.00531550464164885</c:v>
                </c:pt>
                <c:pt idx="193">
                  <c:v>-0.00527757377256208</c:v>
                </c:pt>
                <c:pt idx="194">
                  <c:v>-0.00508491203762891</c:v>
                </c:pt>
                <c:pt idx="195">
                  <c:v>-0.00485843954020862</c:v>
                </c:pt>
                <c:pt idx="196">
                  <c:v>-0.00470806636454881</c:v>
                </c:pt>
                <c:pt idx="197">
                  <c:v>-0.0046967751478189</c:v>
                </c:pt>
                <c:pt idx="198">
                  <c:v>-0.00483099040624696</c:v>
                </c:pt>
                <c:pt idx="199">
                  <c:v>-0.00507689281278515</c:v>
                </c:pt>
                <c:pt idx="200">
                  <c:v>-0.00538788026509803</c:v>
                </c:pt>
                <c:pt idx="201">
                  <c:v>-0.00572575172154925</c:v>
                </c:pt>
                <c:pt idx="202">
                  <c:v>-0.00606629895983622</c:v>
                </c:pt>
                <c:pt idx="203">
                  <c:v>-0.0063939536178116</c:v>
                </c:pt>
                <c:pt idx="204">
                  <c:v>-0.00669463239548852</c:v>
                </c:pt>
                <c:pt idx="205">
                  <c:v>-0.00695269665470206</c:v>
                </c:pt>
                <c:pt idx="206">
                  <c:v>-0.0071501908172549</c:v>
                </c:pt>
                <c:pt idx="207">
                  <c:v>-0.00726409835360805</c:v>
                </c:pt>
                <c:pt idx="208">
                  <c:v>-0.00727271927180241</c:v>
                </c:pt>
                <c:pt idx="209">
                  <c:v>-0.00716754424192657</c:v>
                </c:pt>
                <c:pt idx="210">
                  <c:v>-0.00696831950930831</c:v>
                </c:pt>
                <c:pt idx="211">
                  <c:v>-0.00684910544136981</c:v>
                </c:pt>
                <c:pt idx="212">
                  <c:v>-0.00672820031976666</c:v>
                </c:pt>
                <c:pt idx="213">
                  <c:v>-0.00651768463648307</c:v>
                </c:pt>
                <c:pt idx="214">
                  <c:v>-0.00639304102527192</c:v>
                </c:pt>
                <c:pt idx="215">
                  <c:v>-0.00636511835465189</c:v>
                </c:pt>
                <c:pt idx="216">
                  <c:v>-0.00639935543862954</c:v>
                </c:pt>
                <c:pt idx="217">
                  <c:v>-0.00646086735816708</c:v>
                </c:pt>
                <c:pt idx="218">
                  <c:v>-0.00655783685765536</c:v>
                </c:pt>
                <c:pt idx="219">
                  <c:v>-0.00675342044074607</c:v>
                </c:pt>
                <c:pt idx="220">
                  <c:v>-0.00691170082369886</c:v>
                </c:pt>
                <c:pt idx="221">
                  <c:v>-0.00711807062742536</c:v>
                </c:pt>
                <c:pt idx="222">
                  <c:v>-0.00766489399514653</c:v>
                </c:pt>
                <c:pt idx="223">
                  <c:v>-0.00832177758060006</c:v>
                </c:pt>
                <c:pt idx="224">
                  <c:v>-0.00896111286377556</c:v>
                </c:pt>
                <c:pt idx="225">
                  <c:v>-0.00947071494846672</c:v>
                </c:pt>
                <c:pt idx="226">
                  <c:v>-0.00980186520444562</c:v>
                </c:pt>
                <c:pt idx="227">
                  <c:v>-0.00997699058844222</c:v>
                </c:pt>
                <c:pt idx="228">
                  <c:v>-0.0100588561229505</c:v>
                </c:pt>
                <c:pt idx="229">
                  <c:v>-0.0101148690853144</c:v>
                </c:pt>
                <c:pt idx="230">
                  <c:v>-0.0101944448398405</c:v>
                </c:pt>
                <c:pt idx="231">
                  <c:v>-0.0103214300483872</c:v>
                </c:pt>
                <c:pt idx="232">
                  <c:v>-0.0104930139216454</c:v>
                </c:pt>
                <c:pt idx="233">
                  <c:v>-0.0106814369472748</c:v>
                </c:pt>
                <c:pt idx="234">
                  <c:v>-0.0108462539652027</c:v>
                </c:pt>
                <c:pt idx="235">
                  <c:v>-0.0109515979621028</c:v>
                </c:pt>
                <c:pt idx="236">
                  <c:v>-0.0109840593485576</c:v>
                </c:pt>
                <c:pt idx="237">
                  <c:v>-0.0109560064820841</c:v>
                </c:pt>
                <c:pt idx="238">
                  <c:v>-0.0108947045283942</c:v>
                </c:pt>
                <c:pt idx="239">
                  <c:v>-0.0108184327914382</c:v>
                </c:pt>
                <c:pt idx="240">
                  <c:v>-0.0107241406558651</c:v>
                </c:pt>
                <c:pt idx="241">
                  <c:v>-0.0105962465399599</c:v>
                </c:pt>
                <c:pt idx="242">
                  <c:v>-0.0104275089882433</c:v>
                </c:pt>
                <c:pt idx="243">
                  <c:v>-0.0103312919068863</c:v>
                </c:pt>
                <c:pt idx="244">
                  <c:v>-0.0101337189980402</c:v>
                </c:pt>
                <c:pt idx="245">
                  <c:v>-0.00996271591768612</c:v>
                </c:pt>
                <c:pt idx="246">
                  <c:v>-0.00985529487532316</c:v>
                </c:pt>
                <c:pt idx="247">
                  <c:v>-0.00982702816188949</c:v>
                </c:pt>
                <c:pt idx="248">
                  <c:v>-0.00986556252745223</c:v>
                </c:pt>
                <c:pt idx="249">
                  <c:v>-0.00993613477165587</c:v>
                </c:pt>
                <c:pt idx="250">
                  <c:v>-0.0100002892454474</c:v>
                </c:pt>
                <c:pt idx="251">
                  <c:v>-0.0100322395604911</c:v>
                </c:pt>
                <c:pt idx="252">
                  <c:v>-0.0100307609032008</c:v>
                </c:pt>
                <c:pt idx="253">
                  <c:v>-0.0100138567837515</c:v>
                </c:pt>
                <c:pt idx="254">
                  <c:v>-0.0100127963316075</c:v>
                </c:pt>
                <c:pt idx="255">
                  <c:v>-0.0100618773249186</c:v>
                </c:pt>
                <c:pt idx="256">
                  <c:v>-0.0101840018620862</c:v>
                </c:pt>
                <c:pt idx="257">
                  <c:v>-0.0103814852026479</c:v>
                </c:pt>
                <c:pt idx="258">
                  <c:v>-0.0106307251105247</c:v>
                </c:pt>
                <c:pt idx="259">
                  <c:v>-0.010883623897991</c:v>
                </c:pt>
                <c:pt idx="260">
                  <c:v>-0.011077103327176</c:v>
                </c:pt>
                <c:pt idx="261">
                  <c:v>-0.0111546964330436</c:v>
                </c:pt>
                <c:pt idx="262">
                  <c:v>-0.011080461497811</c:v>
                </c:pt>
                <c:pt idx="263">
                  <c:v>-0.0108467116221094</c:v>
                </c:pt>
                <c:pt idx="264">
                  <c:v>-0.0104774218296524</c:v>
                </c:pt>
                <c:pt idx="265">
                  <c:v>-0.0100256044632512</c:v>
                </c:pt>
                <c:pt idx="266">
                  <c:v>-0.00956474373034003</c:v>
                </c:pt>
                <c:pt idx="267">
                  <c:v>-0.00916890022836941</c:v>
                </c:pt>
                <c:pt idx="268">
                  <c:v>-0.00888031832387805</c:v>
                </c:pt>
                <c:pt idx="269">
                  <c:v>-0.00868386785238584</c:v>
                </c:pt>
                <c:pt idx="270">
                  <c:v>-0.00851355168526664</c:v>
                </c:pt>
                <c:pt idx="271">
                  <c:v>-0.0082860547464103</c:v>
                </c:pt>
                <c:pt idx="272">
                  <c:v>-0.00795166929781369</c:v>
                </c:pt>
                <c:pt idx="273">
                  <c:v>-0.00752005938260302</c:v>
                </c:pt>
                <c:pt idx="274">
                  <c:v>-0.00705078584045189</c:v>
                </c:pt>
                <c:pt idx="275">
                  <c:v>-0.00682512191226654</c:v>
                </c:pt>
                <c:pt idx="276">
                  <c:v>-0.00661578573241561</c:v>
                </c:pt>
                <c:pt idx="277">
                  <c:v>-0.00626548788012811</c:v>
                </c:pt>
                <c:pt idx="278">
                  <c:v>-0.00602074981205803</c:v>
                </c:pt>
                <c:pt idx="279">
                  <c:v>-0.00587391358091204</c:v>
                </c:pt>
                <c:pt idx="280">
                  <c:v>-0.00579626505238586</c:v>
                </c:pt>
                <c:pt idx="281">
                  <c:v>-0.00574805891048189</c:v>
                </c:pt>
                <c:pt idx="282">
                  <c:v>-0.00568813389368799</c:v>
                </c:pt>
                <c:pt idx="283">
                  <c:v>-0.00558620437259898</c:v>
                </c:pt>
                <c:pt idx="284">
                  <c:v>-0.00543255344333432</c:v>
                </c:pt>
                <c:pt idx="285">
                  <c:v>-0.00523273516746558</c:v>
                </c:pt>
                <c:pt idx="286">
                  <c:v>-0.00500271173114798</c:v>
                </c:pt>
                <c:pt idx="287">
                  <c:v>-0.00476675574694268</c:v>
                </c:pt>
                <c:pt idx="288">
                  <c:v>-0.0045584591837604</c:v>
                </c:pt>
                <c:pt idx="289">
                  <c:v>-0.00441641089034808</c:v>
                </c:pt>
                <c:pt idx="290">
                  <c:v>-0.00437138280649344</c:v>
                </c:pt>
                <c:pt idx="291">
                  <c:v>-0.00443117768470942</c:v>
                </c:pt>
                <c:pt idx="292">
                  <c:v>-0.00456875919737487</c:v>
                </c:pt>
                <c:pt idx="293">
                  <c:v>-0.00473122709526873</c:v>
                </c:pt>
                <c:pt idx="294">
                  <c:v>-0.00486164365249126</c:v>
                </c:pt>
                <c:pt idx="295">
                  <c:v>-0.0049281858802804</c:v>
                </c:pt>
                <c:pt idx="296">
                  <c:v>-0.00493722184366845</c:v>
                </c:pt>
                <c:pt idx="297">
                  <c:v>-0.00492354359444223</c:v>
                </c:pt>
                <c:pt idx="298">
                  <c:v>-0.0049229494154484</c:v>
                </c:pt>
                <c:pt idx="299">
                  <c:v>-0.00493869291240162</c:v>
                </c:pt>
                <c:pt idx="300">
                  <c:v>-0.00494102254621213</c:v>
                </c:pt>
                <c:pt idx="301">
                  <c:v>-0.004891744239913</c:v>
                </c:pt>
                <c:pt idx="302">
                  <c:v>-0.00477711519179769</c:v>
                </c:pt>
                <c:pt idx="303">
                  <c:v>-0.00462285639270683</c:v>
                </c:pt>
                <c:pt idx="304">
                  <c:v>-0.00448284697089177</c:v>
                </c:pt>
                <c:pt idx="305">
                  <c:v>-0.00440605778003404</c:v>
                </c:pt>
                <c:pt idx="306">
                  <c:v>-0.00441224199405159</c:v>
                </c:pt>
                <c:pt idx="307">
                  <c:v>-0.00447943069044805</c:v>
                </c:pt>
                <c:pt idx="308">
                  <c:v>-0.00455698065734577</c:v>
                </c:pt>
                <c:pt idx="309">
                  <c:v>-0.00459136496393888</c:v>
                </c:pt>
                <c:pt idx="310">
                  <c:v>-0.00455906984256413</c:v>
                </c:pt>
                <c:pt idx="311">
                  <c:v>-0.00447844522964049</c:v>
                </c:pt>
                <c:pt idx="312">
                  <c:v>-0.00440822636584822</c:v>
                </c:pt>
                <c:pt idx="313">
                  <c:v>-0.00441862215695786</c:v>
                </c:pt>
                <c:pt idx="314">
                  <c:v>-0.00455212821789353</c:v>
                </c:pt>
                <c:pt idx="315">
                  <c:v>-0.00479532008380163</c:v>
                </c:pt>
                <c:pt idx="316">
                  <c:v>-0.00507856766115844</c:v>
                </c:pt>
                <c:pt idx="317">
                  <c:v>-0.00529681060351731</c:v>
                </c:pt>
                <c:pt idx="318">
                  <c:v>-0.00534723809261181</c:v>
                </c:pt>
                <c:pt idx="319">
                  <c:v>-0.00516491050479558</c:v>
                </c:pt>
                <c:pt idx="320">
                  <c:v>-0.00474562296664534</c:v>
                </c:pt>
                <c:pt idx="321">
                  <c:v>-0.0041461045308805</c:v>
                </c:pt>
                <c:pt idx="322">
                  <c:v>-0.00346812533020477</c:v>
                </c:pt>
                <c:pt idx="323">
                  <c:v>-0.00282515927270297</c:v>
                </c:pt>
                <c:pt idx="324">
                  <c:v>-0.0023018966477923</c:v>
                </c:pt>
                <c:pt idx="325">
                  <c:v>-0.00209613780986041</c:v>
                </c:pt>
                <c:pt idx="326">
                  <c:v>-0.00192562840323705</c:v>
                </c:pt>
                <c:pt idx="327">
                  <c:v>-0.00166791251620267</c:v>
                </c:pt>
                <c:pt idx="328">
                  <c:v>-0.00146707050988607</c:v>
                </c:pt>
                <c:pt idx="329">
                  <c:v>-0.00126895567096367</c:v>
                </c:pt>
                <c:pt idx="330">
                  <c:v>-0.00104746635635599</c:v>
                </c:pt>
                <c:pt idx="331">
                  <c:v>-0.000811698046535263</c:v>
                </c:pt>
                <c:pt idx="332">
                  <c:v>-0.000589523558269394</c:v>
                </c:pt>
                <c:pt idx="333">
                  <c:v>-0.000409794833390169</c:v>
                </c:pt>
                <c:pt idx="334">
                  <c:v>-0.000272877459358865</c:v>
                </c:pt>
                <c:pt idx="335">
                  <c:v>-0.000136273418025451</c:v>
                </c:pt>
                <c:pt idx="336">
                  <c:v>7.42218855476279E-5</c:v>
                </c:pt>
                <c:pt idx="337">
                  <c:v>0.000422754625153875</c:v>
                </c:pt>
                <c:pt idx="338">
                  <c:v>0.000932667300944041</c:v>
                </c:pt>
                <c:pt idx="339">
                  <c:v>0.00157002215997616</c:v>
                </c:pt>
                <c:pt idx="340">
                  <c:v>0.00226130490094495</c:v>
                </c:pt>
                <c:pt idx="341">
                  <c:v>0.00260087005998382</c:v>
                </c:pt>
                <c:pt idx="342">
                  <c:v>0.00292334111338086</c:v>
                </c:pt>
                <c:pt idx="343">
                  <c:v>0.00348806812969559</c:v>
                </c:pt>
                <c:pt idx="344">
                  <c:v>0.00390444374210173</c:v>
                </c:pt>
                <c:pt idx="345">
                  <c:v>0.0041431831932258</c:v>
                </c:pt>
                <c:pt idx="346">
                  <c:v>0.00419719115245979</c:v>
                </c:pt>
                <c:pt idx="347">
                  <c:v>0.00409341655308511</c:v>
                </c:pt>
                <c:pt idx="348">
                  <c:v>0.00390205445834678</c:v>
                </c:pt>
                <c:pt idx="349">
                  <c:v>0.00372590971633556</c:v>
                </c:pt>
                <c:pt idx="350">
                  <c:v>0.0036764525289475</c:v>
                </c:pt>
                <c:pt idx="351">
                  <c:v>0.00384268343400115</c:v>
                </c:pt>
                <c:pt idx="352">
                  <c:v>0.00426759201367943</c:v>
                </c:pt>
                <c:pt idx="353">
                  <c:v>0.00493944494130326</c:v>
                </c:pt>
                <c:pt idx="354">
                  <c:v>0.00582405615953066</c:v>
                </c:pt>
                <c:pt idx="355">
                  <c:v>0.00689726729442812</c:v>
                </c:pt>
                <c:pt idx="356">
                  <c:v>0.00817197200902118</c:v>
                </c:pt>
                <c:pt idx="357">
                  <c:v>0.00969096697862331</c:v>
                </c:pt>
                <c:pt idx="358">
                  <c:v>0.011500728960388</c:v>
                </c:pt>
                <c:pt idx="359">
                  <c:v>0.0136320328748916</c:v>
                </c:pt>
                <c:pt idx="360">
                  <c:v>0.0161077825225466</c:v>
                </c:pt>
                <c:pt idx="361">
                  <c:v>0.0189746740431785</c:v>
                </c:pt>
                <c:pt idx="362">
                  <c:v>0.0205834634477185</c:v>
                </c:pt>
                <c:pt idx="363">
                  <c:v>0.0223315881515324</c:v>
                </c:pt>
                <c:pt idx="364">
                  <c:v>0.0263352269315746</c:v>
                </c:pt>
                <c:pt idx="365">
                  <c:v>0.0311925688633061</c:v>
                </c:pt>
                <c:pt idx="366">
                  <c:v>0.0371493000798132</c:v>
                </c:pt>
                <c:pt idx="367">
                  <c:v>0.0406256150547025</c:v>
                </c:pt>
                <c:pt idx="368">
                  <c:v>0.0444840189918389</c:v>
                </c:pt>
                <c:pt idx="369">
                  <c:v>0.0487655169857238</c:v>
                </c:pt>
                <c:pt idx="370">
                  <c:v>0.0535138719030817</c:v>
                </c:pt>
                <c:pt idx="371">
                  <c:v>0.0587758799659523</c:v>
                </c:pt>
                <c:pt idx="372">
                  <c:v>0.0646015743849292</c:v>
                </c:pt>
                <c:pt idx="373">
                  <c:v>0.0710436819176797</c:v>
                </c:pt>
                <c:pt idx="374">
                  <c:v>0.0781574129295489</c:v>
                </c:pt>
                <c:pt idx="375">
                  <c:v>0.0859992115618115</c:v>
                </c:pt>
                <c:pt idx="376">
                  <c:v>0.0946239526228844</c:v>
                </c:pt>
                <c:pt idx="377">
                  <c:v>0.104083542649933</c:v>
                </c:pt>
                <c:pt idx="378">
                  <c:v>0.114425747650301</c:v>
                </c:pt>
                <c:pt idx="379">
                  <c:v>0.125690781089621</c:v>
                </c:pt>
                <c:pt idx="380">
                  <c:v>0.137911173300855</c:v>
                </c:pt>
                <c:pt idx="381">
                  <c:v>0.151110868863212</c:v>
                </c:pt>
                <c:pt idx="382">
                  <c:v>0.165305367722732</c:v>
                </c:pt>
                <c:pt idx="383">
                  <c:v>0.180503288675721</c:v>
                </c:pt>
                <c:pt idx="384">
                  <c:v>0.196707977515599</c:v>
                </c:pt>
                <c:pt idx="385">
                  <c:v>0.213917386241906</c:v>
                </c:pt>
                <c:pt idx="386">
                  <c:v>0.232125410965747</c:v>
                </c:pt>
                <c:pt idx="387">
                  <c:v>0.251321822942534</c:v>
                </c:pt>
                <c:pt idx="388">
                  <c:v>0.271491899823807</c:v>
                </c:pt>
                <c:pt idx="389">
                  <c:v>0.292615167752071</c:v>
                </c:pt>
                <c:pt idx="390">
                  <c:v>0.314663064891592</c:v>
                </c:pt>
                <c:pt idx="391">
                  <c:v>0.337598135227761</c:v>
                </c:pt>
                <c:pt idx="392">
                  <c:v>0.361371715848263</c:v>
                </c:pt>
                <c:pt idx="393">
                  <c:v>0.385924432291426</c:v>
                </c:pt>
                <c:pt idx="394">
                  <c:v>0.411185576170788</c:v>
                </c:pt>
                <c:pt idx="395">
                  <c:v>0.437073481596994</c:v>
                </c:pt>
                <c:pt idx="396">
                  <c:v>0.463497513052021</c:v>
                </c:pt>
                <c:pt idx="397">
                  <c:v>0.490359972445011</c:v>
                </c:pt>
                <c:pt idx="398">
                  <c:v>0.51755732937423</c:v>
                </c:pt>
                <c:pt idx="399">
                  <c:v>0.544982779436579</c:v>
                </c:pt>
                <c:pt idx="400">
                  <c:v>0.572527199699995</c:v>
                </c:pt>
                <c:pt idx="401">
                  <c:v>0.600080547402754</c:v>
                </c:pt>
                <c:pt idx="402">
                  <c:v>0.62753260793393</c:v>
                </c:pt>
                <c:pt idx="403">
                  <c:v>0.654772271064168</c:v>
                </c:pt>
                <c:pt idx="404">
                  <c:v>0.681687999548666</c:v>
                </c:pt>
                <c:pt idx="405">
                  <c:v>0.708168105915915</c:v>
                </c:pt>
                <c:pt idx="406">
                  <c:v>0.734099507473517</c:v>
                </c:pt>
                <c:pt idx="407">
                  <c:v>0.759368582523799</c:v>
                </c:pt>
                <c:pt idx="408">
                  <c:v>0.783863459325387</c:v>
                </c:pt>
                <c:pt idx="409">
                  <c:v>0.807473914421518</c:v>
                </c:pt>
                <c:pt idx="410">
                  <c:v>0.830092474952715</c:v>
                </c:pt>
                <c:pt idx="411">
                  <c:v>0.851616286936521</c:v>
                </c:pt>
                <c:pt idx="412">
                  <c:v>0.871949114960291</c:v>
                </c:pt>
                <c:pt idx="413">
                  <c:v>0.891001940661421</c:v>
                </c:pt>
                <c:pt idx="414">
                  <c:v>0.908694580475739</c:v>
                </c:pt>
                <c:pt idx="415">
                  <c:v>0.924955475770211</c:v>
                </c:pt>
                <c:pt idx="416">
                  <c:v>0.939721990638751</c:v>
                </c:pt>
                <c:pt idx="417">
                  <c:v>0.95294157642417</c:v>
                </c:pt>
                <c:pt idx="418">
                  <c:v>0.964572000107138</c:v>
                </c:pt>
                <c:pt idx="419">
                  <c:v>0.974581248090073</c:v>
                </c:pt>
                <c:pt idx="420">
                  <c:v>0.982946642037194</c:v>
                </c:pt>
                <c:pt idx="421">
                  <c:v>0.989654900336421</c:v>
                </c:pt>
                <c:pt idx="422">
                  <c:v>0.994702903411208</c:v>
                </c:pt>
                <c:pt idx="423">
                  <c:v>0.998097429596383</c:v>
                </c:pt>
                <c:pt idx="424">
                  <c:v>0.999854703548861</c:v>
                </c:pt>
                <c:pt idx="425">
                  <c:v>0.99856751099178</c:v>
                </c:pt>
                <c:pt idx="426">
                  <c:v>0.995601303792813</c:v>
                </c:pt>
                <c:pt idx="427">
                  <c:v>0.991153466376864</c:v>
                </c:pt>
                <c:pt idx="428">
                  <c:v>0.985284518808778</c:v>
                </c:pt>
                <c:pt idx="429">
                  <c:v>0.978062532249328</c:v>
                </c:pt>
                <c:pt idx="430">
                  <c:v>0.969561300505186</c:v>
                </c:pt>
                <c:pt idx="431">
                  <c:v>0.959859118130314</c:v>
                </c:pt>
                <c:pt idx="432">
                  <c:v>0.949037445209164</c:v>
                </c:pt>
                <c:pt idx="433">
                  <c:v>0.937179933777499</c:v>
                </c:pt>
                <c:pt idx="434">
                  <c:v>0.924369873199153</c:v>
                </c:pt>
                <c:pt idx="435">
                  <c:v>0.910687769373082</c:v>
                </c:pt>
                <c:pt idx="436">
                  <c:v>0.896210670703489</c:v>
                </c:pt>
                <c:pt idx="437">
                  <c:v>0.881012359479525</c:v>
                </c:pt>
                <c:pt idx="438">
                  <c:v>0.865162366770873</c:v>
                </c:pt>
                <c:pt idx="439">
                  <c:v>0.848726210487089</c:v>
                </c:pt>
                <c:pt idx="440">
                  <c:v>0.831766478926677</c:v>
                </c:pt>
                <c:pt idx="441">
                  <c:v>0.814344833306805</c:v>
                </c:pt>
                <c:pt idx="442">
                  <c:v>0.796522665529839</c:v>
                </c:pt>
                <c:pt idx="443">
                  <c:v>0.778361877677494</c:v>
                </c:pt>
                <c:pt idx="444">
                  <c:v>0.75992523520206</c:v>
                </c:pt>
                <c:pt idx="445">
                  <c:v>0.741276521331844</c:v>
                </c:pt>
                <c:pt idx="446">
                  <c:v>0.722479458546344</c:v>
                </c:pt>
                <c:pt idx="447">
                  <c:v>0.703595876892064</c:v>
                </c:pt>
                <c:pt idx="448">
                  <c:v>0.684686102730432</c:v>
                </c:pt>
                <c:pt idx="449">
                  <c:v>0.665805866433245</c:v>
                </c:pt>
                <c:pt idx="450">
                  <c:v>0.647004960664543</c:v>
                </c:pt>
                <c:pt idx="451">
                  <c:v>0.628328198179993</c:v>
                </c:pt>
                <c:pt idx="452">
                  <c:v>0.609814478057071</c:v>
                </c:pt>
                <c:pt idx="453">
                  <c:v>0.591496700955563</c:v>
                </c:pt>
                <c:pt idx="454">
                  <c:v>0.573403416052351</c:v>
                </c:pt>
                <c:pt idx="455">
                  <c:v>0.555559931040004</c:v>
                </c:pt>
                <c:pt idx="456">
                  <c:v>0.537988419428435</c:v>
                </c:pt>
                <c:pt idx="457">
                  <c:v>0.520709239409917</c:v>
                </c:pt>
                <c:pt idx="458">
                  <c:v>0.503743069039243</c:v>
                </c:pt>
                <c:pt idx="459">
                  <c:v>0.487106784391944</c:v>
                </c:pt>
                <c:pt idx="460">
                  <c:v>0.470817200213526</c:v>
                </c:pt>
                <c:pt idx="461">
                  <c:v>0.454889654486523</c:v>
                </c:pt>
                <c:pt idx="462">
                  <c:v>0.439336155464807</c:v>
                </c:pt>
                <c:pt idx="463">
                  <c:v>0.424166636747701</c:v>
                </c:pt>
                <c:pt idx="464">
                  <c:v>0.409388834292078</c:v>
                </c:pt>
                <c:pt idx="465">
                  <c:v>0.395008396180978</c:v>
                </c:pt>
                <c:pt idx="466">
                  <c:v>0.3810298783262</c:v>
                </c:pt>
                <c:pt idx="467">
                  <c:v>0.367457036013852</c:v>
                </c:pt>
                <c:pt idx="468">
                  <c:v>0.35429288135036</c:v>
                </c:pt>
                <c:pt idx="469">
                  <c:v>0.341539805066159</c:v>
                </c:pt>
                <c:pt idx="470">
                  <c:v>0.329198912481879</c:v>
                </c:pt>
                <c:pt idx="471">
                  <c:v>0.317270189725358</c:v>
                </c:pt>
                <c:pt idx="472">
                  <c:v>0.305750055364532</c:v>
                </c:pt>
                <c:pt idx="473">
                  <c:v>0.294632194468503</c:v>
                </c:pt>
                <c:pt idx="474">
                  <c:v>0.283907084594234</c:v>
                </c:pt>
                <c:pt idx="475">
                  <c:v>0.273562432362006</c:v>
                </c:pt>
                <c:pt idx="476">
                  <c:v>0.263582568172853</c:v>
                </c:pt>
                <c:pt idx="477">
                  <c:v>0.25395247959709</c:v>
                </c:pt>
                <c:pt idx="478">
                  <c:v>0.24465684012776</c:v>
                </c:pt>
                <c:pt idx="479">
                  <c:v>0.235682217384004</c:v>
                </c:pt>
                <c:pt idx="480">
                  <c:v>0.227018141288679</c:v>
                </c:pt>
                <c:pt idx="481">
                  <c:v>0.218657530005944</c:v>
                </c:pt>
                <c:pt idx="482">
                  <c:v>0.210596987252054</c:v>
                </c:pt>
                <c:pt idx="483">
                  <c:v>0.202836601341441</c:v>
                </c:pt>
                <c:pt idx="484">
                  <c:v>0.195379236962271</c:v>
                </c:pt>
                <c:pt idx="485">
                  <c:v>0.188228782774565</c:v>
                </c:pt>
                <c:pt idx="486">
                  <c:v>0.181388747349347</c:v>
                </c:pt>
                <c:pt idx="487">
                  <c:v>0.174860782291396</c:v>
                </c:pt>
                <c:pt idx="488">
                  <c:v>0.168643127936171</c:v>
                </c:pt>
                <c:pt idx="489">
                  <c:v>0.162729617090436</c:v>
                </c:pt>
                <c:pt idx="490">
                  <c:v>0.157109246890468</c:v>
                </c:pt>
                <c:pt idx="491">
                  <c:v>0.151766372567866</c:v>
                </c:pt>
                <c:pt idx="492">
                  <c:v>0.146682018824796</c:v>
                </c:pt>
                <c:pt idx="493">
                  <c:v>0.141835376970143</c:v>
                </c:pt>
                <c:pt idx="494">
                  <c:v>0.137204407581696</c:v>
                </c:pt>
                <c:pt idx="495">
                  <c:v>0.132767573366418</c:v>
                </c:pt>
                <c:pt idx="496">
                  <c:v>0.128505384527139</c:v>
                </c:pt>
                <c:pt idx="497">
                  <c:v>0.124401161068046</c:v>
                </c:pt>
                <c:pt idx="498">
                  <c:v>0.120441047834726</c:v>
                </c:pt>
                <c:pt idx="499">
                  <c:v>0.116614485819195</c:v>
                </c:pt>
                <c:pt idx="500">
                  <c:v>0.112913757252946</c:v>
                </c:pt>
                <c:pt idx="501">
                  <c:v>0.109334165562058</c:v>
                </c:pt>
                <c:pt idx="502">
                  <c:v>0.105872840607994</c:v>
                </c:pt>
                <c:pt idx="503">
                  <c:v>0.102528527647671</c:v>
                </c:pt>
                <c:pt idx="504">
                  <c:v>0.0961926998447527</c:v>
                </c:pt>
                <c:pt idx="505">
                  <c:v>0.093201186741892</c:v>
                </c:pt>
                <c:pt idx="506">
                  <c:v>0.0903254075132312</c:v>
                </c:pt>
                <c:pt idx="507">
                  <c:v>0.087562653961884</c:v>
                </c:pt>
                <c:pt idx="508">
                  <c:v>0.0849089282280976</c:v>
                </c:pt>
                <c:pt idx="509">
                  <c:v>0.0823584557887135</c:v>
                </c:pt>
                <c:pt idx="510">
                  <c:v>0.0799051988112642</c:v>
                </c:pt>
                <c:pt idx="511">
                  <c:v>0.0752604783387235</c:v>
                </c:pt>
                <c:pt idx="512">
                  <c:v>0.0709179425657027</c:v>
                </c:pt>
                <c:pt idx="513">
                  <c:v>0.0688463092531417</c:v>
                </c:pt>
                <c:pt idx="514">
                  <c:v>0.0668357293392747</c:v>
                </c:pt>
                <c:pt idx="515">
                  <c:v>0.0648844219074165</c:v>
                </c:pt>
                <c:pt idx="516">
                  <c:v>0.0629926000079261</c:v>
                </c:pt>
                <c:pt idx="517">
                  <c:v>0.0611613007537207</c:v>
                </c:pt>
                <c:pt idx="518">
                  <c:v>0.0593918514309721</c:v>
                </c:pt>
                <c:pt idx="519">
                  <c:v>0.0560467444282227</c:v>
                </c:pt>
                <c:pt idx="520">
                  <c:v>0.0529637578082965</c:v>
                </c:pt>
                <c:pt idx="521">
                  <c:v>0.0515164168027178</c:v>
                </c:pt>
                <c:pt idx="522">
                  <c:v>0.0501264681045783</c:v>
                </c:pt>
                <c:pt idx="523">
                  <c:v>0.0474921208457788</c:v>
                </c:pt>
                <c:pt idx="524">
                  <c:v>0.0450018027218046</c:v>
                </c:pt>
                <c:pt idx="525">
                  <c:v>0.0425947378465851</c:v>
                </c:pt>
                <c:pt idx="526">
                  <c:v>0.0402288429295043</c:v>
                </c:pt>
                <c:pt idx="527">
                  <c:v>0.0379015030376062</c:v>
                </c:pt>
                <c:pt idx="528">
                  <c:v>0.0356505274611829</c:v>
                </c:pt>
                <c:pt idx="529">
                  <c:v>0.0335359649107105</c:v>
                </c:pt>
                <c:pt idx="530">
                  <c:v>0.0315998724213449</c:v>
                </c:pt>
                <c:pt idx="531">
                  <c:v>0.0298385487148638</c:v>
                </c:pt>
                <c:pt idx="532">
                  <c:v>0.0290115653232415</c:v>
                </c:pt>
                <c:pt idx="533">
                  <c:v>0.0282121632475961</c:v>
                </c:pt>
                <c:pt idx="534">
                  <c:v>0.0266761124752738</c:v>
                </c:pt>
                <c:pt idx="535">
                  <c:v>0.0252094883934462</c:v>
                </c:pt>
                <c:pt idx="536">
                  <c:v>0.0245040092915225</c:v>
                </c:pt>
                <c:pt idx="537">
                  <c:v>0.0238204883876137</c:v>
                </c:pt>
                <c:pt idx="538">
                  <c:v>0.0225324051971167</c:v>
                </c:pt>
                <c:pt idx="539">
                  <c:v>0.0213666346645144</c:v>
                </c:pt>
                <c:pt idx="540">
                  <c:v>0.0203354006196201</c:v>
                </c:pt>
                <c:pt idx="541">
                  <c:v>0.0194393043441898</c:v>
                </c:pt>
                <c:pt idx="542">
                  <c:v>0.0186713473803712</c:v>
                </c:pt>
                <c:pt idx="543">
                  <c:v>0.0180192214099816</c:v>
                </c:pt>
                <c:pt idx="544">
                  <c:v>0.017474807293847</c:v>
                </c:pt>
                <c:pt idx="545">
                  <c:v>0.0170384905348342</c:v>
                </c:pt>
                <c:pt idx="546">
                  <c:v>0.0167237436452358</c:v>
                </c:pt>
                <c:pt idx="547">
                  <c:v>0.0165536549732505</c:v>
                </c:pt>
                <c:pt idx="548">
                  <c:v>0.0165480838611309</c:v>
                </c:pt>
                <c:pt idx="549">
                  <c:v>0.0167015573343093</c:v>
                </c:pt>
                <c:pt idx="550">
                  <c:v>0.0169739254650683</c:v>
                </c:pt>
                <c:pt idx="551">
                  <c:v>0.017303935416805</c:v>
                </c:pt>
                <c:pt idx="552">
                  <c:v>0.0176324743443533</c:v>
                </c:pt>
                <c:pt idx="553">
                  <c:v>0.0179283190410619</c:v>
                </c:pt>
                <c:pt idx="554">
                  <c:v>0.0181881862592673</c:v>
                </c:pt>
                <c:pt idx="555">
                  <c:v>0.0184286601098543</c:v>
                </c:pt>
                <c:pt idx="556">
                  <c:v>0.0186698445371881</c:v>
                </c:pt>
                <c:pt idx="557">
                  <c:v>0.0189278757435701</c:v>
                </c:pt>
                <c:pt idx="558">
                  <c:v>0.0192136068055048</c:v>
                </c:pt>
                <c:pt idx="559">
                  <c:v>0.0195281425763371</c:v>
                </c:pt>
                <c:pt idx="560">
                  <c:v>0.019862826182083</c:v>
                </c:pt>
                <c:pt idx="561">
                  <c:v>0.0201980081915893</c:v>
                </c:pt>
                <c:pt idx="562">
                  <c:v>0.020511639127264</c:v>
                </c:pt>
                <c:pt idx="563">
                  <c:v>0.0206560619949383</c:v>
                </c:pt>
                <c:pt idx="564">
                  <c:v>0.0207918643261883</c:v>
                </c:pt>
                <c:pt idx="565">
                  <c:v>0.0210434988700754</c:v>
                </c:pt>
                <c:pt idx="566">
                  <c:v>0.0212835126934481</c:v>
                </c:pt>
                <c:pt idx="567">
                  <c:v>0.0215344825066408</c:v>
                </c:pt>
                <c:pt idx="568">
                  <c:v>0.0218202535248562</c:v>
                </c:pt>
                <c:pt idx="569">
                  <c:v>0.0221773474441305</c:v>
                </c:pt>
                <c:pt idx="570">
                  <c:v>0.0226720073379878</c:v>
                </c:pt>
                <c:pt idx="571">
                  <c:v>0.0234054069217581</c:v>
                </c:pt>
                <c:pt idx="572">
                  <c:v>0.0244871992191759</c:v>
                </c:pt>
                <c:pt idx="573">
                  <c:v>0.0251835890231843</c:v>
                </c:pt>
                <c:pt idx="574">
                  <c:v>0.0259881160724257</c:v>
                </c:pt>
                <c:pt idx="575">
                  <c:v>0.0279040040266963</c:v>
                </c:pt>
                <c:pt idx="576">
                  <c:v>0.0301551186599305</c:v>
                </c:pt>
                <c:pt idx="577">
                  <c:v>0.0326216483978339</c:v>
                </c:pt>
                <c:pt idx="578">
                  <c:v>0.0351795865273584</c:v>
                </c:pt>
                <c:pt idx="579">
                  <c:v>0.0377171018977728</c:v>
                </c:pt>
                <c:pt idx="580">
                  <c:v>0.038943632193888</c:v>
                </c:pt>
                <c:pt idx="581">
                  <c:v>0.0401224650888096</c:v>
                </c:pt>
                <c:pt idx="582">
                  <c:v>0.0422772695251974</c:v>
                </c:pt>
                <c:pt idx="583">
                  <c:v>0.0440692129995332</c:v>
                </c:pt>
                <c:pt idx="584">
                  <c:v>0.0454172178224619</c:v>
                </c:pt>
                <c:pt idx="585">
                  <c:v>0.0462973027590157</c:v>
                </c:pt>
                <c:pt idx="586">
                  <c:v>0.0467496179503402</c:v>
                </c:pt>
                <c:pt idx="587">
                  <c:v>0.0468655004809372</c:v>
                </c:pt>
                <c:pt idx="588">
                  <c:v>0.046764991704789</c:v>
                </c:pt>
                <c:pt idx="589">
                  <c:v>0.0465822340886487</c:v>
                </c:pt>
                <c:pt idx="590">
                  <c:v>0.0464469182136311</c:v>
                </c:pt>
                <c:pt idx="591">
                  <c:v>0.0464631797736257</c:v>
                </c:pt>
                <c:pt idx="592">
                  <c:v>0.0466903923844466</c:v>
                </c:pt>
                <c:pt idx="593">
                  <c:v>0.0471361911105581</c:v>
                </c:pt>
                <c:pt idx="594">
                  <c:v>0.047433006365078</c:v>
                </c:pt>
                <c:pt idx="595">
                  <c:v>0.0481530747446158</c:v>
                </c:pt>
                <c:pt idx="596">
                  <c:v>0.0490221435038323</c:v>
                </c:pt>
                <c:pt idx="597">
                  <c:v>0.0500384715660161</c:v>
                </c:pt>
                <c:pt idx="598">
                  <c:v>0.0512179214597417</c:v>
                </c:pt>
                <c:pt idx="599">
                  <c:v>0.0525737698605861</c:v>
                </c:pt>
                <c:pt idx="600">
                  <c:v>0.0540989118662026</c:v>
                </c:pt>
                <c:pt idx="601">
                  <c:v>0.0557625976240185</c:v>
                </c:pt>
                <c:pt idx="602">
                  <c:v>0.0575303796203745</c:v>
                </c:pt>
                <c:pt idx="603">
                  <c:v>0.0593973356959191</c:v>
                </c:pt>
                <c:pt idx="604">
                  <c:v>0.0613992870677908</c:v>
                </c:pt>
                <c:pt idx="605">
                  <c:v>0.0624702531172236</c:v>
                </c:pt>
                <c:pt idx="606">
                  <c:v>0.0635971917325517</c:v>
                </c:pt>
                <c:pt idx="607">
                  <c:v>0.0660286109513921</c:v>
                </c:pt>
                <c:pt idx="608">
                  <c:v>0.0673261154241658</c:v>
                </c:pt>
                <c:pt idx="609">
                  <c:v>0.0686643367465374</c:v>
                </c:pt>
                <c:pt idx="610">
                  <c:v>0.0713900771477122</c:v>
                </c:pt>
                <c:pt idx="611">
                  <c:v>0.074037432769626</c:v>
                </c:pt>
                <c:pt idx="612">
                  <c:v>0.0764464810314774</c:v>
                </c:pt>
                <c:pt idx="613">
                  <c:v>0.0785278402028637</c:v>
                </c:pt>
                <c:pt idx="614">
                  <c:v>0.0802953612331685</c:v>
                </c:pt>
                <c:pt idx="615">
                  <c:v>0.0818450646848814</c:v>
                </c:pt>
                <c:pt idx="616">
                  <c:v>0.0833055962533937</c:v>
                </c:pt>
                <c:pt idx="617">
                  <c:v>0.0847903602933326</c:v>
                </c:pt>
                <c:pt idx="618">
                  <c:v>0.0863767408155045</c:v>
                </c:pt>
                <c:pt idx="619">
                  <c:v>0.0881092575653399</c:v>
                </c:pt>
                <c:pt idx="620">
                  <c:v>0.0900094253404916</c:v>
                </c:pt>
                <c:pt idx="621">
                  <c:v>0.0920816479553081</c:v>
                </c:pt>
                <c:pt idx="622">
                  <c:v>0.094304105191067</c:v>
                </c:pt>
                <c:pt idx="623">
                  <c:v>0.096631069832181</c:v>
                </c:pt>
                <c:pt idx="624">
                  <c:v>0.0990002984335197</c:v>
                </c:pt>
                <c:pt idx="625">
                  <c:v>0.101343997730354</c:v>
                </c:pt>
                <c:pt idx="626">
                  <c:v>0.103601801198036</c:v>
                </c:pt>
                <c:pt idx="627">
                  <c:v>0.105732574166443</c:v>
                </c:pt>
                <c:pt idx="628">
                  <c:v>0.107723990676584</c:v>
                </c:pt>
                <c:pt idx="629">
                  <c:v>0.109601208564295</c:v>
                </c:pt>
                <c:pt idx="630">
                  <c:v>0.111416915916398</c:v>
                </c:pt>
                <c:pt idx="631">
                  <c:v>0.112321329076147</c:v>
                </c:pt>
                <c:pt idx="632">
                  <c:v>0.113231481313265</c:v>
                </c:pt>
                <c:pt idx="633">
                  <c:v>0.115078350352447</c:v>
                </c:pt>
                <c:pt idx="634">
                  <c:v>0.11694659401414</c:v>
                </c:pt>
                <c:pt idx="635">
                  <c:v>0.118793566866976</c:v>
                </c:pt>
                <c:pt idx="636">
                  <c:v>0.120581786282516</c:v>
                </c:pt>
                <c:pt idx="637">
                  <c:v>0.12145148418562</c:v>
                </c:pt>
                <c:pt idx="638">
                  <c:v>0.122309961120104</c:v>
                </c:pt>
                <c:pt idx="639">
                  <c:v>0.124013164888479</c:v>
                </c:pt>
                <c:pt idx="640">
                  <c:v>0.125726208215247</c:v>
                </c:pt>
                <c:pt idx="641">
                  <c:v>0.1274568341306</c:v>
                </c:pt>
                <c:pt idx="642">
                  <c:v>0.129187404206516</c:v>
                </c:pt>
                <c:pt idx="643">
                  <c:v>0.13090350669987</c:v>
                </c:pt>
                <c:pt idx="644">
                  <c:v>0.132611327825691</c:v>
                </c:pt>
                <c:pt idx="645">
                  <c:v>0.134328161332248</c:v>
                </c:pt>
                <c:pt idx="646">
                  <c:v>0.135192178854952</c:v>
                </c:pt>
                <c:pt idx="647">
                  <c:v>0.136059141568566</c:v>
                </c:pt>
                <c:pt idx="648">
                  <c:v>0.137795020888741</c:v>
                </c:pt>
                <c:pt idx="649">
                  <c:v>0.139521616239694</c:v>
                </c:pt>
                <c:pt idx="650">
                  <c:v>0.141233404258551</c:v>
                </c:pt>
                <c:pt idx="651">
                  <c:v>0.142924556339875</c:v>
                </c:pt>
                <c:pt idx="652">
                  <c:v>0.144579993870013</c:v>
                </c:pt>
                <c:pt idx="653">
                  <c:v>0.146173994175171</c:v>
                </c:pt>
                <c:pt idx="654">
                  <c:v>0.147695514583976</c:v>
                </c:pt>
                <c:pt idx="655">
                  <c:v>0.148434443417344</c:v>
                </c:pt>
                <c:pt idx="656">
                  <c:v>0.1491658954123</c:v>
                </c:pt>
                <c:pt idx="657">
                  <c:v>0.150628148524386</c:v>
                </c:pt>
                <c:pt idx="658">
                  <c:v>0.152110257017717</c:v>
                </c:pt>
                <c:pt idx="659">
                  <c:v>0.153597959054804</c:v>
                </c:pt>
                <c:pt idx="660">
                  <c:v>0.155039624280397</c:v>
                </c:pt>
                <c:pt idx="661">
                  <c:v>0.156382346574075</c:v>
                </c:pt>
                <c:pt idx="662">
                  <c:v>0.157602756409754</c:v>
                </c:pt>
                <c:pt idx="663">
                  <c:v>0.158705049844546</c:v>
                </c:pt>
                <c:pt idx="664">
                  <c:v>0.159701782468024</c:v>
                </c:pt>
                <c:pt idx="665">
                  <c:v>0.160598698110703</c:v>
                </c:pt>
                <c:pt idx="666">
                  <c:v>0.161395797811542</c:v>
                </c:pt>
                <c:pt idx="667">
                  <c:v>0.162097482603942</c:v>
                </c:pt>
                <c:pt idx="668">
                  <c:v>0.162417038994154</c:v>
                </c:pt>
                <c:pt idx="669">
                  <c:v>0.162719567649175</c:v>
                </c:pt>
                <c:pt idx="670">
                  <c:v>0.163289662148881</c:v>
                </c:pt>
                <c:pt idx="671">
                  <c:v>0.163845601520881</c:v>
                </c:pt>
                <c:pt idx="672">
                  <c:v>0.164427773370848</c:v>
                </c:pt>
                <c:pt idx="673">
                  <c:v>0.165067548318621</c:v>
                </c:pt>
                <c:pt idx="674">
                  <c:v>0.16577203862317</c:v>
                </c:pt>
                <c:pt idx="675">
                  <c:v>0.166522207706782</c:v>
                </c:pt>
                <c:pt idx="676">
                  <c:v>0.166904818197463</c:v>
                </c:pt>
                <c:pt idx="677">
                  <c:v>0.16728954385753</c:v>
                </c:pt>
                <c:pt idx="678">
                  <c:v>0.168069894771705</c:v>
                </c:pt>
                <c:pt idx="679">
                  <c:v>0.168898472732113</c:v>
                </c:pt>
                <c:pt idx="680">
                  <c:v>0.169842131898066</c:v>
                </c:pt>
                <c:pt idx="681">
                  <c:v>0.170967006468235</c:v>
                </c:pt>
                <c:pt idx="682">
                  <c:v>0.171610006310644</c:v>
                </c:pt>
                <c:pt idx="683">
                  <c:v>0.172305939484383</c:v>
                </c:pt>
                <c:pt idx="684">
                  <c:v>0.173834215766419</c:v>
                </c:pt>
                <c:pt idx="685">
                  <c:v>0.175479398869935</c:v>
                </c:pt>
                <c:pt idx="686">
                  <c:v>0.176316237307502</c:v>
                </c:pt>
                <c:pt idx="687">
                  <c:v>0.177147567354702</c:v>
                </c:pt>
                <c:pt idx="688">
                  <c:v>0.178757424309404</c:v>
                </c:pt>
                <c:pt idx="689">
                  <c:v>0.180256057132283</c:v>
                </c:pt>
                <c:pt idx="690">
                  <c:v>0.180954718580477</c:v>
                </c:pt>
                <c:pt idx="691">
                  <c:v>0.18161575744685</c:v>
                </c:pt>
                <c:pt idx="692">
                  <c:v>0.182811901848891</c:v>
                </c:pt>
                <c:pt idx="693">
                  <c:v>0.183809668368474</c:v>
                </c:pt>
                <c:pt idx="694">
                  <c:v>0.184565350616327</c:v>
                </c:pt>
                <c:pt idx="695">
                  <c:v>0.185036525993833</c:v>
                </c:pt>
                <c:pt idx="696">
                  <c:v>0.185196021001174</c:v>
                </c:pt>
                <c:pt idx="697">
                  <c:v>0.185040889996909</c:v>
                </c:pt>
                <c:pt idx="698">
                  <c:v>0.184848259441727</c:v>
                </c:pt>
                <c:pt idx="699">
                  <c:v>0.184581412687573</c:v>
                </c:pt>
                <c:pt idx="700">
                  <c:v>0.183829826150788</c:v>
                </c:pt>
                <c:pt idx="701">
                  <c:v>0.182797642488897</c:v>
                </c:pt>
                <c:pt idx="702">
                  <c:v>0.181515044910728</c:v>
                </c:pt>
                <c:pt idx="703">
                  <c:v>0.180046702593244</c:v>
                </c:pt>
                <c:pt idx="704">
                  <c:v>0.178493717413519</c:v>
                </c:pt>
                <c:pt idx="705">
                  <c:v>0.176971530288443</c:v>
                </c:pt>
                <c:pt idx="706">
                  <c:v>0.175576892640444</c:v>
                </c:pt>
                <c:pt idx="707">
                  <c:v>0.174364740286298</c:v>
                </c:pt>
                <c:pt idx="708">
                  <c:v>0.173344443274869</c:v>
                </c:pt>
                <c:pt idx="709">
                  <c:v>0.172487271324014</c:v>
                </c:pt>
                <c:pt idx="710">
                  <c:v>0.171735209341781</c:v>
                </c:pt>
                <c:pt idx="711">
                  <c:v>0.171028003716542</c:v>
                </c:pt>
                <c:pt idx="712">
                  <c:v>0.170324003415009</c:v>
                </c:pt>
                <c:pt idx="713">
                  <c:v>0.169617418705246</c:v>
                </c:pt>
                <c:pt idx="714">
                  <c:v>0.168926828667314</c:v>
                </c:pt>
                <c:pt idx="715">
                  <c:v>0.168258512073341</c:v>
                </c:pt>
                <c:pt idx="716">
                  <c:v>0.167584436394072</c:v>
                </c:pt>
                <c:pt idx="717">
                  <c:v>0.166845219960194</c:v>
                </c:pt>
                <c:pt idx="718">
                  <c:v>0.166433634483537</c:v>
                </c:pt>
                <c:pt idx="719">
                  <c:v>0.16598882515506</c:v>
                </c:pt>
                <c:pt idx="720">
                  <c:v>0.165003196223617</c:v>
                </c:pt>
                <c:pt idx="721">
                  <c:v>0.163930387093958</c:v>
                </c:pt>
                <c:pt idx="722">
                  <c:v>0.162849566501171</c:v>
                </c:pt>
                <c:pt idx="723">
                  <c:v>0.161857852258817</c:v>
                </c:pt>
                <c:pt idx="724">
                  <c:v>0.161052636484442</c:v>
                </c:pt>
                <c:pt idx="725">
                  <c:v>0.160523345406657</c:v>
                </c:pt>
                <c:pt idx="726">
                  <c:v>0.160338600349307</c:v>
                </c:pt>
                <c:pt idx="727">
                  <c:v>0.160535513733923</c:v>
                </c:pt>
                <c:pt idx="728">
                  <c:v>0.161107942891999</c:v>
                </c:pt>
                <c:pt idx="729">
                  <c:v>0.162000187899455</c:v>
                </c:pt>
                <c:pt idx="730">
                  <c:v>0.162537289635567</c:v>
                </c:pt>
                <c:pt idx="731">
                  <c:v>0.163116079694665</c:v>
                </c:pt>
                <c:pt idx="732">
                  <c:v>0.164338306796901</c:v>
                </c:pt>
                <c:pt idx="733">
                  <c:v>0.165557288362081</c:v>
                </c:pt>
                <c:pt idx="734">
                  <c:v>0.166692937261835</c:v>
                </c:pt>
                <c:pt idx="735">
                  <c:v>0.1677123110039</c:v>
                </c:pt>
                <c:pt idx="736">
                  <c:v>0.16862380583546</c:v>
                </c:pt>
                <c:pt idx="737">
                  <c:v>0.169451869386423</c:v>
                </c:pt>
                <c:pt idx="738">
                  <c:v>0.170206385744144</c:v>
                </c:pt>
                <c:pt idx="739">
                  <c:v>0.17085565570587</c:v>
                </c:pt>
                <c:pt idx="740">
                  <c:v>0.171321504148909</c:v>
                </c:pt>
                <c:pt idx="741">
                  <c:v>0.171488066964231</c:v>
                </c:pt>
                <c:pt idx="742">
                  <c:v>0.171227276273473</c:v>
                </c:pt>
                <c:pt idx="743">
                  <c:v>0.170428952385897</c:v>
                </c:pt>
                <c:pt idx="744">
                  <c:v>0.169028882615087</c:v>
                </c:pt>
                <c:pt idx="745">
                  <c:v>0.167033405495028</c:v>
                </c:pt>
                <c:pt idx="746">
                  <c:v>0.165838233984259</c:v>
                </c:pt>
                <c:pt idx="747">
                  <c:v>0.164535521274095</c:v>
                </c:pt>
                <c:pt idx="748">
                  <c:v>0.161707692544436</c:v>
                </c:pt>
                <c:pt idx="749">
                  <c:v>0.158775997876899</c:v>
                </c:pt>
                <c:pt idx="750">
                  <c:v>0.157345206327006</c:v>
                </c:pt>
                <c:pt idx="751">
                  <c:v>0.155973163265312</c:v>
                </c:pt>
                <c:pt idx="752">
                  <c:v>0.153483606737878</c:v>
                </c:pt>
                <c:pt idx="753">
                  <c:v>0.152389843182836</c:v>
                </c:pt>
                <c:pt idx="754">
                  <c:v>0.151400422134384</c:v>
                </c:pt>
                <c:pt idx="755">
                  <c:v>0.149699287323604</c:v>
                </c:pt>
                <c:pt idx="756">
                  <c:v>0.148252925366573</c:v>
                </c:pt>
                <c:pt idx="757">
                  <c:v>0.146894734466248</c:v>
                </c:pt>
                <c:pt idx="758">
                  <c:v>0.145493546446407</c:v>
                </c:pt>
                <c:pt idx="759">
                  <c:v>0.144008445894883</c:v>
                </c:pt>
                <c:pt idx="760">
                  <c:v>0.143248789679057</c:v>
                </c:pt>
                <c:pt idx="761">
                  <c:v>0.142493393407506</c:v>
                </c:pt>
                <c:pt idx="762">
                  <c:v>0.141050901395599</c:v>
                </c:pt>
                <c:pt idx="763">
                  <c:v>0.139769876272834</c:v>
                </c:pt>
                <c:pt idx="764">
                  <c:v>0.139203325631286</c:v>
                </c:pt>
                <c:pt idx="765">
                  <c:v>0.138685849143395</c:v>
                </c:pt>
                <c:pt idx="766">
                  <c:v>0.137771904142224</c:v>
                </c:pt>
                <c:pt idx="767">
                  <c:v>0.136954388976306</c:v>
                </c:pt>
                <c:pt idx="768">
                  <c:v>0.136139460177094</c:v>
                </c:pt>
                <c:pt idx="769">
                  <c:v>0.135230657221458</c:v>
                </c:pt>
                <c:pt idx="770">
                  <c:v>0.134146125072894</c:v>
                </c:pt>
                <c:pt idx="771">
                  <c:v>0.132825170034556</c:v>
                </c:pt>
                <c:pt idx="772">
                  <c:v>0.13124037987045</c:v>
                </c:pt>
                <c:pt idx="773">
                  <c:v>0.129415079390804</c:v>
                </c:pt>
                <c:pt idx="774">
                  <c:v>0.127426643888919</c:v>
                </c:pt>
                <c:pt idx="775">
                  <c:v>0.125393205519367</c:v>
                </c:pt>
                <c:pt idx="776">
                  <c:v>0.123440477216494</c:v>
                </c:pt>
                <c:pt idx="777">
                  <c:v>0.121661801629795</c:v>
                </c:pt>
                <c:pt idx="778">
                  <c:v>0.120855599448311</c:v>
                </c:pt>
                <c:pt idx="779">
                  <c:v>0.120107593657259</c:v>
                </c:pt>
                <c:pt idx="780">
                  <c:v>0.11878076440412</c:v>
                </c:pt>
                <c:pt idx="781">
                  <c:v>0.117657221908986</c:v>
                </c:pt>
                <c:pt idx="782">
                  <c:v>0.116695307243403</c:v>
                </c:pt>
                <c:pt idx="783">
                  <c:v>0.116257104604247</c:v>
                </c:pt>
                <c:pt idx="784">
                  <c:v>0.115837084920773</c:v>
                </c:pt>
                <c:pt idx="785">
                  <c:v>0.115016116721302</c:v>
                </c:pt>
                <c:pt idx="786">
                  <c:v>0.114164621025441</c:v>
                </c:pt>
                <c:pt idx="787">
                  <c:v>0.113227193488909</c:v>
                </c:pt>
                <c:pt idx="788">
                  <c:v>0.11216972505488</c:v>
                </c:pt>
                <c:pt idx="789">
                  <c:v>0.111588669085305</c:v>
                </c:pt>
                <c:pt idx="790">
                  <c:v>0.110969321279621</c:v>
                </c:pt>
                <c:pt idx="791">
                  <c:v>0.109605350984976</c:v>
                </c:pt>
                <c:pt idx="792">
                  <c:v>0.108053019505925</c:v>
                </c:pt>
                <c:pt idx="793">
                  <c:v>0.107199349135251</c:v>
                </c:pt>
                <c:pt idx="794">
                  <c:v>0.106291001342646</c:v>
                </c:pt>
                <c:pt idx="795">
                  <c:v>0.1043067002354</c:v>
                </c:pt>
                <c:pt idx="796">
                  <c:v>0.102103755848194</c:v>
                </c:pt>
                <c:pt idx="797">
                  <c:v>0.0997101989215299</c:v>
                </c:pt>
                <c:pt idx="798">
                  <c:v>0.0971893004704179</c:v>
                </c:pt>
                <c:pt idx="799">
                  <c:v>0.0946405882335132</c:v>
                </c:pt>
                <c:pt idx="800">
                  <c:v>0.0933922229700234</c:v>
                </c:pt>
                <c:pt idx="801">
                  <c:v>0.0921797268328409</c:v>
                </c:pt>
                <c:pt idx="802">
                  <c:v>0.0899081020651517</c:v>
                </c:pt>
                <c:pt idx="803">
                  <c:v>0.0888672480326084</c:v>
                </c:pt>
                <c:pt idx="804">
                  <c:v>0.0878964364231612</c:v>
                </c:pt>
                <c:pt idx="805">
                  <c:v>0.0861677094201016</c:v>
                </c:pt>
                <c:pt idx="806">
                  <c:v>0.0847038396310261</c:v>
                </c:pt>
                <c:pt idx="807">
                  <c:v>0.0840569969161715</c:v>
                </c:pt>
                <c:pt idx="808">
                  <c:v>0.0834565275452059</c:v>
                </c:pt>
                <c:pt idx="809">
                  <c:v>0.082360883819661</c:v>
                </c:pt>
                <c:pt idx="810">
                  <c:v>0.0813554170085731</c:v>
                </c:pt>
                <c:pt idx="811">
                  <c:v>0.0803952762222589</c:v>
                </c:pt>
                <c:pt idx="812">
                  <c:v>0.0794567303240787</c:v>
                </c:pt>
                <c:pt idx="813">
                  <c:v>0.078528782374787</c:v>
                </c:pt>
                <c:pt idx="814">
                  <c:v>0.0775975965556783</c:v>
                </c:pt>
                <c:pt idx="815">
                  <c:v>0.0766438047675501</c:v>
                </c:pt>
                <c:pt idx="816">
                  <c:v>0.0756491124205854</c:v>
                </c:pt>
                <c:pt idx="817">
                  <c:v>0.0751341248567602</c:v>
                </c:pt>
                <c:pt idx="818">
                  <c:v>0.074609123966036</c:v>
                </c:pt>
                <c:pt idx="819">
                  <c:v>0.0735367387939834</c:v>
                </c:pt>
                <c:pt idx="820">
                  <c:v>0.0724473066486554</c:v>
                </c:pt>
                <c:pt idx="821">
                  <c:v>0.071353509235761</c:v>
                </c:pt>
                <c:pt idx="822">
                  <c:v>0.07026018119481</c:v>
                </c:pt>
                <c:pt idx="823">
                  <c:v>0.069170682428085</c:v>
                </c:pt>
                <c:pt idx="824">
                  <c:v>0.0681025383163524</c:v>
                </c:pt>
                <c:pt idx="825">
                  <c:v>0.0670942813989657</c:v>
                </c:pt>
                <c:pt idx="826">
                  <c:v>0.0661967619220372</c:v>
                </c:pt>
                <c:pt idx="827">
                  <c:v>0.0654464674860666</c:v>
                </c:pt>
                <c:pt idx="828">
                  <c:v>0.0648402009883169</c:v>
                </c:pt>
                <c:pt idx="829">
                  <c:v>0.0643307123188009</c:v>
                </c:pt>
                <c:pt idx="830">
                  <c:v>0.0638438977204121</c:v>
                </c:pt>
                <c:pt idx="831">
                  <c:v>0.0633071971708195</c:v>
                </c:pt>
                <c:pt idx="832">
                  <c:v>0.0626753711080467</c:v>
                </c:pt>
                <c:pt idx="833">
                  <c:v>0.0619349985594944</c:v>
                </c:pt>
                <c:pt idx="834">
                  <c:v>0.061527037772302</c:v>
                </c:pt>
                <c:pt idx="835">
                  <c:v>0.0610986833501124</c:v>
                </c:pt>
                <c:pt idx="836">
                  <c:v>0.0601977179143212</c:v>
                </c:pt>
                <c:pt idx="837">
                  <c:v>0.0592677161392219</c:v>
                </c:pt>
                <c:pt idx="838">
                  <c:v>0.0583445039518364</c:v>
                </c:pt>
                <c:pt idx="839">
                  <c:v>0.0574484018716613</c:v>
                </c:pt>
                <c:pt idx="840">
                  <c:v>0.0570107470052151</c:v>
                </c:pt>
                <c:pt idx="841">
                  <c:v>0.0565764120212703</c:v>
                </c:pt>
                <c:pt idx="842">
                  <c:v>0.055703307182386</c:v>
                </c:pt>
                <c:pt idx="843">
                  <c:v>0.0548035300254989</c:v>
                </c:pt>
                <c:pt idx="844">
                  <c:v>0.0538597839196072</c:v>
                </c:pt>
                <c:pt idx="845">
                  <c:v>0.0528664909764484</c:v>
                </c:pt>
                <c:pt idx="846">
                  <c:v>0.052349851440299</c:v>
                </c:pt>
                <c:pt idx="847">
                  <c:v>0.0518179261576298</c:v>
                </c:pt>
                <c:pt idx="848">
                  <c:v>0.0507021506572482</c:v>
                </c:pt>
                <c:pt idx="849">
                  <c:v>0.0495130576278077</c:v>
                </c:pt>
                <c:pt idx="850">
                  <c:v>0.0482683947109457</c:v>
                </c:pt>
                <c:pt idx="851">
                  <c:v>0.0476394107012796</c:v>
                </c:pt>
                <c:pt idx="852">
                  <c:v>0.0470164998364971</c:v>
                </c:pt>
                <c:pt idx="853">
                  <c:v>0.0458260848498217</c:v>
                </c:pt>
                <c:pt idx="854">
                  <c:v>0.0447613139515826</c:v>
                </c:pt>
                <c:pt idx="855">
                  <c:v>0.0438499993135436</c:v>
                </c:pt>
                <c:pt idx="856">
                  <c:v>0.0430681747766073</c:v>
                </c:pt>
                <c:pt idx="857">
                  <c:v>0.0423580591432119</c:v>
                </c:pt>
                <c:pt idx="858">
                  <c:v>0.0416548853343525</c:v>
                </c:pt>
                <c:pt idx="859">
                  <c:v>0.0409156379228413</c:v>
                </c:pt>
                <c:pt idx="860">
                  <c:v>0.040138355049987</c:v>
                </c:pt>
                <c:pt idx="861">
                  <c:v>0.0393595067399651</c:v>
                </c:pt>
                <c:pt idx="862">
                  <c:v>0.0386404768759486</c:v>
                </c:pt>
                <c:pt idx="863">
                  <c:v>0.0380400198082528</c:v>
                </c:pt>
                <c:pt idx="864">
                  <c:v>0.0375890938939241</c:v>
                </c:pt>
                <c:pt idx="865">
                  <c:v>0.0372696648122438</c:v>
                </c:pt>
                <c:pt idx="866">
                  <c:v>0.0370254101770113</c:v>
                </c:pt>
                <c:pt idx="867">
                  <c:v>0.0367842669966906</c:v>
                </c:pt>
                <c:pt idx="868">
                  <c:v>0.0364827921768483</c:v>
                </c:pt>
                <c:pt idx="869">
                  <c:v>0.0360734679729893</c:v>
                </c:pt>
                <c:pt idx="870">
                  <c:v>0.035525440104633</c:v>
                </c:pt>
                <c:pt idx="871">
                  <c:v>0.0348255498670766</c:v>
                </c:pt>
                <c:pt idx="872">
                  <c:v>0.033980533144506</c:v>
                </c:pt>
                <c:pt idx="873">
                  <c:v>0.033011407888824</c:v>
                </c:pt>
                <c:pt idx="874">
                  <c:v>0.031939884522487</c:v>
                </c:pt>
                <c:pt idx="875">
                  <c:v>0.0307768556773317</c:v>
                </c:pt>
                <c:pt idx="876">
                  <c:v>0.0295296181847158</c:v>
                </c:pt>
                <c:pt idx="877">
                  <c:v>0.0282165589201463</c:v>
                </c:pt>
                <c:pt idx="878">
                  <c:v>0.0268797200325781</c:v>
                </c:pt>
                <c:pt idx="879">
                  <c:v>0.0255878616406241</c:v>
                </c:pt>
                <c:pt idx="880">
                  <c:v>0.0249828083183052</c:v>
                </c:pt>
                <c:pt idx="881">
                  <c:v>0.0244167469337323</c:v>
                </c:pt>
                <c:pt idx="882">
                  <c:v>0.023427195072987</c:v>
                </c:pt>
                <c:pt idx="883">
                  <c:v>0.0226393301770988</c:v>
                </c:pt>
                <c:pt idx="884">
                  <c:v>0.0220203498730216</c:v>
                </c:pt>
                <c:pt idx="885">
                  <c:v>0.0214935831367678</c:v>
                </c:pt>
                <c:pt idx="886">
                  <c:v>0.0209782979210011</c:v>
                </c:pt>
                <c:pt idx="887">
                  <c:v>0.020430449321695</c:v>
                </c:pt>
                <c:pt idx="888">
                  <c:v>0.0198603349831885</c:v>
                </c:pt>
                <c:pt idx="889">
                  <c:v>0.0193152635091152</c:v>
                </c:pt>
                <c:pt idx="890">
                  <c:v>0.0188344398710406</c:v>
                </c:pt>
                <c:pt idx="891">
                  <c:v>0.018407545567275</c:v>
                </c:pt>
                <c:pt idx="892">
                  <c:v>0.018195485323372</c:v>
                </c:pt>
                <c:pt idx="893">
                  <c:v>0.0177172871828902</c:v>
                </c:pt>
                <c:pt idx="894">
                  <c:v>0.0170998382936695</c:v>
                </c:pt>
                <c:pt idx="895">
                  <c:v>0.016305223513886</c:v>
                </c:pt>
                <c:pt idx="896">
                  <c:v>0.015847592765911</c:v>
                </c:pt>
                <c:pt idx="897">
                  <c:v>0.0153599356630355</c:v>
                </c:pt>
                <c:pt idx="898">
                  <c:v>0.0143339565810089</c:v>
                </c:pt>
                <c:pt idx="899">
                  <c:v>0.0133042008131605</c:v>
                </c:pt>
                <c:pt idx="900">
                  <c:v>0.0123280654838916</c:v>
                </c:pt>
                <c:pt idx="901">
                  <c:v>0.0114381158841328</c:v>
                </c:pt>
                <c:pt idx="902">
                  <c:v>0.0110294170772192</c:v>
                </c:pt>
                <c:pt idx="903">
                  <c:v>0.0106438347363405</c:v>
                </c:pt>
                <c:pt idx="904">
                  <c:v>0.00992665588458309</c:v>
                </c:pt>
                <c:pt idx="905">
                  <c:v>0.00923932887673344</c:v>
                </c:pt>
                <c:pt idx="906">
                  <c:v>0.00851830576263118</c:v>
                </c:pt>
                <c:pt idx="907">
                  <c:v>0.00771456314483355</c:v>
                </c:pt>
                <c:pt idx="908">
                  <c:v>0.00682641259335611</c:v>
                </c:pt>
                <c:pt idx="909">
                  <c:v>0.0059140616138788</c:v>
                </c:pt>
                <c:pt idx="910">
                  <c:v>0.00507354737084118</c:v>
                </c:pt>
                <c:pt idx="911">
                  <c:v>0.00439293852020347</c:v>
                </c:pt>
                <c:pt idx="912">
                  <c:v>0.0039146824552332</c:v>
                </c:pt>
                <c:pt idx="913">
                  <c:v>0.00362431559626683</c:v>
                </c:pt>
                <c:pt idx="914">
                  <c:v>0.00346941391036019</c:v>
                </c:pt>
                <c:pt idx="915">
                  <c:v>0.00338747099079876</c:v>
                </c:pt>
                <c:pt idx="916">
                  <c:v>0.00333314635045087</c:v>
                </c:pt>
                <c:pt idx="917">
                  <c:v>0.00328846284256206</c:v>
                </c:pt>
                <c:pt idx="918">
                  <c:v>0.0032591354388332</c:v>
                </c:pt>
                <c:pt idx="919">
                  <c:v>0.00326016751543831</c:v>
                </c:pt>
                <c:pt idx="920">
                  <c:v>0.00330184605064412</c:v>
                </c:pt>
                <c:pt idx="921">
                  <c:v>0.00338495002284007</c:v>
                </c:pt>
                <c:pt idx="922">
                  <c:v>0.00350127689692171</c:v>
                </c:pt>
                <c:pt idx="923">
                  <c:v>0.00363578416300409</c:v>
                </c:pt>
                <c:pt idx="924">
                  <c:v>0.00376738487539133</c:v>
                </c:pt>
                <c:pt idx="925">
                  <c:v>0.00387297993630434</c:v>
                </c:pt>
                <c:pt idx="926">
                  <c:v>0.0039319726433123</c:v>
                </c:pt>
                <c:pt idx="927">
                  <c:v>0.00393963354329098</c:v>
                </c:pt>
                <c:pt idx="928">
                  <c:v>0.00391345454014416</c:v>
                </c:pt>
                <c:pt idx="929">
                  <c:v>0.00389356739227892</c:v>
                </c:pt>
                <c:pt idx="930">
                  <c:v>0.00392428335042194</c:v>
                </c:pt>
                <c:pt idx="931">
                  <c:v>0.00403624085851535</c:v>
                </c:pt>
                <c:pt idx="932">
                  <c:v>0.00423045814175594</c:v>
                </c:pt>
                <c:pt idx="933">
                  <c:v>0.00447789425338632</c:v>
                </c:pt>
                <c:pt idx="934">
                  <c:v>0.00472802751875288</c:v>
                </c:pt>
                <c:pt idx="935">
                  <c:v>0.00492061576309547</c:v>
                </c:pt>
                <c:pt idx="936">
                  <c:v>0.00500141762766865</c:v>
                </c:pt>
                <c:pt idx="937">
                  <c:v>0.00494277110425081</c:v>
                </c:pt>
                <c:pt idx="938">
                  <c:v>0.00475285170121278</c:v>
                </c:pt>
                <c:pt idx="939">
                  <c:v>0.00446046559731308</c:v>
                </c:pt>
                <c:pt idx="940">
                  <c:v>0.00409715871955893</c:v>
                </c:pt>
                <c:pt idx="941">
                  <c:v>0.00368222485873197</c:v>
                </c:pt>
                <c:pt idx="942">
                  <c:v>0.00323204542416402</c:v>
                </c:pt>
                <c:pt idx="943">
                  <c:v>0.00277509080405279</c:v>
                </c:pt>
                <c:pt idx="944">
                  <c:v>0.00236201872803486</c:v>
                </c:pt>
                <c:pt idx="945">
                  <c:v>0.00219237680559484</c:v>
                </c:pt>
                <c:pt idx="946">
                  <c:v>0.00205779233364761</c:v>
                </c:pt>
                <c:pt idx="947">
                  <c:v>0.00191715325013504</c:v>
                </c:pt>
                <c:pt idx="948">
                  <c:v>0.00195385362598776</c:v>
                </c:pt>
                <c:pt idx="949">
                  <c:v>0.00212738252993168</c:v>
                </c:pt>
                <c:pt idx="950">
                  <c:v>0.00235511339200057</c:v>
                </c:pt>
                <c:pt idx="951">
                  <c:v>0.00254244408043718</c:v>
                </c:pt>
                <c:pt idx="952">
                  <c:v>0.00261980547022191</c:v>
                </c:pt>
                <c:pt idx="953">
                  <c:v>0.00255766506394427</c:v>
                </c:pt>
                <c:pt idx="954">
                  <c:v>0.00236037385489505</c:v>
                </c:pt>
                <c:pt idx="955">
                  <c:v>0.00221915089998483</c:v>
                </c:pt>
                <c:pt idx="956">
                  <c:v>0.00205525324184703</c:v>
                </c:pt>
                <c:pt idx="957">
                  <c:v>0.00167497466960342</c:v>
                </c:pt>
                <c:pt idx="958">
                  <c:v>0.00124654188735301</c:v>
                </c:pt>
                <c:pt idx="959">
                  <c:v>0.000784344734959327</c:v>
                </c:pt>
                <c:pt idx="960">
                  <c:v>0.000297606195480145</c:v>
                </c:pt>
                <c:pt idx="961">
                  <c:v>-0.000198905881442437</c:v>
                </c:pt>
                <c:pt idx="962">
                  <c:v>-0.000676224418566242</c:v>
                </c:pt>
                <c:pt idx="963">
                  <c:v>-0.00108905677490562</c:v>
                </c:pt>
                <c:pt idx="964">
                  <c:v>-0.00138125907170449</c:v>
                </c:pt>
                <c:pt idx="965">
                  <c:v>-0.00149684565056583</c:v>
                </c:pt>
                <c:pt idx="966">
                  <c:v>-0.00138815592977015</c:v>
                </c:pt>
                <c:pt idx="967">
                  <c:v>-0.00103249487975658</c:v>
                </c:pt>
                <c:pt idx="968">
                  <c:v>-0.000445941202770273</c:v>
                </c:pt>
                <c:pt idx="969">
                  <c:v>0.000311542751763011</c:v>
                </c:pt>
                <c:pt idx="970">
                  <c:v>0.00114321255720793</c:v>
                </c:pt>
                <c:pt idx="971">
                  <c:v>0.00193555171614053</c:v>
                </c:pt>
                <c:pt idx="972">
                  <c:v>0.00228385521429085</c:v>
                </c:pt>
                <c:pt idx="973">
                  <c:v>0.0025869034479625</c:v>
                </c:pt>
                <c:pt idx="974">
                  <c:v>0.00303736857907656</c:v>
                </c:pt>
                <c:pt idx="975">
                  <c:v>0.00328700581992261</c:v>
                </c:pt>
                <c:pt idx="976">
                  <c:v>0.00338851683925796</c:v>
                </c:pt>
                <c:pt idx="977">
                  <c:v>0.00341331988526341</c:v>
                </c:pt>
                <c:pt idx="978">
                  <c:v>0.00340590120564527</c:v>
                </c:pt>
                <c:pt idx="979">
                  <c:v>0.0033678964181572</c:v>
                </c:pt>
                <c:pt idx="980">
                  <c:v>0.00327629628131711</c:v>
                </c:pt>
                <c:pt idx="981">
                  <c:v>0.00312041559911538</c:v>
                </c:pt>
                <c:pt idx="982">
                  <c:v>0.00292748267522416</c:v>
                </c:pt>
                <c:pt idx="983">
                  <c:v>0.0027535733437387</c:v>
                </c:pt>
                <c:pt idx="984">
                  <c:v>0.0026604494882321</c:v>
                </c:pt>
                <c:pt idx="985">
                  <c:v>0.00269561971475212</c:v>
                </c:pt>
                <c:pt idx="986">
                  <c:v>0.00287970008165307</c:v>
                </c:pt>
                <c:pt idx="987">
                  <c:v>0.00320503746772987</c:v>
                </c:pt>
                <c:pt idx="988">
                  <c:v>0.00363513863028038</c:v>
                </c:pt>
                <c:pt idx="989">
                  <c:v>0.00410914793659179</c:v>
                </c:pt>
                <c:pt idx="990">
                  <c:v>0.00455447268014755</c:v>
                </c:pt>
                <c:pt idx="991">
                  <c:v>0.00490377210810974</c:v>
                </c:pt>
                <c:pt idx="992">
                  <c:v>0.00512053159214231</c:v>
                </c:pt>
                <c:pt idx="993">
                  <c:v>0.00520043906050642</c:v>
                </c:pt>
                <c:pt idx="994">
                  <c:v>0.00515913389842055</c:v>
                </c:pt>
                <c:pt idx="995">
                  <c:v>0.00501047309859573</c:v>
                </c:pt>
                <c:pt idx="996">
                  <c:v>0.0047582291172166</c:v>
                </c:pt>
                <c:pt idx="997">
                  <c:v>0.00440980448937983</c:v>
                </c:pt>
                <c:pt idx="998">
                  <c:v>0.00399628594798814</c:v>
                </c:pt>
                <c:pt idx="999">
                  <c:v>0.00357484974962007</c:v>
                </c:pt>
                <c:pt idx="1000">
                  <c:v>0.00320378283571815</c:v>
                </c:pt>
                <c:pt idx="1001">
                  <c:v>0.00291301916530285</c:v>
                </c:pt>
                <c:pt idx="1002">
                  <c:v>0.0027013859881045</c:v>
                </c:pt>
                <c:pt idx="1003">
                  <c:v>0.00255571469679505</c:v>
                </c:pt>
                <c:pt idx="1004">
                  <c:v>0.00247515137425894</c:v>
                </c:pt>
                <c:pt idx="1005">
                  <c:v>0.00247333811320005</c:v>
                </c:pt>
                <c:pt idx="1006">
                  <c:v>0.00255672137961717</c:v>
                </c:pt>
                <c:pt idx="1007">
                  <c:v>0.00270423318200828</c:v>
                </c:pt>
                <c:pt idx="1008">
                  <c:v>0.0028743492556764</c:v>
                </c:pt>
                <c:pt idx="1009">
                  <c:v>0.00303452731246471</c:v>
                </c:pt>
                <c:pt idx="1010">
                  <c:v>0.00318866719343512</c:v>
                </c:pt>
                <c:pt idx="1011">
                  <c:v>0.0033823639868058</c:v>
                </c:pt>
                <c:pt idx="1012">
                  <c:v>0.00368118407107021</c:v>
                </c:pt>
                <c:pt idx="1013">
                  <c:v>0.00413191984892238</c:v>
                </c:pt>
                <c:pt idx="1014">
                  <c:v>0.00472989101054867</c:v>
                </c:pt>
                <c:pt idx="1015">
                  <c:v>0.00541079948297856</c:v>
                </c:pt>
                <c:pt idx="1016">
                  <c:v>0.00606197571143359</c:v>
                </c:pt>
                <c:pt idx="1017">
                  <c:v>0.0065566868922994</c:v>
                </c:pt>
                <c:pt idx="1018">
                  <c:v>0.00679152770167456</c:v>
                </c:pt>
                <c:pt idx="1019">
                  <c:v>0.0067176956518409</c:v>
                </c:pt>
                <c:pt idx="1020">
                  <c:v>0.00635312931112453</c:v>
                </c:pt>
                <c:pt idx="1021">
                  <c:v>0.00576776293598464</c:v>
                </c:pt>
                <c:pt idx="1022">
                  <c:v>0.00505644955551821</c:v>
                </c:pt>
                <c:pt idx="1023">
                  <c:v>0.00431001819169465</c:v>
                </c:pt>
              </c:numCache>
            </c:numRef>
          </c:yVal>
          <c:smooth val="1"/>
        </c:ser>
        <c:ser>
          <c:idx val="1"/>
          <c:order val="1"/>
          <c:tx>
            <c:v>MALS 1.26</c:v>
          </c:tx>
          <c:spPr>
            <a:ln w="19050" cap="rnd">
              <a:solidFill>
                <a:schemeClr val="accent5"/>
              </a:solidFill>
              <a:round/>
            </a:ln>
            <a:effectLst/>
          </c:spPr>
          <c:marker>
            <c:symbol val="none"/>
          </c:marker>
          <c:dPt>
            <c:idx val="450"/>
            <c:marker>
              <c:symbol val="none"/>
            </c:marker>
            <c:bubble3D val="0"/>
            <c:spPr>
              <a:ln w="12700" cap="rnd" cmpd="dbl">
                <a:solidFill>
                  <a:schemeClr val="accent1">
                    <a:alpha val="50000"/>
                  </a:schemeClr>
                </a:solidFill>
                <a:prstDash val="sysDash"/>
                <a:round/>
              </a:ln>
              <a:effectLst/>
            </c:spPr>
          </c:dPt>
          <c:dPt>
            <c:idx val="482"/>
            <c:marker>
              <c:symbol val="none"/>
            </c:marker>
            <c:bubble3D val="0"/>
          </c:dPt>
          <c:trendline>
            <c:spPr>
              <a:ln w="19050" cap="rnd">
                <a:solidFill>
                  <a:srgbClr val="FF0000"/>
                </a:solidFill>
                <a:prstDash val="sysDot"/>
              </a:ln>
              <a:effectLst/>
            </c:spPr>
            <c:trendlineType val="movingAvg"/>
            <c:period val="2"/>
            <c:dispRSqr val="0"/>
            <c:dispEq val="0"/>
          </c:trendline>
          <c:xVal>
            <c:numRef>
              <c:f>'Rob 1.24.xls'!$Q:$Q</c:f>
              <c:numCache>
                <c:formatCode>General</c:formatCode>
                <c:ptCount val="1048576"/>
                <c:pt idx="1">
                  <c:v>-0.328077517511151</c:v>
                </c:pt>
                <c:pt idx="2">
                  <c:v>-0.311242967632806</c:v>
                </c:pt>
                <c:pt idx="3">
                  <c:v>-0.277573867876115</c:v>
                </c:pt>
                <c:pt idx="4">
                  <c:v>-0.243904768119424</c:v>
                </c:pt>
                <c:pt idx="5">
                  <c:v>-0.210235668362733</c:v>
                </c:pt>
                <c:pt idx="6">
                  <c:v>-0.176566568606042</c:v>
                </c:pt>
                <c:pt idx="7">
                  <c:v>-0.142897468849351</c:v>
                </c:pt>
                <c:pt idx="8">
                  <c:v>-0.10922836909266</c:v>
                </c:pt>
                <c:pt idx="9">
                  <c:v>-0.0755592693359687</c:v>
                </c:pt>
                <c:pt idx="10">
                  <c:v>-0.0418901695792777</c:v>
                </c:pt>
                <c:pt idx="11">
                  <c:v>-0.00822106982258676</c:v>
                </c:pt>
                <c:pt idx="12">
                  <c:v>0.0254480299341042</c:v>
                </c:pt>
                <c:pt idx="13">
                  <c:v>0.0591171296907952</c:v>
                </c:pt>
                <c:pt idx="14">
                  <c:v>0.0927862294474862</c:v>
                </c:pt>
                <c:pt idx="15">
                  <c:v>0.126455329204177</c:v>
                </c:pt>
                <c:pt idx="16">
                  <c:v>0.160124428960868</c:v>
                </c:pt>
                <c:pt idx="17">
                  <c:v>0.193793528717559</c:v>
                </c:pt>
                <c:pt idx="18">
                  <c:v>0.210628078595905</c:v>
                </c:pt>
                <c:pt idx="19">
                  <c:v>0.22746262847425</c:v>
                </c:pt>
                <c:pt idx="20">
                  <c:v>0.261131728230941</c:v>
                </c:pt>
                <c:pt idx="21">
                  <c:v>0.294800827987632</c:v>
                </c:pt>
                <c:pt idx="22">
                  <c:v>0.328469927744323</c:v>
                </c:pt>
                <c:pt idx="23">
                  <c:v>0.362139027501014</c:v>
                </c:pt>
                <c:pt idx="24">
                  <c:v>0.395808127257705</c:v>
                </c:pt>
                <c:pt idx="25">
                  <c:v>0.429477227014396</c:v>
                </c:pt>
                <c:pt idx="26">
                  <c:v>0.463146326771087</c:v>
                </c:pt>
                <c:pt idx="27">
                  <c:v>0.496815426527778</c:v>
                </c:pt>
                <c:pt idx="28">
                  <c:v>0.530484526284469</c:v>
                </c:pt>
                <c:pt idx="29">
                  <c:v>0.56415362604116</c:v>
                </c:pt>
                <c:pt idx="30">
                  <c:v>0.597822725797851</c:v>
                </c:pt>
                <c:pt idx="31">
                  <c:v>0.631491825554542</c:v>
                </c:pt>
                <c:pt idx="32">
                  <c:v>0.665160925311233</c:v>
                </c:pt>
                <c:pt idx="33">
                  <c:v>0.698830025067924</c:v>
                </c:pt>
                <c:pt idx="34">
                  <c:v>0.732499124824615</c:v>
                </c:pt>
                <c:pt idx="35">
                  <c:v>0.766168224581306</c:v>
                </c:pt>
                <c:pt idx="36">
                  <c:v>0.799837324337997</c:v>
                </c:pt>
                <c:pt idx="37">
                  <c:v>0.833506424094689</c:v>
                </c:pt>
                <c:pt idx="38">
                  <c:v>0.86717552385138</c:v>
                </c:pt>
                <c:pt idx="39">
                  <c:v>0.900844623608071</c:v>
                </c:pt>
                <c:pt idx="40">
                  <c:v>0.934513723364762</c:v>
                </c:pt>
                <c:pt idx="41">
                  <c:v>0.968182823121453</c:v>
                </c:pt>
                <c:pt idx="42">
                  <c:v>1.001851922878144</c:v>
                </c:pt>
                <c:pt idx="43">
                  <c:v>1.035521022634835</c:v>
                </c:pt>
                <c:pt idx="44">
                  <c:v>1.069190122391526</c:v>
                </c:pt>
                <c:pt idx="45">
                  <c:v>1.102859222148217</c:v>
                </c:pt>
                <c:pt idx="46">
                  <c:v>1.136528321904908</c:v>
                </c:pt>
                <c:pt idx="47">
                  <c:v>1.1701974216616</c:v>
                </c:pt>
                <c:pt idx="48">
                  <c:v>1.20386652141829</c:v>
                </c:pt>
                <c:pt idx="49">
                  <c:v>1.237535621174981</c:v>
                </c:pt>
                <c:pt idx="50">
                  <c:v>1.271204720931673</c:v>
                </c:pt>
                <c:pt idx="51">
                  <c:v>1.304873820688364</c:v>
                </c:pt>
                <c:pt idx="52">
                  <c:v>1.338542920445055</c:v>
                </c:pt>
                <c:pt idx="53">
                  <c:v>1.372212020201746</c:v>
                </c:pt>
                <c:pt idx="54">
                  <c:v>1.405881119958437</c:v>
                </c:pt>
                <c:pt idx="55">
                  <c:v>1.439550219715128</c:v>
                </c:pt>
                <c:pt idx="56">
                  <c:v>1.47321931947182</c:v>
                </c:pt>
                <c:pt idx="57">
                  <c:v>1.50688841922851</c:v>
                </c:pt>
                <c:pt idx="58">
                  <c:v>1.540557518985201</c:v>
                </c:pt>
                <c:pt idx="59">
                  <c:v>1.574226618741892</c:v>
                </c:pt>
                <c:pt idx="60">
                  <c:v>1.607895718498583</c:v>
                </c:pt>
                <c:pt idx="61">
                  <c:v>1.62473026837693</c:v>
                </c:pt>
                <c:pt idx="62">
                  <c:v>1.641564818255274</c:v>
                </c:pt>
                <c:pt idx="63">
                  <c:v>1.675233918011965</c:v>
                </c:pt>
                <c:pt idx="64">
                  <c:v>1.708903017768657</c:v>
                </c:pt>
                <c:pt idx="65">
                  <c:v>1.742572117525348</c:v>
                </c:pt>
                <c:pt idx="66">
                  <c:v>1.776241217282039</c:v>
                </c:pt>
                <c:pt idx="67">
                  <c:v>1.80991031703873</c:v>
                </c:pt>
                <c:pt idx="68">
                  <c:v>1.843579416795421</c:v>
                </c:pt>
                <c:pt idx="69">
                  <c:v>1.877248516552112</c:v>
                </c:pt>
                <c:pt idx="70">
                  <c:v>1.910917616308803</c:v>
                </c:pt>
                <c:pt idx="71">
                  <c:v>1.944586716065494</c:v>
                </c:pt>
                <c:pt idx="72">
                  <c:v>1.978255815822185</c:v>
                </c:pt>
                <c:pt idx="73">
                  <c:v>2.011924915578876</c:v>
                </c:pt>
                <c:pt idx="74">
                  <c:v>2.045594015335567</c:v>
                </c:pt>
                <c:pt idx="75">
                  <c:v>2.079263115092258</c:v>
                </c:pt>
                <c:pt idx="76">
                  <c:v>2.112932214848948</c:v>
                </c:pt>
                <c:pt idx="77">
                  <c:v>2.146601314605639</c:v>
                </c:pt>
                <c:pt idx="78">
                  <c:v>2.163435864483984</c:v>
                </c:pt>
                <c:pt idx="79">
                  <c:v>2.18027041436233</c:v>
                </c:pt>
                <c:pt idx="80">
                  <c:v>2.21393951411902</c:v>
                </c:pt>
                <c:pt idx="81">
                  <c:v>2.247608613875711</c:v>
                </c:pt>
                <c:pt idx="82">
                  <c:v>2.281277713632401</c:v>
                </c:pt>
                <c:pt idx="83">
                  <c:v>2.314946813389092</c:v>
                </c:pt>
                <c:pt idx="84">
                  <c:v>2.348615913145782</c:v>
                </c:pt>
                <c:pt idx="85">
                  <c:v>2.382285012902473</c:v>
                </c:pt>
                <c:pt idx="86">
                  <c:v>2.415954112659163</c:v>
                </c:pt>
                <c:pt idx="87">
                  <c:v>2.449623212415855</c:v>
                </c:pt>
                <c:pt idx="88">
                  <c:v>2.483292312172545</c:v>
                </c:pt>
                <c:pt idx="89">
                  <c:v>2.516961411929236</c:v>
                </c:pt>
                <c:pt idx="90">
                  <c:v>2.550630511685926</c:v>
                </c:pt>
                <c:pt idx="91">
                  <c:v>2.584299611442617</c:v>
                </c:pt>
                <c:pt idx="92">
                  <c:v>2.617968711199308</c:v>
                </c:pt>
                <c:pt idx="93">
                  <c:v>2.651637810955998</c:v>
                </c:pt>
                <c:pt idx="94">
                  <c:v>2.685306910712689</c:v>
                </c:pt>
                <c:pt idx="95">
                  <c:v>2.71897601046938</c:v>
                </c:pt>
                <c:pt idx="96">
                  <c:v>2.752645110226069</c:v>
                </c:pt>
                <c:pt idx="97">
                  <c:v>2.786314209982761</c:v>
                </c:pt>
                <c:pt idx="98">
                  <c:v>2.819983309739451</c:v>
                </c:pt>
                <c:pt idx="99">
                  <c:v>2.836817859617797</c:v>
                </c:pt>
                <c:pt idx="100">
                  <c:v>2.853652409496141</c:v>
                </c:pt>
                <c:pt idx="101">
                  <c:v>2.887321509252832</c:v>
                </c:pt>
                <c:pt idx="102">
                  <c:v>2.920990609009523</c:v>
                </c:pt>
                <c:pt idx="103">
                  <c:v>2.954659708766214</c:v>
                </c:pt>
                <c:pt idx="104">
                  <c:v>2.988328808522904</c:v>
                </c:pt>
                <c:pt idx="105">
                  <c:v>3.021997908279595</c:v>
                </c:pt>
                <c:pt idx="106">
                  <c:v>3.055667008036286</c:v>
                </c:pt>
                <c:pt idx="107">
                  <c:v>3.089336107792977</c:v>
                </c:pt>
                <c:pt idx="108">
                  <c:v>3.123005207549667</c:v>
                </c:pt>
                <c:pt idx="109">
                  <c:v>3.156674307306358</c:v>
                </c:pt>
                <c:pt idx="110">
                  <c:v>3.173508857184703</c:v>
                </c:pt>
                <c:pt idx="111">
                  <c:v>3.190343407063049</c:v>
                </c:pt>
                <c:pt idx="112">
                  <c:v>3.22401250681974</c:v>
                </c:pt>
                <c:pt idx="113">
                  <c:v>3.25768160657643</c:v>
                </c:pt>
                <c:pt idx="114">
                  <c:v>3.29135070633312</c:v>
                </c:pt>
                <c:pt idx="115">
                  <c:v>3.325019806089811</c:v>
                </c:pt>
                <c:pt idx="116">
                  <c:v>3.358688905846502</c:v>
                </c:pt>
                <c:pt idx="117">
                  <c:v>3.392358005603191</c:v>
                </c:pt>
                <c:pt idx="118">
                  <c:v>3.426027105359883</c:v>
                </c:pt>
                <c:pt idx="119">
                  <c:v>3.459696205116574</c:v>
                </c:pt>
                <c:pt idx="120">
                  <c:v>3.493365304873263</c:v>
                </c:pt>
                <c:pt idx="121">
                  <c:v>3.527034404629955</c:v>
                </c:pt>
                <c:pt idx="122">
                  <c:v>3.560703504386646</c:v>
                </c:pt>
                <c:pt idx="123">
                  <c:v>3.594372604143336</c:v>
                </c:pt>
                <c:pt idx="124">
                  <c:v>3.628041703900027</c:v>
                </c:pt>
                <c:pt idx="125">
                  <c:v>3.661710803656717</c:v>
                </c:pt>
                <c:pt idx="126">
                  <c:v>3.695379903413407</c:v>
                </c:pt>
                <c:pt idx="127">
                  <c:v>3.729049003170099</c:v>
                </c:pt>
                <c:pt idx="128">
                  <c:v>3.762718102926789</c:v>
                </c:pt>
                <c:pt idx="129">
                  <c:v>3.79638720268348</c:v>
                </c:pt>
                <c:pt idx="130">
                  <c:v>3.830056302440171</c:v>
                </c:pt>
                <c:pt idx="131">
                  <c:v>3.863725402196861</c:v>
                </c:pt>
                <c:pt idx="132">
                  <c:v>3.897394501953552</c:v>
                </c:pt>
                <c:pt idx="133">
                  <c:v>3.931063601710242</c:v>
                </c:pt>
                <c:pt idx="134">
                  <c:v>3.964732701466933</c:v>
                </c:pt>
                <c:pt idx="135">
                  <c:v>3.998401801223624</c:v>
                </c:pt>
                <c:pt idx="136">
                  <c:v>4.032070900980315</c:v>
                </c:pt>
                <c:pt idx="137">
                  <c:v>4.065740000737007</c:v>
                </c:pt>
                <c:pt idx="138">
                  <c:v>4.0994091004937</c:v>
                </c:pt>
                <c:pt idx="139">
                  <c:v>4.13307820025039</c:v>
                </c:pt>
                <c:pt idx="140">
                  <c:v>4.16674730000708</c:v>
                </c:pt>
                <c:pt idx="141">
                  <c:v>4.200416399763773</c:v>
                </c:pt>
                <c:pt idx="142">
                  <c:v>4.234085499520464</c:v>
                </c:pt>
                <c:pt idx="143">
                  <c:v>4.267754599277155</c:v>
                </c:pt>
                <c:pt idx="144">
                  <c:v>4.301423699033848</c:v>
                </c:pt>
                <c:pt idx="145">
                  <c:v>4.335092798790538</c:v>
                </c:pt>
                <c:pt idx="146">
                  <c:v>4.36876189854723</c:v>
                </c:pt>
                <c:pt idx="147">
                  <c:v>4.402430998303922</c:v>
                </c:pt>
                <c:pt idx="148">
                  <c:v>4.436100098060613</c:v>
                </c:pt>
                <c:pt idx="149">
                  <c:v>4.452934647938957</c:v>
                </c:pt>
                <c:pt idx="150">
                  <c:v>4.469769197817306</c:v>
                </c:pt>
                <c:pt idx="151">
                  <c:v>4.503438297573997</c:v>
                </c:pt>
                <c:pt idx="152">
                  <c:v>4.537107397330688</c:v>
                </c:pt>
                <c:pt idx="153">
                  <c:v>4.57077649708738</c:v>
                </c:pt>
                <c:pt idx="154">
                  <c:v>4.60444559684407</c:v>
                </c:pt>
                <c:pt idx="155">
                  <c:v>4.638114696600762</c:v>
                </c:pt>
                <c:pt idx="156">
                  <c:v>4.671783796357454</c:v>
                </c:pt>
                <c:pt idx="157">
                  <c:v>4.705452896114145</c:v>
                </c:pt>
                <c:pt idx="158">
                  <c:v>4.739121995870838</c:v>
                </c:pt>
                <c:pt idx="159">
                  <c:v>4.77279109562753</c:v>
                </c:pt>
                <c:pt idx="160">
                  <c:v>4.789625645505875</c:v>
                </c:pt>
                <c:pt idx="161">
                  <c:v>4.80646019538422</c:v>
                </c:pt>
                <c:pt idx="162">
                  <c:v>4.840129295140912</c:v>
                </c:pt>
                <c:pt idx="163">
                  <c:v>4.873798394897604</c:v>
                </c:pt>
                <c:pt idx="164">
                  <c:v>4.907467494654295</c:v>
                </c:pt>
                <c:pt idx="165">
                  <c:v>4.941136594410986</c:v>
                </c:pt>
                <c:pt idx="166">
                  <c:v>4.974805694167677</c:v>
                </c:pt>
                <c:pt idx="167">
                  <c:v>5.00847479392437</c:v>
                </c:pt>
                <c:pt idx="168">
                  <c:v>5.04214389368106</c:v>
                </c:pt>
                <c:pt idx="169">
                  <c:v>5.075812993437752</c:v>
                </c:pt>
                <c:pt idx="170">
                  <c:v>5.109482093194444</c:v>
                </c:pt>
                <c:pt idx="171">
                  <c:v>5.143151192951136</c:v>
                </c:pt>
                <c:pt idx="172">
                  <c:v>5.176820292707827</c:v>
                </c:pt>
                <c:pt idx="173">
                  <c:v>5.210489392464518</c:v>
                </c:pt>
                <c:pt idx="174">
                  <c:v>5.24415849222121</c:v>
                </c:pt>
                <c:pt idx="175">
                  <c:v>5.277827591977902</c:v>
                </c:pt>
                <c:pt idx="176">
                  <c:v>5.311496691734593</c:v>
                </c:pt>
                <c:pt idx="177">
                  <c:v>5.345165791491284</c:v>
                </c:pt>
                <c:pt idx="178">
                  <c:v>5.378834891247975</c:v>
                </c:pt>
                <c:pt idx="179">
                  <c:v>5.412503991004668</c:v>
                </c:pt>
                <c:pt idx="180">
                  <c:v>5.44617309076136</c:v>
                </c:pt>
                <c:pt idx="181">
                  <c:v>5.47984219051805</c:v>
                </c:pt>
                <c:pt idx="182">
                  <c:v>5.513511290274741</c:v>
                </c:pt>
                <c:pt idx="183">
                  <c:v>5.547180390031434</c:v>
                </c:pt>
                <c:pt idx="184">
                  <c:v>5.580849489788127</c:v>
                </c:pt>
                <c:pt idx="185">
                  <c:v>5.614518589544816</c:v>
                </c:pt>
                <c:pt idx="186">
                  <c:v>5.648187689301507</c:v>
                </c:pt>
                <c:pt idx="187">
                  <c:v>5.6818567890582</c:v>
                </c:pt>
                <c:pt idx="188">
                  <c:v>5.71552588881489</c:v>
                </c:pt>
                <c:pt idx="189">
                  <c:v>5.749194988571583</c:v>
                </c:pt>
                <c:pt idx="190">
                  <c:v>5.782864088328274</c:v>
                </c:pt>
                <c:pt idx="191">
                  <c:v>5.816533188084965</c:v>
                </c:pt>
                <c:pt idx="192">
                  <c:v>5.850202287841657</c:v>
                </c:pt>
                <c:pt idx="193">
                  <c:v>5.883871387598349</c:v>
                </c:pt>
                <c:pt idx="194">
                  <c:v>5.917540487355041</c:v>
                </c:pt>
                <c:pt idx="195">
                  <c:v>5.951209587111732</c:v>
                </c:pt>
                <c:pt idx="196">
                  <c:v>5.984878686868424</c:v>
                </c:pt>
                <c:pt idx="197">
                  <c:v>6.018547786625115</c:v>
                </c:pt>
                <c:pt idx="198">
                  <c:v>6.052216886381807</c:v>
                </c:pt>
                <c:pt idx="199">
                  <c:v>6.085885986138496</c:v>
                </c:pt>
                <c:pt idx="200">
                  <c:v>6.11955508589519</c:v>
                </c:pt>
                <c:pt idx="201">
                  <c:v>6.15322418565188</c:v>
                </c:pt>
                <c:pt idx="202">
                  <c:v>6.186893285408572</c:v>
                </c:pt>
                <c:pt idx="203">
                  <c:v>6.220562385165265</c:v>
                </c:pt>
                <c:pt idx="204">
                  <c:v>6.254231484921955</c:v>
                </c:pt>
                <c:pt idx="205">
                  <c:v>6.287900584678647</c:v>
                </c:pt>
                <c:pt idx="206">
                  <c:v>6.321569684435338</c:v>
                </c:pt>
                <c:pt idx="207">
                  <c:v>6.35523878419203</c:v>
                </c:pt>
                <c:pt idx="208">
                  <c:v>6.388907883948722</c:v>
                </c:pt>
                <c:pt idx="209">
                  <c:v>6.422576983705412</c:v>
                </c:pt>
                <c:pt idx="210">
                  <c:v>6.456246083462106</c:v>
                </c:pt>
                <c:pt idx="211">
                  <c:v>6.473080633340451</c:v>
                </c:pt>
                <c:pt idx="212">
                  <c:v>6.489915183218796</c:v>
                </c:pt>
                <c:pt idx="213">
                  <c:v>6.523584282975486</c:v>
                </c:pt>
                <c:pt idx="214">
                  <c:v>6.55725338273218</c:v>
                </c:pt>
                <c:pt idx="215">
                  <c:v>6.59092248248887</c:v>
                </c:pt>
                <c:pt idx="216">
                  <c:v>6.624591582245561</c:v>
                </c:pt>
                <c:pt idx="217">
                  <c:v>6.658260682002254</c:v>
                </c:pt>
                <c:pt idx="218">
                  <c:v>6.691929781758945</c:v>
                </c:pt>
                <c:pt idx="219">
                  <c:v>6.725598881515637</c:v>
                </c:pt>
                <c:pt idx="220">
                  <c:v>6.742433431393983</c:v>
                </c:pt>
                <c:pt idx="221">
                  <c:v>6.75926798127233</c:v>
                </c:pt>
                <c:pt idx="222">
                  <c:v>6.79293708102902</c:v>
                </c:pt>
                <c:pt idx="223">
                  <c:v>6.826606180785712</c:v>
                </c:pt>
                <c:pt idx="224">
                  <c:v>6.860275280542402</c:v>
                </c:pt>
                <c:pt idx="225">
                  <c:v>6.893944380299095</c:v>
                </c:pt>
                <c:pt idx="226">
                  <c:v>6.927613480055786</c:v>
                </c:pt>
                <c:pt idx="227">
                  <c:v>6.961282579812478</c:v>
                </c:pt>
                <c:pt idx="228">
                  <c:v>6.994951679569168</c:v>
                </c:pt>
                <c:pt idx="229">
                  <c:v>7.028620779325861</c:v>
                </c:pt>
                <c:pt idx="230">
                  <c:v>7.062289879082551</c:v>
                </c:pt>
                <c:pt idx="231">
                  <c:v>7.095958978839243</c:v>
                </c:pt>
                <c:pt idx="232">
                  <c:v>7.129628078595934</c:v>
                </c:pt>
                <c:pt idx="233">
                  <c:v>7.163297178352626</c:v>
                </c:pt>
                <c:pt idx="234">
                  <c:v>7.196966278109317</c:v>
                </c:pt>
                <c:pt idx="235">
                  <c:v>7.230635377866009</c:v>
                </c:pt>
                <c:pt idx="236">
                  <c:v>7.2643044776227</c:v>
                </c:pt>
                <c:pt idx="237">
                  <c:v>7.297973577379391</c:v>
                </c:pt>
                <c:pt idx="238">
                  <c:v>7.331642677136084</c:v>
                </c:pt>
                <c:pt idx="239">
                  <c:v>7.365311776892775</c:v>
                </c:pt>
                <c:pt idx="240">
                  <c:v>7.398980876649466</c:v>
                </c:pt>
                <c:pt idx="241">
                  <c:v>7.43264997640616</c:v>
                </c:pt>
                <c:pt idx="242">
                  <c:v>7.466319076162851</c:v>
                </c:pt>
                <c:pt idx="243">
                  <c:v>7.483153626041196</c:v>
                </c:pt>
                <c:pt idx="244">
                  <c:v>7.516822725797887</c:v>
                </c:pt>
                <c:pt idx="245">
                  <c:v>7.55049182555458</c:v>
                </c:pt>
                <c:pt idx="246">
                  <c:v>7.584160925311271</c:v>
                </c:pt>
                <c:pt idx="247">
                  <c:v>7.617830025067961</c:v>
                </c:pt>
                <c:pt idx="248">
                  <c:v>7.651499124824653</c:v>
                </c:pt>
                <c:pt idx="249">
                  <c:v>7.685168224581345</c:v>
                </c:pt>
                <c:pt idx="250">
                  <c:v>7.718837324338037</c:v>
                </c:pt>
                <c:pt idx="251">
                  <c:v>7.752506424094728</c:v>
                </c:pt>
                <c:pt idx="252">
                  <c:v>7.78617552385142</c:v>
                </c:pt>
                <c:pt idx="253">
                  <c:v>7.819844623608112</c:v>
                </c:pt>
                <c:pt idx="254">
                  <c:v>7.853513723364803</c:v>
                </c:pt>
                <c:pt idx="255">
                  <c:v>7.887182823121494</c:v>
                </c:pt>
                <c:pt idx="256">
                  <c:v>7.920851922878186</c:v>
                </c:pt>
                <c:pt idx="257">
                  <c:v>7.954521022634877</c:v>
                </c:pt>
                <c:pt idx="258">
                  <c:v>7.98819012239157</c:v>
                </c:pt>
                <c:pt idx="259">
                  <c:v>8.02185922214826</c:v>
                </c:pt>
                <c:pt idx="260">
                  <c:v>8.05552832190495</c:v>
                </c:pt>
                <c:pt idx="261">
                  <c:v>8.08919742166164</c:v>
                </c:pt>
                <c:pt idx="262">
                  <c:v>8.12286652141833</c:v>
                </c:pt>
                <c:pt idx="263">
                  <c:v>8.15653562117502</c:v>
                </c:pt>
                <c:pt idx="264">
                  <c:v>8.190204720931707</c:v>
                </c:pt>
                <c:pt idx="265">
                  <c:v>8.223873820688398</c:v>
                </c:pt>
                <c:pt idx="266">
                  <c:v>8.25754292044509</c:v>
                </c:pt>
                <c:pt idx="267">
                  <c:v>8.291212020201776</c:v>
                </c:pt>
                <c:pt idx="268">
                  <c:v>8.324881119958467</c:v>
                </c:pt>
                <c:pt idx="269">
                  <c:v>8.35855021971516</c:v>
                </c:pt>
                <c:pt idx="270">
                  <c:v>8.392219319471848</c:v>
                </c:pt>
                <c:pt idx="271">
                  <c:v>8.425888419228536</c:v>
                </c:pt>
                <c:pt idx="272">
                  <c:v>8.45955751898523</c:v>
                </c:pt>
                <c:pt idx="273">
                  <c:v>8.493226618741918</c:v>
                </c:pt>
                <c:pt idx="274">
                  <c:v>8.526895718498606</c:v>
                </c:pt>
                <c:pt idx="275">
                  <c:v>8.54373026837695</c:v>
                </c:pt>
                <c:pt idx="276">
                  <c:v>8.5605648182553</c:v>
                </c:pt>
                <c:pt idx="277">
                  <c:v>8.594233918011985</c:v>
                </c:pt>
                <c:pt idx="278">
                  <c:v>8.627903017768675</c:v>
                </c:pt>
                <c:pt idx="279">
                  <c:v>8.661572117525364</c:v>
                </c:pt>
                <c:pt idx="280">
                  <c:v>8.695241217282054</c:v>
                </c:pt>
                <c:pt idx="281">
                  <c:v>8.728910317038743</c:v>
                </c:pt>
                <c:pt idx="282">
                  <c:v>8.762579416795434</c:v>
                </c:pt>
                <c:pt idx="283">
                  <c:v>8.796248516552122</c:v>
                </c:pt>
                <c:pt idx="284">
                  <c:v>8.829917616308815</c:v>
                </c:pt>
                <c:pt idx="285">
                  <c:v>8.8635867160655</c:v>
                </c:pt>
                <c:pt idx="286">
                  <c:v>8.897255815822194</c:v>
                </c:pt>
                <c:pt idx="287">
                  <c:v>8.930924915578883</c:v>
                </c:pt>
                <c:pt idx="288">
                  <c:v>8.964594015335572</c:v>
                </c:pt>
                <c:pt idx="289">
                  <c:v>8.998263115092261</c:v>
                </c:pt>
                <c:pt idx="290">
                  <c:v>9.03193221484895</c:v>
                </c:pt>
                <c:pt idx="291">
                  <c:v>9.06560131460564</c:v>
                </c:pt>
                <c:pt idx="292">
                  <c:v>9.099270414362331</c:v>
                </c:pt>
                <c:pt idx="293">
                  <c:v>9.13293951411902</c:v>
                </c:pt>
                <c:pt idx="294">
                  <c:v>9.16660861387571</c:v>
                </c:pt>
                <c:pt idx="295">
                  <c:v>9.200277713632399</c:v>
                </c:pt>
                <c:pt idx="296">
                  <c:v>9.23394681338909</c:v>
                </c:pt>
                <c:pt idx="297">
                  <c:v>9.26761591314578</c:v>
                </c:pt>
                <c:pt idx="298">
                  <c:v>9.30128501290247</c:v>
                </c:pt>
                <c:pt idx="299">
                  <c:v>9.33495411265916</c:v>
                </c:pt>
                <c:pt idx="300">
                  <c:v>9.36862321241585</c:v>
                </c:pt>
                <c:pt idx="301">
                  <c:v>9.40229231217254</c:v>
                </c:pt>
                <c:pt idx="302">
                  <c:v>9.43596141192923</c:v>
                </c:pt>
                <c:pt idx="303">
                  <c:v>9.46963051168592</c:v>
                </c:pt>
                <c:pt idx="304">
                  <c:v>9.50329961144261</c:v>
                </c:pt>
                <c:pt idx="305">
                  <c:v>9.536968711199298</c:v>
                </c:pt>
                <c:pt idx="306">
                  <c:v>9.57063781095599</c:v>
                </c:pt>
                <c:pt idx="307">
                  <c:v>9.604306910712678</c:v>
                </c:pt>
                <c:pt idx="308">
                  <c:v>9.637976010469367</c:v>
                </c:pt>
                <c:pt idx="309">
                  <c:v>9.671645110226057</c:v>
                </c:pt>
                <c:pt idx="310">
                  <c:v>9.705314209982748</c:v>
                </c:pt>
                <c:pt idx="311">
                  <c:v>9.738983309739435</c:v>
                </c:pt>
                <c:pt idx="312">
                  <c:v>9.772652409496127</c:v>
                </c:pt>
                <c:pt idx="313">
                  <c:v>9.806321509252815</c:v>
                </c:pt>
                <c:pt idx="314">
                  <c:v>9.839990609009506</c:v>
                </c:pt>
                <c:pt idx="315">
                  <c:v>9.873659708766197</c:v>
                </c:pt>
                <c:pt idx="316">
                  <c:v>9.907328808522884</c:v>
                </c:pt>
                <c:pt idx="317">
                  <c:v>9.940997908279574</c:v>
                </c:pt>
                <c:pt idx="318">
                  <c:v>9.974667008036266</c:v>
                </c:pt>
                <c:pt idx="319">
                  <c:v>10.00833610779295</c:v>
                </c:pt>
                <c:pt idx="320">
                  <c:v>10.04200520754964</c:v>
                </c:pt>
                <c:pt idx="321">
                  <c:v>10.07567430730633</c:v>
                </c:pt>
                <c:pt idx="322">
                  <c:v>10.10934340706302</c:v>
                </c:pt>
                <c:pt idx="323">
                  <c:v>10.14301250681971</c:v>
                </c:pt>
                <c:pt idx="324">
                  <c:v>10.1766816065764</c:v>
                </c:pt>
                <c:pt idx="325">
                  <c:v>10.19351615645475</c:v>
                </c:pt>
                <c:pt idx="326">
                  <c:v>10.21035070633309</c:v>
                </c:pt>
                <c:pt idx="327">
                  <c:v>10.24401980608978</c:v>
                </c:pt>
                <c:pt idx="328">
                  <c:v>10.27768890584647</c:v>
                </c:pt>
                <c:pt idx="329">
                  <c:v>10.31135800560316</c:v>
                </c:pt>
                <c:pt idx="330">
                  <c:v>10.34502710535985</c:v>
                </c:pt>
                <c:pt idx="331">
                  <c:v>10.37869620511654</c:v>
                </c:pt>
                <c:pt idx="332">
                  <c:v>10.41236530487323</c:v>
                </c:pt>
                <c:pt idx="333">
                  <c:v>10.44603440462992</c:v>
                </c:pt>
                <c:pt idx="334">
                  <c:v>10.47970350438661</c:v>
                </c:pt>
                <c:pt idx="335">
                  <c:v>10.5133726041433</c:v>
                </c:pt>
                <c:pt idx="336">
                  <c:v>10.54704170389999</c:v>
                </c:pt>
                <c:pt idx="337">
                  <c:v>10.58071080365668</c:v>
                </c:pt>
                <c:pt idx="338">
                  <c:v>10.61437990341337</c:v>
                </c:pt>
                <c:pt idx="339">
                  <c:v>10.64804900317006</c:v>
                </c:pt>
                <c:pt idx="340">
                  <c:v>10.68171810292675</c:v>
                </c:pt>
                <c:pt idx="341">
                  <c:v>10.6985526528051</c:v>
                </c:pt>
                <c:pt idx="342">
                  <c:v>10.71538720268344</c:v>
                </c:pt>
                <c:pt idx="343">
                  <c:v>10.74905630244013</c:v>
                </c:pt>
                <c:pt idx="344">
                  <c:v>10.78272540219682</c:v>
                </c:pt>
                <c:pt idx="345">
                  <c:v>10.81639450195351</c:v>
                </c:pt>
                <c:pt idx="346">
                  <c:v>10.8500636017102</c:v>
                </c:pt>
                <c:pt idx="347">
                  <c:v>10.8837327014669</c:v>
                </c:pt>
                <c:pt idx="348">
                  <c:v>10.91740180122358</c:v>
                </c:pt>
                <c:pt idx="349">
                  <c:v>10.95107090098027</c:v>
                </c:pt>
                <c:pt idx="350">
                  <c:v>10.98474000073696</c:v>
                </c:pt>
                <c:pt idx="351">
                  <c:v>11.01840910049365</c:v>
                </c:pt>
                <c:pt idx="352">
                  <c:v>11.05207820025034</c:v>
                </c:pt>
                <c:pt idx="353">
                  <c:v>11.08574730000703</c:v>
                </c:pt>
                <c:pt idx="354">
                  <c:v>11.11941639976372</c:v>
                </c:pt>
                <c:pt idx="355">
                  <c:v>11.15308549952041</c:v>
                </c:pt>
                <c:pt idx="356">
                  <c:v>11.1867545992771</c:v>
                </c:pt>
                <c:pt idx="357">
                  <c:v>11.22042369903379</c:v>
                </c:pt>
                <c:pt idx="358">
                  <c:v>11.25409279879048</c:v>
                </c:pt>
                <c:pt idx="359">
                  <c:v>11.28776189854717</c:v>
                </c:pt>
                <c:pt idx="360">
                  <c:v>11.32143099830385</c:v>
                </c:pt>
                <c:pt idx="361">
                  <c:v>11.35510009806054</c:v>
                </c:pt>
                <c:pt idx="362">
                  <c:v>11.3719346479389</c:v>
                </c:pt>
                <c:pt idx="363">
                  <c:v>11.38876919781723</c:v>
                </c:pt>
                <c:pt idx="364">
                  <c:v>11.42243829757392</c:v>
                </c:pt>
                <c:pt idx="365">
                  <c:v>11.45610739733061</c:v>
                </c:pt>
                <c:pt idx="366">
                  <c:v>11.4897764970873</c:v>
                </c:pt>
                <c:pt idx="367">
                  <c:v>11.50661104696565</c:v>
                </c:pt>
                <c:pt idx="368">
                  <c:v>11.523445596844</c:v>
                </c:pt>
                <c:pt idx="369">
                  <c:v>11.54028014672234</c:v>
                </c:pt>
                <c:pt idx="370">
                  <c:v>11.55711469660068</c:v>
                </c:pt>
                <c:pt idx="371">
                  <c:v>11.57394924647903</c:v>
                </c:pt>
                <c:pt idx="372">
                  <c:v>11.59078379635737</c:v>
                </c:pt>
                <c:pt idx="373">
                  <c:v>11.60761834623572</c:v>
                </c:pt>
                <c:pt idx="374">
                  <c:v>11.62445289611406</c:v>
                </c:pt>
                <c:pt idx="375">
                  <c:v>11.64128744599241</c:v>
                </c:pt>
                <c:pt idx="376">
                  <c:v>11.65812199587075</c:v>
                </c:pt>
                <c:pt idx="377">
                  <c:v>11.6749565457491</c:v>
                </c:pt>
                <c:pt idx="378">
                  <c:v>11.69179109562744</c:v>
                </c:pt>
                <c:pt idx="379">
                  <c:v>11.70862564550579</c:v>
                </c:pt>
                <c:pt idx="380">
                  <c:v>11.72546019538413</c:v>
                </c:pt>
                <c:pt idx="381">
                  <c:v>11.74229474526248</c:v>
                </c:pt>
                <c:pt idx="382">
                  <c:v>11.75912929514082</c:v>
                </c:pt>
                <c:pt idx="383">
                  <c:v>11.77596384501917</c:v>
                </c:pt>
                <c:pt idx="384">
                  <c:v>11.79279839489751</c:v>
                </c:pt>
                <c:pt idx="385">
                  <c:v>11.80963294477586</c:v>
                </c:pt>
                <c:pt idx="386">
                  <c:v>11.8264674946542</c:v>
                </c:pt>
                <c:pt idx="387">
                  <c:v>11.84330204453255</c:v>
                </c:pt>
                <c:pt idx="388">
                  <c:v>11.8601365944109</c:v>
                </c:pt>
                <c:pt idx="389">
                  <c:v>11.87697114428924</c:v>
                </c:pt>
                <c:pt idx="390">
                  <c:v>11.89380569416758</c:v>
                </c:pt>
                <c:pt idx="391">
                  <c:v>11.91064024404593</c:v>
                </c:pt>
                <c:pt idx="392">
                  <c:v>11.92747479392427</c:v>
                </c:pt>
                <c:pt idx="393">
                  <c:v>11.94430934380262</c:v>
                </c:pt>
                <c:pt idx="394">
                  <c:v>11.96114389368096</c:v>
                </c:pt>
                <c:pt idx="395">
                  <c:v>11.97797844355931</c:v>
                </c:pt>
                <c:pt idx="396">
                  <c:v>11.99481299343765</c:v>
                </c:pt>
                <c:pt idx="397">
                  <c:v>12.011647543316</c:v>
                </c:pt>
                <c:pt idx="398">
                  <c:v>12.02848209319434</c:v>
                </c:pt>
                <c:pt idx="399">
                  <c:v>12.04531664307268</c:v>
                </c:pt>
                <c:pt idx="400">
                  <c:v>12.06215119295103</c:v>
                </c:pt>
                <c:pt idx="401">
                  <c:v>12.07898574282937</c:v>
                </c:pt>
                <c:pt idx="402">
                  <c:v>12.09582029270772</c:v>
                </c:pt>
                <c:pt idx="403">
                  <c:v>12.11265484258606</c:v>
                </c:pt>
                <c:pt idx="404">
                  <c:v>12.12948939246441</c:v>
                </c:pt>
                <c:pt idx="405">
                  <c:v>12.14632394234275</c:v>
                </c:pt>
                <c:pt idx="406">
                  <c:v>12.1631584922211</c:v>
                </c:pt>
                <c:pt idx="407">
                  <c:v>12.17999304209944</c:v>
                </c:pt>
                <c:pt idx="408">
                  <c:v>12.1968275919778</c:v>
                </c:pt>
                <c:pt idx="409">
                  <c:v>12.21366214185613</c:v>
                </c:pt>
                <c:pt idx="410">
                  <c:v>12.23049669173448</c:v>
                </c:pt>
                <c:pt idx="411">
                  <c:v>12.24733124161282</c:v>
                </c:pt>
                <c:pt idx="412">
                  <c:v>12.26416579149117</c:v>
                </c:pt>
                <c:pt idx="413">
                  <c:v>12.28100034136951</c:v>
                </c:pt>
                <c:pt idx="414">
                  <c:v>12.29783489124786</c:v>
                </c:pt>
                <c:pt idx="415">
                  <c:v>12.3146694411262</c:v>
                </c:pt>
                <c:pt idx="416">
                  <c:v>12.33150399100455</c:v>
                </c:pt>
                <c:pt idx="417">
                  <c:v>12.34833854088289</c:v>
                </c:pt>
                <c:pt idx="418">
                  <c:v>12.36517309076124</c:v>
                </c:pt>
                <c:pt idx="419">
                  <c:v>12.38200764063958</c:v>
                </c:pt>
                <c:pt idx="420">
                  <c:v>12.39884219051793</c:v>
                </c:pt>
                <c:pt idx="421">
                  <c:v>12.41567674039627</c:v>
                </c:pt>
                <c:pt idx="422">
                  <c:v>12.43251129027462</c:v>
                </c:pt>
                <c:pt idx="423">
                  <c:v>12.44934584015296</c:v>
                </c:pt>
                <c:pt idx="424">
                  <c:v>12.46618039003131</c:v>
                </c:pt>
                <c:pt idx="425">
                  <c:v>12.499849489788</c:v>
                </c:pt>
                <c:pt idx="426">
                  <c:v>12.51668403966634</c:v>
                </c:pt>
                <c:pt idx="427">
                  <c:v>12.5335185895447</c:v>
                </c:pt>
                <c:pt idx="428">
                  <c:v>12.55035313942303</c:v>
                </c:pt>
                <c:pt idx="429">
                  <c:v>12.56718768930138</c:v>
                </c:pt>
                <c:pt idx="430">
                  <c:v>12.58402223917972</c:v>
                </c:pt>
                <c:pt idx="431">
                  <c:v>12.60085678905807</c:v>
                </c:pt>
                <c:pt idx="432">
                  <c:v>12.61769133893641</c:v>
                </c:pt>
                <c:pt idx="433">
                  <c:v>12.63452588881476</c:v>
                </c:pt>
                <c:pt idx="434">
                  <c:v>12.6513604386931</c:v>
                </c:pt>
                <c:pt idx="435">
                  <c:v>12.66819498857144</c:v>
                </c:pt>
                <c:pt idx="436">
                  <c:v>12.6850295384498</c:v>
                </c:pt>
                <c:pt idx="437">
                  <c:v>12.70186408832813</c:v>
                </c:pt>
                <c:pt idx="438">
                  <c:v>12.71869863820648</c:v>
                </c:pt>
                <c:pt idx="439">
                  <c:v>12.73553318808482</c:v>
                </c:pt>
                <c:pt idx="440">
                  <c:v>12.75236773796317</c:v>
                </c:pt>
                <c:pt idx="441">
                  <c:v>12.76920228784151</c:v>
                </c:pt>
                <c:pt idx="442">
                  <c:v>12.78603683771986</c:v>
                </c:pt>
                <c:pt idx="443">
                  <c:v>12.8028713875982</c:v>
                </c:pt>
                <c:pt idx="444">
                  <c:v>12.81970593747655</c:v>
                </c:pt>
                <c:pt idx="445">
                  <c:v>12.8365404873549</c:v>
                </c:pt>
                <c:pt idx="446">
                  <c:v>12.85337503723324</c:v>
                </c:pt>
                <c:pt idx="447">
                  <c:v>12.87020958711158</c:v>
                </c:pt>
                <c:pt idx="448">
                  <c:v>12.88704413698993</c:v>
                </c:pt>
                <c:pt idx="449">
                  <c:v>12.90387868686827</c:v>
                </c:pt>
                <c:pt idx="450">
                  <c:v>12.92071323674662</c:v>
                </c:pt>
                <c:pt idx="451">
                  <c:v>12.93754778662496</c:v>
                </c:pt>
                <c:pt idx="452">
                  <c:v>12.95438233650331</c:v>
                </c:pt>
                <c:pt idx="453">
                  <c:v>12.97121688638165</c:v>
                </c:pt>
                <c:pt idx="454">
                  <c:v>12.98805143626</c:v>
                </c:pt>
                <c:pt idx="455">
                  <c:v>13.00488598613834</c:v>
                </c:pt>
                <c:pt idx="456">
                  <c:v>13.0217205360167</c:v>
                </c:pt>
                <c:pt idx="457">
                  <c:v>13.03855508589503</c:v>
                </c:pt>
                <c:pt idx="458">
                  <c:v>13.05538963577338</c:v>
                </c:pt>
                <c:pt idx="459">
                  <c:v>13.07222418565172</c:v>
                </c:pt>
                <c:pt idx="460">
                  <c:v>13.08905873553007</c:v>
                </c:pt>
                <c:pt idx="461">
                  <c:v>13.10589328540841</c:v>
                </c:pt>
                <c:pt idx="462">
                  <c:v>13.12272783528676</c:v>
                </c:pt>
                <c:pt idx="463">
                  <c:v>13.1395623851651</c:v>
                </c:pt>
                <c:pt idx="464">
                  <c:v>13.15639693504345</c:v>
                </c:pt>
                <c:pt idx="465">
                  <c:v>13.17323148492179</c:v>
                </c:pt>
                <c:pt idx="466">
                  <c:v>13.19006603480014</c:v>
                </c:pt>
                <c:pt idx="467">
                  <c:v>13.20690058467848</c:v>
                </c:pt>
                <c:pt idx="468">
                  <c:v>13.22373513455683</c:v>
                </c:pt>
                <c:pt idx="469">
                  <c:v>13.24056968443517</c:v>
                </c:pt>
                <c:pt idx="470">
                  <c:v>13.25740423431352</c:v>
                </c:pt>
                <c:pt idx="471">
                  <c:v>13.27423878419186</c:v>
                </c:pt>
                <c:pt idx="472">
                  <c:v>13.29107333407021</c:v>
                </c:pt>
                <c:pt idx="473">
                  <c:v>13.30790788394855</c:v>
                </c:pt>
                <c:pt idx="474">
                  <c:v>13.3247424338269</c:v>
                </c:pt>
                <c:pt idx="475">
                  <c:v>13.34157698370524</c:v>
                </c:pt>
                <c:pt idx="476">
                  <c:v>13.35841153358358</c:v>
                </c:pt>
                <c:pt idx="477">
                  <c:v>13.37524608346193</c:v>
                </c:pt>
                <c:pt idx="478">
                  <c:v>13.39208063334027</c:v>
                </c:pt>
                <c:pt idx="479">
                  <c:v>13.40891518321862</c:v>
                </c:pt>
                <c:pt idx="480">
                  <c:v>13.42574973309696</c:v>
                </c:pt>
                <c:pt idx="481">
                  <c:v>13.44258428297531</c:v>
                </c:pt>
                <c:pt idx="482">
                  <c:v>13.45941883285365</c:v>
                </c:pt>
                <c:pt idx="483">
                  <c:v>13.476253382732</c:v>
                </c:pt>
                <c:pt idx="484">
                  <c:v>13.49308793261034</c:v>
                </c:pt>
                <c:pt idx="485">
                  <c:v>13.5099224824887</c:v>
                </c:pt>
                <c:pt idx="486">
                  <c:v>13.52675703236703</c:v>
                </c:pt>
                <c:pt idx="487">
                  <c:v>13.54359158224538</c:v>
                </c:pt>
                <c:pt idx="488">
                  <c:v>13.56042613212372</c:v>
                </c:pt>
                <c:pt idx="489">
                  <c:v>13.57726068200207</c:v>
                </c:pt>
                <c:pt idx="490">
                  <c:v>13.59409523188041</c:v>
                </c:pt>
                <c:pt idx="491">
                  <c:v>13.61092978175876</c:v>
                </c:pt>
                <c:pt idx="492">
                  <c:v>13.6277643316371</c:v>
                </c:pt>
                <c:pt idx="493">
                  <c:v>13.64459888151545</c:v>
                </c:pt>
                <c:pt idx="494">
                  <c:v>13.6614334313938</c:v>
                </c:pt>
                <c:pt idx="495">
                  <c:v>13.67826798127214</c:v>
                </c:pt>
                <c:pt idx="496">
                  <c:v>13.69510253115048</c:v>
                </c:pt>
                <c:pt idx="497">
                  <c:v>13.71193708102883</c:v>
                </c:pt>
                <c:pt idx="498">
                  <c:v>13.72877163090717</c:v>
                </c:pt>
                <c:pt idx="499">
                  <c:v>13.74560618078552</c:v>
                </c:pt>
                <c:pt idx="500">
                  <c:v>13.76244073066386</c:v>
                </c:pt>
                <c:pt idx="501">
                  <c:v>13.77927528054221</c:v>
                </c:pt>
                <c:pt idx="502">
                  <c:v>13.79610983042055</c:v>
                </c:pt>
                <c:pt idx="503">
                  <c:v>13.8129443802989</c:v>
                </c:pt>
                <c:pt idx="504">
                  <c:v>13.84661348005559</c:v>
                </c:pt>
                <c:pt idx="505">
                  <c:v>13.86344802993393</c:v>
                </c:pt>
                <c:pt idx="506">
                  <c:v>13.88028257981228</c:v>
                </c:pt>
                <c:pt idx="507">
                  <c:v>13.89711712969062</c:v>
                </c:pt>
                <c:pt idx="508">
                  <c:v>13.91395167956897</c:v>
                </c:pt>
                <c:pt idx="509">
                  <c:v>13.93078622944731</c:v>
                </c:pt>
                <c:pt idx="510">
                  <c:v>13.94762077932566</c:v>
                </c:pt>
                <c:pt idx="511">
                  <c:v>13.98128987908234</c:v>
                </c:pt>
                <c:pt idx="512">
                  <c:v>14.01495897883903</c:v>
                </c:pt>
                <c:pt idx="513">
                  <c:v>14.03179352871738</c:v>
                </c:pt>
                <c:pt idx="514">
                  <c:v>14.04862807859572</c:v>
                </c:pt>
                <c:pt idx="515">
                  <c:v>14.06546262847407</c:v>
                </c:pt>
                <c:pt idx="516">
                  <c:v>14.08229717835241</c:v>
                </c:pt>
                <c:pt idx="517">
                  <c:v>14.09913172823076</c:v>
                </c:pt>
                <c:pt idx="518">
                  <c:v>14.1159662781091</c:v>
                </c:pt>
                <c:pt idx="519">
                  <c:v>14.1496353778658</c:v>
                </c:pt>
                <c:pt idx="520">
                  <c:v>14.18330447762248</c:v>
                </c:pt>
                <c:pt idx="521">
                  <c:v>14.20013902750083</c:v>
                </c:pt>
                <c:pt idx="522">
                  <c:v>14.21697357737917</c:v>
                </c:pt>
                <c:pt idx="523">
                  <c:v>14.25064267713586</c:v>
                </c:pt>
                <c:pt idx="524">
                  <c:v>14.28431177689255</c:v>
                </c:pt>
                <c:pt idx="525">
                  <c:v>14.31798087664924</c:v>
                </c:pt>
                <c:pt idx="526">
                  <c:v>14.35164997640593</c:v>
                </c:pt>
                <c:pt idx="527">
                  <c:v>14.38531907616262</c:v>
                </c:pt>
                <c:pt idx="528">
                  <c:v>14.41898817591931</c:v>
                </c:pt>
                <c:pt idx="529">
                  <c:v>14.452657275676</c:v>
                </c:pt>
                <c:pt idx="530">
                  <c:v>14.4863263754327</c:v>
                </c:pt>
                <c:pt idx="531">
                  <c:v>14.51999547518938</c:v>
                </c:pt>
                <c:pt idx="532">
                  <c:v>14.53683002506773</c:v>
                </c:pt>
                <c:pt idx="533">
                  <c:v>14.55366457494607</c:v>
                </c:pt>
                <c:pt idx="534">
                  <c:v>14.58733367470276</c:v>
                </c:pt>
                <c:pt idx="535">
                  <c:v>14.62100277445945</c:v>
                </c:pt>
                <c:pt idx="536">
                  <c:v>14.63783732433779</c:v>
                </c:pt>
                <c:pt idx="537">
                  <c:v>14.65467187421614</c:v>
                </c:pt>
                <c:pt idx="538">
                  <c:v>14.68834097397283</c:v>
                </c:pt>
                <c:pt idx="539">
                  <c:v>14.72201007372952</c:v>
                </c:pt>
                <c:pt idx="540">
                  <c:v>14.75567917348621</c:v>
                </c:pt>
                <c:pt idx="541">
                  <c:v>14.7893482732429</c:v>
                </c:pt>
                <c:pt idx="542">
                  <c:v>14.8230173729996</c:v>
                </c:pt>
                <c:pt idx="543">
                  <c:v>14.85668647275628</c:v>
                </c:pt>
                <c:pt idx="544">
                  <c:v>14.89035557251297</c:v>
                </c:pt>
                <c:pt idx="545">
                  <c:v>14.92402467226966</c:v>
                </c:pt>
                <c:pt idx="546">
                  <c:v>14.95769377202635</c:v>
                </c:pt>
                <c:pt idx="547">
                  <c:v>14.99136287178304</c:v>
                </c:pt>
                <c:pt idx="548">
                  <c:v>15.02503197153973</c:v>
                </c:pt>
                <c:pt idx="549">
                  <c:v>15.05870107129642</c:v>
                </c:pt>
                <c:pt idx="550">
                  <c:v>15.09237017105311</c:v>
                </c:pt>
                <c:pt idx="551">
                  <c:v>15.1260392708098</c:v>
                </c:pt>
                <c:pt idx="552">
                  <c:v>15.1597083705665</c:v>
                </c:pt>
                <c:pt idx="553">
                  <c:v>15.19337747032318</c:v>
                </c:pt>
                <c:pt idx="554">
                  <c:v>15.22704657007987</c:v>
                </c:pt>
                <c:pt idx="555">
                  <c:v>15.26071566983656</c:v>
                </c:pt>
                <c:pt idx="556">
                  <c:v>15.29438476959325</c:v>
                </c:pt>
                <c:pt idx="557">
                  <c:v>15.32805386934993</c:v>
                </c:pt>
                <c:pt idx="558">
                  <c:v>15.36172296910662</c:v>
                </c:pt>
                <c:pt idx="559">
                  <c:v>15.39539206886331</c:v>
                </c:pt>
                <c:pt idx="560">
                  <c:v>15.42906116862</c:v>
                </c:pt>
                <c:pt idx="561">
                  <c:v>15.4627302683767</c:v>
                </c:pt>
                <c:pt idx="562">
                  <c:v>15.49639936813338</c:v>
                </c:pt>
                <c:pt idx="563">
                  <c:v>15.51323391801173</c:v>
                </c:pt>
                <c:pt idx="564">
                  <c:v>15.53006846789007</c:v>
                </c:pt>
                <c:pt idx="565">
                  <c:v>15.56373756764676</c:v>
                </c:pt>
                <c:pt idx="566">
                  <c:v>15.59740666740345</c:v>
                </c:pt>
                <c:pt idx="567">
                  <c:v>15.63107576716014</c:v>
                </c:pt>
                <c:pt idx="568">
                  <c:v>15.66474486691683</c:v>
                </c:pt>
                <c:pt idx="569">
                  <c:v>15.69841396667352</c:v>
                </c:pt>
                <c:pt idx="570">
                  <c:v>15.73208306643021</c:v>
                </c:pt>
                <c:pt idx="571">
                  <c:v>15.7657521661869</c:v>
                </c:pt>
                <c:pt idx="572">
                  <c:v>15.79942126594359</c:v>
                </c:pt>
                <c:pt idx="573">
                  <c:v>15.81625581582194</c:v>
                </c:pt>
                <c:pt idx="574">
                  <c:v>15.83309036570028</c:v>
                </c:pt>
                <c:pt idx="575">
                  <c:v>15.86675946545697</c:v>
                </c:pt>
                <c:pt idx="576">
                  <c:v>15.90042856521366</c:v>
                </c:pt>
                <c:pt idx="577">
                  <c:v>15.93409766497035</c:v>
                </c:pt>
                <c:pt idx="578">
                  <c:v>15.96776676472704</c:v>
                </c:pt>
                <c:pt idx="579">
                  <c:v>16.00143586448373</c:v>
                </c:pt>
                <c:pt idx="580">
                  <c:v>16.01827041436208</c:v>
                </c:pt>
                <c:pt idx="581">
                  <c:v>16.03510496424042</c:v>
                </c:pt>
                <c:pt idx="582">
                  <c:v>16.06877406399712</c:v>
                </c:pt>
                <c:pt idx="583">
                  <c:v>16.10244316375381</c:v>
                </c:pt>
                <c:pt idx="584">
                  <c:v>16.1361122635105</c:v>
                </c:pt>
                <c:pt idx="585">
                  <c:v>16.1697813632672</c:v>
                </c:pt>
                <c:pt idx="586">
                  <c:v>16.20345046302389</c:v>
                </c:pt>
                <c:pt idx="587">
                  <c:v>16.23711956278058</c:v>
                </c:pt>
                <c:pt idx="588">
                  <c:v>16.27078866253728</c:v>
                </c:pt>
                <c:pt idx="589">
                  <c:v>16.30445776229397</c:v>
                </c:pt>
                <c:pt idx="590">
                  <c:v>16.33812686205066</c:v>
                </c:pt>
                <c:pt idx="591">
                  <c:v>16.37179596180736</c:v>
                </c:pt>
                <c:pt idx="592">
                  <c:v>16.40546506156405</c:v>
                </c:pt>
                <c:pt idx="593">
                  <c:v>16.43913416132074</c:v>
                </c:pt>
                <c:pt idx="594">
                  <c:v>16.4559687111991</c:v>
                </c:pt>
                <c:pt idx="595">
                  <c:v>16.48963781095577</c:v>
                </c:pt>
                <c:pt idx="596">
                  <c:v>16.52330691071248</c:v>
                </c:pt>
                <c:pt idx="597">
                  <c:v>16.55697601046917</c:v>
                </c:pt>
                <c:pt idx="598">
                  <c:v>16.59064511022586</c:v>
                </c:pt>
                <c:pt idx="599">
                  <c:v>16.62431420998256</c:v>
                </c:pt>
                <c:pt idx="600">
                  <c:v>16.65798330973925</c:v>
                </c:pt>
                <c:pt idx="601">
                  <c:v>16.69165240949594</c:v>
                </c:pt>
                <c:pt idx="602">
                  <c:v>16.72532150925264</c:v>
                </c:pt>
                <c:pt idx="603">
                  <c:v>16.75899060900933</c:v>
                </c:pt>
                <c:pt idx="604">
                  <c:v>16.79265970876602</c:v>
                </c:pt>
                <c:pt idx="605">
                  <c:v>16.80949425864437</c:v>
                </c:pt>
                <c:pt idx="606">
                  <c:v>16.82632880852272</c:v>
                </c:pt>
                <c:pt idx="607">
                  <c:v>16.85999790827941</c:v>
                </c:pt>
                <c:pt idx="608">
                  <c:v>16.87683245815776</c:v>
                </c:pt>
                <c:pt idx="609">
                  <c:v>16.8936670080361</c:v>
                </c:pt>
                <c:pt idx="610">
                  <c:v>16.9273361077928</c:v>
                </c:pt>
                <c:pt idx="611">
                  <c:v>16.96100520754949</c:v>
                </c:pt>
                <c:pt idx="612">
                  <c:v>16.99467430730618</c:v>
                </c:pt>
                <c:pt idx="613">
                  <c:v>17.02834340706288</c:v>
                </c:pt>
                <c:pt idx="614">
                  <c:v>17.06201250681957</c:v>
                </c:pt>
                <c:pt idx="615">
                  <c:v>17.09568160657626</c:v>
                </c:pt>
                <c:pt idx="616">
                  <c:v>17.12935070633296</c:v>
                </c:pt>
                <c:pt idx="617">
                  <c:v>17.16301980608965</c:v>
                </c:pt>
                <c:pt idx="618">
                  <c:v>17.19668890584634</c:v>
                </c:pt>
                <c:pt idx="619">
                  <c:v>17.23035800560304</c:v>
                </c:pt>
                <c:pt idx="620">
                  <c:v>17.26402710535973</c:v>
                </c:pt>
                <c:pt idx="621">
                  <c:v>17.29769620511642</c:v>
                </c:pt>
                <c:pt idx="622">
                  <c:v>17.33136530487312</c:v>
                </c:pt>
                <c:pt idx="623">
                  <c:v>17.36503440462981</c:v>
                </c:pt>
                <c:pt idx="624">
                  <c:v>17.3987035043865</c:v>
                </c:pt>
                <c:pt idx="625">
                  <c:v>17.43237260414319</c:v>
                </c:pt>
                <c:pt idx="626">
                  <c:v>17.46604170389989</c:v>
                </c:pt>
                <c:pt idx="627">
                  <c:v>17.49971080365658</c:v>
                </c:pt>
                <c:pt idx="628">
                  <c:v>17.53337990341328</c:v>
                </c:pt>
                <c:pt idx="629">
                  <c:v>17.56704900316996</c:v>
                </c:pt>
                <c:pt idx="630">
                  <c:v>17.60071810292666</c:v>
                </c:pt>
                <c:pt idx="631">
                  <c:v>17.61755265280501</c:v>
                </c:pt>
                <c:pt idx="632">
                  <c:v>17.63438720268336</c:v>
                </c:pt>
                <c:pt idx="633">
                  <c:v>17.66805630244005</c:v>
                </c:pt>
                <c:pt idx="634">
                  <c:v>17.70172540219674</c:v>
                </c:pt>
                <c:pt idx="635">
                  <c:v>17.73539450195344</c:v>
                </c:pt>
                <c:pt idx="636">
                  <c:v>17.76906360171013</c:v>
                </c:pt>
                <c:pt idx="637">
                  <c:v>17.78589815158848</c:v>
                </c:pt>
                <c:pt idx="638">
                  <c:v>17.80273270146682</c:v>
                </c:pt>
                <c:pt idx="639">
                  <c:v>17.83640180122352</c:v>
                </c:pt>
                <c:pt idx="640">
                  <c:v>17.87007090098021</c:v>
                </c:pt>
                <c:pt idx="641">
                  <c:v>17.90374000073689</c:v>
                </c:pt>
                <c:pt idx="642">
                  <c:v>17.9374091004936</c:v>
                </c:pt>
                <c:pt idx="643">
                  <c:v>17.97107820025029</c:v>
                </c:pt>
                <c:pt idx="644">
                  <c:v>18.00474730000698</c:v>
                </c:pt>
                <c:pt idx="645">
                  <c:v>18.03841639976368</c:v>
                </c:pt>
                <c:pt idx="646">
                  <c:v>18.05525094964202</c:v>
                </c:pt>
                <c:pt idx="647">
                  <c:v>18.07208549952037</c:v>
                </c:pt>
                <c:pt idx="648">
                  <c:v>18.10575459927706</c:v>
                </c:pt>
                <c:pt idx="649">
                  <c:v>18.13942369903376</c:v>
                </c:pt>
                <c:pt idx="650">
                  <c:v>18.17309279879045</c:v>
                </c:pt>
                <c:pt idx="651">
                  <c:v>18.20676189854714</c:v>
                </c:pt>
                <c:pt idx="652">
                  <c:v>18.24043099830383</c:v>
                </c:pt>
                <c:pt idx="653">
                  <c:v>18.27410009806053</c:v>
                </c:pt>
                <c:pt idx="654">
                  <c:v>18.30776919781722</c:v>
                </c:pt>
                <c:pt idx="655">
                  <c:v>18.32460374769557</c:v>
                </c:pt>
                <c:pt idx="656">
                  <c:v>18.34143829757392</c:v>
                </c:pt>
                <c:pt idx="657">
                  <c:v>18.37510739733061</c:v>
                </c:pt>
                <c:pt idx="658">
                  <c:v>18.4087764970873</c:v>
                </c:pt>
                <c:pt idx="659">
                  <c:v>18.442445596844</c:v>
                </c:pt>
                <c:pt idx="660">
                  <c:v>18.47611469660069</c:v>
                </c:pt>
                <c:pt idx="661">
                  <c:v>18.50978379635738</c:v>
                </c:pt>
                <c:pt idx="662">
                  <c:v>18.54345289611408</c:v>
                </c:pt>
                <c:pt idx="663">
                  <c:v>18.57712199587077</c:v>
                </c:pt>
                <c:pt idx="664">
                  <c:v>18.61079109562746</c:v>
                </c:pt>
                <c:pt idx="665">
                  <c:v>18.64446019538416</c:v>
                </c:pt>
                <c:pt idx="666">
                  <c:v>18.67812929514085</c:v>
                </c:pt>
                <c:pt idx="667">
                  <c:v>18.71179839489754</c:v>
                </c:pt>
                <c:pt idx="668">
                  <c:v>18.72863294477588</c:v>
                </c:pt>
                <c:pt idx="669">
                  <c:v>18.74546749465424</c:v>
                </c:pt>
                <c:pt idx="670">
                  <c:v>18.77913659441093</c:v>
                </c:pt>
                <c:pt idx="671">
                  <c:v>18.81280569416762</c:v>
                </c:pt>
                <c:pt idx="672">
                  <c:v>18.84647479392432</c:v>
                </c:pt>
                <c:pt idx="673">
                  <c:v>18.88014389368101</c:v>
                </c:pt>
                <c:pt idx="674">
                  <c:v>18.9138129934377</c:v>
                </c:pt>
                <c:pt idx="675">
                  <c:v>18.9474820931944</c:v>
                </c:pt>
                <c:pt idx="676">
                  <c:v>18.96431664307273</c:v>
                </c:pt>
                <c:pt idx="677">
                  <c:v>18.98115119295109</c:v>
                </c:pt>
                <c:pt idx="678">
                  <c:v>19.01482029270778</c:v>
                </c:pt>
                <c:pt idx="679">
                  <c:v>19.04848939246448</c:v>
                </c:pt>
                <c:pt idx="680">
                  <c:v>19.08215849222117</c:v>
                </c:pt>
                <c:pt idx="681">
                  <c:v>19.11582759197786</c:v>
                </c:pt>
                <c:pt idx="682">
                  <c:v>19.13266214185621</c:v>
                </c:pt>
                <c:pt idx="683">
                  <c:v>19.14949669173456</c:v>
                </c:pt>
                <c:pt idx="684">
                  <c:v>19.18316579149125</c:v>
                </c:pt>
                <c:pt idx="685">
                  <c:v>19.21683489124794</c:v>
                </c:pt>
                <c:pt idx="686">
                  <c:v>19.23366944112628</c:v>
                </c:pt>
                <c:pt idx="687">
                  <c:v>19.25050399100463</c:v>
                </c:pt>
                <c:pt idx="688">
                  <c:v>19.28417309076132</c:v>
                </c:pt>
                <c:pt idx="689">
                  <c:v>19.31784219051802</c:v>
                </c:pt>
                <c:pt idx="690">
                  <c:v>19.33467674039637</c:v>
                </c:pt>
                <c:pt idx="691">
                  <c:v>19.35151129027471</c:v>
                </c:pt>
                <c:pt idx="692">
                  <c:v>19.38518039003141</c:v>
                </c:pt>
                <c:pt idx="693">
                  <c:v>19.4188494897881</c:v>
                </c:pt>
                <c:pt idx="694">
                  <c:v>19.45251858954478</c:v>
                </c:pt>
                <c:pt idx="695">
                  <c:v>19.48618768930148</c:v>
                </c:pt>
                <c:pt idx="696">
                  <c:v>19.51985678905818</c:v>
                </c:pt>
                <c:pt idx="697">
                  <c:v>19.55352588881487</c:v>
                </c:pt>
                <c:pt idx="698">
                  <c:v>19.57036043869322</c:v>
                </c:pt>
                <c:pt idx="699">
                  <c:v>19.58719498857157</c:v>
                </c:pt>
                <c:pt idx="700">
                  <c:v>19.62086408832826</c:v>
                </c:pt>
                <c:pt idx="701">
                  <c:v>19.65453318808495</c:v>
                </c:pt>
                <c:pt idx="702">
                  <c:v>19.68820228784164</c:v>
                </c:pt>
                <c:pt idx="703">
                  <c:v>19.72187138759834</c:v>
                </c:pt>
                <c:pt idx="704">
                  <c:v>19.75554048735502</c:v>
                </c:pt>
                <c:pt idx="705">
                  <c:v>19.78920958711172</c:v>
                </c:pt>
                <c:pt idx="706">
                  <c:v>19.82287868686842</c:v>
                </c:pt>
                <c:pt idx="707">
                  <c:v>19.85654778662511</c:v>
                </c:pt>
                <c:pt idx="708">
                  <c:v>19.8902168863818</c:v>
                </c:pt>
                <c:pt idx="709">
                  <c:v>19.9238859861385</c:v>
                </c:pt>
                <c:pt idx="710">
                  <c:v>19.9575550858952</c:v>
                </c:pt>
                <c:pt idx="711">
                  <c:v>19.99122418565189</c:v>
                </c:pt>
                <c:pt idx="712">
                  <c:v>20.02489328540858</c:v>
                </c:pt>
                <c:pt idx="713">
                  <c:v>20.05856238516526</c:v>
                </c:pt>
                <c:pt idx="714">
                  <c:v>20.09223148492196</c:v>
                </c:pt>
                <c:pt idx="715">
                  <c:v>20.12590058467866</c:v>
                </c:pt>
                <c:pt idx="716">
                  <c:v>20.15956968443535</c:v>
                </c:pt>
                <c:pt idx="717">
                  <c:v>20.19323878419205</c:v>
                </c:pt>
                <c:pt idx="718">
                  <c:v>20.21007333407039</c:v>
                </c:pt>
                <c:pt idx="719">
                  <c:v>20.22690788394874</c:v>
                </c:pt>
                <c:pt idx="720">
                  <c:v>20.26057698370542</c:v>
                </c:pt>
                <c:pt idx="721">
                  <c:v>20.29424608346212</c:v>
                </c:pt>
                <c:pt idx="722">
                  <c:v>20.32791518321882</c:v>
                </c:pt>
                <c:pt idx="723">
                  <c:v>20.36158428297551</c:v>
                </c:pt>
                <c:pt idx="724">
                  <c:v>20.39525338273221</c:v>
                </c:pt>
                <c:pt idx="725">
                  <c:v>20.4289224824889</c:v>
                </c:pt>
                <c:pt idx="726">
                  <c:v>20.46259158224558</c:v>
                </c:pt>
                <c:pt idx="727">
                  <c:v>20.49626068200229</c:v>
                </c:pt>
                <c:pt idx="728">
                  <c:v>20.52992978175898</c:v>
                </c:pt>
                <c:pt idx="729">
                  <c:v>20.56359888151567</c:v>
                </c:pt>
                <c:pt idx="730">
                  <c:v>20.58043343139402</c:v>
                </c:pt>
                <c:pt idx="731">
                  <c:v>20.59726798127237</c:v>
                </c:pt>
                <c:pt idx="732">
                  <c:v>20.63093708102906</c:v>
                </c:pt>
                <c:pt idx="733">
                  <c:v>20.66460618078575</c:v>
                </c:pt>
                <c:pt idx="734">
                  <c:v>20.69827528054245</c:v>
                </c:pt>
                <c:pt idx="735">
                  <c:v>20.73194438029914</c:v>
                </c:pt>
                <c:pt idx="736">
                  <c:v>20.76561348005582</c:v>
                </c:pt>
                <c:pt idx="737">
                  <c:v>20.79928257981253</c:v>
                </c:pt>
                <c:pt idx="738">
                  <c:v>20.83295167956922</c:v>
                </c:pt>
                <c:pt idx="739">
                  <c:v>20.8666207793259</c:v>
                </c:pt>
                <c:pt idx="740">
                  <c:v>20.90028987908261</c:v>
                </c:pt>
                <c:pt idx="741">
                  <c:v>20.9339589788393</c:v>
                </c:pt>
                <c:pt idx="742">
                  <c:v>20.96762807859598</c:v>
                </c:pt>
                <c:pt idx="743">
                  <c:v>21.0012971783527</c:v>
                </c:pt>
                <c:pt idx="744">
                  <c:v>21.03496627810938</c:v>
                </c:pt>
                <c:pt idx="745">
                  <c:v>21.06863537786607</c:v>
                </c:pt>
                <c:pt idx="746">
                  <c:v>21.08546992774442</c:v>
                </c:pt>
                <c:pt idx="747">
                  <c:v>21.10230447762277</c:v>
                </c:pt>
                <c:pt idx="748">
                  <c:v>21.13597357737946</c:v>
                </c:pt>
                <c:pt idx="749">
                  <c:v>21.16964267713614</c:v>
                </c:pt>
                <c:pt idx="750">
                  <c:v>21.1864772270145</c:v>
                </c:pt>
                <c:pt idx="751">
                  <c:v>21.20331177689285</c:v>
                </c:pt>
                <c:pt idx="752">
                  <c:v>21.23698087664954</c:v>
                </c:pt>
                <c:pt idx="753">
                  <c:v>21.25381542652789</c:v>
                </c:pt>
                <c:pt idx="754">
                  <c:v>21.27064997640622</c:v>
                </c:pt>
                <c:pt idx="755">
                  <c:v>21.30431907616292</c:v>
                </c:pt>
                <c:pt idx="756">
                  <c:v>21.33798817591962</c:v>
                </c:pt>
                <c:pt idx="757">
                  <c:v>21.37165727567631</c:v>
                </c:pt>
                <c:pt idx="758">
                  <c:v>21.405326375433</c:v>
                </c:pt>
                <c:pt idx="759">
                  <c:v>21.4389954751897</c:v>
                </c:pt>
                <c:pt idx="760">
                  <c:v>21.45583002506805</c:v>
                </c:pt>
                <c:pt idx="761">
                  <c:v>21.47266457494638</c:v>
                </c:pt>
                <c:pt idx="762">
                  <c:v>21.50633367470308</c:v>
                </c:pt>
                <c:pt idx="763">
                  <c:v>21.54000277445978</c:v>
                </c:pt>
                <c:pt idx="764">
                  <c:v>21.55683732433813</c:v>
                </c:pt>
                <c:pt idx="765">
                  <c:v>21.57367187421647</c:v>
                </c:pt>
                <c:pt idx="766">
                  <c:v>21.60734097397317</c:v>
                </c:pt>
                <c:pt idx="767">
                  <c:v>21.64101007372986</c:v>
                </c:pt>
                <c:pt idx="768">
                  <c:v>21.67467917348655</c:v>
                </c:pt>
                <c:pt idx="769">
                  <c:v>21.70834827324324</c:v>
                </c:pt>
                <c:pt idx="770">
                  <c:v>21.74201737299993</c:v>
                </c:pt>
                <c:pt idx="771">
                  <c:v>21.77568647275663</c:v>
                </c:pt>
                <c:pt idx="772">
                  <c:v>21.80935557251333</c:v>
                </c:pt>
                <c:pt idx="773">
                  <c:v>21.84302467227002</c:v>
                </c:pt>
                <c:pt idx="774">
                  <c:v>21.87669377202671</c:v>
                </c:pt>
                <c:pt idx="775">
                  <c:v>21.91036287178341</c:v>
                </c:pt>
                <c:pt idx="776">
                  <c:v>21.9440319715401</c:v>
                </c:pt>
                <c:pt idx="777">
                  <c:v>21.97770107129679</c:v>
                </c:pt>
                <c:pt idx="778">
                  <c:v>21.99453562117514</c:v>
                </c:pt>
                <c:pt idx="779">
                  <c:v>22.01137017105348</c:v>
                </c:pt>
                <c:pt idx="780">
                  <c:v>22.04503927081018</c:v>
                </c:pt>
                <c:pt idx="781">
                  <c:v>22.07870837056686</c:v>
                </c:pt>
                <c:pt idx="782">
                  <c:v>22.11237747032357</c:v>
                </c:pt>
                <c:pt idx="783">
                  <c:v>22.12921202020191</c:v>
                </c:pt>
                <c:pt idx="784">
                  <c:v>22.14604657008026</c:v>
                </c:pt>
                <c:pt idx="785">
                  <c:v>22.17971566983695</c:v>
                </c:pt>
                <c:pt idx="786">
                  <c:v>22.21338476959365</c:v>
                </c:pt>
                <c:pt idx="787">
                  <c:v>22.24705386935034</c:v>
                </c:pt>
                <c:pt idx="788">
                  <c:v>22.28072296910702</c:v>
                </c:pt>
                <c:pt idx="789">
                  <c:v>22.29755751898538</c:v>
                </c:pt>
                <c:pt idx="790">
                  <c:v>22.31439206886373</c:v>
                </c:pt>
                <c:pt idx="791">
                  <c:v>22.34806116862042</c:v>
                </c:pt>
                <c:pt idx="792">
                  <c:v>22.3817302683771</c:v>
                </c:pt>
                <c:pt idx="793">
                  <c:v>22.39856481825546</c:v>
                </c:pt>
                <c:pt idx="794">
                  <c:v>22.41539936813381</c:v>
                </c:pt>
                <c:pt idx="795">
                  <c:v>22.4490684678905</c:v>
                </c:pt>
                <c:pt idx="796">
                  <c:v>22.48273756764718</c:v>
                </c:pt>
                <c:pt idx="797">
                  <c:v>22.51640666740388</c:v>
                </c:pt>
                <c:pt idx="798">
                  <c:v>22.55007576716058</c:v>
                </c:pt>
                <c:pt idx="799">
                  <c:v>22.58374486691726</c:v>
                </c:pt>
                <c:pt idx="800">
                  <c:v>22.60057941679562</c:v>
                </c:pt>
                <c:pt idx="801">
                  <c:v>22.61741396667396</c:v>
                </c:pt>
                <c:pt idx="802">
                  <c:v>22.65108306643066</c:v>
                </c:pt>
                <c:pt idx="803">
                  <c:v>22.667917616309</c:v>
                </c:pt>
                <c:pt idx="804">
                  <c:v>22.68475216618735</c:v>
                </c:pt>
                <c:pt idx="805">
                  <c:v>22.71842126594404</c:v>
                </c:pt>
                <c:pt idx="806">
                  <c:v>22.75209036570074</c:v>
                </c:pt>
                <c:pt idx="807">
                  <c:v>22.76892491557908</c:v>
                </c:pt>
                <c:pt idx="808">
                  <c:v>22.78575946545743</c:v>
                </c:pt>
                <c:pt idx="809">
                  <c:v>22.81942856521412</c:v>
                </c:pt>
                <c:pt idx="810">
                  <c:v>22.85309766497082</c:v>
                </c:pt>
                <c:pt idx="811">
                  <c:v>22.88676676472751</c:v>
                </c:pt>
                <c:pt idx="812">
                  <c:v>22.9204358644842</c:v>
                </c:pt>
                <c:pt idx="813">
                  <c:v>22.9541049642409</c:v>
                </c:pt>
                <c:pt idx="814">
                  <c:v>22.98777406399759</c:v>
                </c:pt>
                <c:pt idx="815">
                  <c:v>23.02144316375428</c:v>
                </c:pt>
                <c:pt idx="816">
                  <c:v>23.05511226351098</c:v>
                </c:pt>
                <c:pt idx="817">
                  <c:v>23.07194681338932</c:v>
                </c:pt>
                <c:pt idx="818">
                  <c:v>23.08878136326767</c:v>
                </c:pt>
                <c:pt idx="819">
                  <c:v>23.12245046302436</c:v>
                </c:pt>
                <c:pt idx="820">
                  <c:v>23.15611956278106</c:v>
                </c:pt>
                <c:pt idx="821">
                  <c:v>23.18978866253775</c:v>
                </c:pt>
                <c:pt idx="822">
                  <c:v>23.22345776229444</c:v>
                </c:pt>
                <c:pt idx="823">
                  <c:v>23.25712686205114</c:v>
                </c:pt>
                <c:pt idx="824">
                  <c:v>23.29079596180783</c:v>
                </c:pt>
                <c:pt idx="825">
                  <c:v>23.32446506156452</c:v>
                </c:pt>
                <c:pt idx="826">
                  <c:v>23.35813416132122</c:v>
                </c:pt>
                <c:pt idx="827">
                  <c:v>23.39180326107791</c:v>
                </c:pt>
                <c:pt idx="828">
                  <c:v>23.4254723608346</c:v>
                </c:pt>
                <c:pt idx="829">
                  <c:v>23.4591414605913</c:v>
                </c:pt>
                <c:pt idx="830">
                  <c:v>23.49281056034798</c:v>
                </c:pt>
                <c:pt idx="831">
                  <c:v>23.52647966010468</c:v>
                </c:pt>
                <c:pt idx="832">
                  <c:v>23.56014875986138</c:v>
                </c:pt>
                <c:pt idx="833">
                  <c:v>23.59381785961807</c:v>
                </c:pt>
                <c:pt idx="834">
                  <c:v>23.61065240949641</c:v>
                </c:pt>
                <c:pt idx="835">
                  <c:v>23.62748695937476</c:v>
                </c:pt>
                <c:pt idx="836">
                  <c:v>23.66115605913146</c:v>
                </c:pt>
                <c:pt idx="837">
                  <c:v>23.69482515888815</c:v>
                </c:pt>
                <c:pt idx="838">
                  <c:v>23.72849425864484</c:v>
                </c:pt>
                <c:pt idx="839">
                  <c:v>23.76216335840154</c:v>
                </c:pt>
                <c:pt idx="840">
                  <c:v>23.77899790827988</c:v>
                </c:pt>
                <c:pt idx="841">
                  <c:v>23.79583245815823</c:v>
                </c:pt>
                <c:pt idx="842">
                  <c:v>23.82950155791492</c:v>
                </c:pt>
                <c:pt idx="843">
                  <c:v>23.86317065767162</c:v>
                </c:pt>
                <c:pt idx="844">
                  <c:v>23.89683975742831</c:v>
                </c:pt>
                <c:pt idx="845">
                  <c:v>23.930508857185</c:v>
                </c:pt>
                <c:pt idx="846">
                  <c:v>23.94734340706334</c:v>
                </c:pt>
                <c:pt idx="847">
                  <c:v>23.9641779569417</c:v>
                </c:pt>
                <c:pt idx="848">
                  <c:v>23.9978470566984</c:v>
                </c:pt>
                <c:pt idx="849">
                  <c:v>24.03151615645508</c:v>
                </c:pt>
                <c:pt idx="850">
                  <c:v>24.06518525621178</c:v>
                </c:pt>
                <c:pt idx="851">
                  <c:v>24.08201980609012</c:v>
                </c:pt>
                <c:pt idx="852">
                  <c:v>24.09885435596847</c:v>
                </c:pt>
                <c:pt idx="853">
                  <c:v>24.13252345572516</c:v>
                </c:pt>
                <c:pt idx="854">
                  <c:v>24.16619255548186</c:v>
                </c:pt>
                <c:pt idx="855">
                  <c:v>24.19986165523855</c:v>
                </c:pt>
                <c:pt idx="856">
                  <c:v>24.23353075499524</c:v>
                </c:pt>
                <c:pt idx="857">
                  <c:v>24.26719985475193</c:v>
                </c:pt>
                <c:pt idx="858">
                  <c:v>24.30086895450863</c:v>
                </c:pt>
                <c:pt idx="859">
                  <c:v>24.33453805426532</c:v>
                </c:pt>
                <c:pt idx="860">
                  <c:v>24.36820715402202</c:v>
                </c:pt>
                <c:pt idx="861">
                  <c:v>24.40187625377871</c:v>
                </c:pt>
                <c:pt idx="862">
                  <c:v>24.4355453535354</c:v>
                </c:pt>
                <c:pt idx="863">
                  <c:v>24.4692144532921</c:v>
                </c:pt>
                <c:pt idx="864">
                  <c:v>24.50288355304879</c:v>
                </c:pt>
                <c:pt idx="865">
                  <c:v>24.53655265280548</c:v>
                </c:pt>
                <c:pt idx="866">
                  <c:v>24.57022175256218</c:v>
                </c:pt>
                <c:pt idx="867">
                  <c:v>24.60389085231887</c:v>
                </c:pt>
                <c:pt idx="868">
                  <c:v>24.63755995207556</c:v>
                </c:pt>
                <c:pt idx="869">
                  <c:v>24.67122905183226</c:v>
                </c:pt>
                <c:pt idx="870">
                  <c:v>24.70489815158895</c:v>
                </c:pt>
                <c:pt idx="871">
                  <c:v>24.73856725134564</c:v>
                </c:pt>
                <c:pt idx="872">
                  <c:v>24.77223635110233</c:v>
                </c:pt>
                <c:pt idx="873">
                  <c:v>24.80590545085903</c:v>
                </c:pt>
                <c:pt idx="874">
                  <c:v>24.83957455061572</c:v>
                </c:pt>
                <c:pt idx="875">
                  <c:v>24.87324365037242</c:v>
                </c:pt>
                <c:pt idx="876">
                  <c:v>24.90691275012911</c:v>
                </c:pt>
                <c:pt idx="877">
                  <c:v>24.9405818498858</c:v>
                </c:pt>
                <c:pt idx="878">
                  <c:v>24.9742509496425</c:v>
                </c:pt>
                <c:pt idx="879">
                  <c:v>25.00792004939919</c:v>
                </c:pt>
                <c:pt idx="880">
                  <c:v>25.02475459927754</c:v>
                </c:pt>
                <c:pt idx="881">
                  <c:v>25.04158914915588</c:v>
                </c:pt>
                <c:pt idx="882">
                  <c:v>25.07525824891258</c:v>
                </c:pt>
                <c:pt idx="883">
                  <c:v>25.10892734866927</c:v>
                </c:pt>
                <c:pt idx="884">
                  <c:v>25.14259644842596</c:v>
                </c:pt>
                <c:pt idx="885">
                  <c:v>25.17626554818266</c:v>
                </c:pt>
                <c:pt idx="886">
                  <c:v>25.20993464793935</c:v>
                </c:pt>
                <c:pt idx="887">
                  <c:v>25.24360374769604</c:v>
                </c:pt>
                <c:pt idx="888">
                  <c:v>25.27727284745274</c:v>
                </c:pt>
                <c:pt idx="889">
                  <c:v>25.31094194720943</c:v>
                </c:pt>
                <c:pt idx="890">
                  <c:v>25.34461104696612</c:v>
                </c:pt>
                <c:pt idx="891">
                  <c:v>25.37828014672282</c:v>
                </c:pt>
                <c:pt idx="892">
                  <c:v>25.39511469660116</c:v>
                </c:pt>
                <c:pt idx="893">
                  <c:v>25.42878379635786</c:v>
                </c:pt>
                <c:pt idx="894">
                  <c:v>25.46245289611455</c:v>
                </c:pt>
                <c:pt idx="895">
                  <c:v>25.49612199587123</c:v>
                </c:pt>
                <c:pt idx="896">
                  <c:v>25.51295654574959</c:v>
                </c:pt>
                <c:pt idx="897">
                  <c:v>25.52979109562794</c:v>
                </c:pt>
                <c:pt idx="898">
                  <c:v>25.56346019538463</c:v>
                </c:pt>
                <c:pt idx="899">
                  <c:v>25.59712929514131</c:v>
                </c:pt>
                <c:pt idx="900">
                  <c:v>25.63079839489801</c:v>
                </c:pt>
                <c:pt idx="901">
                  <c:v>25.66446749465471</c:v>
                </c:pt>
                <c:pt idx="902">
                  <c:v>25.68130204453304</c:v>
                </c:pt>
                <c:pt idx="903">
                  <c:v>25.6981365944114</c:v>
                </c:pt>
                <c:pt idx="904">
                  <c:v>25.7318056941681</c:v>
                </c:pt>
                <c:pt idx="905">
                  <c:v>25.76547479392478</c:v>
                </c:pt>
                <c:pt idx="906">
                  <c:v>25.79914389368148</c:v>
                </c:pt>
                <c:pt idx="907">
                  <c:v>25.83281299343817</c:v>
                </c:pt>
                <c:pt idx="908">
                  <c:v>25.86648209319487</c:v>
                </c:pt>
                <c:pt idx="909">
                  <c:v>25.90015119295156</c:v>
                </c:pt>
                <c:pt idx="910">
                  <c:v>25.93382029270825</c:v>
                </c:pt>
                <c:pt idx="911">
                  <c:v>25.96748939246494</c:v>
                </c:pt>
                <c:pt idx="912">
                  <c:v>26.00115849222164</c:v>
                </c:pt>
                <c:pt idx="913">
                  <c:v>26.03482759197833</c:v>
                </c:pt>
                <c:pt idx="914">
                  <c:v>26.06849669173502</c:v>
                </c:pt>
                <c:pt idx="915">
                  <c:v>26.10216579149172</c:v>
                </c:pt>
                <c:pt idx="916">
                  <c:v>26.13583489124841</c:v>
                </c:pt>
                <c:pt idx="917">
                  <c:v>26.16950399100511</c:v>
                </c:pt>
                <c:pt idx="918">
                  <c:v>26.20317309076179</c:v>
                </c:pt>
                <c:pt idx="919">
                  <c:v>26.2368421905185</c:v>
                </c:pt>
                <c:pt idx="920">
                  <c:v>26.27051129027518</c:v>
                </c:pt>
                <c:pt idx="921">
                  <c:v>26.30418039003188</c:v>
                </c:pt>
                <c:pt idx="922">
                  <c:v>26.33784948978857</c:v>
                </c:pt>
                <c:pt idx="923">
                  <c:v>26.37151858954527</c:v>
                </c:pt>
                <c:pt idx="924">
                  <c:v>26.40518768930195</c:v>
                </c:pt>
                <c:pt idx="925">
                  <c:v>26.43885678905865</c:v>
                </c:pt>
                <c:pt idx="926">
                  <c:v>26.47252588881534</c:v>
                </c:pt>
                <c:pt idx="927">
                  <c:v>26.50619498857204</c:v>
                </c:pt>
                <c:pt idx="928">
                  <c:v>26.53986408832873</c:v>
                </c:pt>
                <c:pt idx="929">
                  <c:v>26.57353318808543</c:v>
                </c:pt>
                <c:pt idx="930">
                  <c:v>26.60720228784212</c:v>
                </c:pt>
                <c:pt idx="931">
                  <c:v>26.64087138759881</c:v>
                </c:pt>
                <c:pt idx="932">
                  <c:v>26.67454048735551</c:v>
                </c:pt>
                <c:pt idx="933">
                  <c:v>26.70820958711219</c:v>
                </c:pt>
                <c:pt idx="934">
                  <c:v>26.7418786868689</c:v>
                </c:pt>
                <c:pt idx="935">
                  <c:v>26.77554778662558</c:v>
                </c:pt>
                <c:pt idx="936">
                  <c:v>26.80921688638228</c:v>
                </c:pt>
                <c:pt idx="937">
                  <c:v>26.84288598613897</c:v>
                </c:pt>
                <c:pt idx="938">
                  <c:v>26.87655508589567</c:v>
                </c:pt>
                <c:pt idx="939">
                  <c:v>26.91022418565236</c:v>
                </c:pt>
                <c:pt idx="940">
                  <c:v>26.94389328540905</c:v>
                </c:pt>
                <c:pt idx="941">
                  <c:v>26.97756238516574</c:v>
                </c:pt>
                <c:pt idx="942">
                  <c:v>27.01123148492244</c:v>
                </c:pt>
                <c:pt idx="943">
                  <c:v>27.04490058467913</c:v>
                </c:pt>
                <c:pt idx="944">
                  <c:v>27.07856968443582</c:v>
                </c:pt>
                <c:pt idx="945">
                  <c:v>27.09540423431417</c:v>
                </c:pt>
                <c:pt idx="946">
                  <c:v>27.11223878419252</c:v>
                </c:pt>
                <c:pt idx="947">
                  <c:v>27.14590788394921</c:v>
                </c:pt>
                <c:pt idx="948">
                  <c:v>27.17957698370591</c:v>
                </c:pt>
                <c:pt idx="949">
                  <c:v>27.2132460834626</c:v>
                </c:pt>
                <c:pt idx="950">
                  <c:v>27.24691518321929</c:v>
                </c:pt>
                <c:pt idx="951">
                  <c:v>27.28058428297598</c:v>
                </c:pt>
                <c:pt idx="952">
                  <c:v>27.31425338273268</c:v>
                </c:pt>
                <c:pt idx="953">
                  <c:v>27.34792248248937</c:v>
                </c:pt>
                <c:pt idx="954">
                  <c:v>27.38159158224607</c:v>
                </c:pt>
                <c:pt idx="955">
                  <c:v>27.39842613212441</c:v>
                </c:pt>
                <c:pt idx="956">
                  <c:v>27.41526068200276</c:v>
                </c:pt>
                <c:pt idx="957">
                  <c:v>27.44892978175945</c:v>
                </c:pt>
                <c:pt idx="958">
                  <c:v>27.48259888151614</c:v>
                </c:pt>
                <c:pt idx="959">
                  <c:v>27.51626798127284</c:v>
                </c:pt>
                <c:pt idx="960">
                  <c:v>27.54993708102953</c:v>
                </c:pt>
                <c:pt idx="961">
                  <c:v>27.58360618078622</c:v>
                </c:pt>
                <c:pt idx="962">
                  <c:v>27.61727528054292</c:v>
                </c:pt>
                <c:pt idx="963">
                  <c:v>27.65094438029961</c:v>
                </c:pt>
                <c:pt idx="964">
                  <c:v>27.68461348005631</c:v>
                </c:pt>
                <c:pt idx="965">
                  <c:v>27.718282579813</c:v>
                </c:pt>
                <c:pt idx="966">
                  <c:v>27.75195167956969</c:v>
                </c:pt>
                <c:pt idx="967">
                  <c:v>27.78562077932638</c:v>
                </c:pt>
                <c:pt idx="968">
                  <c:v>27.81928987908308</c:v>
                </c:pt>
                <c:pt idx="969">
                  <c:v>27.85295897883977</c:v>
                </c:pt>
                <c:pt idx="970">
                  <c:v>27.88662807859647</c:v>
                </c:pt>
                <c:pt idx="971">
                  <c:v>27.92029717835316</c:v>
                </c:pt>
                <c:pt idx="972">
                  <c:v>27.93713172823151</c:v>
                </c:pt>
                <c:pt idx="973">
                  <c:v>27.95396627810985</c:v>
                </c:pt>
                <c:pt idx="974">
                  <c:v>27.98763537786655</c:v>
                </c:pt>
                <c:pt idx="975">
                  <c:v>28.02130447762324</c:v>
                </c:pt>
                <c:pt idx="976">
                  <c:v>28.05497357737993</c:v>
                </c:pt>
                <c:pt idx="977">
                  <c:v>28.08864267713662</c:v>
                </c:pt>
                <c:pt idx="978">
                  <c:v>28.12231177689332</c:v>
                </c:pt>
                <c:pt idx="979">
                  <c:v>28.15598087665001</c:v>
                </c:pt>
                <c:pt idx="980">
                  <c:v>28.18964997640671</c:v>
                </c:pt>
                <c:pt idx="981">
                  <c:v>28.22331907616339</c:v>
                </c:pt>
                <c:pt idx="982">
                  <c:v>28.25698817592009</c:v>
                </c:pt>
                <c:pt idx="983">
                  <c:v>28.29065727567679</c:v>
                </c:pt>
                <c:pt idx="984">
                  <c:v>28.32432637543348</c:v>
                </c:pt>
                <c:pt idx="985">
                  <c:v>28.35799547519017</c:v>
                </c:pt>
                <c:pt idx="986">
                  <c:v>28.39166457494687</c:v>
                </c:pt>
                <c:pt idx="987">
                  <c:v>28.42533367470355</c:v>
                </c:pt>
                <c:pt idx="988">
                  <c:v>28.45900277446025</c:v>
                </c:pt>
                <c:pt idx="989">
                  <c:v>28.49267187421695</c:v>
                </c:pt>
                <c:pt idx="990">
                  <c:v>28.52634097397363</c:v>
                </c:pt>
                <c:pt idx="991">
                  <c:v>28.56001007373032</c:v>
                </c:pt>
                <c:pt idx="992">
                  <c:v>28.59367917348703</c:v>
                </c:pt>
                <c:pt idx="993">
                  <c:v>28.62734827324372</c:v>
                </c:pt>
                <c:pt idx="994">
                  <c:v>28.66101737300041</c:v>
                </c:pt>
                <c:pt idx="995">
                  <c:v>28.69468647275711</c:v>
                </c:pt>
                <c:pt idx="996">
                  <c:v>28.7283555725138</c:v>
                </c:pt>
                <c:pt idx="997">
                  <c:v>28.76202467227048</c:v>
                </c:pt>
                <c:pt idx="998">
                  <c:v>28.79569377202718</c:v>
                </c:pt>
                <c:pt idx="999">
                  <c:v>28.82936287178387</c:v>
                </c:pt>
                <c:pt idx="1000">
                  <c:v>28.86303197154057</c:v>
                </c:pt>
                <c:pt idx="1001">
                  <c:v>28.89670107129727</c:v>
                </c:pt>
                <c:pt idx="1002">
                  <c:v>28.93037017105396</c:v>
                </c:pt>
                <c:pt idx="1003">
                  <c:v>28.96403927081064</c:v>
                </c:pt>
                <c:pt idx="1004">
                  <c:v>28.99770837056734</c:v>
                </c:pt>
                <c:pt idx="1005">
                  <c:v>29.03137747032404</c:v>
                </c:pt>
                <c:pt idx="1006">
                  <c:v>29.06504657008072</c:v>
                </c:pt>
                <c:pt idx="1007">
                  <c:v>29.09871566983742</c:v>
                </c:pt>
                <c:pt idx="1008">
                  <c:v>29.13238476959412</c:v>
                </c:pt>
                <c:pt idx="1009">
                  <c:v>29.16605386935081</c:v>
                </c:pt>
                <c:pt idx="1010">
                  <c:v>29.1997229691075</c:v>
                </c:pt>
                <c:pt idx="1011">
                  <c:v>29.2333920688642</c:v>
                </c:pt>
                <c:pt idx="1012">
                  <c:v>29.2670611686209</c:v>
                </c:pt>
                <c:pt idx="1013">
                  <c:v>29.30073026837758</c:v>
                </c:pt>
                <c:pt idx="1014">
                  <c:v>29.33439936813428</c:v>
                </c:pt>
                <c:pt idx="1015">
                  <c:v>29.36806846789097</c:v>
                </c:pt>
                <c:pt idx="1016">
                  <c:v>29.40173756764766</c:v>
                </c:pt>
                <c:pt idx="1017">
                  <c:v>29.43540666740436</c:v>
                </c:pt>
                <c:pt idx="1018">
                  <c:v>29.46907576716105</c:v>
                </c:pt>
                <c:pt idx="1019">
                  <c:v>29.50274486691773</c:v>
                </c:pt>
                <c:pt idx="1020">
                  <c:v>29.53641396667444</c:v>
                </c:pt>
                <c:pt idx="1021">
                  <c:v>29.57008306643113</c:v>
                </c:pt>
                <c:pt idx="1022">
                  <c:v>29.60375216618782</c:v>
                </c:pt>
                <c:pt idx="1023">
                  <c:v>29.63742126594452</c:v>
                </c:pt>
              </c:numCache>
            </c:numRef>
          </c:xVal>
          <c:yVal>
            <c:numRef>
              <c:f>'Rob 1.24.xls'!$S:$S</c:f>
              <c:numCache>
                <c:formatCode>General</c:formatCode>
                <c:ptCount val="1048576"/>
                <c:pt idx="1">
                  <c:v>-0.00341413729321206</c:v>
                </c:pt>
                <c:pt idx="2">
                  <c:v>-0.00361124260313425</c:v>
                </c:pt>
                <c:pt idx="3">
                  <c:v>-0.00391484379944769</c:v>
                </c:pt>
                <c:pt idx="4">
                  <c:v>-0.00411663131612649</c:v>
                </c:pt>
                <c:pt idx="5">
                  <c:v>-0.00424275632060966</c:v>
                </c:pt>
                <c:pt idx="6">
                  <c:v>-0.00431232267868201</c:v>
                </c:pt>
                <c:pt idx="7">
                  <c:v>-0.00433719504760633</c:v>
                </c:pt>
                <c:pt idx="8">
                  <c:v>-0.0043329578017063</c:v>
                </c:pt>
                <c:pt idx="9">
                  <c:v>-0.00433029957900532</c:v>
                </c:pt>
                <c:pt idx="10">
                  <c:v>-0.00437677105297225</c:v>
                </c:pt>
                <c:pt idx="11">
                  <c:v>-0.00452073362624168</c:v>
                </c:pt>
                <c:pt idx="12">
                  <c:v>-0.00478591622748041</c:v>
                </c:pt>
                <c:pt idx="13">
                  <c:v>-0.00515541109510167</c:v>
                </c:pt>
                <c:pt idx="14">
                  <c:v>-0.00557929663347386</c:v>
                </c:pt>
                <c:pt idx="15">
                  <c:v>-0.00600387633899738</c:v>
                </c:pt>
                <c:pt idx="16">
                  <c:v>-0.00640224041656062</c:v>
                </c:pt>
                <c:pt idx="17">
                  <c:v>-0.00678568159160095</c:v>
                </c:pt>
                <c:pt idx="18">
                  <c:v>-0.0069828534932488</c:v>
                </c:pt>
                <c:pt idx="19">
                  <c:v>-0.00719020252704387</c:v>
                </c:pt>
                <c:pt idx="20">
                  <c:v>-0.00764757501491403</c:v>
                </c:pt>
                <c:pt idx="21">
                  <c:v>-0.00815907334688206</c:v>
                </c:pt>
                <c:pt idx="22">
                  <c:v>-0.00868571022425951</c:v>
                </c:pt>
                <c:pt idx="23">
                  <c:v>-0.00915959993202866</c:v>
                </c:pt>
                <c:pt idx="24">
                  <c:v>-0.00951094210324369</c:v>
                </c:pt>
                <c:pt idx="25">
                  <c:v>-0.00969603350295474</c:v>
                </c:pt>
                <c:pt idx="26">
                  <c:v>-0.009712164482972</c:v>
                </c:pt>
                <c:pt idx="27">
                  <c:v>-0.00959422558149675</c:v>
                </c:pt>
                <c:pt idx="28">
                  <c:v>-0.00939927232047709</c:v>
                </c:pt>
                <c:pt idx="29">
                  <c:v>-0.00918722284787625</c:v>
                </c:pt>
                <c:pt idx="30">
                  <c:v>-0.00900370249752804</c:v>
                </c:pt>
                <c:pt idx="31">
                  <c:v>-0.00886797277234446</c:v>
                </c:pt>
                <c:pt idx="32">
                  <c:v>-0.00876894033161488</c:v>
                </c:pt>
                <c:pt idx="33">
                  <c:v>-0.00867154489199817</c:v>
                </c:pt>
                <c:pt idx="34">
                  <c:v>-0.00853371349310327</c:v>
                </c:pt>
                <c:pt idx="35">
                  <c:v>-0.00832604349867511</c:v>
                </c:pt>
                <c:pt idx="36">
                  <c:v>-0.00804788256999547</c:v>
                </c:pt>
                <c:pt idx="37">
                  <c:v>-0.00773059117855446</c:v>
                </c:pt>
                <c:pt idx="38">
                  <c:v>-0.0074254781048984</c:v>
                </c:pt>
                <c:pt idx="39">
                  <c:v>-0.00717910615244051</c:v>
                </c:pt>
                <c:pt idx="40">
                  <c:v>-0.00701034814384976</c:v>
                </c:pt>
                <c:pt idx="41">
                  <c:v>-0.00690974415799593</c:v>
                </c:pt>
                <c:pt idx="42">
                  <c:v>-0.00686226053677141</c:v>
                </c:pt>
                <c:pt idx="43">
                  <c:v>-0.00687122784849284</c:v>
                </c:pt>
                <c:pt idx="44">
                  <c:v>-0.00697116827568332</c:v>
                </c:pt>
                <c:pt idx="45">
                  <c:v>-0.00721061420130151</c:v>
                </c:pt>
                <c:pt idx="46">
                  <c:v>-0.00762201500145739</c:v>
                </c:pt>
                <c:pt idx="47">
                  <c:v>-0.00819300212217836</c:v>
                </c:pt>
                <c:pt idx="48">
                  <c:v>-0.00885554024107784</c:v>
                </c:pt>
                <c:pt idx="49">
                  <c:v>-0.00950598766783105</c:v>
                </c:pt>
                <c:pt idx="50">
                  <c:v>-0.0100378783510135</c:v>
                </c:pt>
                <c:pt idx="51">
                  <c:v>-0.0103807784044771</c:v>
                </c:pt>
                <c:pt idx="52">
                  <c:v>-0.0105164617028275</c:v>
                </c:pt>
                <c:pt idx="53">
                  <c:v>-0.010461827215868</c:v>
                </c:pt>
                <c:pt idx="54">
                  <c:v>-0.0102404622942612</c:v>
                </c:pt>
                <c:pt idx="55">
                  <c:v>-0.00986363196660752</c:v>
                </c:pt>
                <c:pt idx="56">
                  <c:v>-0.00934279424895</c:v>
                </c:pt>
                <c:pt idx="57">
                  <c:v>-0.00871836547402041</c:v>
                </c:pt>
                <c:pt idx="58">
                  <c:v>-0.00806638417234362</c:v>
                </c:pt>
                <c:pt idx="59">
                  <c:v>-0.00747740785324955</c:v>
                </c:pt>
                <c:pt idx="60">
                  <c:v>-0.0070131607705323</c:v>
                </c:pt>
                <c:pt idx="61">
                  <c:v>-0.00683071178047578</c:v>
                </c:pt>
                <c:pt idx="62">
                  <c:v>-0.00667553544035629</c:v>
                </c:pt>
                <c:pt idx="63">
                  <c:v>-0.00641436640011077</c:v>
                </c:pt>
                <c:pt idx="64">
                  <c:v>-0.00616742059212746</c:v>
                </c:pt>
                <c:pt idx="65">
                  <c:v>-0.00590198422890537</c:v>
                </c:pt>
                <c:pt idx="66">
                  <c:v>-0.00563373951605014</c:v>
                </c:pt>
                <c:pt idx="67">
                  <c:v>-0.00541007299263839</c:v>
                </c:pt>
                <c:pt idx="68">
                  <c:v>-0.005276459221221</c:v>
                </c:pt>
                <c:pt idx="69">
                  <c:v>-0.00524360482738778</c:v>
                </c:pt>
                <c:pt idx="70">
                  <c:v>-0.00528493533120517</c:v>
                </c:pt>
                <c:pt idx="71">
                  <c:v>-0.00535527080319273</c:v>
                </c:pt>
                <c:pt idx="72">
                  <c:v>-0.0054256737272383</c:v>
                </c:pt>
                <c:pt idx="73">
                  <c:v>-0.00550830195972779</c:v>
                </c:pt>
                <c:pt idx="74">
                  <c:v>-0.00564821381744356</c:v>
                </c:pt>
                <c:pt idx="75">
                  <c:v>-0.00589237724152241</c:v>
                </c:pt>
                <c:pt idx="76">
                  <c:v>-0.00624799003873835</c:v>
                </c:pt>
                <c:pt idx="77">
                  <c:v>-0.00666831722395235</c:v>
                </c:pt>
                <c:pt idx="78">
                  <c:v>-0.00687754529237031</c:v>
                </c:pt>
                <c:pt idx="79">
                  <c:v>-0.00707105696974124</c:v>
                </c:pt>
                <c:pt idx="80">
                  <c:v>-0.00736911306112489</c:v>
                </c:pt>
                <c:pt idx="81">
                  <c:v>-0.00749804786862656</c:v>
                </c:pt>
                <c:pt idx="82">
                  <c:v>-0.00743389385775465</c:v>
                </c:pt>
                <c:pt idx="83">
                  <c:v>-0.00719429813488214</c:v>
                </c:pt>
                <c:pt idx="84">
                  <c:v>-0.00683334186064586</c:v>
                </c:pt>
                <c:pt idx="85">
                  <c:v>-0.00642543765123848</c:v>
                </c:pt>
                <c:pt idx="86">
                  <c:v>-0.00604228414547976</c:v>
                </c:pt>
                <c:pt idx="87">
                  <c:v>-0.00573241909494581</c:v>
                </c:pt>
                <c:pt idx="88">
                  <c:v>-0.00551510554348483</c:v>
                </c:pt>
                <c:pt idx="89">
                  <c:v>-0.00539042620131073</c:v>
                </c:pt>
                <c:pt idx="90">
                  <c:v>-0.00535251549675051</c:v>
                </c:pt>
                <c:pt idx="91">
                  <c:v>-0.00539805743999376</c:v>
                </c:pt>
                <c:pt idx="92">
                  <c:v>-0.00551893463342323</c:v>
                </c:pt>
                <c:pt idx="93">
                  <c:v>-0.00569534189533501</c:v>
                </c:pt>
                <c:pt idx="94">
                  <c:v>-0.00589537631507569</c:v>
                </c:pt>
                <c:pt idx="95">
                  <c:v>-0.00608821217823838</c:v>
                </c:pt>
                <c:pt idx="96">
                  <c:v>-0.00626658444077286</c:v>
                </c:pt>
                <c:pt idx="97">
                  <c:v>-0.00645880839416385</c:v>
                </c:pt>
                <c:pt idx="98">
                  <c:v>-0.00671337725665945</c:v>
                </c:pt>
                <c:pt idx="99">
                  <c:v>-0.00687719836602899</c:v>
                </c:pt>
                <c:pt idx="100">
                  <c:v>-0.00706893688374577</c:v>
                </c:pt>
                <c:pt idx="101">
                  <c:v>-0.00753076554116266</c:v>
                </c:pt>
                <c:pt idx="102">
                  <c:v>-0.00807074231414639</c:v>
                </c:pt>
                <c:pt idx="103">
                  <c:v>-0.00864634652376611</c:v>
                </c:pt>
                <c:pt idx="104">
                  <c:v>-0.00922341034700799</c:v>
                </c:pt>
                <c:pt idx="105">
                  <c:v>-0.00978041651640947</c:v>
                </c:pt>
                <c:pt idx="106">
                  <c:v>-0.0102974102633847</c:v>
                </c:pt>
                <c:pt idx="107">
                  <c:v>-0.0107507100697261</c:v>
                </c:pt>
                <c:pt idx="108">
                  <c:v>-0.0111151433902618</c:v>
                </c:pt>
                <c:pt idx="109">
                  <c:v>-0.0113779692818729</c:v>
                </c:pt>
                <c:pt idx="110">
                  <c:v>-0.0114718577390618</c:v>
                </c:pt>
                <c:pt idx="111">
                  <c:v>-0.0115436364138354</c:v>
                </c:pt>
                <c:pt idx="112">
                  <c:v>-0.0116325204007965</c:v>
                </c:pt>
                <c:pt idx="113">
                  <c:v>-0.0116676828510398</c:v>
                </c:pt>
                <c:pt idx="114">
                  <c:v>-0.0116658054085927</c:v>
                </c:pt>
                <c:pt idx="115">
                  <c:v>-0.011634862557558</c:v>
                </c:pt>
                <c:pt idx="116">
                  <c:v>-0.0115907714938623</c:v>
                </c:pt>
                <c:pt idx="117">
                  <c:v>-0.0115657159475347</c:v>
                </c:pt>
                <c:pt idx="118">
                  <c:v>-0.0116093387424645</c:v>
                </c:pt>
                <c:pt idx="119">
                  <c:v>-0.0117720764797874</c:v>
                </c:pt>
                <c:pt idx="120">
                  <c:v>-0.0120778181762984</c:v>
                </c:pt>
                <c:pt idx="121">
                  <c:v>-0.0125119854248236</c:v>
                </c:pt>
                <c:pt idx="122">
                  <c:v>-0.0130265504734212</c:v>
                </c:pt>
                <c:pt idx="123">
                  <c:v>-0.0135612705975635</c:v>
                </c:pt>
                <c:pt idx="124">
                  <c:v>-0.0140667121146756</c:v>
                </c:pt>
                <c:pt idx="125">
                  <c:v>-0.0145136310107247</c:v>
                </c:pt>
                <c:pt idx="126">
                  <c:v>-0.0148815751500667</c:v>
                </c:pt>
                <c:pt idx="127">
                  <c:v>-0.0151431744732092</c:v>
                </c:pt>
                <c:pt idx="128">
                  <c:v>-0.0152642403140454</c:v>
                </c:pt>
                <c:pt idx="129">
                  <c:v>-0.0152151598234326</c:v>
                </c:pt>
                <c:pt idx="130">
                  <c:v>-0.0149955310683413</c:v>
                </c:pt>
                <c:pt idx="131">
                  <c:v>-0.0146446810470638</c:v>
                </c:pt>
                <c:pt idx="132">
                  <c:v>-0.0142304812809194</c:v>
                </c:pt>
                <c:pt idx="133">
                  <c:v>-0.0138269115222041</c:v>
                </c:pt>
                <c:pt idx="134">
                  <c:v>-0.0134947417489281</c:v>
                </c:pt>
                <c:pt idx="135">
                  <c:v>-0.0132747103865262</c:v>
                </c:pt>
                <c:pt idx="136">
                  <c:v>-0.0131923831026338</c:v>
                </c:pt>
                <c:pt idx="137">
                  <c:v>-0.0132627174636921</c:v>
                </c:pt>
                <c:pt idx="138">
                  <c:v>-0.0134785621655846</c:v>
                </c:pt>
                <c:pt idx="139">
                  <c:v>-0.013790244000733</c:v>
                </c:pt>
                <c:pt idx="140">
                  <c:v>-0.0140985274325859</c:v>
                </c:pt>
                <c:pt idx="141">
                  <c:v>-0.0142750933641377</c:v>
                </c:pt>
                <c:pt idx="142">
                  <c:v>-0.0142159983301512</c:v>
                </c:pt>
                <c:pt idx="143">
                  <c:v>-0.0138964026555358</c:v>
                </c:pt>
                <c:pt idx="144">
                  <c:v>-0.0133829980692839</c:v>
                </c:pt>
                <c:pt idx="145">
                  <c:v>-0.0127958004946016</c:v>
                </c:pt>
                <c:pt idx="146">
                  <c:v>-0.0122454066242821</c:v>
                </c:pt>
                <c:pt idx="147">
                  <c:v>-0.0117891236266097</c:v>
                </c:pt>
                <c:pt idx="148">
                  <c:v>-0.0114280257696408</c:v>
                </c:pt>
                <c:pt idx="149">
                  <c:v>-0.0112728105749694</c:v>
                </c:pt>
                <c:pt idx="150">
                  <c:v>-0.0111268233422762</c:v>
                </c:pt>
                <c:pt idx="151">
                  <c:v>-0.0108426679119701</c:v>
                </c:pt>
                <c:pt idx="152">
                  <c:v>-0.010542588557522</c:v>
                </c:pt>
                <c:pt idx="153">
                  <c:v>-0.0102085970912497</c:v>
                </c:pt>
                <c:pt idx="154">
                  <c:v>-0.00982825161494718</c:v>
                </c:pt>
                <c:pt idx="155">
                  <c:v>-0.00938870310382223</c:v>
                </c:pt>
                <c:pt idx="156">
                  <c:v>-0.00887438084815582</c:v>
                </c:pt>
                <c:pt idx="157">
                  <c:v>-0.00827933661070153</c:v>
                </c:pt>
                <c:pt idx="158">
                  <c:v>-0.00762544256997364</c:v>
                </c:pt>
                <c:pt idx="159">
                  <c:v>-0.00697175975407208</c:v>
                </c:pt>
                <c:pt idx="160">
                  <c:v>-0.0066715160947624</c:v>
                </c:pt>
                <c:pt idx="161">
                  <c:v>-0.00640361413374922</c:v>
                </c:pt>
                <c:pt idx="162">
                  <c:v>-0.00599803946275894</c:v>
                </c:pt>
                <c:pt idx="163">
                  <c:v>-0.0057914672633989</c:v>
                </c:pt>
                <c:pt idx="164">
                  <c:v>-0.0057671544663509</c:v>
                </c:pt>
                <c:pt idx="165">
                  <c:v>-0.00586145480187404</c:v>
                </c:pt>
                <c:pt idx="166">
                  <c:v>-0.00598218363665294</c:v>
                </c:pt>
                <c:pt idx="167">
                  <c:v>-0.00603786365738444</c:v>
                </c:pt>
                <c:pt idx="168">
                  <c:v>-0.00595657086584676</c:v>
                </c:pt>
                <c:pt idx="169">
                  <c:v>-0.00570581397449026</c:v>
                </c:pt>
                <c:pt idx="170">
                  <c:v>-0.00530538735456202</c:v>
                </c:pt>
                <c:pt idx="171">
                  <c:v>-0.00482229244606152</c:v>
                </c:pt>
                <c:pt idx="172">
                  <c:v>-0.00435140326407481</c:v>
                </c:pt>
                <c:pt idx="173">
                  <c:v>-0.00398213179608664</c:v>
                </c:pt>
                <c:pt idx="174">
                  <c:v>-0.00376506805455681</c:v>
                </c:pt>
                <c:pt idx="175">
                  <c:v>-0.00369325449629237</c:v>
                </c:pt>
                <c:pt idx="176">
                  <c:v>-0.00371898271021534</c:v>
                </c:pt>
                <c:pt idx="177">
                  <c:v>-0.00378390388408087</c:v>
                </c:pt>
                <c:pt idx="178">
                  <c:v>-0.00384229924847805</c:v>
                </c:pt>
                <c:pt idx="179">
                  <c:v>-0.00386566163049935</c:v>
                </c:pt>
                <c:pt idx="180">
                  <c:v>-0.00382765267111548</c:v>
                </c:pt>
                <c:pt idx="181">
                  <c:v>-0.00370237633192254</c:v>
                </c:pt>
                <c:pt idx="182">
                  <c:v>-0.00347461881391088</c:v>
                </c:pt>
                <c:pt idx="183">
                  <c:v>-0.00316869436407543</c:v>
                </c:pt>
                <c:pt idx="184">
                  <c:v>-0.00285783825844654</c:v>
                </c:pt>
                <c:pt idx="185">
                  <c:v>-0.0026515485096969</c:v>
                </c:pt>
                <c:pt idx="186">
                  <c:v>-0.00265478393917926</c:v>
                </c:pt>
                <c:pt idx="187">
                  <c:v>-0.00292082302613552</c:v>
                </c:pt>
                <c:pt idx="188">
                  <c:v>-0.00342325791469824</c:v>
                </c:pt>
                <c:pt idx="189">
                  <c:v>-0.00405641136332564</c:v>
                </c:pt>
                <c:pt idx="190">
                  <c:v>-0.00466744234163273</c:v>
                </c:pt>
                <c:pt idx="191">
                  <c:v>-0.00511417415470768</c:v>
                </c:pt>
                <c:pt idx="192">
                  <c:v>-0.00531550464164885</c:v>
                </c:pt>
                <c:pt idx="193">
                  <c:v>-0.00527757377256208</c:v>
                </c:pt>
                <c:pt idx="194">
                  <c:v>-0.00508491203762891</c:v>
                </c:pt>
                <c:pt idx="195">
                  <c:v>-0.00485843954020862</c:v>
                </c:pt>
                <c:pt idx="196">
                  <c:v>-0.00470806636454881</c:v>
                </c:pt>
                <c:pt idx="197">
                  <c:v>-0.0046967751478189</c:v>
                </c:pt>
                <c:pt idx="198">
                  <c:v>-0.00483099040624696</c:v>
                </c:pt>
                <c:pt idx="199">
                  <c:v>-0.00507689281278515</c:v>
                </c:pt>
                <c:pt idx="200">
                  <c:v>-0.00538788026509803</c:v>
                </c:pt>
                <c:pt idx="201">
                  <c:v>-0.00572575172154925</c:v>
                </c:pt>
                <c:pt idx="202">
                  <c:v>-0.00606629895983622</c:v>
                </c:pt>
                <c:pt idx="203">
                  <c:v>-0.0063939536178116</c:v>
                </c:pt>
                <c:pt idx="204">
                  <c:v>-0.00669463239548852</c:v>
                </c:pt>
                <c:pt idx="205">
                  <c:v>-0.00695269665470206</c:v>
                </c:pt>
                <c:pt idx="206">
                  <c:v>-0.0071501908172549</c:v>
                </c:pt>
                <c:pt idx="207">
                  <c:v>-0.00726409835360805</c:v>
                </c:pt>
                <c:pt idx="208">
                  <c:v>-0.00727271927180241</c:v>
                </c:pt>
                <c:pt idx="209">
                  <c:v>-0.00716754424192657</c:v>
                </c:pt>
                <c:pt idx="210">
                  <c:v>-0.00696831950930831</c:v>
                </c:pt>
                <c:pt idx="211">
                  <c:v>-0.00684910544136981</c:v>
                </c:pt>
                <c:pt idx="212">
                  <c:v>-0.00672820031976666</c:v>
                </c:pt>
                <c:pt idx="213">
                  <c:v>-0.00651768463648307</c:v>
                </c:pt>
                <c:pt idx="214">
                  <c:v>-0.00639304102527192</c:v>
                </c:pt>
                <c:pt idx="215">
                  <c:v>-0.00636511835465189</c:v>
                </c:pt>
                <c:pt idx="216">
                  <c:v>-0.00639935543862954</c:v>
                </c:pt>
                <c:pt idx="217">
                  <c:v>-0.00646086735816708</c:v>
                </c:pt>
                <c:pt idx="218">
                  <c:v>-0.00655783685765536</c:v>
                </c:pt>
                <c:pt idx="219">
                  <c:v>-0.00675342044074607</c:v>
                </c:pt>
                <c:pt idx="220">
                  <c:v>-0.00691170082369886</c:v>
                </c:pt>
                <c:pt idx="221">
                  <c:v>-0.00711807062742536</c:v>
                </c:pt>
                <c:pt idx="222">
                  <c:v>-0.00766489399514653</c:v>
                </c:pt>
                <c:pt idx="223">
                  <c:v>-0.00832177758060006</c:v>
                </c:pt>
                <c:pt idx="224">
                  <c:v>-0.00896111286377556</c:v>
                </c:pt>
                <c:pt idx="225">
                  <c:v>-0.00947071494846672</c:v>
                </c:pt>
                <c:pt idx="226">
                  <c:v>-0.00980186520444562</c:v>
                </c:pt>
                <c:pt idx="227">
                  <c:v>-0.00997699058844222</c:v>
                </c:pt>
                <c:pt idx="228">
                  <c:v>-0.0100588561229505</c:v>
                </c:pt>
                <c:pt idx="229">
                  <c:v>-0.0101148690853144</c:v>
                </c:pt>
                <c:pt idx="230">
                  <c:v>-0.0101944448398405</c:v>
                </c:pt>
                <c:pt idx="231">
                  <c:v>-0.0103214300483872</c:v>
                </c:pt>
                <c:pt idx="232">
                  <c:v>-0.0104930139216454</c:v>
                </c:pt>
                <c:pt idx="233">
                  <c:v>-0.0106814369472748</c:v>
                </c:pt>
                <c:pt idx="234">
                  <c:v>-0.0108462539652027</c:v>
                </c:pt>
                <c:pt idx="235">
                  <c:v>-0.0109515979621028</c:v>
                </c:pt>
                <c:pt idx="236">
                  <c:v>-0.0109840593485576</c:v>
                </c:pt>
                <c:pt idx="237">
                  <c:v>-0.0109560064820841</c:v>
                </c:pt>
                <c:pt idx="238">
                  <c:v>-0.0108947045283942</c:v>
                </c:pt>
                <c:pt idx="239">
                  <c:v>-0.0108184327914382</c:v>
                </c:pt>
                <c:pt idx="240">
                  <c:v>-0.0107241406558651</c:v>
                </c:pt>
                <c:pt idx="241">
                  <c:v>-0.0105962465399599</c:v>
                </c:pt>
                <c:pt idx="242">
                  <c:v>-0.0104275089882433</c:v>
                </c:pt>
                <c:pt idx="243">
                  <c:v>-0.0103312919068863</c:v>
                </c:pt>
                <c:pt idx="244">
                  <c:v>-0.0101337189980402</c:v>
                </c:pt>
                <c:pt idx="245">
                  <c:v>-0.00996271591768612</c:v>
                </c:pt>
                <c:pt idx="246">
                  <c:v>-0.00985529487532316</c:v>
                </c:pt>
                <c:pt idx="247">
                  <c:v>-0.00982702816188949</c:v>
                </c:pt>
                <c:pt idx="248">
                  <c:v>-0.00986556252745223</c:v>
                </c:pt>
                <c:pt idx="249">
                  <c:v>-0.00993613477165587</c:v>
                </c:pt>
                <c:pt idx="250">
                  <c:v>-0.0100002892454474</c:v>
                </c:pt>
                <c:pt idx="251">
                  <c:v>-0.0100322395604911</c:v>
                </c:pt>
                <c:pt idx="252">
                  <c:v>-0.0100307609032008</c:v>
                </c:pt>
                <c:pt idx="253">
                  <c:v>-0.0100138567837515</c:v>
                </c:pt>
                <c:pt idx="254">
                  <c:v>-0.0100127963316075</c:v>
                </c:pt>
                <c:pt idx="255">
                  <c:v>-0.0100618773249186</c:v>
                </c:pt>
                <c:pt idx="256">
                  <c:v>-0.0101840018620862</c:v>
                </c:pt>
                <c:pt idx="257">
                  <c:v>-0.0103814852026479</c:v>
                </c:pt>
                <c:pt idx="258">
                  <c:v>-0.0106307251105247</c:v>
                </c:pt>
                <c:pt idx="259">
                  <c:v>-0.010883623897991</c:v>
                </c:pt>
                <c:pt idx="260">
                  <c:v>-0.011077103327176</c:v>
                </c:pt>
                <c:pt idx="261">
                  <c:v>-0.0111546964330436</c:v>
                </c:pt>
                <c:pt idx="262">
                  <c:v>-0.011080461497811</c:v>
                </c:pt>
                <c:pt idx="263">
                  <c:v>-0.0108467116221094</c:v>
                </c:pt>
                <c:pt idx="264">
                  <c:v>-0.0104774218296524</c:v>
                </c:pt>
                <c:pt idx="265">
                  <c:v>-0.0100256044632512</c:v>
                </c:pt>
                <c:pt idx="266">
                  <c:v>-0.00956474373034003</c:v>
                </c:pt>
                <c:pt idx="267">
                  <c:v>-0.00916890022836941</c:v>
                </c:pt>
                <c:pt idx="268">
                  <c:v>-0.00888031832387805</c:v>
                </c:pt>
                <c:pt idx="269">
                  <c:v>-0.00868386785238584</c:v>
                </c:pt>
                <c:pt idx="270">
                  <c:v>-0.00851355168526664</c:v>
                </c:pt>
                <c:pt idx="271">
                  <c:v>-0.0082860547464103</c:v>
                </c:pt>
                <c:pt idx="272">
                  <c:v>-0.00795166929781369</c:v>
                </c:pt>
                <c:pt idx="273">
                  <c:v>-0.00752005938260302</c:v>
                </c:pt>
                <c:pt idx="274">
                  <c:v>-0.00705078584045189</c:v>
                </c:pt>
                <c:pt idx="275">
                  <c:v>-0.00682512191226654</c:v>
                </c:pt>
                <c:pt idx="276">
                  <c:v>-0.00661578573241561</c:v>
                </c:pt>
                <c:pt idx="277">
                  <c:v>-0.00626548788012811</c:v>
                </c:pt>
                <c:pt idx="278">
                  <c:v>-0.00602074981205803</c:v>
                </c:pt>
                <c:pt idx="279">
                  <c:v>-0.00587391358091204</c:v>
                </c:pt>
                <c:pt idx="280">
                  <c:v>-0.00579626505238586</c:v>
                </c:pt>
                <c:pt idx="281">
                  <c:v>-0.00574805891048189</c:v>
                </c:pt>
                <c:pt idx="282">
                  <c:v>-0.00568813389368799</c:v>
                </c:pt>
                <c:pt idx="283">
                  <c:v>-0.00558620437259898</c:v>
                </c:pt>
                <c:pt idx="284">
                  <c:v>-0.00543255344333432</c:v>
                </c:pt>
                <c:pt idx="285">
                  <c:v>-0.00523273516746558</c:v>
                </c:pt>
                <c:pt idx="286">
                  <c:v>-0.00500271173114798</c:v>
                </c:pt>
                <c:pt idx="287">
                  <c:v>-0.00476675574694268</c:v>
                </c:pt>
                <c:pt idx="288">
                  <c:v>-0.0045584591837604</c:v>
                </c:pt>
                <c:pt idx="289">
                  <c:v>-0.00441641089034808</c:v>
                </c:pt>
                <c:pt idx="290">
                  <c:v>-0.00437138280649344</c:v>
                </c:pt>
                <c:pt idx="291">
                  <c:v>-0.00443117768470942</c:v>
                </c:pt>
                <c:pt idx="292">
                  <c:v>-0.00456875919737487</c:v>
                </c:pt>
                <c:pt idx="293">
                  <c:v>-0.00473122709526873</c:v>
                </c:pt>
                <c:pt idx="294">
                  <c:v>-0.00486164365249126</c:v>
                </c:pt>
                <c:pt idx="295">
                  <c:v>-0.0049281858802804</c:v>
                </c:pt>
                <c:pt idx="296">
                  <c:v>-0.00493722184366845</c:v>
                </c:pt>
                <c:pt idx="297">
                  <c:v>-0.00492354359444223</c:v>
                </c:pt>
                <c:pt idx="298">
                  <c:v>-0.0049229494154484</c:v>
                </c:pt>
                <c:pt idx="299">
                  <c:v>-0.00493869291240162</c:v>
                </c:pt>
                <c:pt idx="300">
                  <c:v>-0.00494102254621213</c:v>
                </c:pt>
                <c:pt idx="301">
                  <c:v>-0.004891744239913</c:v>
                </c:pt>
                <c:pt idx="302">
                  <c:v>-0.00477711519179769</c:v>
                </c:pt>
                <c:pt idx="303">
                  <c:v>-0.00462285639270683</c:v>
                </c:pt>
                <c:pt idx="304">
                  <c:v>-0.00448284697089177</c:v>
                </c:pt>
                <c:pt idx="305">
                  <c:v>-0.00440605778003404</c:v>
                </c:pt>
                <c:pt idx="306">
                  <c:v>-0.00441224199405159</c:v>
                </c:pt>
                <c:pt idx="307">
                  <c:v>-0.00447943069044805</c:v>
                </c:pt>
                <c:pt idx="308">
                  <c:v>-0.00455698065734577</c:v>
                </c:pt>
                <c:pt idx="309">
                  <c:v>-0.00459136496393888</c:v>
                </c:pt>
                <c:pt idx="310">
                  <c:v>-0.00455906984256413</c:v>
                </c:pt>
                <c:pt idx="311">
                  <c:v>-0.00447844522964049</c:v>
                </c:pt>
                <c:pt idx="312">
                  <c:v>-0.00440822636584822</c:v>
                </c:pt>
                <c:pt idx="313">
                  <c:v>-0.00441862215695786</c:v>
                </c:pt>
                <c:pt idx="314">
                  <c:v>-0.00455212821789353</c:v>
                </c:pt>
                <c:pt idx="315">
                  <c:v>-0.00479532008380163</c:v>
                </c:pt>
                <c:pt idx="316">
                  <c:v>-0.00507856766115844</c:v>
                </c:pt>
                <c:pt idx="317">
                  <c:v>-0.00529681060351731</c:v>
                </c:pt>
                <c:pt idx="318">
                  <c:v>-0.00534723809261181</c:v>
                </c:pt>
                <c:pt idx="319">
                  <c:v>-0.00516491050479558</c:v>
                </c:pt>
                <c:pt idx="320">
                  <c:v>-0.00474562296664534</c:v>
                </c:pt>
                <c:pt idx="321">
                  <c:v>-0.0041461045308805</c:v>
                </c:pt>
                <c:pt idx="322">
                  <c:v>-0.00346812533020477</c:v>
                </c:pt>
                <c:pt idx="323">
                  <c:v>-0.00282515927270297</c:v>
                </c:pt>
                <c:pt idx="324">
                  <c:v>-0.0023018966477923</c:v>
                </c:pt>
                <c:pt idx="325">
                  <c:v>-0.00209613780986041</c:v>
                </c:pt>
                <c:pt idx="326">
                  <c:v>-0.00192562840323705</c:v>
                </c:pt>
                <c:pt idx="327">
                  <c:v>-0.00166791251620267</c:v>
                </c:pt>
                <c:pt idx="328">
                  <c:v>-0.00146707050988607</c:v>
                </c:pt>
                <c:pt idx="329">
                  <c:v>-0.00126895567096367</c:v>
                </c:pt>
                <c:pt idx="330">
                  <c:v>-0.00104746635635599</c:v>
                </c:pt>
                <c:pt idx="331">
                  <c:v>-0.000811698046535263</c:v>
                </c:pt>
                <c:pt idx="332">
                  <c:v>-0.000589523558269394</c:v>
                </c:pt>
                <c:pt idx="333">
                  <c:v>-0.000409794833390169</c:v>
                </c:pt>
                <c:pt idx="334">
                  <c:v>-0.000272877459358865</c:v>
                </c:pt>
                <c:pt idx="335">
                  <c:v>-0.000136273418025451</c:v>
                </c:pt>
                <c:pt idx="336">
                  <c:v>7.42218855476279E-5</c:v>
                </c:pt>
                <c:pt idx="337">
                  <c:v>0.000422754625153875</c:v>
                </c:pt>
                <c:pt idx="338">
                  <c:v>0.000932667300944041</c:v>
                </c:pt>
                <c:pt idx="339">
                  <c:v>0.00157002215997616</c:v>
                </c:pt>
                <c:pt idx="340">
                  <c:v>0.00226130490094495</c:v>
                </c:pt>
                <c:pt idx="341">
                  <c:v>0.00260087005998382</c:v>
                </c:pt>
                <c:pt idx="342">
                  <c:v>0.00292334111338086</c:v>
                </c:pt>
                <c:pt idx="343">
                  <c:v>0.00348806812969559</c:v>
                </c:pt>
                <c:pt idx="344">
                  <c:v>0.00390444374210173</c:v>
                </c:pt>
                <c:pt idx="345">
                  <c:v>0.0041431831932258</c:v>
                </c:pt>
                <c:pt idx="346">
                  <c:v>0.00419719115245979</c:v>
                </c:pt>
                <c:pt idx="347">
                  <c:v>0.00409341655308511</c:v>
                </c:pt>
                <c:pt idx="348">
                  <c:v>0.00390205445834678</c:v>
                </c:pt>
                <c:pt idx="349">
                  <c:v>0.00372590971633556</c:v>
                </c:pt>
                <c:pt idx="350">
                  <c:v>0.0036764525289475</c:v>
                </c:pt>
                <c:pt idx="351">
                  <c:v>0.00384268343400115</c:v>
                </c:pt>
                <c:pt idx="352">
                  <c:v>0.00426759201367943</c:v>
                </c:pt>
                <c:pt idx="353">
                  <c:v>0.00493944494130326</c:v>
                </c:pt>
                <c:pt idx="354">
                  <c:v>0.00582405615953066</c:v>
                </c:pt>
                <c:pt idx="355">
                  <c:v>0.00689726729442812</c:v>
                </c:pt>
                <c:pt idx="356">
                  <c:v>0.00817197200902118</c:v>
                </c:pt>
                <c:pt idx="357">
                  <c:v>0.00969096697862331</c:v>
                </c:pt>
                <c:pt idx="358">
                  <c:v>0.011500728960388</c:v>
                </c:pt>
                <c:pt idx="359">
                  <c:v>0.0136320328748916</c:v>
                </c:pt>
                <c:pt idx="360">
                  <c:v>0.0161077825225466</c:v>
                </c:pt>
                <c:pt idx="361">
                  <c:v>0.0189746740431785</c:v>
                </c:pt>
                <c:pt idx="362">
                  <c:v>0.0205834634477185</c:v>
                </c:pt>
                <c:pt idx="363">
                  <c:v>0.0223315881515324</c:v>
                </c:pt>
                <c:pt idx="364">
                  <c:v>0.0263352269315746</c:v>
                </c:pt>
                <c:pt idx="365">
                  <c:v>0.0311925688633061</c:v>
                </c:pt>
                <c:pt idx="366">
                  <c:v>0.0371493000798132</c:v>
                </c:pt>
                <c:pt idx="367">
                  <c:v>0.0406256150547025</c:v>
                </c:pt>
                <c:pt idx="368">
                  <c:v>0.0444840189918389</c:v>
                </c:pt>
                <c:pt idx="369">
                  <c:v>0.0487655169857238</c:v>
                </c:pt>
                <c:pt idx="370">
                  <c:v>0.0535138719030817</c:v>
                </c:pt>
                <c:pt idx="371">
                  <c:v>0.0587758799659523</c:v>
                </c:pt>
                <c:pt idx="372">
                  <c:v>0.0646015743849292</c:v>
                </c:pt>
                <c:pt idx="373">
                  <c:v>0.0710436819176797</c:v>
                </c:pt>
                <c:pt idx="374">
                  <c:v>0.0781574129295489</c:v>
                </c:pt>
                <c:pt idx="375">
                  <c:v>0.0859992115618115</c:v>
                </c:pt>
                <c:pt idx="376">
                  <c:v>0.0946239526228844</c:v>
                </c:pt>
                <c:pt idx="377">
                  <c:v>0.104083542649933</c:v>
                </c:pt>
                <c:pt idx="378">
                  <c:v>0.114425747650301</c:v>
                </c:pt>
                <c:pt idx="379">
                  <c:v>0.125690781089621</c:v>
                </c:pt>
                <c:pt idx="380">
                  <c:v>0.137911173300855</c:v>
                </c:pt>
                <c:pt idx="381">
                  <c:v>0.151110868863212</c:v>
                </c:pt>
                <c:pt idx="382">
                  <c:v>0.165305367722732</c:v>
                </c:pt>
                <c:pt idx="383">
                  <c:v>0.180503288675721</c:v>
                </c:pt>
                <c:pt idx="384">
                  <c:v>0.196707977515599</c:v>
                </c:pt>
                <c:pt idx="385">
                  <c:v>0.213917386241906</c:v>
                </c:pt>
                <c:pt idx="386">
                  <c:v>0.232125410965747</c:v>
                </c:pt>
                <c:pt idx="387">
                  <c:v>0.251321822942534</c:v>
                </c:pt>
                <c:pt idx="388">
                  <c:v>0.271491899823807</c:v>
                </c:pt>
                <c:pt idx="389">
                  <c:v>0.292615167752071</c:v>
                </c:pt>
                <c:pt idx="390">
                  <c:v>0.314663064891592</c:v>
                </c:pt>
                <c:pt idx="391">
                  <c:v>0.337598135227761</c:v>
                </c:pt>
                <c:pt idx="392">
                  <c:v>0.361371715848263</c:v>
                </c:pt>
                <c:pt idx="393">
                  <c:v>0.385924432291426</c:v>
                </c:pt>
                <c:pt idx="394">
                  <c:v>0.411185576170788</c:v>
                </c:pt>
                <c:pt idx="395">
                  <c:v>0.437073481596994</c:v>
                </c:pt>
                <c:pt idx="396">
                  <c:v>0.463497513052021</c:v>
                </c:pt>
                <c:pt idx="397">
                  <c:v>0.490359972445011</c:v>
                </c:pt>
                <c:pt idx="398">
                  <c:v>0.51755732937423</c:v>
                </c:pt>
                <c:pt idx="399">
                  <c:v>0.544982779436579</c:v>
                </c:pt>
                <c:pt idx="400">
                  <c:v>0.572527199699995</c:v>
                </c:pt>
                <c:pt idx="401">
                  <c:v>0.600080547402754</c:v>
                </c:pt>
                <c:pt idx="402">
                  <c:v>0.62753260793393</c:v>
                </c:pt>
                <c:pt idx="403">
                  <c:v>0.654772271064168</c:v>
                </c:pt>
                <c:pt idx="404">
                  <c:v>0.681687999548666</c:v>
                </c:pt>
                <c:pt idx="405">
                  <c:v>0.708168105915915</c:v>
                </c:pt>
                <c:pt idx="406">
                  <c:v>0.734099507473517</c:v>
                </c:pt>
                <c:pt idx="407">
                  <c:v>0.759368582523799</c:v>
                </c:pt>
                <c:pt idx="408">
                  <c:v>0.783863459325387</c:v>
                </c:pt>
                <c:pt idx="409">
                  <c:v>0.807473914421518</c:v>
                </c:pt>
                <c:pt idx="410">
                  <c:v>0.830092474952715</c:v>
                </c:pt>
                <c:pt idx="411">
                  <c:v>0.851616286936521</c:v>
                </c:pt>
                <c:pt idx="412">
                  <c:v>0.871949114960291</c:v>
                </c:pt>
                <c:pt idx="413">
                  <c:v>0.891001940661421</c:v>
                </c:pt>
                <c:pt idx="414">
                  <c:v>0.908694580475739</c:v>
                </c:pt>
                <c:pt idx="415">
                  <c:v>0.924955475770211</c:v>
                </c:pt>
                <c:pt idx="416">
                  <c:v>0.939721990638751</c:v>
                </c:pt>
                <c:pt idx="417">
                  <c:v>0.95294157642417</c:v>
                </c:pt>
                <c:pt idx="418">
                  <c:v>0.964572000107138</c:v>
                </c:pt>
                <c:pt idx="419">
                  <c:v>0.974581248090073</c:v>
                </c:pt>
                <c:pt idx="420">
                  <c:v>0.982946642037194</c:v>
                </c:pt>
                <c:pt idx="421">
                  <c:v>0.989654900336421</c:v>
                </c:pt>
                <c:pt idx="422">
                  <c:v>0.994702903411208</c:v>
                </c:pt>
                <c:pt idx="423">
                  <c:v>0.998097429596383</c:v>
                </c:pt>
                <c:pt idx="424">
                  <c:v>0.999854703548861</c:v>
                </c:pt>
                <c:pt idx="425">
                  <c:v>0.99856751099178</c:v>
                </c:pt>
                <c:pt idx="426">
                  <c:v>0.995601303792813</c:v>
                </c:pt>
                <c:pt idx="427">
                  <c:v>0.991153466376864</c:v>
                </c:pt>
                <c:pt idx="428">
                  <c:v>0.985284518808778</c:v>
                </c:pt>
                <c:pt idx="429">
                  <c:v>0.978062532249328</c:v>
                </c:pt>
                <c:pt idx="430">
                  <c:v>0.969561300505186</c:v>
                </c:pt>
                <c:pt idx="431">
                  <c:v>0.959859118130314</c:v>
                </c:pt>
                <c:pt idx="432">
                  <c:v>0.949037445209164</c:v>
                </c:pt>
                <c:pt idx="433">
                  <c:v>0.937179933777499</c:v>
                </c:pt>
                <c:pt idx="434">
                  <c:v>0.924369873199153</c:v>
                </c:pt>
                <c:pt idx="435">
                  <c:v>0.910687769373082</c:v>
                </c:pt>
                <c:pt idx="436">
                  <c:v>0.896210670703489</c:v>
                </c:pt>
                <c:pt idx="437">
                  <c:v>0.881012359479525</c:v>
                </c:pt>
                <c:pt idx="438">
                  <c:v>0.865162366770873</c:v>
                </c:pt>
                <c:pt idx="439">
                  <c:v>0.848726210487089</c:v>
                </c:pt>
                <c:pt idx="440">
                  <c:v>0.831766478926677</c:v>
                </c:pt>
                <c:pt idx="441">
                  <c:v>0.814344833306805</c:v>
                </c:pt>
                <c:pt idx="442">
                  <c:v>0.796522665529839</c:v>
                </c:pt>
                <c:pt idx="443">
                  <c:v>0.778361877677494</c:v>
                </c:pt>
                <c:pt idx="444">
                  <c:v>0.75992523520206</c:v>
                </c:pt>
                <c:pt idx="445">
                  <c:v>0.741276521331844</c:v>
                </c:pt>
                <c:pt idx="446">
                  <c:v>0.722479458546344</c:v>
                </c:pt>
                <c:pt idx="447">
                  <c:v>0.703595876892064</c:v>
                </c:pt>
                <c:pt idx="448">
                  <c:v>0.684686102730432</c:v>
                </c:pt>
                <c:pt idx="449">
                  <c:v>0.665805866433245</c:v>
                </c:pt>
                <c:pt idx="450">
                  <c:v>0.647004960664543</c:v>
                </c:pt>
                <c:pt idx="451">
                  <c:v>0.628328198179993</c:v>
                </c:pt>
                <c:pt idx="452">
                  <c:v>0.609814478057071</c:v>
                </c:pt>
                <c:pt idx="453">
                  <c:v>0.591496700955563</c:v>
                </c:pt>
                <c:pt idx="454">
                  <c:v>0.573403416052351</c:v>
                </c:pt>
                <c:pt idx="455">
                  <c:v>0.555559931040004</c:v>
                </c:pt>
                <c:pt idx="456">
                  <c:v>0.537988419428435</c:v>
                </c:pt>
                <c:pt idx="457">
                  <c:v>0.520709239409917</c:v>
                </c:pt>
                <c:pt idx="458">
                  <c:v>0.503743069039243</c:v>
                </c:pt>
                <c:pt idx="459">
                  <c:v>0.487106784391944</c:v>
                </c:pt>
                <c:pt idx="460">
                  <c:v>0.470817200213526</c:v>
                </c:pt>
                <c:pt idx="461">
                  <c:v>0.454889654486523</c:v>
                </c:pt>
                <c:pt idx="462">
                  <c:v>0.439336155464807</c:v>
                </c:pt>
                <c:pt idx="463">
                  <c:v>0.424166636747701</c:v>
                </c:pt>
                <c:pt idx="464">
                  <c:v>0.409388834292078</c:v>
                </c:pt>
                <c:pt idx="465">
                  <c:v>0.395008396180978</c:v>
                </c:pt>
                <c:pt idx="466">
                  <c:v>0.3810298783262</c:v>
                </c:pt>
                <c:pt idx="467">
                  <c:v>0.367457036013852</c:v>
                </c:pt>
                <c:pt idx="468">
                  <c:v>0.35429288135036</c:v>
                </c:pt>
                <c:pt idx="469">
                  <c:v>0.341539805066159</c:v>
                </c:pt>
                <c:pt idx="470">
                  <c:v>0.329198912481879</c:v>
                </c:pt>
                <c:pt idx="471">
                  <c:v>0.317270189725358</c:v>
                </c:pt>
                <c:pt idx="472">
                  <c:v>0.305750055364532</c:v>
                </c:pt>
                <c:pt idx="473">
                  <c:v>0.294632194468503</c:v>
                </c:pt>
                <c:pt idx="474">
                  <c:v>0.283907084594234</c:v>
                </c:pt>
                <c:pt idx="475">
                  <c:v>0.273562432362006</c:v>
                </c:pt>
                <c:pt idx="476">
                  <c:v>0.263582568172853</c:v>
                </c:pt>
                <c:pt idx="477">
                  <c:v>0.25395247959709</c:v>
                </c:pt>
                <c:pt idx="478">
                  <c:v>0.24465684012776</c:v>
                </c:pt>
                <c:pt idx="479">
                  <c:v>0.235682217384004</c:v>
                </c:pt>
                <c:pt idx="480">
                  <c:v>0.227018141288679</c:v>
                </c:pt>
                <c:pt idx="481">
                  <c:v>0.218657530005944</c:v>
                </c:pt>
                <c:pt idx="482">
                  <c:v>0.210596987252054</c:v>
                </c:pt>
                <c:pt idx="483">
                  <c:v>0.202836601341441</c:v>
                </c:pt>
                <c:pt idx="484">
                  <c:v>0.195379236962271</c:v>
                </c:pt>
                <c:pt idx="485">
                  <c:v>0.188228782774565</c:v>
                </c:pt>
                <c:pt idx="486">
                  <c:v>0.181388747349347</c:v>
                </c:pt>
                <c:pt idx="487">
                  <c:v>0.174860782291396</c:v>
                </c:pt>
                <c:pt idx="488">
                  <c:v>0.168643127936171</c:v>
                </c:pt>
                <c:pt idx="489">
                  <c:v>0.162729617090436</c:v>
                </c:pt>
                <c:pt idx="490">
                  <c:v>0.157109246890468</c:v>
                </c:pt>
                <c:pt idx="491">
                  <c:v>0.151766372567866</c:v>
                </c:pt>
                <c:pt idx="492">
                  <c:v>0.146682018824796</c:v>
                </c:pt>
                <c:pt idx="493">
                  <c:v>0.141835376970143</c:v>
                </c:pt>
                <c:pt idx="494">
                  <c:v>0.137204407581696</c:v>
                </c:pt>
                <c:pt idx="495">
                  <c:v>0.132767573366418</c:v>
                </c:pt>
                <c:pt idx="496">
                  <c:v>0.128505384527139</c:v>
                </c:pt>
                <c:pt idx="497">
                  <c:v>0.124401161068046</c:v>
                </c:pt>
                <c:pt idx="498">
                  <c:v>0.120441047834726</c:v>
                </c:pt>
                <c:pt idx="499">
                  <c:v>0.116614485819195</c:v>
                </c:pt>
                <c:pt idx="500">
                  <c:v>0.112913757252946</c:v>
                </c:pt>
                <c:pt idx="501">
                  <c:v>0.109334165562058</c:v>
                </c:pt>
                <c:pt idx="502">
                  <c:v>0.105872840607994</c:v>
                </c:pt>
                <c:pt idx="503">
                  <c:v>0.102528527647671</c:v>
                </c:pt>
                <c:pt idx="504">
                  <c:v>0.0961926998447527</c:v>
                </c:pt>
                <c:pt idx="505">
                  <c:v>0.093201186741892</c:v>
                </c:pt>
                <c:pt idx="506">
                  <c:v>0.0903254075132312</c:v>
                </c:pt>
                <c:pt idx="507">
                  <c:v>0.087562653961884</c:v>
                </c:pt>
                <c:pt idx="508">
                  <c:v>0.0849089282280976</c:v>
                </c:pt>
                <c:pt idx="509">
                  <c:v>0.0823584557887135</c:v>
                </c:pt>
                <c:pt idx="510">
                  <c:v>0.0799051988112642</c:v>
                </c:pt>
                <c:pt idx="511">
                  <c:v>0.0752604783387235</c:v>
                </c:pt>
                <c:pt idx="512">
                  <c:v>0.0709179425657027</c:v>
                </c:pt>
                <c:pt idx="513">
                  <c:v>0.0688463092531417</c:v>
                </c:pt>
                <c:pt idx="514">
                  <c:v>0.0668357293392747</c:v>
                </c:pt>
                <c:pt idx="515">
                  <c:v>0.0648844219074165</c:v>
                </c:pt>
                <c:pt idx="516">
                  <c:v>0.0629926000079261</c:v>
                </c:pt>
                <c:pt idx="517">
                  <c:v>0.0611613007537207</c:v>
                </c:pt>
                <c:pt idx="518">
                  <c:v>0.0593918514309721</c:v>
                </c:pt>
                <c:pt idx="519">
                  <c:v>0.0560467444282227</c:v>
                </c:pt>
                <c:pt idx="520">
                  <c:v>0.0529637578082965</c:v>
                </c:pt>
                <c:pt idx="521">
                  <c:v>0.0515164168027178</c:v>
                </c:pt>
                <c:pt idx="522">
                  <c:v>0.0501264681045783</c:v>
                </c:pt>
                <c:pt idx="523">
                  <c:v>0.0474921208457788</c:v>
                </c:pt>
                <c:pt idx="524">
                  <c:v>0.0450018027218046</c:v>
                </c:pt>
                <c:pt idx="525">
                  <c:v>0.0425947378465851</c:v>
                </c:pt>
                <c:pt idx="526">
                  <c:v>0.0402288429295043</c:v>
                </c:pt>
                <c:pt idx="527">
                  <c:v>0.0379015030376062</c:v>
                </c:pt>
                <c:pt idx="528">
                  <c:v>0.0356505274611829</c:v>
                </c:pt>
                <c:pt idx="529">
                  <c:v>0.0335359649107105</c:v>
                </c:pt>
                <c:pt idx="530">
                  <c:v>0.0315998724213449</c:v>
                </c:pt>
                <c:pt idx="531">
                  <c:v>0.0298385487148638</c:v>
                </c:pt>
                <c:pt idx="532">
                  <c:v>0.0290115653232415</c:v>
                </c:pt>
                <c:pt idx="533">
                  <c:v>0.0282121632475961</c:v>
                </c:pt>
                <c:pt idx="534">
                  <c:v>0.0266761124752738</c:v>
                </c:pt>
                <c:pt idx="535">
                  <c:v>0.0252094883934462</c:v>
                </c:pt>
                <c:pt idx="536">
                  <c:v>0.0245040092915225</c:v>
                </c:pt>
                <c:pt idx="537">
                  <c:v>0.0238204883876137</c:v>
                </c:pt>
                <c:pt idx="538">
                  <c:v>0.0225324051971167</c:v>
                </c:pt>
                <c:pt idx="539">
                  <c:v>0.0213666346645144</c:v>
                </c:pt>
                <c:pt idx="540">
                  <c:v>0.0203354006196201</c:v>
                </c:pt>
                <c:pt idx="541">
                  <c:v>0.0194393043441898</c:v>
                </c:pt>
                <c:pt idx="542">
                  <c:v>0.0186713473803712</c:v>
                </c:pt>
                <c:pt idx="543">
                  <c:v>0.0180192214099816</c:v>
                </c:pt>
                <c:pt idx="544">
                  <c:v>0.017474807293847</c:v>
                </c:pt>
                <c:pt idx="545">
                  <c:v>0.0170384905348342</c:v>
                </c:pt>
                <c:pt idx="546">
                  <c:v>0.0167237436452358</c:v>
                </c:pt>
                <c:pt idx="547">
                  <c:v>0.0165536549732505</c:v>
                </c:pt>
                <c:pt idx="548">
                  <c:v>0.0165480838611309</c:v>
                </c:pt>
                <c:pt idx="549">
                  <c:v>0.0167015573343093</c:v>
                </c:pt>
                <c:pt idx="550">
                  <c:v>0.0169739254650683</c:v>
                </c:pt>
                <c:pt idx="551">
                  <c:v>0.017303935416805</c:v>
                </c:pt>
                <c:pt idx="552">
                  <c:v>0.0176324743443533</c:v>
                </c:pt>
                <c:pt idx="553">
                  <c:v>0.0179283190410619</c:v>
                </c:pt>
                <c:pt idx="554">
                  <c:v>0.0181881862592673</c:v>
                </c:pt>
                <c:pt idx="555">
                  <c:v>0.0184286601098543</c:v>
                </c:pt>
                <c:pt idx="556">
                  <c:v>0.0186698445371881</c:v>
                </c:pt>
                <c:pt idx="557">
                  <c:v>0.0189278757435701</c:v>
                </c:pt>
                <c:pt idx="558">
                  <c:v>0.0192136068055048</c:v>
                </c:pt>
                <c:pt idx="559">
                  <c:v>0.0195281425763371</c:v>
                </c:pt>
                <c:pt idx="560">
                  <c:v>0.019862826182083</c:v>
                </c:pt>
                <c:pt idx="561">
                  <c:v>0.0201980081915893</c:v>
                </c:pt>
                <c:pt idx="562">
                  <c:v>0.020511639127264</c:v>
                </c:pt>
                <c:pt idx="563">
                  <c:v>0.0206560619949383</c:v>
                </c:pt>
                <c:pt idx="564">
                  <c:v>0.0207918643261883</c:v>
                </c:pt>
                <c:pt idx="565">
                  <c:v>0.0210434988700754</c:v>
                </c:pt>
                <c:pt idx="566">
                  <c:v>0.0212835126934481</c:v>
                </c:pt>
                <c:pt idx="567">
                  <c:v>0.0215344825066408</c:v>
                </c:pt>
                <c:pt idx="568">
                  <c:v>0.0218202535248562</c:v>
                </c:pt>
                <c:pt idx="569">
                  <c:v>0.0221773474441305</c:v>
                </c:pt>
                <c:pt idx="570">
                  <c:v>0.0226720073379878</c:v>
                </c:pt>
                <c:pt idx="571">
                  <c:v>0.0234054069217581</c:v>
                </c:pt>
                <c:pt idx="572">
                  <c:v>0.0244871992191759</c:v>
                </c:pt>
                <c:pt idx="573">
                  <c:v>0.0251835890231843</c:v>
                </c:pt>
                <c:pt idx="574">
                  <c:v>0.0259881160724257</c:v>
                </c:pt>
                <c:pt idx="575">
                  <c:v>0.0279040040266963</c:v>
                </c:pt>
                <c:pt idx="576">
                  <c:v>0.0301551186599305</c:v>
                </c:pt>
                <c:pt idx="577">
                  <c:v>0.0326216483978339</c:v>
                </c:pt>
                <c:pt idx="578">
                  <c:v>0.0351795865273584</c:v>
                </c:pt>
                <c:pt idx="579">
                  <c:v>0.0377171018977728</c:v>
                </c:pt>
                <c:pt idx="580">
                  <c:v>0.038943632193888</c:v>
                </c:pt>
                <c:pt idx="581">
                  <c:v>0.0401224650888096</c:v>
                </c:pt>
                <c:pt idx="582">
                  <c:v>0.0422772695251974</c:v>
                </c:pt>
                <c:pt idx="583">
                  <c:v>0.0440692129995332</c:v>
                </c:pt>
                <c:pt idx="584">
                  <c:v>0.0454172178224619</c:v>
                </c:pt>
                <c:pt idx="585">
                  <c:v>0.0462973027590157</c:v>
                </c:pt>
                <c:pt idx="586">
                  <c:v>0.0467496179503402</c:v>
                </c:pt>
                <c:pt idx="587">
                  <c:v>0.0468655004809372</c:v>
                </c:pt>
                <c:pt idx="588">
                  <c:v>0.046764991704789</c:v>
                </c:pt>
                <c:pt idx="589">
                  <c:v>0.0465822340886487</c:v>
                </c:pt>
                <c:pt idx="590">
                  <c:v>0.0464469182136311</c:v>
                </c:pt>
                <c:pt idx="591">
                  <c:v>0.0464631797736257</c:v>
                </c:pt>
                <c:pt idx="592">
                  <c:v>0.0466903923844466</c:v>
                </c:pt>
                <c:pt idx="593">
                  <c:v>0.0471361911105581</c:v>
                </c:pt>
                <c:pt idx="594">
                  <c:v>0.047433006365078</c:v>
                </c:pt>
                <c:pt idx="595">
                  <c:v>0.0481530747446158</c:v>
                </c:pt>
                <c:pt idx="596">
                  <c:v>0.0490221435038323</c:v>
                </c:pt>
                <c:pt idx="597">
                  <c:v>0.0500384715660161</c:v>
                </c:pt>
                <c:pt idx="598">
                  <c:v>0.0512179214597417</c:v>
                </c:pt>
                <c:pt idx="599">
                  <c:v>0.0525737698605861</c:v>
                </c:pt>
                <c:pt idx="600">
                  <c:v>0.0540989118662026</c:v>
                </c:pt>
                <c:pt idx="601">
                  <c:v>0.0557625976240185</c:v>
                </c:pt>
                <c:pt idx="602">
                  <c:v>0.0575303796203745</c:v>
                </c:pt>
                <c:pt idx="603">
                  <c:v>0.0593973356959191</c:v>
                </c:pt>
                <c:pt idx="604">
                  <c:v>0.0613992870677908</c:v>
                </c:pt>
                <c:pt idx="605">
                  <c:v>0.0624702531172236</c:v>
                </c:pt>
                <c:pt idx="606">
                  <c:v>0.0635971917325517</c:v>
                </c:pt>
                <c:pt idx="607">
                  <c:v>0.0660286109513921</c:v>
                </c:pt>
                <c:pt idx="608">
                  <c:v>0.0673261154241658</c:v>
                </c:pt>
                <c:pt idx="609">
                  <c:v>0.0686643367465374</c:v>
                </c:pt>
                <c:pt idx="610">
                  <c:v>0.0713900771477122</c:v>
                </c:pt>
                <c:pt idx="611">
                  <c:v>0.074037432769626</c:v>
                </c:pt>
                <c:pt idx="612">
                  <c:v>0.0764464810314774</c:v>
                </c:pt>
                <c:pt idx="613">
                  <c:v>0.0785278402028637</c:v>
                </c:pt>
                <c:pt idx="614">
                  <c:v>0.0802953612331685</c:v>
                </c:pt>
                <c:pt idx="615">
                  <c:v>0.0818450646848814</c:v>
                </c:pt>
                <c:pt idx="616">
                  <c:v>0.0833055962533937</c:v>
                </c:pt>
                <c:pt idx="617">
                  <c:v>0.0847903602933326</c:v>
                </c:pt>
                <c:pt idx="618">
                  <c:v>0.0863767408155045</c:v>
                </c:pt>
                <c:pt idx="619">
                  <c:v>0.0881092575653399</c:v>
                </c:pt>
                <c:pt idx="620">
                  <c:v>0.0900094253404916</c:v>
                </c:pt>
                <c:pt idx="621">
                  <c:v>0.0920816479553081</c:v>
                </c:pt>
                <c:pt idx="622">
                  <c:v>0.094304105191067</c:v>
                </c:pt>
                <c:pt idx="623">
                  <c:v>0.096631069832181</c:v>
                </c:pt>
                <c:pt idx="624">
                  <c:v>0.0990002984335197</c:v>
                </c:pt>
                <c:pt idx="625">
                  <c:v>0.101343997730354</c:v>
                </c:pt>
                <c:pt idx="626">
                  <c:v>0.103601801198036</c:v>
                </c:pt>
                <c:pt idx="627">
                  <c:v>0.105732574166443</c:v>
                </c:pt>
                <c:pt idx="628">
                  <c:v>0.107723990676584</c:v>
                </c:pt>
                <c:pt idx="629">
                  <c:v>0.109601208564295</c:v>
                </c:pt>
                <c:pt idx="630">
                  <c:v>0.111416915916398</c:v>
                </c:pt>
                <c:pt idx="631">
                  <c:v>0.112321329076147</c:v>
                </c:pt>
                <c:pt idx="632">
                  <c:v>0.113231481313265</c:v>
                </c:pt>
                <c:pt idx="633">
                  <c:v>0.115078350352447</c:v>
                </c:pt>
                <c:pt idx="634">
                  <c:v>0.11694659401414</c:v>
                </c:pt>
                <c:pt idx="635">
                  <c:v>0.118793566866976</c:v>
                </c:pt>
                <c:pt idx="636">
                  <c:v>0.120581786282516</c:v>
                </c:pt>
                <c:pt idx="637">
                  <c:v>0.12145148418562</c:v>
                </c:pt>
                <c:pt idx="638">
                  <c:v>0.122309961120104</c:v>
                </c:pt>
                <c:pt idx="639">
                  <c:v>0.124013164888479</c:v>
                </c:pt>
                <c:pt idx="640">
                  <c:v>0.125726208215247</c:v>
                </c:pt>
                <c:pt idx="641">
                  <c:v>0.1274568341306</c:v>
                </c:pt>
                <c:pt idx="642">
                  <c:v>0.129187404206516</c:v>
                </c:pt>
                <c:pt idx="643">
                  <c:v>0.13090350669987</c:v>
                </c:pt>
                <c:pt idx="644">
                  <c:v>0.132611327825691</c:v>
                </c:pt>
                <c:pt idx="645">
                  <c:v>0.134328161332248</c:v>
                </c:pt>
                <c:pt idx="646">
                  <c:v>0.135192178854952</c:v>
                </c:pt>
                <c:pt idx="647">
                  <c:v>0.136059141568566</c:v>
                </c:pt>
                <c:pt idx="648">
                  <c:v>0.137795020888741</c:v>
                </c:pt>
                <c:pt idx="649">
                  <c:v>0.139521616239694</c:v>
                </c:pt>
                <c:pt idx="650">
                  <c:v>0.141233404258551</c:v>
                </c:pt>
                <c:pt idx="651">
                  <c:v>0.142924556339875</c:v>
                </c:pt>
                <c:pt idx="652">
                  <c:v>0.144579993870013</c:v>
                </c:pt>
                <c:pt idx="653">
                  <c:v>0.146173994175171</c:v>
                </c:pt>
                <c:pt idx="654">
                  <c:v>0.147695514583976</c:v>
                </c:pt>
                <c:pt idx="655">
                  <c:v>0.148434443417344</c:v>
                </c:pt>
                <c:pt idx="656">
                  <c:v>0.1491658954123</c:v>
                </c:pt>
                <c:pt idx="657">
                  <c:v>0.150628148524386</c:v>
                </c:pt>
                <c:pt idx="658">
                  <c:v>0.152110257017717</c:v>
                </c:pt>
                <c:pt idx="659">
                  <c:v>0.153597959054804</c:v>
                </c:pt>
                <c:pt idx="660">
                  <c:v>0.155039624280397</c:v>
                </c:pt>
                <c:pt idx="661">
                  <c:v>0.156382346574075</c:v>
                </c:pt>
                <c:pt idx="662">
                  <c:v>0.157602756409754</c:v>
                </c:pt>
                <c:pt idx="663">
                  <c:v>0.158705049844546</c:v>
                </c:pt>
                <c:pt idx="664">
                  <c:v>0.159701782468024</c:v>
                </c:pt>
                <c:pt idx="665">
                  <c:v>0.160598698110703</c:v>
                </c:pt>
                <c:pt idx="666">
                  <c:v>0.161395797811542</c:v>
                </c:pt>
                <c:pt idx="667">
                  <c:v>0.162097482603942</c:v>
                </c:pt>
                <c:pt idx="668">
                  <c:v>0.162417038994154</c:v>
                </c:pt>
                <c:pt idx="669">
                  <c:v>0.162719567649175</c:v>
                </c:pt>
                <c:pt idx="670">
                  <c:v>0.163289662148881</c:v>
                </c:pt>
                <c:pt idx="671">
                  <c:v>0.163845601520881</c:v>
                </c:pt>
                <c:pt idx="672">
                  <c:v>0.164427773370848</c:v>
                </c:pt>
                <c:pt idx="673">
                  <c:v>0.165067548318621</c:v>
                </c:pt>
                <c:pt idx="674">
                  <c:v>0.16577203862317</c:v>
                </c:pt>
                <c:pt idx="675">
                  <c:v>0.166522207706782</c:v>
                </c:pt>
                <c:pt idx="676">
                  <c:v>0.166904818197463</c:v>
                </c:pt>
                <c:pt idx="677">
                  <c:v>0.16728954385753</c:v>
                </c:pt>
                <c:pt idx="678">
                  <c:v>0.168069894771705</c:v>
                </c:pt>
                <c:pt idx="679">
                  <c:v>0.168898472732113</c:v>
                </c:pt>
                <c:pt idx="680">
                  <c:v>0.169842131898066</c:v>
                </c:pt>
                <c:pt idx="681">
                  <c:v>0.170967006468235</c:v>
                </c:pt>
                <c:pt idx="682">
                  <c:v>0.171610006310644</c:v>
                </c:pt>
                <c:pt idx="683">
                  <c:v>0.172305939484383</c:v>
                </c:pt>
                <c:pt idx="684">
                  <c:v>0.173834215766419</c:v>
                </c:pt>
                <c:pt idx="685">
                  <c:v>0.175479398869935</c:v>
                </c:pt>
                <c:pt idx="686">
                  <c:v>0.176316237307502</c:v>
                </c:pt>
                <c:pt idx="687">
                  <c:v>0.177147567354702</c:v>
                </c:pt>
                <c:pt idx="688">
                  <c:v>0.178757424309404</c:v>
                </c:pt>
                <c:pt idx="689">
                  <c:v>0.180256057132283</c:v>
                </c:pt>
                <c:pt idx="690">
                  <c:v>0.180954718580477</c:v>
                </c:pt>
                <c:pt idx="691">
                  <c:v>0.18161575744685</c:v>
                </c:pt>
                <c:pt idx="692">
                  <c:v>0.182811901848891</c:v>
                </c:pt>
                <c:pt idx="693">
                  <c:v>0.183809668368474</c:v>
                </c:pt>
                <c:pt idx="694">
                  <c:v>0.184565350616327</c:v>
                </c:pt>
                <c:pt idx="695">
                  <c:v>0.185036525993833</c:v>
                </c:pt>
                <c:pt idx="696">
                  <c:v>0.185196021001174</c:v>
                </c:pt>
                <c:pt idx="697">
                  <c:v>0.185040889996909</c:v>
                </c:pt>
                <c:pt idx="698">
                  <c:v>0.184848259441727</c:v>
                </c:pt>
                <c:pt idx="699">
                  <c:v>0.184581412687573</c:v>
                </c:pt>
                <c:pt idx="700">
                  <c:v>0.183829826150788</c:v>
                </c:pt>
                <c:pt idx="701">
                  <c:v>0.182797642488897</c:v>
                </c:pt>
                <c:pt idx="702">
                  <c:v>0.181515044910728</c:v>
                </c:pt>
                <c:pt idx="703">
                  <c:v>0.180046702593244</c:v>
                </c:pt>
                <c:pt idx="704">
                  <c:v>0.178493717413519</c:v>
                </c:pt>
                <c:pt idx="705">
                  <c:v>0.176971530288443</c:v>
                </c:pt>
                <c:pt idx="706">
                  <c:v>0.175576892640444</c:v>
                </c:pt>
                <c:pt idx="707">
                  <c:v>0.174364740286298</c:v>
                </c:pt>
                <c:pt idx="708">
                  <c:v>0.173344443274869</c:v>
                </c:pt>
                <c:pt idx="709">
                  <c:v>0.172487271324014</c:v>
                </c:pt>
                <c:pt idx="710">
                  <c:v>0.171735209341781</c:v>
                </c:pt>
                <c:pt idx="711">
                  <c:v>0.171028003716542</c:v>
                </c:pt>
                <c:pt idx="712">
                  <c:v>0.170324003415009</c:v>
                </c:pt>
                <c:pt idx="713">
                  <c:v>0.169617418705246</c:v>
                </c:pt>
                <c:pt idx="714">
                  <c:v>0.168926828667314</c:v>
                </c:pt>
                <c:pt idx="715">
                  <c:v>0.168258512073341</c:v>
                </c:pt>
                <c:pt idx="716">
                  <c:v>0.167584436394072</c:v>
                </c:pt>
                <c:pt idx="717">
                  <c:v>0.166845219960194</c:v>
                </c:pt>
                <c:pt idx="718">
                  <c:v>0.166433634483537</c:v>
                </c:pt>
                <c:pt idx="719">
                  <c:v>0.16598882515506</c:v>
                </c:pt>
                <c:pt idx="720">
                  <c:v>0.165003196223617</c:v>
                </c:pt>
                <c:pt idx="721">
                  <c:v>0.163930387093958</c:v>
                </c:pt>
                <c:pt idx="722">
                  <c:v>0.162849566501171</c:v>
                </c:pt>
                <c:pt idx="723">
                  <c:v>0.161857852258817</c:v>
                </c:pt>
                <c:pt idx="724">
                  <c:v>0.161052636484442</c:v>
                </c:pt>
                <c:pt idx="725">
                  <c:v>0.160523345406657</c:v>
                </c:pt>
                <c:pt idx="726">
                  <c:v>0.160338600349307</c:v>
                </c:pt>
                <c:pt idx="727">
                  <c:v>0.160535513733923</c:v>
                </c:pt>
                <c:pt idx="728">
                  <c:v>0.161107942891999</c:v>
                </c:pt>
                <c:pt idx="729">
                  <c:v>0.162000187899455</c:v>
                </c:pt>
                <c:pt idx="730">
                  <c:v>0.162537289635567</c:v>
                </c:pt>
                <c:pt idx="731">
                  <c:v>0.163116079694665</c:v>
                </c:pt>
                <c:pt idx="732">
                  <c:v>0.164338306796901</c:v>
                </c:pt>
                <c:pt idx="733">
                  <c:v>0.165557288362081</c:v>
                </c:pt>
                <c:pt idx="734">
                  <c:v>0.166692937261835</c:v>
                </c:pt>
                <c:pt idx="735">
                  <c:v>0.1677123110039</c:v>
                </c:pt>
                <c:pt idx="736">
                  <c:v>0.16862380583546</c:v>
                </c:pt>
                <c:pt idx="737">
                  <c:v>0.169451869386423</c:v>
                </c:pt>
                <c:pt idx="738">
                  <c:v>0.170206385744144</c:v>
                </c:pt>
                <c:pt idx="739">
                  <c:v>0.17085565570587</c:v>
                </c:pt>
                <c:pt idx="740">
                  <c:v>0.171321504148909</c:v>
                </c:pt>
                <c:pt idx="741">
                  <c:v>0.171488066964231</c:v>
                </c:pt>
                <c:pt idx="742">
                  <c:v>0.171227276273473</c:v>
                </c:pt>
                <c:pt idx="743">
                  <c:v>0.170428952385897</c:v>
                </c:pt>
                <c:pt idx="744">
                  <c:v>0.169028882615087</c:v>
                </c:pt>
                <c:pt idx="745">
                  <c:v>0.167033405495028</c:v>
                </c:pt>
                <c:pt idx="746">
                  <c:v>0.165838233984259</c:v>
                </c:pt>
                <c:pt idx="747">
                  <c:v>0.164535521274095</c:v>
                </c:pt>
                <c:pt idx="748">
                  <c:v>0.161707692544436</c:v>
                </c:pt>
                <c:pt idx="749">
                  <c:v>0.158775997876899</c:v>
                </c:pt>
                <c:pt idx="750">
                  <c:v>0.157345206327006</c:v>
                </c:pt>
                <c:pt idx="751">
                  <c:v>0.155973163265312</c:v>
                </c:pt>
                <c:pt idx="752">
                  <c:v>0.153483606737878</c:v>
                </c:pt>
                <c:pt idx="753">
                  <c:v>0.152389843182836</c:v>
                </c:pt>
                <c:pt idx="754">
                  <c:v>0.151400422134384</c:v>
                </c:pt>
                <c:pt idx="755">
                  <c:v>0.149699287323604</c:v>
                </c:pt>
                <c:pt idx="756">
                  <c:v>0.148252925366573</c:v>
                </c:pt>
                <c:pt idx="757">
                  <c:v>0.146894734466248</c:v>
                </c:pt>
                <c:pt idx="758">
                  <c:v>0.145493546446407</c:v>
                </c:pt>
                <c:pt idx="759">
                  <c:v>0.144008445894883</c:v>
                </c:pt>
                <c:pt idx="760">
                  <c:v>0.143248789679057</c:v>
                </c:pt>
                <c:pt idx="761">
                  <c:v>0.142493393407506</c:v>
                </c:pt>
                <c:pt idx="762">
                  <c:v>0.141050901395599</c:v>
                </c:pt>
                <c:pt idx="763">
                  <c:v>0.139769876272834</c:v>
                </c:pt>
                <c:pt idx="764">
                  <c:v>0.139203325631286</c:v>
                </c:pt>
                <c:pt idx="765">
                  <c:v>0.138685849143395</c:v>
                </c:pt>
                <c:pt idx="766">
                  <c:v>0.137771904142224</c:v>
                </c:pt>
                <c:pt idx="767">
                  <c:v>0.136954388976306</c:v>
                </c:pt>
                <c:pt idx="768">
                  <c:v>0.136139460177094</c:v>
                </c:pt>
                <c:pt idx="769">
                  <c:v>0.135230657221458</c:v>
                </c:pt>
                <c:pt idx="770">
                  <c:v>0.134146125072894</c:v>
                </c:pt>
                <c:pt idx="771">
                  <c:v>0.132825170034556</c:v>
                </c:pt>
                <c:pt idx="772">
                  <c:v>0.13124037987045</c:v>
                </c:pt>
                <c:pt idx="773">
                  <c:v>0.129415079390804</c:v>
                </c:pt>
                <c:pt idx="774">
                  <c:v>0.127426643888919</c:v>
                </c:pt>
                <c:pt idx="775">
                  <c:v>0.125393205519367</c:v>
                </c:pt>
                <c:pt idx="776">
                  <c:v>0.123440477216494</c:v>
                </c:pt>
                <c:pt idx="777">
                  <c:v>0.121661801629795</c:v>
                </c:pt>
                <c:pt idx="778">
                  <c:v>0.120855599448311</c:v>
                </c:pt>
                <c:pt idx="779">
                  <c:v>0.120107593657259</c:v>
                </c:pt>
                <c:pt idx="780">
                  <c:v>0.11878076440412</c:v>
                </c:pt>
                <c:pt idx="781">
                  <c:v>0.117657221908986</c:v>
                </c:pt>
                <c:pt idx="782">
                  <c:v>0.116695307243403</c:v>
                </c:pt>
                <c:pt idx="783">
                  <c:v>0.116257104604247</c:v>
                </c:pt>
                <c:pt idx="784">
                  <c:v>0.115837084920773</c:v>
                </c:pt>
                <c:pt idx="785">
                  <c:v>0.115016116721302</c:v>
                </c:pt>
                <c:pt idx="786">
                  <c:v>0.114164621025441</c:v>
                </c:pt>
                <c:pt idx="787">
                  <c:v>0.113227193488909</c:v>
                </c:pt>
                <c:pt idx="788">
                  <c:v>0.11216972505488</c:v>
                </c:pt>
                <c:pt idx="789">
                  <c:v>0.111588669085305</c:v>
                </c:pt>
                <c:pt idx="790">
                  <c:v>0.110969321279621</c:v>
                </c:pt>
                <c:pt idx="791">
                  <c:v>0.109605350984976</c:v>
                </c:pt>
                <c:pt idx="792">
                  <c:v>0.108053019505925</c:v>
                </c:pt>
                <c:pt idx="793">
                  <c:v>0.107199349135251</c:v>
                </c:pt>
                <c:pt idx="794">
                  <c:v>0.106291001342646</c:v>
                </c:pt>
                <c:pt idx="795">
                  <c:v>0.1043067002354</c:v>
                </c:pt>
                <c:pt idx="796">
                  <c:v>0.102103755848194</c:v>
                </c:pt>
                <c:pt idx="797">
                  <c:v>0.0997101989215299</c:v>
                </c:pt>
                <c:pt idx="798">
                  <c:v>0.0971893004704179</c:v>
                </c:pt>
                <c:pt idx="799">
                  <c:v>0.0946405882335132</c:v>
                </c:pt>
                <c:pt idx="800">
                  <c:v>0.0933922229700234</c:v>
                </c:pt>
                <c:pt idx="801">
                  <c:v>0.0921797268328409</c:v>
                </c:pt>
                <c:pt idx="802">
                  <c:v>0.0899081020651517</c:v>
                </c:pt>
                <c:pt idx="803">
                  <c:v>0.0888672480326084</c:v>
                </c:pt>
                <c:pt idx="804">
                  <c:v>0.0878964364231612</c:v>
                </c:pt>
                <c:pt idx="805">
                  <c:v>0.0861677094201016</c:v>
                </c:pt>
                <c:pt idx="806">
                  <c:v>0.0847038396310261</c:v>
                </c:pt>
                <c:pt idx="807">
                  <c:v>0.0840569969161715</c:v>
                </c:pt>
                <c:pt idx="808">
                  <c:v>0.0834565275452059</c:v>
                </c:pt>
                <c:pt idx="809">
                  <c:v>0.082360883819661</c:v>
                </c:pt>
                <c:pt idx="810">
                  <c:v>0.0813554170085731</c:v>
                </c:pt>
                <c:pt idx="811">
                  <c:v>0.0803952762222589</c:v>
                </c:pt>
                <c:pt idx="812">
                  <c:v>0.0794567303240787</c:v>
                </c:pt>
                <c:pt idx="813">
                  <c:v>0.078528782374787</c:v>
                </c:pt>
                <c:pt idx="814">
                  <c:v>0.0775975965556783</c:v>
                </c:pt>
                <c:pt idx="815">
                  <c:v>0.0766438047675501</c:v>
                </c:pt>
                <c:pt idx="816">
                  <c:v>0.0756491124205854</c:v>
                </c:pt>
                <c:pt idx="817">
                  <c:v>0.0751341248567602</c:v>
                </c:pt>
                <c:pt idx="818">
                  <c:v>0.074609123966036</c:v>
                </c:pt>
                <c:pt idx="819">
                  <c:v>0.0735367387939834</c:v>
                </c:pt>
                <c:pt idx="820">
                  <c:v>0.0724473066486554</c:v>
                </c:pt>
                <c:pt idx="821">
                  <c:v>0.071353509235761</c:v>
                </c:pt>
                <c:pt idx="822">
                  <c:v>0.07026018119481</c:v>
                </c:pt>
                <c:pt idx="823">
                  <c:v>0.069170682428085</c:v>
                </c:pt>
                <c:pt idx="824">
                  <c:v>0.0681025383163524</c:v>
                </c:pt>
                <c:pt idx="825">
                  <c:v>0.0670942813989657</c:v>
                </c:pt>
                <c:pt idx="826">
                  <c:v>0.0661967619220372</c:v>
                </c:pt>
                <c:pt idx="827">
                  <c:v>0.0654464674860666</c:v>
                </c:pt>
                <c:pt idx="828">
                  <c:v>0.0648402009883169</c:v>
                </c:pt>
                <c:pt idx="829">
                  <c:v>0.0643307123188009</c:v>
                </c:pt>
                <c:pt idx="830">
                  <c:v>0.0638438977204121</c:v>
                </c:pt>
                <c:pt idx="831">
                  <c:v>0.0633071971708195</c:v>
                </c:pt>
                <c:pt idx="832">
                  <c:v>0.0626753711080467</c:v>
                </c:pt>
                <c:pt idx="833">
                  <c:v>0.0619349985594944</c:v>
                </c:pt>
                <c:pt idx="834">
                  <c:v>0.061527037772302</c:v>
                </c:pt>
                <c:pt idx="835">
                  <c:v>0.0610986833501124</c:v>
                </c:pt>
                <c:pt idx="836">
                  <c:v>0.0601977179143212</c:v>
                </c:pt>
                <c:pt idx="837">
                  <c:v>0.0592677161392219</c:v>
                </c:pt>
                <c:pt idx="838">
                  <c:v>0.0583445039518364</c:v>
                </c:pt>
                <c:pt idx="839">
                  <c:v>0.0574484018716613</c:v>
                </c:pt>
                <c:pt idx="840">
                  <c:v>0.0570107470052151</c:v>
                </c:pt>
                <c:pt idx="841">
                  <c:v>0.0565764120212703</c:v>
                </c:pt>
                <c:pt idx="842">
                  <c:v>0.055703307182386</c:v>
                </c:pt>
                <c:pt idx="843">
                  <c:v>0.0548035300254989</c:v>
                </c:pt>
                <c:pt idx="844">
                  <c:v>0.0538597839196072</c:v>
                </c:pt>
                <c:pt idx="845">
                  <c:v>0.0528664909764484</c:v>
                </c:pt>
                <c:pt idx="846">
                  <c:v>0.052349851440299</c:v>
                </c:pt>
                <c:pt idx="847">
                  <c:v>0.0518179261576298</c:v>
                </c:pt>
                <c:pt idx="848">
                  <c:v>0.0507021506572482</c:v>
                </c:pt>
                <c:pt idx="849">
                  <c:v>0.0495130576278077</c:v>
                </c:pt>
                <c:pt idx="850">
                  <c:v>0.0482683947109457</c:v>
                </c:pt>
                <c:pt idx="851">
                  <c:v>0.0476394107012796</c:v>
                </c:pt>
                <c:pt idx="852">
                  <c:v>0.0470164998364971</c:v>
                </c:pt>
                <c:pt idx="853">
                  <c:v>0.0458260848498217</c:v>
                </c:pt>
                <c:pt idx="854">
                  <c:v>0.0447613139515826</c:v>
                </c:pt>
                <c:pt idx="855">
                  <c:v>0.0438499993135436</c:v>
                </c:pt>
                <c:pt idx="856">
                  <c:v>0.0430681747766073</c:v>
                </c:pt>
                <c:pt idx="857">
                  <c:v>0.0423580591432119</c:v>
                </c:pt>
                <c:pt idx="858">
                  <c:v>0.0416548853343525</c:v>
                </c:pt>
                <c:pt idx="859">
                  <c:v>0.0409156379228413</c:v>
                </c:pt>
                <c:pt idx="860">
                  <c:v>0.040138355049987</c:v>
                </c:pt>
                <c:pt idx="861">
                  <c:v>0.0393595067399651</c:v>
                </c:pt>
                <c:pt idx="862">
                  <c:v>0.0386404768759486</c:v>
                </c:pt>
                <c:pt idx="863">
                  <c:v>0.0380400198082528</c:v>
                </c:pt>
                <c:pt idx="864">
                  <c:v>0.0375890938939241</c:v>
                </c:pt>
                <c:pt idx="865">
                  <c:v>0.0372696648122438</c:v>
                </c:pt>
                <c:pt idx="866">
                  <c:v>0.0370254101770113</c:v>
                </c:pt>
                <c:pt idx="867">
                  <c:v>0.0367842669966906</c:v>
                </c:pt>
                <c:pt idx="868">
                  <c:v>0.0364827921768483</c:v>
                </c:pt>
                <c:pt idx="869">
                  <c:v>0.0360734679729893</c:v>
                </c:pt>
                <c:pt idx="870">
                  <c:v>0.035525440104633</c:v>
                </c:pt>
                <c:pt idx="871">
                  <c:v>0.0348255498670766</c:v>
                </c:pt>
                <c:pt idx="872">
                  <c:v>0.033980533144506</c:v>
                </c:pt>
                <c:pt idx="873">
                  <c:v>0.033011407888824</c:v>
                </c:pt>
                <c:pt idx="874">
                  <c:v>0.031939884522487</c:v>
                </c:pt>
                <c:pt idx="875">
                  <c:v>0.0307768556773317</c:v>
                </c:pt>
                <c:pt idx="876">
                  <c:v>0.0295296181847158</c:v>
                </c:pt>
                <c:pt idx="877">
                  <c:v>0.0282165589201463</c:v>
                </c:pt>
                <c:pt idx="878">
                  <c:v>0.0268797200325781</c:v>
                </c:pt>
                <c:pt idx="879">
                  <c:v>0.0255878616406241</c:v>
                </c:pt>
                <c:pt idx="880">
                  <c:v>0.0249828083183052</c:v>
                </c:pt>
                <c:pt idx="881">
                  <c:v>0.0244167469337323</c:v>
                </c:pt>
                <c:pt idx="882">
                  <c:v>0.023427195072987</c:v>
                </c:pt>
                <c:pt idx="883">
                  <c:v>0.0226393301770988</c:v>
                </c:pt>
                <c:pt idx="884">
                  <c:v>0.0220203498730216</c:v>
                </c:pt>
                <c:pt idx="885">
                  <c:v>0.0214935831367678</c:v>
                </c:pt>
                <c:pt idx="886">
                  <c:v>0.0209782979210011</c:v>
                </c:pt>
                <c:pt idx="887">
                  <c:v>0.020430449321695</c:v>
                </c:pt>
                <c:pt idx="888">
                  <c:v>0.0198603349831885</c:v>
                </c:pt>
                <c:pt idx="889">
                  <c:v>0.0193152635091152</c:v>
                </c:pt>
                <c:pt idx="890">
                  <c:v>0.0188344398710406</c:v>
                </c:pt>
                <c:pt idx="891">
                  <c:v>0.018407545567275</c:v>
                </c:pt>
                <c:pt idx="892">
                  <c:v>0.018195485323372</c:v>
                </c:pt>
                <c:pt idx="893">
                  <c:v>0.0177172871828902</c:v>
                </c:pt>
                <c:pt idx="894">
                  <c:v>0.0170998382936695</c:v>
                </c:pt>
                <c:pt idx="895">
                  <c:v>0.016305223513886</c:v>
                </c:pt>
                <c:pt idx="896">
                  <c:v>0.015847592765911</c:v>
                </c:pt>
                <c:pt idx="897">
                  <c:v>0.0153599356630355</c:v>
                </c:pt>
                <c:pt idx="898">
                  <c:v>0.0143339565810089</c:v>
                </c:pt>
                <c:pt idx="899">
                  <c:v>0.0133042008131605</c:v>
                </c:pt>
                <c:pt idx="900">
                  <c:v>0.0123280654838916</c:v>
                </c:pt>
                <c:pt idx="901">
                  <c:v>0.0114381158841328</c:v>
                </c:pt>
                <c:pt idx="902">
                  <c:v>0.0110294170772192</c:v>
                </c:pt>
                <c:pt idx="903">
                  <c:v>0.0106438347363405</c:v>
                </c:pt>
                <c:pt idx="904">
                  <c:v>0.00992665588458309</c:v>
                </c:pt>
                <c:pt idx="905">
                  <c:v>0.00923932887673344</c:v>
                </c:pt>
                <c:pt idx="906">
                  <c:v>0.00851830576263118</c:v>
                </c:pt>
                <c:pt idx="907">
                  <c:v>0.00771456314483355</c:v>
                </c:pt>
                <c:pt idx="908">
                  <c:v>0.00682641259335611</c:v>
                </c:pt>
                <c:pt idx="909">
                  <c:v>0.0059140616138788</c:v>
                </c:pt>
                <c:pt idx="910">
                  <c:v>0.00507354737084118</c:v>
                </c:pt>
                <c:pt idx="911">
                  <c:v>0.00439293852020347</c:v>
                </c:pt>
                <c:pt idx="912">
                  <c:v>0.0039146824552332</c:v>
                </c:pt>
                <c:pt idx="913">
                  <c:v>0.00362431559626683</c:v>
                </c:pt>
                <c:pt idx="914">
                  <c:v>0.00346941391036019</c:v>
                </c:pt>
                <c:pt idx="915">
                  <c:v>0.00338747099079876</c:v>
                </c:pt>
                <c:pt idx="916">
                  <c:v>0.00333314635045087</c:v>
                </c:pt>
                <c:pt idx="917">
                  <c:v>0.00328846284256206</c:v>
                </c:pt>
                <c:pt idx="918">
                  <c:v>0.0032591354388332</c:v>
                </c:pt>
                <c:pt idx="919">
                  <c:v>0.00326016751543831</c:v>
                </c:pt>
                <c:pt idx="920">
                  <c:v>0.00330184605064412</c:v>
                </c:pt>
                <c:pt idx="921">
                  <c:v>0.00338495002284007</c:v>
                </c:pt>
                <c:pt idx="922">
                  <c:v>0.00350127689692171</c:v>
                </c:pt>
                <c:pt idx="923">
                  <c:v>0.00363578416300409</c:v>
                </c:pt>
                <c:pt idx="924">
                  <c:v>0.00376738487539133</c:v>
                </c:pt>
                <c:pt idx="925">
                  <c:v>0.00387297993630434</c:v>
                </c:pt>
                <c:pt idx="926">
                  <c:v>0.0039319726433123</c:v>
                </c:pt>
                <c:pt idx="927">
                  <c:v>0.00393963354329098</c:v>
                </c:pt>
                <c:pt idx="928">
                  <c:v>0.00391345454014416</c:v>
                </c:pt>
                <c:pt idx="929">
                  <c:v>0.00389356739227892</c:v>
                </c:pt>
                <c:pt idx="930">
                  <c:v>0.00392428335042194</c:v>
                </c:pt>
                <c:pt idx="931">
                  <c:v>0.00403624085851535</c:v>
                </c:pt>
                <c:pt idx="932">
                  <c:v>0.00423045814175594</c:v>
                </c:pt>
                <c:pt idx="933">
                  <c:v>0.00447789425338632</c:v>
                </c:pt>
                <c:pt idx="934">
                  <c:v>0.00472802751875288</c:v>
                </c:pt>
                <c:pt idx="935">
                  <c:v>0.00492061576309547</c:v>
                </c:pt>
                <c:pt idx="936">
                  <c:v>0.00500141762766865</c:v>
                </c:pt>
                <c:pt idx="937">
                  <c:v>0.00494277110425081</c:v>
                </c:pt>
                <c:pt idx="938">
                  <c:v>0.00475285170121278</c:v>
                </c:pt>
                <c:pt idx="939">
                  <c:v>0.00446046559731308</c:v>
                </c:pt>
                <c:pt idx="940">
                  <c:v>0.00409715871955893</c:v>
                </c:pt>
                <c:pt idx="941">
                  <c:v>0.00368222485873197</c:v>
                </c:pt>
                <c:pt idx="942">
                  <c:v>0.00323204542416402</c:v>
                </c:pt>
                <c:pt idx="943">
                  <c:v>0.00277509080405279</c:v>
                </c:pt>
                <c:pt idx="944">
                  <c:v>0.00236201872803486</c:v>
                </c:pt>
                <c:pt idx="945">
                  <c:v>0.00219237680559484</c:v>
                </c:pt>
                <c:pt idx="946">
                  <c:v>0.00205779233364761</c:v>
                </c:pt>
                <c:pt idx="947">
                  <c:v>0.00191715325013504</c:v>
                </c:pt>
                <c:pt idx="948">
                  <c:v>0.00195385362598776</c:v>
                </c:pt>
                <c:pt idx="949">
                  <c:v>0.00212738252993168</c:v>
                </c:pt>
                <c:pt idx="950">
                  <c:v>0.00235511339200057</c:v>
                </c:pt>
                <c:pt idx="951">
                  <c:v>0.00254244408043718</c:v>
                </c:pt>
                <c:pt idx="952">
                  <c:v>0.00261980547022191</c:v>
                </c:pt>
                <c:pt idx="953">
                  <c:v>0.00255766506394427</c:v>
                </c:pt>
                <c:pt idx="954">
                  <c:v>0.00236037385489505</c:v>
                </c:pt>
                <c:pt idx="955">
                  <c:v>0.00221915089998483</c:v>
                </c:pt>
                <c:pt idx="956">
                  <c:v>0.00205525324184703</c:v>
                </c:pt>
                <c:pt idx="957">
                  <c:v>0.00167497466960342</c:v>
                </c:pt>
                <c:pt idx="958">
                  <c:v>0.00124654188735301</c:v>
                </c:pt>
                <c:pt idx="959">
                  <c:v>0.000784344734959327</c:v>
                </c:pt>
                <c:pt idx="960">
                  <c:v>0.000297606195480145</c:v>
                </c:pt>
                <c:pt idx="961">
                  <c:v>-0.000198905881442437</c:v>
                </c:pt>
                <c:pt idx="962">
                  <c:v>-0.000676224418566242</c:v>
                </c:pt>
                <c:pt idx="963">
                  <c:v>-0.00108905677490562</c:v>
                </c:pt>
                <c:pt idx="964">
                  <c:v>-0.00138125907170449</c:v>
                </c:pt>
                <c:pt idx="965">
                  <c:v>-0.00149684565056583</c:v>
                </c:pt>
                <c:pt idx="966">
                  <c:v>-0.00138815592977015</c:v>
                </c:pt>
                <c:pt idx="967">
                  <c:v>-0.00103249487975658</c:v>
                </c:pt>
                <c:pt idx="968">
                  <c:v>-0.000445941202770273</c:v>
                </c:pt>
                <c:pt idx="969">
                  <c:v>0.000311542751763011</c:v>
                </c:pt>
                <c:pt idx="970">
                  <c:v>0.00114321255720793</c:v>
                </c:pt>
                <c:pt idx="971">
                  <c:v>0.00193555171614053</c:v>
                </c:pt>
                <c:pt idx="972">
                  <c:v>0.00228385521429085</c:v>
                </c:pt>
                <c:pt idx="973">
                  <c:v>0.0025869034479625</c:v>
                </c:pt>
                <c:pt idx="974">
                  <c:v>0.00303736857907656</c:v>
                </c:pt>
                <c:pt idx="975">
                  <c:v>0.00328700581992261</c:v>
                </c:pt>
                <c:pt idx="976">
                  <c:v>0.00338851683925796</c:v>
                </c:pt>
                <c:pt idx="977">
                  <c:v>0.00341331988526341</c:v>
                </c:pt>
                <c:pt idx="978">
                  <c:v>0.00340590120564527</c:v>
                </c:pt>
                <c:pt idx="979">
                  <c:v>0.0033678964181572</c:v>
                </c:pt>
                <c:pt idx="980">
                  <c:v>0.00327629628131711</c:v>
                </c:pt>
                <c:pt idx="981">
                  <c:v>0.00312041559911538</c:v>
                </c:pt>
                <c:pt idx="982">
                  <c:v>0.00292748267522416</c:v>
                </c:pt>
                <c:pt idx="983">
                  <c:v>0.0027535733437387</c:v>
                </c:pt>
                <c:pt idx="984">
                  <c:v>0.0026604494882321</c:v>
                </c:pt>
                <c:pt idx="985">
                  <c:v>0.00269561971475212</c:v>
                </c:pt>
                <c:pt idx="986">
                  <c:v>0.00287970008165307</c:v>
                </c:pt>
                <c:pt idx="987">
                  <c:v>0.00320503746772987</c:v>
                </c:pt>
                <c:pt idx="988">
                  <c:v>0.00363513863028038</c:v>
                </c:pt>
                <c:pt idx="989">
                  <c:v>0.00410914793659179</c:v>
                </c:pt>
                <c:pt idx="990">
                  <c:v>0.00455447268014755</c:v>
                </c:pt>
                <c:pt idx="991">
                  <c:v>0.00490377210810974</c:v>
                </c:pt>
                <c:pt idx="992">
                  <c:v>0.00512053159214231</c:v>
                </c:pt>
                <c:pt idx="993">
                  <c:v>0.00520043906050642</c:v>
                </c:pt>
                <c:pt idx="994">
                  <c:v>0.00515913389842055</c:v>
                </c:pt>
                <c:pt idx="995">
                  <c:v>0.00501047309859573</c:v>
                </c:pt>
                <c:pt idx="996">
                  <c:v>0.0047582291172166</c:v>
                </c:pt>
                <c:pt idx="997">
                  <c:v>0.00440980448937983</c:v>
                </c:pt>
                <c:pt idx="998">
                  <c:v>0.00399628594798814</c:v>
                </c:pt>
                <c:pt idx="999">
                  <c:v>0.00357484974962007</c:v>
                </c:pt>
                <c:pt idx="1000">
                  <c:v>0.00320378283571815</c:v>
                </c:pt>
                <c:pt idx="1001">
                  <c:v>0.00291301916530285</c:v>
                </c:pt>
                <c:pt idx="1002">
                  <c:v>0.0027013859881045</c:v>
                </c:pt>
                <c:pt idx="1003">
                  <c:v>0.00255571469679505</c:v>
                </c:pt>
                <c:pt idx="1004">
                  <c:v>0.00247515137425894</c:v>
                </c:pt>
                <c:pt idx="1005">
                  <c:v>0.00247333811320005</c:v>
                </c:pt>
                <c:pt idx="1006">
                  <c:v>0.00255672137961717</c:v>
                </c:pt>
                <c:pt idx="1007">
                  <c:v>0.00270423318200828</c:v>
                </c:pt>
                <c:pt idx="1008">
                  <c:v>0.0028743492556764</c:v>
                </c:pt>
                <c:pt idx="1009">
                  <c:v>0.00303452731246471</c:v>
                </c:pt>
                <c:pt idx="1010">
                  <c:v>0.00318866719343512</c:v>
                </c:pt>
                <c:pt idx="1011">
                  <c:v>0.0033823639868058</c:v>
                </c:pt>
                <c:pt idx="1012">
                  <c:v>0.00368118407107021</c:v>
                </c:pt>
                <c:pt idx="1013">
                  <c:v>0.00413191984892238</c:v>
                </c:pt>
                <c:pt idx="1014">
                  <c:v>0.00472989101054867</c:v>
                </c:pt>
                <c:pt idx="1015">
                  <c:v>0.00541079948297856</c:v>
                </c:pt>
                <c:pt idx="1016">
                  <c:v>0.00606197571143359</c:v>
                </c:pt>
                <c:pt idx="1017">
                  <c:v>0.0065566868922994</c:v>
                </c:pt>
                <c:pt idx="1018">
                  <c:v>0.00679152770167456</c:v>
                </c:pt>
                <c:pt idx="1019">
                  <c:v>0.0067176956518409</c:v>
                </c:pt>
                <c:pt idx="1020">
                  <c:v>0.00635312931112453</c:v>
                </c:pt>
                <c:pt idx="1021">
                  <c:v>0.00576776293598464</c:v>
                </c:pt>
                <c:pt idx="1022">
                  <c:v>0.00505644955551821</c:v>
                </c:pt>
                <c:pt idx="1023">
                  <c:v>0.00431001819169465</c:v>
                </c:pt>
              </c:numCache>
            </c:numRef>
          </c:yVal>
          <c:smooth val="1"/>
        </c:ser>
        <c:dLbls>
          <c:showLegendKey val="0"/>
          <c:showVal val="0"/>
          <c:showCatName val="0"/>
          <c:showSerName val="0"/>
          <c:showPercent val="0"/>
          <c:showBubbleSize val="0"/>
        </c:dLbls>
        <c:axId val="-2118420608"/>
        <c:axId val="-2121982768"/>
      </c:scatterChart>
      <c:valAx>
        <c:axId val="-2118420608"/>
        <c:scaling>
          <c:orientation val="minMax"/>
          <c:max val="16.0"/>
          <c:min val="8.0"/>
        </c:scaling>
        <c:delete val="0"/>
        <c:axPos val="b"/>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dirty="0"/>
                  <a:t>Retention Time (minutes)</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21982768"/>
        <c:crosses val="autoZero"/>
        <c:crossBetween val="midCat"/>
      </c:valAx>
      <c:valAx>
        <c:axId val="-2121982768"/>
        <c:scaling>
          <c:orientation val="minMax"/>
        </c:scaling>
        <c:delete val="0"/>
        <c:axPos val="l"/>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18420608"/>
        <c:crosses val="autoZero"/>
        <c:crossBetween val="midCat"/>
      </c:valAx>
      <c:spPr>
        <a:noFill/>
        <a:ln>
          <a:noFill/>
        </a:ln>
        <a:effectLst/>
      </c:spPr>
    </c:plotArea>
    <c:plotVisOnly val="1"/>
    <c:dispBlanksAs val="gap"/>
    <c:showDLblsOverMax val="0"/>
  </c:chart>
  <c:spPr>
    <a:noFill/>
    <a:ln>
      <a:noFill/>
    </a:ln>
    <a:effectLst/>
  </c:spPr>
  <c:txPr>
    <a:bodyPr/>
    <a:lstStyle/>
    <a:p>
      <a:pPr>
        <a:defRPr sz="20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dirty="0"/>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4/17/16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1">
                <a:lumMod val="70000"/>
                <a:lumOff val="30000"/>
              </a:schemeClr>
            </a:gs>
            <a:gs pos="100000">
              <a:schemeClr val="accent3">
                <a:lumMod val="45000"/>
                <a:lumOff val="55000"/>
              </a:schemeClr>
            </a:gs>
            <a:gs pos="100000">
              <a:schemeClr val="accent3">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4/17/16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png"/><Relationship Id="rId20" Type="http://schemas.openxmlformats.org/officeDocument/2006/relationships/image" Target="../media/image17.png"/><Relationship Id="rId21" Type="http://schemas.openxmlformats.org/officeDocument/2006/relationships/image" Target="../media/image18.png"/><Relationship Id="rId22" Type="http://schemas.openxmlformats.org/officeDocument/2006/relationships/image" Target="../media/image19.png"/><Relationship Id="rId23" Type="http://schemas.openxmlformats.org/officeDocument/2006/relationships/image" Target="../media/image20.png"/><Relationship Id="rId10" Type="http://schemas.openxmlformats.org/officeDocument/2006/relationships/image" Target="../media/image9.png"/><Relationship Id="rId11" Type="http://schemas.openxmlformats.org/officeDocument/2006/relationships/image" Target="../media/image10.png"/><Relationship Id="rId12" Type="http://schemas.microsoft.com/office/2007/relationships/hdphoto" Target="../media/hdphoto1.wdp"/><Relationship Id="rId13" Type="http://schemas.openxmlformats.org/officeDocument/2006/relationships/image" Target="../media/image11.png"/><Relationship Id="rId14" Type="http://schemas.openxmlformats.org/officeDocument/2006/relationships/image" Target="../media/image12.png"/><Relationship Id="rId15" Type="http://schemas.openxmlformats.org/officeDocument/2006/relationships/image" Target="../media/image13.png"/><Relationship Id="rId16" Type="http://schemas.openxmlformats.org/officeDocument/2006/relationships/image" Target="../media/image14.png"/><Relationship Id="rId17" Type="http://schemas.openxmlformats.org/officeDocument/2006/relationships/chart" Target="../charts/chart1.xml"/><Relationship Id="rId18" Type="http://schemas.openxmlformats.org/officeDocument/2006/relationships/image" Target="../media/image15.png"/><Relationship Id="rId19" Type="http://schemas.openxmlformats.org/officeDocument/2006/relationships/image" Target="../media/image16.png"/><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100000">
              <a:schemeClr val="tx2">
                <a:lumMod val="40000"/>
                <a:lumOff val="60000"/>
              </a:schemeClr>
            </a:gs>
          </a:gsLst>
          <a:lin ang="5400000" scaled="0"/>
          <a:tileRect/>
        </a:gradFill>
        <a:effectLst/>
      </p:bgPr>
    </p:bg>
    <p:spTree>
      <p:nvGrpSpPr>
        <p:cNvPr id="1" name=""/>
        <p:cNvGrpSpPr/>
        <p:nvPr/>
      </p:nvGrpSpPr>
      <p:grpSpPr>
        <a:xfrm>
          <a:off x="0" y="0"/>
          <a:ext cx="0" cy="0"/>
          <a:chOff x="0" y="0"/>
          <a:chExt cx="0" cy="0"/>
        </a:xfrm>
      </p:grpSpPr>
      <p:sp>
        <p:nvSpPr>
          <p:cNvPr id="35" name="TextBox 34"/>
          <p:cNvSpPr txBox="1"/>
          <p:nvPr/>
        </p:nvSpPr>
        <p:spPr>
          <a:xfrm>
            <a:off x="838200" y="17310385"/>
            <a:ext cx="13258800" cy="15087600"/>
          </a:xfrm>
          <a:prstGeom prst="rect">
            <a:avLst/>
          </a:prstGeom>
          <a:solidFill>
            <a:schemeClr val="bg1"/>
          </a:solidFill>
          <a:ln>
            <a:solidFill>
              <a:schemeClr val="tx1"/>
            </a:solidFill>
          </a:ln>
        </p:spPr>
        <p:txBody>
          <a:bodyPr wrap="square" rtlCol="0">
            <a:spAutoFit/>
          </a:bodyPr>
          <a:lstStyle/>
          <a:p>
            <a:pPr algn="ctr"/>
            <a:r>
              <a:rPr lang="en-US" sz="5400" u="sng" dirty="0" smtClean="0">
                <a:latin typeface="Arial" charset="0"/>
                <a:ea typeface="Arial" charset="0"/>
                <a:cs typeface="Arial" charset="0"/>
              </a:rPr>
              <a:t>Synthesis</a:t>
            </a: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54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r>
              <a:rPr lang="en-US" sz="3600" dirty="0" smtClean="0">
                <a:latin typeface="Arial" charset="0"/>
                <a:ea typeface="Arial" charset="0"/>
                <a:cs typeface="Arial" charset="0"/>
              </a:rPr>
              <a:t>Synthesis of monomer, 4-VBTPPBF</a:t>
            </a:r>
            <a:r>
              <a:rPr lang="en-US" sz="3600" baseline="-25000" dirty="0" smtClean="0">
                <a:latin typeface="Arial" charset="0"/>
                <a:ea typeface="Arial" charset="0"/>
                <a:cs typeface="Arial" charset="0"/>
              </a:rPr>
              <a:t>4</a:t>
            </a:r>
            <a:r>
              <a:rPr lang="en-US" sz="3600" dirty="0" smtClean="0">
                <a:latin typeface="Arial" charset="0"/>
                <a:ea typeface="Arial" charset="0"/>
                <a:cs typeface="Arial" charset="0"/>
              </a:rPr>
              <a:t>, was followed by a procedure prepared by Tsarevsky. Using Reversible Addition Chain Transfer Fragmentation (RAFT) polymerization P1, P2, and P3 were synthesized. A Wittig </a:t>
            </a:r>
            <a:r>
              <a:rPr lang="en-US" sz="3600" dirty="0" smtClean="0">
                <a:latin typeface="Arial" charset="0"/>
                <a:ea typeface="Arial" charset="0"/>
                <a:cs typeface="Arial" charset="0"/>
              </a:rPr>
              <a:t>Olefination</a:t>
            </a:r>
            <a:r>
              <a:rPr lang="en-US" sz="3600" dirty="0" smtClean="0">
                <a:latin typeface="Arial" charset="0"/>
                <a:ea typeface="Arial" charset="0"/>
                <a:cs typeface="Arial" charset="0"/>
              </a:rPr>
              <a:t> was used to </a:t>
            </a:r>
            <a:r>
              <a:rPr lang="en-US" sz="3600" dirty="0" smtClean="0">
                <a:latin typeface="Arial" charset="0"/>
                <a:ea typeface="Arial" charset="0"/>
                <a:cs typeface="Arial" charset="0"/>
              </a:rPr>
              <a:t>deprotect</a:t>
            </a:r>
            <a:r>
              <a:rPr lang="en-US" sz="3600" dirty="0" smtClean="0">
                <a:latin typeface="Arial" charset="0"/>
                <a:ea typeface="Arial" charset="0"/>
                <a:cs typeface="Arial" charset="0"/>
              </a:rPr>
              <a:t>, forming P4 and P5. The synthesis of networked polymers P6 and P7 was attempted in concentrated solution favoring intermolecular cross linking. NP-1 and NP-2 synthesis was attempted in dilute solution favoring intramolecular cross linking. Each product was characterized by </a:t>
            </a:r>
            <a:r>
              <a:rPr lang="en-US" sz="3600" baseline="30000" dirty="0" smtClean="0">
                <a:latin typeface="Arial" charset="0"/>
                <a:ea typeface="Arial" charset="0"/>
                <a:cs typeface="Arial" charset="0"/>
              </a:rPr>
              <a:t>1</a:t>
            </a:r>
            <a:r>
              <a:rPr lang="en-US" sz="3600" dirty="0" smtClean="0">
                <a:latin typeface="Arial" charset="0"/>
                <a:ea typeface="Arial" charset="0"/>
                <a:cs typeface="Arial" charset="0"/>
              </a:rPr>
              <a:t>H-NMR, DSC, and SEC if possible.`</a:t>
            </a:r>
            <a:endParaRPr lang="en-US" sz="3600" dirty="0">
              <a:latin typeface="Arial" charset="0"/>
              <a:ea typeface="Arial" charset="0"/>
              <a:cs typeface="Arial" charset="0"/>
            </a:endParaRPr>
          </a:p>
        </p:txBody>
      </p:sp>
      <p:sp>
        <p:nvSpPr>
          <p:cNvPr id="5" name="TextBox 4"/>
          <p:cNvSpPr txBox="1"/>
          <p:nvPr/>
        </p:nvSpPr>
        <p:spPr>
          <a:xfrm>
            <a:off x="3276601" y="763012"/>
            <a:ext cx="37762582" cy="3170099"/>
          </a:xfrm>
          <a:prstGeom prst="rect">
            <a:avLst/>
          </a:prstGeom>
          <a:noFill/>
        </p:spPr>
        <p:txBody>
          <a:bodyPr wrap="square" rtlCol="0">
            <a:spAutoFit/>
          </a:bodyPr>
          <a:lstStyle/>
          <a:p>
            <a:pPr algn="ctr"/>
            <a:r>
              <a:rPr lang="en-US" sz="6000" b="1" dirty="0">
                <a:latin typeface="Arial" charset="0"/>
                <a:ea typeface="Arial" charset="0"/>
                <a:cs typeface="Arial" charset="0"/>
              </a:rPr>
              <a:t>Estimating Network Contribution to Glass Transition Temperature of DivinyIbenzene using </a:t>
            </a:r>
            <a:r>
              <a:rPr lang="en-US" sz="6000" b="1" dirty="0" smtClean="0">
                <a:latin typeface="Arial" charset="0"/>
                <a:ea typeface="Arial" charset="0"/>
                <a:cs typeface="Arial" charset="0"/>
              </a:rPr>
              <a:t>SCNPs </a:t>
            </a:r>
          </a:p>
          <a:p>
            <a:pPr algn="ctr"/>
            <a:endParaRPr lang="en-US" sz="1000" i="1" u="sng" dirty="0" smtClean="0">
              <a:latin typeface="Arial" charset="0"/>
              <a:ea typeface="Arial" charset="0"/>
              <a:cs typeface="Arial" charset="0"/>
            </a:endParaRPr>
          </a:p>
          <a:p>
            <a:pPr algn="ctr"/>
            <a:r>
              <a:rPr lang="en-US" sz="4000" i="1" u="sng" dirty="0" smtClean="0">
                <a:latin typeface="Arial" charset="0"/>
                <a:ea typeface="Arial" charset="0"/>
                <a:cs typeface="Arial" charset="0"/>
              </a:rPr>
              <a:t>Robert Biro</a:t>
            </a:r>
            <a:r>
              <a:rPr lang="en-US" sz="4000" i="1" dirty="0" smtClean="0">
                <a:latin typeface="Arial" charset="0"/>
                <a:ea typeface="Arial" charset="0"/>
                <a:cs typeface="Arial" charset="0"/>
              </a:rPr>
              <a:t>, John </a:t>
            </a:r>
            <a:r>
              <a:rPr lang="en-US" sz="4000" i="1" dirty="0" smtClean="0">
                <a:latin typeface="Arial" charset="0"/>
                <a:ea typeface="Arial" charset="0"/>
                <a:cs typeface="Arial" charset="0"/>
              </a:rPr>
              <a:t>Tsavalas*, </a:t>
            </a:r>
            <a:r>
              <a:rPr lang="en-US" sz="4000" i="1" dirty="0" smtClean="0">
                <a:latin typeface="Arial" charset="0"/>
                <a:ea typeface="Arial" charset="0"/>
                <a:cs typeface="Arial" charset="0"/>
              </a:rPr>
              <a:t>Erik </a:t>
            </a:r>
            <a:r>
              <a:rPr lang="en-US" sz="4000" i="1" dirty="0" smtClean="0">
                <a:latin typeface="Arial" charset="0"/>
                <a:ea typeface="Arial" charset="0"/>
                <a:cs typeface="Arial" charset="0"/>
              </a:rPr>
              <a:t>Berda*</a:t>
            </a:r>
            <a:endParaRPr lang="en-US" sz="4000" i="1" dirty="0">
              <a:latin typeface="Arial" charset="0"/>
              <a:ea typeface="Arial" charset="0"/>
              <a:cs typeface="Arial" charset="0"/>
            </a:endParaRPr>
          </a:p>
          <a:p>
            <a:pPr algn="ctr"/>
            <a:endParaRPr lang="en-US" sz="1000" i="1" dirty="0" smtClean="0">
              <a:latin typeface="Arial" charset="0"/>
              <a:ea typeface="Arial" charset="0"/>
              <a:cs typeface="Arial" charset="0"/>
            </a:endParaRPr>
          </a:p>
          <a:p>
            <a:pPr algn="ctr"/>
            <a:r>
              <a:rPr lang="en-US" sz="4000" i="1" dirty="0" smtClean="0">
                <a:latin typeface="Arial" charset="0"/>
                <a:ea typeface="Arial" charset="0"/>
                <a:cs typeface="Arial" charset="0"/>
              </a:rPr>
              <a:t>rah285@wildcats.unh.edu, Department of Chemistry, University of New Hampshire, Durham, NH</a:t>
            </a:r>
          </a:p>
          <a:p>
            <a:pPr algn="ctr"/>
            <a:r>
              <a:rPr lang="en-US" sz="4000" i="1" dirty="0" smtClean="0">
                <a:latin typeface="Arial" charset="0"/>
                <a:ea typeface="Arial" charset="0"/>
                <a:cs typeface="Arial" charset="0"/>
              </a:rPr>
              <a:t>April 20</a:t>
            </a:r>
            <a:r>
              <a:rPr lang="en-US" sz="4000" i="1" baseline="30000" dirty="0" smtClean="0">
                <a:latin typeface="Arial" charset="0"/>
                <a:ea typeface="Arial" charset="0"/>
                <a:cs typeface="Arial" charset="0"/>
              </a:rPr>
              <a:t>th</a:t>
            </a:r>
            <a:r>
              <a:rPr lang="en-US" sz="4000" i="1" dirty="0" smtClean="0">
                <a:latin typeface="Arial" charset="0"/>
                <a:ea typeface="Arial" charset="0"/>
                <a:cs typeface="Arial" charset="0"/>
              </a:rPr>
              <a:t>, 2016</a:t>
            </a:r>
            <a:endParaRPr lang="en-US" sz="4000" i="1" dirty="0">
              <a:latin typeface="Arial" charset="0"/>
              <a:ea typeface="Arial" charset="0"/>
              <a:cs typeface="Arial" charset="0"/>
            </a:endParaRPr>
          </a:p>
        </p:txBody>
      </p:sp>
      <p:sp>
        <p:nvSpPr>
          <p:cNvPr id="17" name="Rectangle 16"/>
          <p:cNvSpPr/>
          <p:nvPr/>
        </p:nvSpPr>
        <p:spPr>
          <a:xfrm>
            <a:off x="14706600" y="4024889"/>
            <a:ext cx="14558171" cy="11480066"/>
          </a:xfrm>
          <a:prstGeom prst="rect">
            <a:avLst/>
          </a:prstGeom>
          <a:solidFill>
            <a:schemeClr val="bg1"/>
          </a:solidFill>
          <a:ln>
            <a:solidFill>
              <a:schemeClr val="tx1"/>
            </a:solidFill>
          </a:ln>
        </p:spPr>
        <p:txBody>
          <a:bodyPr wrap="square" lIns="91440" tIns="45720" rIns="91440" bIns="45720">
            <a:spAutoFit/>
          </a:bodyPr>
          <a:lstStyle/>
          <a:p>
            <a:pPr algn="ctr"/>
            <a:r>
              <a:rPr lang="en-US" sz="5400" u="sng" dirty="0" smtClean="0">
                <a:ln w="0"/>
                <a:effectLst>
                  <a:outerShdw blurRad="38100" dist="19050" dir="2700000" algn="tl" rotWithShape="0">
                    <a:schemeClr val="dk1">
                      <a:alpha val="40000"/>
                    </a:schemeClr>
                  </a:outerShdw>
                </a:effectLst>
                <a:latin typeface="Arial" charset="0"/>
                <a:ea typeface="Arial" charset="0"/>
                <a:cs typeface="Arial" charset="0"/>
              </a:rPr>
              <a:t>Results</a:t>
            </a:r>
          </a:p>
          <a:p>
            <a:pPr algn="ctr"/>
            <a:endParaRPr lang="en-US" sz="5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14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1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1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8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8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20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20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20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2000" dirty="0" smtClean="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a:ln w="0"/>
              <a:effectLst>
                <a:outerShdw blurRad="38100" dist="19050" dir="2700000" algn="tl" rotWithShape="0">
                  <a:schemeClr val="dk1">
                    <a:alpha val="40000"/>
                  </a:schemeClr>
                </a:outerShdw>
              </a:effectLst>
              <a:latin typeface="Arial" charset="0"/>
              <a:ea typeface="Arial" charset="0"/>
              <a:cs typeface="Arial" charset="0"/>
            </a:endParaRPr>
          </a:p>
          <a:p>
            <a:pPr algn="ctr"/>
            <a:endParaRPr lang="en-US" sz="5400" dirty="0" smtClean="0">
              <a:ln w="0"/>
              <a:effectLst>
                <a:outerShdw blurRad="38100" dist="19050" dir="2700000" algn="tl" rotWithShape="0">
                  <a:schemeClr val="dk1">
                    <a:alpha val="40000"/>
                  </a:schemeClr>
                </a:outerShdw>
              </a:effectLst>
              <a:latin typeface="Arial" charset="0"/>
              <a:ea typeface="Arial" charset="0"/>
              <a:cs typeface="Arial" charset="0"/>
            </a:endParaRPr>
          </a:p>
        </p:txBody>
      </p:sp>
      <p:pic>
        <p:nvPicPr>
          <p:cNvPr id="48" name="Picture 47"/>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2400" y="229870"/>
            <a:ext cx="3124200" cy="3732530"/>
          </a:xfrm>
          <a:prstGeom prst="rect">
            <a:avLst/>
          </a:prstGeom>
          <a:noFill/>
        </p:spPr>
      </p:pic>
      <p:sp>
        <p:nvSpPr>
          <p:cNvPr id="25" name="TextBox 24"/>
          <p:cNvSpPr txBox="1"/>
          <p:nvPr/>
        </p:nvSpPr>
        <p:spPr>
          <a:xfrm>
            <a:off x="838201" y="4033742"/>
            <a:ext cx="13258800" cy="12772727"/>
          </a:xfrm>
          <a:prstGeom prst="rect">
            <a:avLst/>
          </a:prstGeom>
          <a:solidFill>
            <a:schemeClr val="bg1"/>
          </a:solidFill>
          <a:ln>
            <a:solidFill>
              <a:schemeClr val="tx1"/>
            </a:solidFill>
          </a:ln>
        </p:spPr>
        <p:txBody>
          <a:bodyPr wrap="square" rtlCol="0">
            <a:spAutoFit/>
          </a:bodyPr>
          <a:lstStyle/>
          <a:p>
            <a:pPr algn="ctr"/>
            <a:r>
              <a:rPr lang="en-US" sz="5400" u="sng" dirty="0" smtClean="0">
                <a:ln w="0"/>
                <a:effectLst>
                  <a:outerShdw blurRad="38100" dist="19050" dir="2700000" algn="tl" rotWithShape="0">
                    <a:schemeClr val="dk1">
                      <a:alpha val="40000"/>
                    </a:schemeClr>
                  </a:outerShdw>
                </a:effectLst>
                <a:latin typeface="Arial" charset="0"/>
                <a:ea typeface="Arial" charset="0"/>
                <a:cs typeface="Arial" charset="0"/>
              </a:rPr>
              <a:t>Introduction</a:t>
            </a:r>
            <a:endParaRPr lang="en-US" sz="3000" dirty="0" smtClean="0">
              <a:latin typeface="Arial" charset="0"/>
              <a:ea typeface="Arial" charset="0"/>
              <a:cs typeface="Arial" charset="0"/>
            </a:endParaRPr>
          </a:p>
          <a:p>
            <a:pPr algn="just"/>
            <a:r>
              <a:rPr lang="en-US" sz="3600" dirty="0" smtClean="0">
                <a:latin typeface="Arial" charset="0"/>
                <a:ea typeface="Arial" charset="0"/>
                <a:cs typeface="Arial" charset="0"/>
              </a:rPr>
              <a:t>        T</a:t>
            </a:r>
            <a:r>
              <a:rPr lang="en-US" sz="3600" dirty="0" smtClean="0">
                <a:latin typeface="Arial" charset="0"/>
                <a:ea typeface="Arial" charset="0"/>
                <a:cs typeface="Arial" charset="0"/>
              </a:rPr>
              <a:t>he </a:t>
            </a:r>
            <a:r>
              <a:rPr lang="en-US" sz="3600" dirty="0" smtClean="0">
                <a:latin typeface="Arial" charset="0"/>
                <a:ea typeface="Arial" charset="0"/>
                <a:cs typeface="Arial" charset="0"/>
              </a:rPr>
              <a:t>co-polymerization of two vinyl monomers yields a linear polymer chain whose glass transition temperature (T</a:t>
            </a:r>
            <a:r>
              <a:rPr lang="en-US" sz="3600" baseline="-25000" dirty="0" smtClean="0">
                <a:latin typeface="Arial" charset="0"/>
                <a:ea typeface="Arial" charset="0"/>
                <a:cs typeface="Arial" charset="0"/>
              </a:rPr>
              <a:t>g</a:t>
            </a:r>
            <a:r>
              <a:rPr lang="en-US" sz="3600" dirty="0" smtClean="0">
                <a:latin typeface="Arial" charset="0"/>
                <a:ea typeface="Arial" charset="0"/>
                <a:cs typeface="Arial" charset="0"/>
              </a:rPr>
              <a:t>) can be predicted through their homo-polymer linear chain analogs through the Fox Equation</a:t>
            </a:r>
            <a:r>
              <a:rPr lang="en-US" sz="3600" baseline="30000" dirty="0" smtClean="0">
                <a:latin typeface="Arial" charset="0"/>
                <a:ea typeface="Arial" charset="0"/>
                <a:cs typeface="Arial" charset="0"/>
              </a:rPr>
              <a:t>(1</a:t>
            </a:r>
            <a:r>
              <a:rPr lang="en-US" sz="3600" baseline="30000" dirty="0" smtClean="0">
                <a:latin typeface="Arial" charset="0"/>
                <a:ea typeface="Arial" charset="0"/>
                <a:cs typeface="Arial" charset="0"/>
              </a:rPr>
              <a:t>)</a:t>
            </a:r>
            <a:r>
              <a:rPr lang="en-US" sz="3600" dirty="0" smtClean="0">
                <a:latin typeface="Arial" charset="0"/>
                <a:ea typeface="Arial" charset="0"/>
                <a:cs typeface="Arial" charset="0"/>
              </a:rPr>
              <a:t>. </a:t>
            </a:r>
            <a:r>
              <a:rPr lang="en-US" sz="3600" dirty="0" smtClean="0">
                <a:latin typeface="Arial" charset="0"/>
                <a:ea typeface="Arial" charset="0"/>
                <a:cs typeface="Arial" charset="0"/>
              </a:rPr>
              <a:t>However co-polymerization of a vinyl monomer with a divinyl monomer results in a polymer chain that is cross linked via the pendant vinyl group. </a:t>
            </a:r>
            <a:r>
              <a:rPr lang="en-US" sz="3600" dirty="0" smtClean="0">
                <a:latin typeface="Arial" charset="0"/>
                <a:ea typeface="Arial" charset="0"/>
                <a:cs typeface="Arial" charset="0"/>
              </a:rPr>
              <a:t>This prohibits the decoupling of the linear, intramolecular network, and intermolecular network contributions to T</a:t>
            </a:r>
            <a:r>
              <a:rPr lang="en-US" sz="3600" baseline="-25000" dirty="0" smtClean="0">
                <a:latin typeface="Arial" charset="0"/>
                <a:ea typeface="Arial" charset="0"/>
                <a:cs typeface="Arial" charset="0"/>
              </a:rPr>
              <a:t>g</a:t>
            </a:r>
            <a:r>
              <a:rPr lang="en-US" sz="3600" dirty="0" smtClean="0">
                <a:latin typeface="Arial" charset="0"/>
                <a:ea typeface="Arial" charset="0"/>
                <a:cs typeface="Arial" charset="0"/>
              </a:rPr>
              <a:t>. </a:t>
            </a:r>
          </a:p>
          <a:p>
            <a:pPr algn="just"/>
            <a:r>
              <a:rPr lang="en-US" sz="3600" dirty="0" smtClean="0">
                <a:latin typeface="Arial" charset="0"/>
                <a:ea typeface="Arial" charset="0"/>
                <a:cs typeface="Arial" charset="0"/>
              </a:rPr>
              <a:t>        Therefore an experiment was designed to protect a vinyl group of divinylbenzene, a well known cross linker, during polymerizations until it could undergo a post polymerization modification to de-protect it, leaving pendant vinyl substituents unreacted. This allows us to find linear contribution to T</a:t>
            </a:r>
            <a:r>
              <a:rPr lang="en-US" sz="3600" baseline="-25000" dirty="0" smtClean="0">
                <a:latin typeface="Arial" charset="0"/>
                <a:ea typeface="Arial" charset="0"/>
                <a:cs typeface="Arial" charset="0"/>
              </a:rPr>
              <a:t>g</a:t>
            </a:r>
            <a:r>
              <a:rPr lang="en-US" sz="3600" dirty="0" smtClean="0">
                <a:latin typeface="Arial" charset="0"/>
                <a:ea typeface="Arial" charset="0"/>
                <a:cs typeface="Arial" charset="0"/>
              </a:rPr>
              <a:t>, and by forming Single Chain Nanoparticles (SCNP’s) and polymer networks, the intramolecular and intermolecular contributions to T</a:t>
            </a:r>
            <a:r>
              <a:rPr lang="en-US" sz="3600" baseline="-25000" dirty="0" smtClean="0">
                <a:latin typeface="Arial" charset="0"/>
                <a:ea typeface="Arial" charset="0"/>
                <a:cs typeface="Arial" charset="0"/>
              </a:rPr>
              <a:t>g</a:t>
            </a:r>
            <a:r>
              <a:rPr lang="en-US" sz="3600" dirty="0">
                <a:latin typeface="Arial" charset="0"/>
                <a:ea typeface="Arial" charset="0"/>
                <a:cs typeface="Arial" charset="0"/>
              </a:rPr>
              <a:t> </a:t>
            </a:r>
            <a:r>
              <a:rPr lang="en-US" sz="3600" dirty="0" smtClean="0">
                <a:latin typeface="Arial" charset="0"/>
                <a:ea typeface="Arial" charset="0"/>
                <a:cs typeface="Arial" charset="0"/>
              </a:rPr>
              <a:t>can be fully decoupled respectively.</a:t>
            </a: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2000" dirty="0">
              <a:latin typeface="Arial" charset="0"/>
              <a:ea typeface="Arial" charset="0"/>
              <a:cs typeface="Arial" charset="0"/>
            </a:endParaRPr>
          </a:p>
        </p:txBody>
      </p:sp>
      <p:pic>
        <p:nvPicPr>
          <p:cNvPr id="6" name="Picture 5"/>
          <p:cNvPicPr>
            <a:picLocks noChangeAspect="1"/>
          </p:cNvPicPr>
          <p:nvPr/>
        </p:nvPicPr>
        <p:blipFill>
          <a:blip r:embed="rId3">
            <a:clrChange>
              <a:clrFrom>
                <a:srgbClr val="FFFFFF"/>
              </a:clrFrom>
              <a:clrTo>
                <a:srgbClr val="FFFFFF">
                  <a:alpha val="0"/>
                </a:srgbClr>
              </a:clrTo>
            </a:clrChange>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1292450" y="18211800"/>
            <a:ext cx="6350000" cy="2578100"/>
          </a:xfrm>
          <a:prstGeom prst="rect">
            <a:avLst/>
          </a:prstGeom>
        </p:spPr>
      </p:pic>
      <p:pic>
        <p:nvPicPr>
          <p:cNvPr id="7" name="Picture 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79000" y="18346698"/>
            <a:ext cx="4165600" cy="2184400"/>
          </a:xfrm>
          <a:prstGeom prst="rect">
            <a:avLst/>
          </a:prstGeom>
        </p:spPr>
      </p:pic>
      <p:pic>
        <p:nvPicPr>
          <p:cNvPr id="31" name="Picture 30"/>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38042" y="21031200"/>
            <a:ext cx="6362700" cy="2603500"/>
          </a:xfrm>
          <a:prstGeom prst="rect">
            <a:avLst/>
          </a:prstGeom>
        </p:spPr>
      </p:pic>
      <p:pic>
        <p:nvPicPr>
          <p:cNvPr id="9" name="Picture 8"/>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292450" y="23761700"/>
            <a:ext cx="8839200" cy="2565400"/>
          </a:xfrm>
          <a:prstGeom prst="rect">
            <a:avLst/>
          </a:prstGeom>
        </p:spPr>
      </p:pic>
      <p:sp>
        <p:nvSpPr>
          <p:cNvPr id="55" name="TextBox 54"/>
          <p:cNvSpPr txBox="1"/>
          <p:nvPr/>
        </p:nvSpPr>
        <p:spPr>
          <a:xfrm>
            <a:off x="14729841" y="15953579"/>
            <a:ext cx="14558171" cy="10926068"/>
          </a:xfrm>
          <a:prstGeom prst="rect">
            <a:avLst/>
          </a:prstGeom>
          <a:solidFill>
            <a:schemeClr val="bg1"/>
          </a:solidFill>
          <a:ln>
            <a:solidFill>
              <a:schemeClr val="tx1"/>
            </a:solidFill>
          </a:ln>
        </p:spPr>
        <p:txBody>
          <a:bodyPr wrap="square" rtlCol="0">
            <a:spAutoFit/>
          </a:bodyPr>
          <a:lstStyle/>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sz="3000" dirty="0" smtClean="0"/>
          </a:p>
          <a:p>
            <a:endParaRPr lang="en-US" sz="3000" dirty="0"/>
          </a:p>
          <a:p>
            <a:endParaRPr lang="en-US" sz="1400" dirty="0"/>
          </a:p>
          <a:p>
            <a:endParaRPr lang="en-US" sz="1400" dirty="0" smtClean="0"/>
          </a:p>
          <a:p>
            <a:endParaRPr lang="en-US" sz="1400" dirty="0" smtClean="0"/>
          </a:p>
        </p:txBody>
      </p:sp>
      <p:pic>
        <p:nvPicPr>
          <p:cNvPr id="12" name="Picture 11"/>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42450" y="21043900"/>
            <a:ext cx="3302000" cy="2616200"/>
          </a:xfrm>
          <a:prstGeom prst="rect">
            <a:avLst/>
          </a:prstGeom>
        </p:spPr>
      </p:pic>
      <p:pic>
        <p:nvPicPr>
          <p:cNvPr id="13" name="Picture 12"/>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131650" y="23698200"/>
            <a:ext cx="3812950" cy="2557466"/>
          </a:xfrm>
          <a:prstGeom prst="rect">
            <a:avLst/>
          </a:prstGeom>
        </p:spPr>
      </p:pic>
      <p:sp>
        <p:nvSpPr>
          <p:cNvPr id="38" name="Rectangle 37"/>
          <p:cNvSpPr/>
          <p:nvPr/>
        </p:nvSpPr>
        <p:spPr>
          <a:xfrm>
            <a:off x="4003566" y="20764157"/>
            <a:ext cx="65434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P2</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39" name="Rectangle 38"/>
          <p:cNvSpPr/>
          <p:nvPr/>
        </p:nvSpPr>
        <p:spPr>
          <a:xfrm>
            <a:off x="5384877" y="23563142"/>
            <a:ext cx="65434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P3</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40" name="Rectangle 39"/>
          <p:cNvSpPr/>
          <p:nvPr/>
        </p:nvSpPr>
        <p:spPr>
          <a:xfrm>
            <a:off x="6472662" y="20746998"/>
            <a:ext cx="65434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P4</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42" name="Rectangle 41"/>
          <p:cNvSpPr/>
          <p:nvPr/>
        </p:nvSpPr>
        <p:spPr>
          <a:xfrm>
            <a:off x="8966277" y="23563142"/>
            <a:ext cx="65434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P5</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43" name="Rectangle 42"/>
          <p:cNvSpPr/>
          <p:nvPr/>
        </p:nvSpPr>
        <p:spPr>
          <a:xfrm>
            <a:off x="12201008" y="18168167"/>
            <a:ext cx="654345"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P1</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75" name="TextBox 74"/>
          <p:cNvSpPr txBox="1"/>
          <p:nvPr/>
        </p:nvSpPr>
        <p:spPr>
          <a:xfrm>
            <a:off x="14735046" y="27221984"/>
            <a:ext cx="14529725" cy="5078313"/>
          </a:xfrm>
          <a:prstGeom prst="rect">
            <a:avLst/>
          </a:prstGeom>
          <a:solidFill>
            <a:schemeClr val="bg1"/>
          </a:solidFill>
          <a:ln>
            <a:solidFill>
              <a:schemeClr val="tx1"/>
            </a:solidFill>
          </a:ln>
        </p:spPr>
        <p:txBody>
          <a:bodyPr wrap="square" rtlCol="0">
            <a:spAutoFit/>
          </a:bodyPr>
          <a:lstStyle/>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r>
              <a:rPr lang="en-US" sz="3600" dirty="0">
                <a:latin typeface="Arial" charset="0"/>
                <a:ea typeface="Arial" charset="0"/>
                <a:cs typeface="Arial" charset="0"/>
              </a:rPr>
              <a:t> </a:t>
            </a:r>
            <a:r>
              <a:rPr lang="en-US" sz="3600" dirty="0" smtClean="0">
                <a:latin typeface="Arial" charset="0"/>
                <a:ea typeface="Arial" charset="0"/>
                <a:cs typeface="Arial" charset="0"/>
              </a:rPr>
              <a:t>      </a:t>
            </a:r>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p:txBody>
      </p:sp>
      <p:sp>
        <p:nvSpPr>
          <p:cNvPr id="44" name="Rectangle 43"/>
          <p:cNvSpPr/>
          <p:nvPr/>
        </p:nvSpPr>
        <p:spPr>
          <a:xfrm>
            <a:off x="8853105" y="20726400"/>
            <a:ext cx="1851789"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P6 / NP-1</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50" name="Rectangle 49"/>
          <p:cNvSpPr/>
          <p:nvPr/>
        </p:nvSpPr>
        <p:spPr>
          <a:xfrm>
            <a:off x="11483970" y="23241000"/>
            <a:ext cx="1851789"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P7 / NP-2</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pic>
        <p:nvPicPr>
          <p:cNvPr id="23" name="Picture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935200" y="5106554"/>
            <a:ext cx="6858000" cy="4760258"/>
          </a:xfrm>
          <a:prstGeom prst="rect">
            <a:avLst/>
          </a:prstGeom>
          <a:ln>
            <a:solidFill>
              <a:schemeClr val="tx1"/>
            </a:solidFill>
          </a:ln>
        </p:spPr>
      </p:pic>
      <p:pic>
        <p:nvPicPr>
          <p:cNvPr id="24" name="Picture 2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250400" y="5106554"/>
            <a:ext cx="6858000" cy="4762500"/>
          </a:xfrm>
          <a:prstGeom prst="rect">
            <a:avLst/>
          </a:prstGeom>
          <a:ln>
            <a:solidFill>
              <a:schemeClr val="tx1"/>
            </a:solidFill>
          </a:ln>
        </p:spPr>
      </p:pic>
      <p:pic>
        <p:nvPicPr>
          <p:cNvPr id="27" name="Picture 26"/>
          <p:cNvPicPr>
            <a:picLocks noChangeAspect="1"/>
          </p:cNvPicPr>
          <p:nvPr/>
        </p:nvPicPr>
        <p:blipFill>
          <a:blip r:embed="rId11">
            <a:clrChange>
              <a:clrFrom>
                <a:srgbClr val="FFFFFF">
                  <a:alpha val="99608"/>
                </a:srgbClr>
              </a:clrFrom>
              <a:clrTo>
                <a:srgbClr val="FFFFFF">
                  <a:alpha val="0"/>
                </a:srgbClr>
              </a:clrTo>
            </a:clrChange>
            <a:extLst>
              <a:ext uri="{BEBA8EAE-BF5A-486C-A8C5-ECC9F3942E4B}">
                <a14:imgProps xmlns:a14="http://schemas.microsoft.com/office/drawing/2010/main">
                  <a14:imgLayer r:embed="rId12">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60811" y="13792200"/>
            <a:ext cx="8813577" cy="2971800"/>
          </a:xfrm>
          <a:prstGeom prst="rect">
            <a:avLst/>
          </a:prstGeom>
        </p:spPr>
      </p:pic>
      <p:sp>
        <p:nvSpPr>
          <p:cNvPr id="57" name="TextBox 56"/>
          <p:cNvSpPr txBox="1"/>
          <p:nvPr/>
        </p:nvSpPr>
        <p:spPr>
          <a:xfrm>
            <a:off x="29920854" y="4024889"/>
            <a:ext cx="13258800" cy="13665279"/>
          </a:xfrm>
          <a:prstGeom prst="rect">
            <a:avLst/>
          </a:prstGeom>
          <a:solidFill>
            <a:schemeClr val="bg1"/>
          </a:solidFill>
          <a:ln>
            <a:solidFill>
              <a:schemeClr val="tx1"/>
            </a:solidFill>
          </a:ln>
        </p:spPr>
        <p:txBody>
          <a:bodyPr wrap="square" rtlCol="0">
            <a:spAutoFit/>
          </a:bodyPr>
          <a:lstStyle/>
          <a:p>
            <a:pPr algn="ctr"/>
            <a:r>
              <a:rPr lang="en-US" sz="5400" u="sng" dirty="0" smtClean="0">
                <a:latin typeface="Arial" charset="0"/>
                <a:ea typeface="Arial" charset="0"/>
                <a:cs typeface="Arial" charset="0"/>
              </a:rPr>
              <a:t>Discussion</a:t>
            </a:r>
            <a:r>
              <a:rPr lang="en-US" sz="3600" u="sng" dirty="0" smtClean="0">
                <a:latin typeface="Arial" charset="0"/>
                <a:ea typeface="Arial" charset="0"/>
                <a:cs typeface="Arial" charset="0"/>
              </a:rPr>
              <a:t>   </a:t>
            </a:r>
          </a:p>
          <a:p>
            <a:pPr algn="just"/>
            <a:r>
              <a:rPr lang="en-US" sz="3600" dirty="0" smtClean="0">
                <a:latin typeface="Arial" charset="0"/>
                <a:ea typeface="Arial" charset="0"/>
                <a:cs typeface="Arial" charset="0"/>
              </a:rPr>
              <a:t>       The synthesis of P6 was successful, however the synthesis of NP-1 proved to be difficult. The synthesis of both P7 and     NP-2 were arduous and by NMR, GPC, and DSC characterization, both syntheses’ failed. Previous work with poly-EMA-co-DVB saw the formation of the network however P7 could not be isolated</a:t>
            </a:r>
            <a:r>
              <a:rPr lang="en-US" sz="3600" baseline="30000" dirty="0" smtClean="0">
                <a:latin typeface="Arial" charset="0"/>
                <a:ea typeface="Arial" charset="0"/>
                <a:cs typeface="Arial" charset="0"/>
              </a:rPr>
              <a:t>(3)</a:t>
            </a:r>
            <a:r>
              <a:rPr lang="en-US" sz="3600" dirty="0" smtClean="0">
                <a:latin typeface="Arial" charset="0"/>
                <a:ea typeface="Arial" charset="0"/>
                <a:cs typeface="Arial" charset="0"/>
              </a:rPr>
              <a:t>. This may be because BMA shields the functional pendant styrene units, allowing neither intra- nor inter-molecular cross linking to </a:t>
            </a:r>
            <a:r>
              <a:rPr lang="en-US" sz="3600" smtClean="0">
                <a:latin typeface="Arial" charset="0"/>
                <a:ea typeface="Arial" charset="0"/>
                <a:cs typeface="Arial" charset="0"/>
              </a:rPr>
              <a:t>take place</a:t>
            </a:r>
            <a:r>
              <a:rPr lang="en-US" sz="3600" baseline="30000" smtClean="0">
                <a:latin typeface="Arial" charset="0"/>
                <a:ea typeface="Arial" charset="0"/>
                <a:cs typeface="Arial" charset="0"/>
              </a:rPr>
              <a:t>(2)</a:t>
            </a:r>
            <a:r>
              <a:rPr lang="en-US" sz="3600" smtClean="0">
                <a:latin typeface="Arial" charset="0"/>
                <a:ea typeface="Arial" charset="0"/>
                <a:cs typeface="Arial" charset="0"/>
              </a:rPr>
              <a:t>. </a:t>
            </a:r>
            <a:r>
              <a:rPr lang="en-US" sz="3600" dirty="0" smtClean="0">
                <a:latin typeface="Arial" charset="0"/>
                <a:ea typeface="Arial" charset="0"/>
                <a:cs typeface="Arial" charset="0"/>
              </a:rPr>
              <a:t>This would explain why P6 was able to be synthesized, because no co-monomer shields the pendant styrene(s), allowing them to cross link. </a:t>
            </a:r>
            <a:endParaRPr lang="en-US" sz="3600" dirty="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endParaRPr lang="en-US" sz="3600" dirty="0">
              <a:latin typeface="Arial" charset="0"/>
              <a:ea typeface="Arial" charset="0"/>
              <a:cs typeface="Arial" charset="0"/>
            </a:endParaRPr>
          </a:p>
          <a:p>
            <a:pPr algn="just"/>
            <a:endParaRPr lang="en-US" sz="3600" dirty="0" smtClean="0">
              <a:latin typeface="Arial" charset="0"/>
              <a:ea typeface="Arial" charset="0"/>
              <a:cs typeface="Arial" charset="0"/>
            </a:endParaRPr>
          </a:p>
          <a:p>
            <a:pPr algn="just"/>
            <a:r>
              <a:rPr lang="en-US" sz="3600" dirty="0">
                <a:latin typeface="Arial" charset="0"/>
                <a:ea typeface="Arial" charset="0"/>
                <a:cs typeface="Arial" charset="0"/>
              </a:rPr>
              <a:t> </a:t>
            </a:r>
            <a:r>
              <a:rPr lang="en-US" sz="3600" dirty="0" smtClean="0">
                <a:latin typeface="Arial" charset="0"/>
                <a:ea typeface="Arial" charset="0"/>
                <a:cs typeface="Arial" charset="0"/>
              </a:rPr>
              <a:t>      </a:t>
            </a:r>
          </a:p>
          <a:p>
            <a:pPr algn="just"/>
            <a:endParaRPr lang="en-US" sz="3600" dirty="0" smtClean="0">
              <a:latin typeface="Arial" charset="0"/>
              <a:ea typeface="Arial" charset="0"/>
              <a:cs typeface="Arial" charset="0"/>
            </a:endParaRPr>
          </a:p>
          <a:p>
            <a:pPr algn="just"/>
            <a:r>
              <a:rPr lang="en-US" sz="3600" dirty="0" smtClean="0">
                <a:latin typeface="Arial" charset="0"/>
                <a:ea typeface="Arial" charset="0"/>
                <a:cs typeface="Arial" charset="0"/>
              </a:rPr>
              <a:t> </a:t>
            </a:r>
            <a:endParaRPr lang="en-US" sz="3600" dirty="0">
              <a:latin typeface="Arial" charset="0"/>
              <a:ea typeface="Arial" charset="0"/>
              <a:cs typeface="Arial" charset="0"/>
            </a:endParaRPr>
          </a:p>
          <a:p>
            <a:pPr algn="just"/>
            <a:r>
              <a:rPr lang="en-US" sz="3600" dirty="0" smtClean="0">
                <a:latin typeface="Arial" charset="0"/>
                <a:ea typeface="Arial" charset="0"/>
                <a:cs typeface="Arial" charset="0"/>
              </a:rPr>
              <a:t>      </a:t>
            </a:r>
            <a:r>
              <a:rPr lang="en-US" sz="3600" dirty="0">
                <a:latin typeface="Arial" charset="0"/>
                <a:ea typeface="Arial" charset="0"/>
                <a:cs typeface="Arial" charset="0"/>
              </a:rPr>
              <a:t> </a:t>
            </a:r>
            <a:r>
              <a:rPr lang="en-US" sz="3600" dirty="0" smtClean="0">
                <a:latin typeface="Arial" charset="0"/>
                <a:ea typeface="Arial" charset="0"/>
                <a:cs typeface="Arial" charset="0"/>
              </a:rPr>
              <a:t>This would allow for selective cross linking in </a:t>
            </a:r>
            <a:r>
              <a:rPr lang="en-US" sz="3600" dirty="0">
                <a:latin typeface="Arial" charset="0"/>
                <a:ea typeface="Arial" charset="0"/>
                <a:cs typeface="Arial" charset="0"/>
              </a:rPr>
              <a:t>divinylbenzene </a:t>
            </a:r>
            <a:r>
              <a:rPr lang="en-US" sz="3600" dirty="0" smtClean="0">
                <a:latin typeface="Arial" charset="0"/>
                <a:ea typeface="Arial" charset="0"/>
                <a:cs typeface="Arial" charset="0"/>
              </a:rPr>
              <a:t>containing copolymers into SCNPs or networks based on the choice of co-monomer; a less bulky monomer allowing cross linking, and a more bulky monomer not permitting cross linking. </a:t>
            </a:r>
            <a:endParaRPr lang="en-US" sz="3600" dirty="0">
              <a:latin typeface="Arial" charset="0"/>
              <a:ea typeface="Arial" charset="0"/>
              <a:cs typeface="Arial" charset="0"/>
            </a:endParaRPr>
          </a:p>
        </p:txBody>
      </p:sp>
      <p:pic>
        <p:nvPicPr>
          <p:cNvPr id="58" name="Picture 5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935200" y="10388439"/>
            <a:ext cx="6858000" cy="4763530"/>
          </a:xfrm>
          <a:prstGeom prst="rect">
            <a:avLst/>
          </a:prstGeom>
          <a:ln>
            <a:solidFill>
              <a:schemeClr val="tx1"/>
            </a:solidFill>
          </a:ln>
        </p:spPr>
      </p:pic>
      <p:pic>
        <p:nvPicPr>
          <p:cNvPr id="30" name="Picture 29"/>
          <p:cNvPicPr>
            <a:picLocks/>
          </p:cNvPicPr>
          <p:nvPr/>
        </p:nvPicPr>
        <p:blipFill>
          <a:blip r:embed="rId14">
            <a:extLst>
              <a:ext uri="{28A0092B-C50C-407E-A947-70E740481C1C}">
                <a14:useLocalDpi xmlns:a14="http://schemas.microsoft.com/office/drawing/2010/main" val="0"/>
              </a:ext>
            </a:extLst>
          </a:blip>
          <a:stretch>
            <a:fillRect/>
          </a:stretch>
        </p:blipFill>
        <p:spPr>
          <a:xfrm>
            <a:off x="22250400" y="10387945"/>
            <a:ext cx="6858000" cy="4764024"/>
          </a:xfrm>
          <a:prstGeom prst="rect">
            <a:avLst/>
          </a:prstGeom>
          <a:ln>
            <a:solidFill>
              <a:schemeClr val="tx1"/>
            </a:solidFill>
          </a:ln>
        </p:spPr>
      </p:pic>
      <p:pic>
        <p:nvPicPr>
          <p:cNvPr id="34" name="Picture 33"/>
          <p:cNvPicPr>
            <a:picLocks/>
          </p:cNvPicPr>
          <p:nvPr/>
        </p:nvPicPr>
        <p:blipFill rotWithShape="1">
          <a:blip r:embed="rId15">
            <a:extLst>
              <a:ext uri="{28A0092B-C50C-407E-A947-70E740481C1C}">
                <a14:useLocalDpi xmlns:a14="http://schemas.microsoft.com/office/drawing/2010/main" val="0"/>
              </a:ext>
            </a:extLst>
          </a:blip>
          <a:srcRect l="2711" t="13259" r="17615" b="11733"/>
          <a:stretch/>
        </p:blipFill>
        <p:spPr>
          <a:xfrm>
            <a:off x="14935200" y="27512339"/>
            <a:ext cx="6858000" cy="4572000"/>
          </a:xfrm>
          <a:prstGeom prst="rect">
            <a:avLst/>
          </a:prstGeom>
          <a:ln>
            <a:solidFill>
              <a:schemeClr val="tx1"/>
            </a:solidFill>
          </a:ln>
        </p:spPr>
      </p:pic>
      <p:pic>
        <p:nvPicPr>
          <p:cNvPr id="53" name="Picture 52"/>
          <p:cNvPicPr>
            <a:picLocks/>
          </p:cNvPicPr>
          <p:nvPr/>
        </p:nvPicPr>
        <p:blipFill rotWithShape="1">
          <a:blip r:embed="rId16">
            <a:extLst>
              <a:ext uri="{28A0092B-C50C-407E-A947-70E740481C1C}">
                <a14:useLocalDpi xmlns:a14="http://schemas.microsoft.com/office/drawing/2010/main" val="0"/>
              </a:ext>
            </a:extLst>
          </a:blip>
          <a:srcRect l="3858" t="13072" r="16617" b="12417"/>
          <a:stretch/>
        </p:blipFill>
        <p:spPr>
          <a:xfrm>
            <a:off x="22174200" y="27512339"/>
            <a:ext cx="6861921" cy="4572000"/>
          </a:xfrm>
          <a:prstGeom prst="rect">
            <a:avLst/>
          </a:prstGeom>
          <a:ln>
            <a:solidFill>
              <a:schemeClr val="tx1"/>
            </a:solidFill>
          </a:ln>
        </p:spPr>
      </p:pic>
      <p:graphicFrame>
        <p:nvGraphicFramePr>
          <p:cNvPr id="54" name="Table 53"/>
          <p:cNvGraphicFramePr>
            <a:graphicFrameLocks noGrp="1"/>
          </p:cNvGraphicFramePr>
          <p:nvPr>
            <p:extLst>
              <p:ext uri="{D42A27DB-BD31-4B8C-83A1-F6EECF244321}">
                <p14:modId xmlns:p14="http://schemas.microsoft.com/office/powerpoint/2010/main" val="789561123"/>
              </p:ext>
            </p:extLst>
          </p:nvPr>
        </p:nvGraphicFramePr>
        <p:xfrm>
          <a:off x="15041880" y="16156779"/>
          <a:ext cx="14066519" cy="4867321"/>
        </p:xfrm>
        <a:graphic>
          <a:graphicData uri="http://schemas.openxmlformats.org/drawingml/2006/table">
            <a:tbl>
              <a:tblPr firstRow="1" bandRow="1">
                <a:tableStyleId>{5C22544A-7EE6-4342-B048-85BDC9FD1C3A}</a:tableStyleId>
              </a:tblPr>
              <a:tblGrid>
                <a:gridCol w="2103120"/>
                <a:gridCol w="2133600"/>
                <a:gridCol w="2252069"/>
                <a:gridCol w="2015131"/>
                <a:gridCol w="3036689"/>
                <a:gridCol w="2525910"/>
              </a:tblGrid>
              <a:tr h="1216821">
                <a:tc>
                  <a:txBody>
                    <a:bodyPr/>
                    <a:lstStyle/>
                    <a:p>
                      <a:r>
                        <a:rPr lang="en-US" sz="3600" dirty="0" smtClean="0"/>
                        <a:t>Sample</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US" sz="3600" dirty="0" smtClean="0"/>
                        <a:t>M</a:t>
                      </a:r>
                      <a:r>
                        <a:rPr lang="en-US" sz="3600" baseline="-25000" dirty="0" smtClean="0"/>
                        <a:t>w</a:t>
                      </a:r>
                      <a:r>
                        <a:rPr lang="en-US" sz="3600" dirty="0" smtClean="0"/>
                        <a:t> (kDa)</a:t>
                      </a:r>
                      <a:endParaRPr lang="en-US" sz="3600" dirty="0"/>
                    </a:p>
                  </a:txBody>
                  <a:tcPr>
                    <a:lnT w="12700" cap="flat" cmpd="sng" algn="ctr">
                      <a:solidFill>
                        <a:schemeClr val="tx1"/>
                      </a:solidFill>
                      <a:prstDash val="solid"/>
                      <a:round/>
                      <a:headEnd type="none" w="med" len="med"/>
                      <a:tailEnd type="none" w="med" len="med"/>
                    </a:lnT>
                  </a:tcPr>
                </a:tc>
                <a:tc>
                  <a:txBody>
                    <a:bodyPr/>
                    <a:lstStyle/>
                    <a:p>
                      <a:r>
                        <a:rPr lang="en-US" sz="3600" dirty="0" smtClean="0"/>
                        <a:t>M</a:t>
                      </a:r>
                      <a:r>
                        <a:rPr lang="en-US" sz="3600" baseline="-25000" dirty="0" smtClean="0"/>
                        <a:t>n</a:t>
                      </a:r>
                      <a:r>
                        <a:rPr lang="en-US" sz="3600" dirty="0" smtClean="0"/>
                        <a:t> (kDa)</a:t>
                      </a:r>
                      <a:endParaRPr lang="en-US" sz="3600" dirty="0"/>
                    </a:p>
                  </a:txBody>
                  <a:tcPr>
                    <a:lnT w="12700" cap="flat" cmpd="sng" algn="ctr">
                      <a:solidFill>
                        <a:schemeClr val="tx1"/>
                      </a:solidFill>
                      <a:prstDash val="solid"/>
                      <a:round/>
                      <a:headEnd type="none" w="med" len="med"/>
                      <a:tailEnd type="none" w="med" len="med"/>
                    </a:lnT>
                  </a:tcPr>
                </a:tc>
                <a:tc>
                  <a:txBody>
                    <a:bodyPr/>
                    <a:lstStyle/>
                    <a:p>
                      <a:r>
                        <a:rPr lang="en-US" sz="3600" dirty="0" smtClean="0"/>
                        <a:t>PDI</a:t>
                      </a:r>
                      <a:endParaRPr lang="en-US" sz="3600" dirty="0"/>
                    </a:p>
                  </a:txBody>
                  <a:tcPr>
                    <a:lnT w="12700" cap="flat" cmpd="sng" algn="ctr">
                      <a:solidFill>
                        <a:schemeClr val="tx1"/>
                      </a:solidFill>
                      <a:prstDash val="solid"/>
                      <a:round/>
                      <a:headEnd type="none" w="med" len="med"/>
                      <a:tailEnd type="none" w="med" len="med"/>
                    </a:lnT>
                  </a:tcPr>
                </a:tc>
                <a:tc>
                  <a:txBody>
                    <a:bodyPr/>
                    <a:lstStyle/>
                    <a:p>
                      <a:r>
                        <a:rPr lang="en-US" sz="3600" dirty="0" smtClean="0"/>
                        <a:t>R(avg.) (nm)</a:t>
                      </a:r>
                      <a:endParaRPr lang="en-US" sz="3600" dirty="0"/>
                    </a:p>
                  </a:txBody>
                  <a:tcPr>
                    <a:lnT w="12700" cap="flat" cmpd="sng" algn="ctr">
                      <a:solidFill>
                        <a:schemeClr val="tx1"/>
                      </a:solidFill>
                      <a:prstDash val="solid"/>
                      <a:round/>
                      <a:headEnd type="none" w="med" len="med"/>
                      <a:tailEnd type="none" w="med" len="med"/>
                    </a:lnT>
                  </a:tcPr>
                </a:tc>
                <a:tc>
                  <a:txBody>
                    <a:bodyPr/>
                    <a:lstStyle/>
                    <a:p>
                      <a:r>
                        <a:rPr lang="en-US" sz="3600" dirty="0" smtClean="0"/>
                        <a:t>MHS (a)</a:t>
                      </a:r>
                      <a:endParaRPr lang="en-US" sz="36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912625">
                <a:tc>
                  <a:txBody>
                    <a:bodyPr/>
                    <a:lstStyle/>
                    <a:p>
                      <a:r>
                        <a:rPr lang="en-US" sz="3600" dirty="0" smtClean="0"/>
                        <a:t>P1</a:t>
                      </a:r>
                      <a:endParaRPr lang="en-US" sz="3600" dirty="0"/>
                    </a:p>
                  </a:txBody>
                  <a:tcPr>
                    <a:lnL w="12700" cap="flat" cmpd="sng" algn="ctr">
                      <a:solidFill>
                        <a:schemeClr val="tx1"/>
                      </a:solidFill>
                      <a:prstDash val="solid"/>
                      <a:round/>
                      <a:headEnd type="none" w="med" len="med"/>
                      <a:tailEnd type="none" w="med" len="med"/>
                    </a:lnL>
                  </a:tcPr>
                </a:tc>
                <a:tc>
                  <a:txBody>
                    <a:bodyPr/>
                    <a:lstStyle/>
                    <a:p>
                      <a:r>
                        <a:rPr lang="en-US" sz="3600" dirty="0" smtClean="0"/>
                        <a:t>26.3</a:t>
                      </a:r>
                      <a:endParaRPr lang="en-US" sz="3600" dirty="0"/>
                    </a:p>
                  </a:txBody>
                  <a:tcPr/>
                </a:tc>
                <a:tc>
                  <a:txBody>
                    <a:bodyPr/>
                    <a:lstStyle/>
                    <a:p>
                      <a:r>
                        <a:rPr lang="en-US" sz="3600" dirty="0" smtClean="0"/>
                        <a:t>24.6</a:t>
                      </a:r>
                      <a:endParaRPr lang="en-US" sz="3600" dirty="0"/>
                    </a:p>
                  </a:txBody>
                  <a:tcPr/>
                </a:tc>
                <a:tc>
                  <a:txBody>
                    <a:bodyPr/>
                    <a:lstStyle/>
                    <a:p>
                      <a:r>
                        <a:rPr lang="en-US" sz="3600" dirty="0" smtClean="0"/>
                        <a:t>1.1</a:t>
                      </a:r>
                      <a:endParaRPr lang="en-US" sz="3600" dirty="0"/>
                    </a:p>
                  </a:txBody>
                  <a:tcPr/>
                </a:tc>
                <a:tc>
                  <a:txBody>
                    <a:bodyPr/>
                    <a:lstStyle/>
                    <a:p>
                      <a:r>
                        <a:rPr lang="en-US" sz="3600" dirty="0" smtClean="0"/>
                        <a:t>6.7</a:t>
                      </a:r>
                      <a:endParaRPr lang="en-US" sz="3600" dirty="0"/>
                    </a:p>
                  </a:txBody>
                  <a:tcPr/>
                </a:tc>
                <a:tc>
                  <a:txBody>
                    <a:bodyPr/>
                    <a:lstStyle/>
                    <a:p>
                      <a:r>
                        <a:rPr lang="en-US" sz="3600" dirty="0" smtClean="0"/>
                        <a:t>1.02</a:t>
                      </a:r>
                      <a:endParaRPr lang="en-US" sz="3600" dirty="0"/>
                    </a:p>
                  </a:txBody>
                  <a:tcPr>
                    <a:lnR w="12700" cap="flat" cmpd="sng" algn="ctr">
                      <a:solidFill>
                        <a:schemeClr val="tx1"/>
                      </a:solidFill>
                      <a:prstDash val="solid"/>
                      <a:round/>
                      <a:headEnd type="none" w="med" len="med"/>
                      <a:tailEnd type="none" w="med" len="med"/>
                    </a:lnR>
                  </a:tcPr>
                </a:tc>
              </a:tr>
              <a:tr h="912625">
                <a:tc>
                  <a:txBody>
                    <a:bodyPr/>
                    <a:lstStyle/>
                    <a:p>
                      <a:r>
                        <a:rPr lang="en-US" sz="3600" dirty="0" smtClean="0"/>
                        <a:t>P4</a:t>
                      </a:r>
                      <a:endParaRPr lang="en-US" sz="3600" dirty="0"/>
                    </a:p>
                  </a:txBody>
                  <a:tcPr>
                    <a:lnL w="12700" cap="flat" cmpd="sng" algn="ctr">
                      <a:solidFill>
                        <a:schemeClr val="tx1"/>
                      </a:solidFill>
                      <a:prstDash val="solid"/>
                      <a:round/>
                      <a:headEnd type="none" w="med" len="med"/>
                      <a:tailEnd type="none" w="med" len="med"/>
                    </a:lnL>
                  </a:tcPr>
                </a:tc>
                <a:tc>
                  <a:txBody>
                    <a:bodyPr/>
                    <a:lstStyle/>
                    <a:p>
                      <a:r>
                        <a:rPr lang="en-US" sz="3600" dirty="0" smtClean="0"/>
                        <a:t>30.1</a:t>
                      </a:r>
                      <a:endParaRPr lang="en-US" sz="3600" dirty="0"/>
                    </a:p>
                  </a:txBody>
                  <a:tcPr/>
                </a:tc>
                <a:tc>
                  <a:txBody>
                    <a:bodyPr/>
                    <a:lstStyle/>
                    <a:p>
                      <a:r>
                        <a:rPr lang="en-US" sz="3600" dirty="0" smtClean="0"/>
                        <a:t>26.7</a:t>
                      </a:r>
                      <a:endParaRPr lang="en-US" sz="3600" dirty="0"/>
                    </a:p>
                  </a:txBody>
                  <a:tcPr/>
                </a:tc>
                <a:tc>
                  <a:txBody>
                    <a:bodyPr/>
                    <a:lstStyle/>
                    <a:p>
                      <a:r>
                        <a:rPr lang="en-US" sz="3600" dirty="0" smtClean="0"/>
                        <a:t>1.1</a:t>
                      </a:r>
                      <a:endParaRPr lang="en-US" sz="3600" dirty="0"/>
                    </a:p>
                  </a:txBody>
                  <a:tcPr/>
                </a:tc>
                <a:tc>
                  <a:txBody>
                    <a:bodyPr/>
                    <a:lstStyle/>
                    <a:p>
                      <a:r>
                        <a:rPr lang="en-US" sz="3600" dirty="0" smtClean="0"/>
                        <a:t>5.2</a:t>
                      </a:r>
                      <a:endParaRPr lang="en-US" sz="3600" dirty="0"/>
                    </a:p>
                  </a:txBody>
                  <a:tcPr/>
                </a:tc>
                <a:tc>
                  <a:txBody>
                    <a:bodyPr/>
                    <a:lstStyle/>
                    <a:p>
                      <a:r>
                        <a:rPr lang="en-US" sz="3600" dirty="0" smtClean="0"/>
                        <a:t>0.695</a:t>
                      </a:r>
                      <a:endParaRPr lang="en-US" sz="3600" dirty="0"/>
                    </a:p>
                  </a:txBody>
                  <a:tcPr>
                    <a:lnR w="12700" cap="flat" cmpd="sng" algn="ctr">
                      <a:solidFill>
                        <a:schemeClr val="tx1"/>
                      </a:solidFill>
                      <a:prstDash val="solid"/>
                      <a:round/>
                      <a:headEnd type="none" w="med" len="med"/>
                      <a:tailEnd type="none" w="med" len="med"/>
                    </a:lnR>
                  </a:tcPr>
                </a:tc>
              </a:tr>
              <a:tr h="912625">
                <a:tc>
                  <a:txBody>
                    <a:bodyPr/>
                    <a:lstStyle/>
                    <a:p>
                      <a:r>
                        <a:rPr lang="en-US" sz="3600" dirty="0" smtClean="0"/>
                        <a:t>P5</a:t>
                      </a:r>
                      <a:endParaRPr lang="en-US" sz="3600" dirty="0"/>
                    </a:p>
                  </a:txBody>
                  <a:tcPr>
                    <a:lnL w="12700" cap="flat" cmpd="sng" algn="ctr">
                      <a:solidFill>
                        <a:schemeClr val="tx1"/>
                      </a:solidFill>
                      <a:prstDash val="solid"/>
                      <a:round/>
                      <a:headEnd type="none" w="med" len="med"/>
                      <a:tailEnd type="none" w="med" len="med"/>
                    </a:lnL>
                  </a:tcPr>
                </a:tc>
                <a:tc>
                  <a:txBody>
                    <a:bodyPr/>
                    <a:lstStyle/>
                    <a:p>
                      <a:r>
                        <a:rPr lang="en-US" sz="3600" dirty="0" smtClean="0"/>
                        <a:t>30.6</a:t>
                      </a:r>
                      <a:endParaRPr lang="en-US" sz="3600" dirty="0"/>
                    </a:p>
                  </a:txBody>
                  <a:tcPr/>
                </a:tc>
                <a:tc>
                  <a:txBody>
                    <a:bodyPr/>
                    <a:lstStyle/>
                    <a:p>
                      <a:r>
                        <a:rPr lang="en-US" sz="3600" dirty="0" smtClean="0"/>
                        <a:t>28.5</a:t>
                      </a:r>
                      <a:endParaRPr lang="en-US" sz="3600" dirty="0"/>
                    </a:p>
                  </a:txBody>
                  <a:tcPr/>
                </a:tc>
                <a:tc>
                  <a:txBody>
                    <a:bodyPr/>
                    <a:lstStyle/>
                    <a:p>
                      <a:r>
                        <a:rPr lang="en-US" sz="3600" dirty="0" smtClean="0"/>
                        <a:t>1.1</a:t>
                      </a:r>
                      <a:endParaRPr lang="en-US" sz="3600" dirty="0"/>
                    </a:p>
                  </a:txBody>
                  <a:tcPr/>
                </a:tc>
                <a:tc>
                  <a:txBody>
                    <a:bodyPr/>
                    <a:lstStyle/>
                    <a:p>
                      <a:r>
                        <a:rPr lang="en-US" sz="3600" dirty="0" smtClean="0"/>
                        <a:t>5.5</a:t>
                      </a:r>
                      <a:endParaRPr lang="en-US" sz="3600" dirty="0"/>
                    </a:p>
                  </a:txBody>
                  <a:tcPr/>
                </a:tc>
                <a:tc>
                  <a:txBody>
                    <a:bodyPr/>
                    <a:lstStyle/>
                    <a:p>
                      <a:r>
                        <a:rPr lang="en-US" sz="3600" dirty="0" smtClean="0"/>
                        <a:t>0.759</a:t>
                      </a:r>
                      <a:endParaRPr lang="en-US" sz="3600" dirty="0"/>
                    </a:p>
                  </a:txBody>
                  <a:tcPr>
                    <a:lnR w="12700" cap="flat" cmpd="sng" algn="ctr">
                      <a:solidFill>
                        <a:schemeClr val="tx1"/>
                      </a:solidFill>
                      <a:prstDash val="solid"/>
                      <a:round/>
                      <a:headEnd type="none" w="med" len="med"/>
                      <a:tailEnd type="none" w="med" len="med"/>
                    </a:lnR>
                  </a:tcPr>
                </a:tc>
              </a:tr>
              <a:tr h="912625">
                <a:tc>
                  <a:txBody>
                    <a:bodyPr/>
                    <a:lstStyle/>
                    <a:p>
                      <a:r>
                        <a:rPr lang="en-US" sz="3600" dirty="0" smtClean="0"/>
                        <a:t>NP-2</a:t>
                      </a:r>
                      <a:endParaRPr lang="en-US" sz="36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r>
                        <a:rPr lang="en-US" sz="3600" dirty="0" smtClean="0"/>
                        <a:t>30.7</a:t>
                      </a:r>
                      <a:endParaRPr lang="en-US" sz="3600" dirty="0"/>
                    </a:p>
                  </a:txBody>
                  <a:tcPr>
                    <a:lnB w="12700" cap="flat" cmpd="sng" algn="ctr">
                      <a:solidFill>
                        <a:schemeClr val="tx1"/>
                      </a:solidFill>
                      <a:prstDash val="solid"/>
                      <a:round/>
                      <a:headEnd type="none" w="med" len="med"/>
                      <a:tailEnd type="none" w="med" len="med"/>
                    </a:lnB>
                  </a:tcPr>
                </a:tc>
                <a:tc>
                  <a:txBody>
                    <a:bodyPr/>
                    <a:lstStyle/>
                    <a:p>
                      <a:r>
                        <a:rPr lang="en-US" sz="3600" dirty="0" smtClean="0"/>
                        <a:t>28.3</a:t>
                      </a:r>
                      <a:endParaRPr lang="en-US" sz="3600" dirty="0"/>
                    </a:p>
                  </a:txBody>
                  <a:tcPr>
                    <a:lnB w="12700" cap="flat" cmpd="sng" algn="ctr">
                      <a:solidFill>
                        <a:schemeClr val="tx1"/>
                      </a:solidFill>
                      <a:prstDash val="solid"/>
                      <a:round/>
                      <a:headEnd type="none" w="med" len="med"/>
                      <a:tailEnd type="none" w="med" len="med"/>
                    </a:lnB>
                  </a:tcPr>
                </a:tc>
                <a:tc>
                  <a:txBody>
                    <a:bodyPr/>
                    <a:lstStyle/>
                    <a:p>
                      <a:r>
                        <a:rPr lang="en-US" sz="3600" dirty="0" smtClean="0"/>
                        <a:t>1.1</a:t>
                      </a:r>
                      <a:endParaRPr lang="en-US" sz="3600" dirty="0"/>
                    </a:p>
                  </a:txBody>
                  <a:tcPr>
                    <a:lnB w="12700" cap="flat" cmpd="sng" algn="ctr">
                      <a:solidFill>
                        <a:schemeClr val="tx1"/>
                      </a:solidFill>
                      <a:prstDash val="solid"/>
                      <a:round/>
                      <a:headEnd type="none" w="med" len="med"/>
                      <a:tailEnd type="none" w="med" len="med"/>
                    </a:lnB>
                  </a:tcPr>
                </a:tc>
                <a:tc>
                  <a:txBody>
                    <a:bodyPr/>
                    <a:lstStyle/>
                    <a:p>
                      <a:r>
                        <a:rPr lang="en-US" sz="3600" dirty="0" smtClean="0"/>
                        <a:t>5.2</a:t>
                      </a:r>
                      <a:endParaRPr lang="en-US" sz="3600" dirty="0"/>
                    </a:p>
                  </a:txBody>
                  <a:tcPr>
                    <a:lnB w="12700" cap="flat" cmpd="sng" algn="ctr">
                      <a:solidFill>
                        <a:schemeClr val="tx1"/>
                      </a:solidFill>
                      <a:prstDash val="solid"/>
                      <a:round/>
                      <a:headEnd type="none" w="med" len="med"/>
                      <a:tailEnd type="none" w="med" len="med"/>
                    </a:lnB>
                  </a:tcPr>
                </a:tc>
                <a:tc>
                  <a:txBody>
                    <a:bodyPr/>
                    <a:lstStyle/>
                    <a:p>
                      <a:r>
                        <a:rPr lang="en-US" sz="3600" dirty="0" smtClean="0"/>
                        <a:t>0.521</a:t>
                      </a:r>
                      <a:endParaRPr lang="en-US" sz="3600"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73" name="Rectangle 72"/>
          <p:cNvSpPr/>
          <p:nvPr/>
        </p:nvSpPr>
        <p:spPr>
          <a:xfrm>
            <a:off x="22744667" y="27716202"/>
            <a:ext cx="1715533" cy="553998"/>
          </a:xfrm>
          <a:prstGeom prst="rect">
            <a:avLst/>
          </a:prstGeom>
          <a:noFill/>
        </p:spPr>
        <p:txBody>
          <a:bodyPr wrap="none" lIns="91440" tIns="45720" rIns="91440" bIns="45720">
            <a:spAutoFit/>
          </a:bodyPr>
          <a:lstStyle/>
          <a:p>
            <a:pPr algn="ctr"/>
            <a:r>
              <a:rPr lang="en-US" sz="3000" dirty="0" smtClean="0">
                <a:ln w="0"/>
                <a:solidFill>
                  <a:schemeClr val="tx1">
                    <a:lumMod val="75000"/>
                    <a:lumOff val="25000"/>
                  </a:schemeClr>
                </a:solidFill>
                <a:effectLst>
                  <a:outerShdw blurRad="38100" dist="19050" dir="2700000" algn="tl" rotWithShape="0">
                    <a:schemeClr val="dk1">
                      <a:alpha val="40000"/>
                    </a:schemeClr>
                  </a:outerShdw>
                </a:effectLst>
              </a:rPr>
              <a:t>P4 </a:t>
            </a:r>
            <a:r>
              <a:rPr lang="en-US" sz="3000" dirty="0" smtClean="0">
                <a:ln w="0"/>
                <a:solidFill>
                  <a:schemeClr val="tx1">
                    <a:lumMod val="75000"/>
                    <a:lumOff val="25000"/>
                  </a:schemeClr>
                </a:solidFill>
                <a:effectLst>
                  <a:outerShdw blurRad="38100" dist="19050" dir="2700000" algn="tl" rotWithShape="0">
                    <a:schemeClr val="dk1">
                      <a:alpha val="40000"/>
                    </a:schemeClr>
                  </a:outerShdw>
                </a:effectLst>
                <a:sym typeface="Wingdings"/>
              </a:rPr>
              <a:t> P6</a:t>
            </a:r>
          </a:p>
        </p:txBody>
      </p:sp>
      <p:sp>
        <p:nvSpPr>
          <p:cNvPr id="74" name="Rectangle 73"/>
          <p:cNvSpPr/>
          <p:nvPr/>
        </p:nvSpPr>
        <p:spPr>
          <a:xfrm>
            <a:off x="15619966" y="27785983"/>
            <a:ext cx="1715534" cy="553998"/>
          </a:xfrm>
          <a:prstGeom prst="rect">
            <a:avLst/>
          </a:prstGeom>
          <a:noFill/>
        </p:spPr>
        <p:txBody>
          <a:bodyPr wrap="none" lIns="91440" tIns="45720" rIns="91440" bIns="45720">
            <a:spAutoFit/>
          </a:bodyPr>
          <a:lstStyle/>
          <a:p>
            <a:pPr algn="ctr"/>
            <a:r>
              <a:rPr lang="en-US" sz="3000" dirty="0" smtClean="0">
                <a:ln w="0"/>
                <a:solidFill>
                  <a:schemeClr val="tx1">
                    <a:lumMod val="75000"/>
                    <a:lumOff val="25000"/>
                  </a:schemeClr>
                </a:solidFill>
                <a:effectLst>
                  <a:outerShdw blurRad="38100" dist="19050" dir="2700000" algn="tl" rotWithShape="0">
                    <a:schemeClr val="dk1">
                      <a:alpha val="40000"/>
                    </a:schemeClr>
                  </a:outerShdw>
                </a:effectLst>
              </a:rPr>
              <a:t>P5 </a:t>
            </a:r>
            <a:r>
              <a:rPr lang="en-US" sz="3000" dirty="0" smtClean="0">
                <a:ln w="0"/>
                <a:solidFill>
                  <a:schemeClr val="tx1">
                    <a:lumMod val="75000"/>
                    <a:lumOff val="25000"/>
                  </a:schemeClr>
                </a:solidFill>
                <a:effectLst>
                  <a:outerShdw blurRad="38100" dist="19050" dir="2700000" algn="tl" rotWithShape="0">
                    <a:schemeClr val="dk1">
                      <a:alpha val="40000"/>
                    </a:schemeClr>
                  </a:outerShdw>
                </a:effectLst>
                <a:sym typeface="Wingdings"/>
              </a:rPr>
              <a:t> P7</a:t>
            </a:r>
          </a:p>
        </p:txBody>
      </p:sp>
      <p:sp>
        <p:nvSpPr>
          <p:cNvPr id="76" name="TextBox 75"/>
          <p:cNvSpPr txBox="1"/>
          <p:nvPr/>
        </p:nvSpPr>
        <p:spPr>
          <a:xfrm>
            <a:off x="29920854" y="18289349"/>
            <a:ext cx="13258800" cy="7017306"/>
          </a:xfrm>
          <a:prstGeom prst="rect">
            <a:avLst/>
          </a:prstGeom>
          <a:solidFill>
            <a:schemeClr val="bg1"/>
          </a:solidFill>
          <a:ln>
            <a:solidFill>
              <a:schemeClr val="tx1"/>
            </a:solidFill>
          </a:ln>
        </p:spPr>
        <p:txBody>
          <a:bodyPr wrap="square" rtlCol="0">
            <a:spAutoFit/>
          </a:bodyPr>
          <a:lstStyle/>
          <a:p>
            <a:pPr algn="ctr"/>
            <a:r>
              <a:rPr lang="en-US" sz="5400" u="sng" dirty="0" smtClean="0">
                <a:latin typeface="Arial" charset="0"/>
                <a:ea typeface="Arial" charset="0"/>
                <a:cs typeface="Arial" charset="0"/>
              </a:rPr>
              <a:t>Summary and Future Work</a:t>
            </a:r>
            <a:r>
              <a:rPr lang="en-US" sz="3600" u="sng" dirty="0" smtClean="0">
                <a:latin typeface="Arial" charset="0"/>
                <a:ea typeface="Arial" charset="0"/>
                <a:cs typeface="Arial" charset="0"/>
              </a:rPr>
              <a:t>   </a:t>
            </a:r>
          </a:p>
          <a:p>
            <a:pPr algn="just"/>
            <a:r>
              <a:rPr lang="en-US" sz="3600" dirty="0">
                <a:latin typeface="Arial" charset="0"/>
                <a:ea typeface="Arial" charset="0"/>
                <a:cs typeface="Arial" charset="0"/>
              </a:rPr>
              <a:t> </a:t>
            </a:r>
            <a:r>
              <a:rPr lang="en-US" sz="3600" dirty="0" smtClean="0">
                <a:latin typeface="Arial" charset="0"/>
                <a:ea typeface="Arial" charset="0"/>
                <a:cs typeface="Arial" charset="0"/>
              </a:rPr>
              <a:t>     Ultimately, the design of the copolymer used did not allow us to estimate the network contribution to T</a:t>
            </a:r>
            <a:r>
              <a:rPr lang="en-US" sz="3600" baseline="-25000" dirty="0" smtClean="0">
                <a:latin typeface="Arial" charset="0"/>
                <a:ea typeface="Arial" charset="0"/>
                <a:cs typeface="Arial" charset="0"/>
              </a:rPr>
              <a:t>g</a:t>
            </a:r>
            <a:r>
              <a:rPr lang="en-US" sz="3600" dirty="0" smtClean="0">
                <a:latin typeface="Arial" charset="0"/>
                <a:ea typeface="Arial" charset="0"/>
                <a:cs typeface="Arial" charset="0"/>
              </a:rPr>
              <a:t> of divinylbenzene due to the shielding effect of the BMA. In future work, another co-monomer will be used to lower the T</a:t>
            </a:r>
            <a:r>
              <a:rPr lang="en-US" sz="3600" baseline="-25000" dirty="0" smtClean="0">
                <a:latin typeface="Arial" charset="0"/>
                <a:ea typeface="Arial" charset="0"/>
                <a:cs typeface="Arial" charset="0"/>
              </a:rPr>
              <a:t>g</a:t>
            </a:r>
            <a:r>
              <a:rPr lang="en-US" sz="3600" dirty="0" smtClean="0">
                <a:latin typeface="Arial" charset="0"/>
                <a:ea typeface="Arial" charset="0"/>
                <a:cs typeface="Arial" charset="0"/>
              </a:rPr>
              <a:t> of respective copolymers yet not impede in the polymers ability to cross link both intra- and inter-molecularly</a:t>
            </a:r>
            <a:r>
              <a:rPr lang="en-US" sz="3600" baseline="30000" dirty="0" smtClean="0">
                <a:latin typeface="Arial" charset="0"/>
                <a:ea typeface="Arial" charset="0"/>
                <a:cs typeface="Arial" charset="0"/>
              </a:rPr>
              <a:t>(3)</a:t>
            </a:r>
            <a:r>
              <a:rPr lang="en-US" sz="3600" dirty="0" smtClean="0">
                <a:latin typeface="Arial" charset="0"/>
                <a:ea typeface="Arial" charset="0"/>
                <a:cs typeface="Arial" charset="0"/>
              </a:rPr>
              <a:t>. </a:t>
            </a:r>
          </a:p>
          <a:p>
            <a:pPr algn="just"/>
            <a:r>
              <a:rPr lang="en-US" sz="3600" dirty="0" smtClean="0">
                <a:latin typeface="Arial" charset="0"/>
                <a:ea typeface="Arial" charset="0"/>
                <a:cs typeface="Arial" charset="0"/>
              </a:rPr>
              <a:t>      With this shielding effect, the collapsing of polymers into SCNPs can be further controlled by careful selection of the co-monomer. Researching SCNP and network formation by varying co-monomers will be studied in order to further understand the shielding effect on cross linking. </a:t>
            </a:r>
            <a:endParaRPr lang="en-US" sz="3600" dirty="0" smtClean="0">
              <a:latin typeface="Arial" charset="0"/>
              <a:ea typeface="Arial" charset="0"/>
              <a:cs typeface="Arial" charset="0"/>
            </a:endParaRPr>
          </a:p>
        </p:txBody>
      </p:sp>
      <p:sp>
        <p:nvSpPr>
          <p:cNvPr id="77" name="TextBox 76"/>
          <p:cNvSpPr txBox="1"/>
          <p:nvPr/>
        </p:nvSpPr>
        <p:spPr>
          <a:xfrm>
            <a:off x="29920854" y="25867767"/>
            <a:ext cx="13258800" cy="3262432"/>
          </a:xfrm>
          <a:prstGeom prst="rect">
            <a:avLst/>
          </a:prstGeom>
          <a:solidFill>
            <a:schemeClr val="bg1"/>
          </a:solidFill>
          <a:ln>
            <a:solidFill>
              <a:schemeClr val="tx1"/>
            </a:solidFill>
          </a:ln>
        </p:spPr>
        <p:txBody>
          <a:bodyPr wrap="square" rtlCol="0">
            <a:spAutoFit/>
          </a:bodyPr>
          <a:lstStyle/>
          <a:p>
            <a:pPr algn="ctr"/>
            <a:r>
              <a:rPr lang="en-US" sz="4800" u="sng" dirty="0" smtClean="0">
                <a:latin typeface="Arial" charset="0"/>
                <a:ea typeface="Arial" charset="0"/>
                <a:cs typeface="Arial" charset="0"/>
              </a:rPr>
              <a:t>Acknowledgements</a:t>
            </a:r>
            <a:endParaRPr lang="en-US" sz="4800" dirty="0">
              <a:latin typeface="Arial" charset="0"/>
              <a:ea typeface="Arial" charset="0"/>
              <a:cs typeface="Arial" charset="0"/>
            </a:endParaRPr>
          </a:p>
          <a:p>
            <a:pPr algn="just"/>
            <a:r>
              <a:rPr lang="en-US" sz="3600" dirty="0" smtClean="0">
                <a:latin typeface="Arial" charset="0"/>
                <a:ea typeface="Arial" charset="0"/>
                <a:cs typeface="Arial" charset="0"/>
              </a:rPr>
              <a:t>       I’d like to thank Dr. Tsavalas and my research advisor Dr. Berda for their help on this project. I’d also like to thank graduate students Pei Zhang for DSC instrument help, and current and former Berda Group members Justin Cole and Dr. Chris Lyon.</a:t>
            </a:r>
            <a:endParaRPr lang="en-US" sz="3600" dirty="0" smtClean="0">
              <a:latin typeface="Arial" charset="0"/>
              <a:ea typeface="Arial" charset="0"/>
              <a:cs typeface="Arial" charset="0"/>
            </a:endParaRPr>
          </a:p>
          <a:p>
            <a:pPr algn="just"/>
            <a:endParaRPr lang="en-US" sz="1400" dirty="0">
              <a:latin typeface="Arial" charset="0"/>
              <a:ea typeface="Arial" charset="0"/>
              <a:cs typeface="Arial" charset="0"/>
            </a:endParaRPr>
          </a:p>
        </p:txBody>
      </p:sp>
      <p:sp>
        <p:nvSpPr>
          <p:cNvPr id="79" name="TextBox 78"/>
          <p:cNvSpPr txBox="1"/>
          <p:nvPr/>
        </p:nvSpPr>
        <p:spPr>
          <a:xfrm>
            <a:off x="29920854" y="29691311"/>
            <a:ext cx="13258800" cy="2554545"/>
          </a:xfrm>
          <a:prstGeom prst="rect">
            <a:avLst/>
          </a:prstGeom>
          <a:solidFill>
            <a:schemeClr val="bg1"/>
          </a:solidFill>
          <a:ln>
            <a:solidFill>
              <a:schemeClr val="tx1"/>
            </a:solidFill>
          </a:ln>
        </p:spPr>
        <p:txBody>
          <a:bodyPr wrap="square" rtlCol="0">
            <a:spAutoFit/>
          </a:bodyPr>
          <a:lstStyle/>
          <a:p>
            <a:pPr algn="ctr"/>
            <a:r>
              <a:rPr lang="en-US" sz="4800" u="sng" dirty="0" smtClean="0">
                <a:latin typeface="Arial" charset="0"/>
                <a:ea typeface="Arial" charset="0"/>
                <a:cs typeface="Arial" charset="0"/>
              </a:rPr>
              <a:t>References</a:t>
            </a:r>
            <a:endParaRPr lang="en-US" sz="4800" dirty="0">
              <a:latin typeface="Arial" charset="0"/>
              <a:ea typeface="Arial" charset="0"/>
              <a:cs typeface="Arial" charset="0"/>
            </a:endParaRPr>
          </a:p>
          <a:p>
            <a:pPr lvl="0" algn="just" defTabSz="914400"/>
            <a:r>
              <a:rPr lang="en-US" sz="2200" dirty="0">
                <a:solidFill>
                  <a:prstClr val="black"/>
                </a:solidFill>
              </a:rPr>
              <a:t>(</a:t>
            </a:r>
            <a:r>
              <a:rPr lang="en-US" sz="1800" dirty="0">
                <a:solidFill>
                  <a:prstClr val="black"/>
                </a:solidFill>
              </a:rPr>
              <a:t>1) T.G. Fox, and P.J. Flory, </a:t>
            </a:r>
            <a:r>
              <a:rPr lang="en-US" sz="1800" i="1" dirty="0">
                <a:solidFill>
                  <a:prstClr val="black"/>
                </a:solidFill>
              </a:rPr>
              <a:t>Journal of Applied Physics</a:t>
            </a:r>
            <a:r>
              <a:rPr lang="en-US" sz="1800" dirty="0">
                <a:solidFill>
                  <a:prstClr val="black"/>
                </a:solidFill>
              </a:rPr>
              <a:t> 21, 581–591 (1950)</a:t>
            </a:r>
            <a:endParaRPr lang="en-US" sz="1800" dirty="0">
              <a:solidFill>
                <a:prstClr val="black"/>
              </a:solidFill>
              <a:latin typeface="Arial" charset="0"/>
              <a:ea typeface="Arial" charset="0"/>
              <a:cs typeface="Arial" charset="0"/>
            </a:endParaRPr>
          </a:p>
          <a:p>
            <a:pPr lvl="0" algn="just" defTabSz="914400"/>
            <a:r>
              <a:rPr lang="en-US" sz="1800" dirty="0">
                <a:solidFill>
                  <a:prstClr val="black"/>
                </a:solidFill>
                <a:latin typeface="Arial" charset="0"/>
                <a:ea typeface="Arial" charset="0"/>
                <a:cs typeface="Arial" charset="0"/>
              </a:rPr>
              <a:t>(2) Tsarevsky, Nicolay V. "Low-catalyst Concentration Atom Transfer Radical Polymerization of a </a:t>
            </a:r>
            <a:r>
              <a:rPr lang="en-US" sz="1800" dirty="0">
                <a:solidFill>
                  <a:prstClr val="black"/>
                </a:solidFill>
                <a:latin typeface="Arial" charset="0"/>
                <a:ea typeface="Arial" charset="0"/>
                <a:cs typeface="Arial" charset="0"/>
              </a:rPr>
              <a:t>Phosphonium</a:t>
            </a:r>
            <a:r>
              <a:rPr lang="en-US" sz="1800" dirty="0">
                <a:solidFill>
                  <a:prstClr val="black"/>
                </a:solidFill>
                <a:latin typeface="Arial" charset="0"/>
                <a:ea typeface="Arial" charset="0"/>
                <a:cs typeface="Arial" charset="0"/>
              </a:rPr>
              <a:t> </a:t>
            </a:r>
          </a:p>
          <a:p>
            <a:pPr lvl="0" algn="just" defTabSz="914400"/>
            <a:r>
              <a:rPr lang="en-US" sz="1800" dirty="0">
                <a:solidFill>
                  <a:prstClr val="black"/>
                </a:solidFill>
                <a:latin typeface="Arial" charset="0"/>
                <a:ea typeface="Arial" charset="0"/>
                <a:cs typeface="Arial" charset="0"/>
              </a:rPr>
              <a:t>            Salt-type Monomer." </a:t>
            </a:r>
            <a:r>
              <a:rPr lang="en-US" sz="1800" dirty="0">
                <a:solidFill>
                  <a:prstClr val="black"/>
                </a:solidFill>
                <a:latin typeface="Arial" charset="0"/>
                <a:ea typeface="Arial" charset="0"/>
                <a:cs typeface="Arial" charset="0"/>
              </a:rPr>
              <a:t>Polym</a:t>
            </a:r>
            <a:r>
              <a:rPr lang="en-US" sz="1800" dirty="0">
                <a:solidFill>
                  <a:prstClr val="black"/>
                </a:solidFill>
                <a:latin typeface="Arial" charset="0"/>
                <a:ea typeface="Arial" charset="0"/>
                <a:cs typeface="Arial" charset="0"/>
              </a:rPr>
              <a:t>. Chem. Polymer Chemistry 3.9 (2012): 2487-494. Web.</a:t>
            </a:r>
          </a:p>
          <a:p>
            <a:pPr lvl="0" algn="just" defTabSz="914400"/>
            <a:r>
              <a:rPr lang="en-US" sz="1800" dirty="0">
                <a:solidFill>
                  <a:prstClr val="black"/>
                </a:solidFill>
                <a:latin typeface="Arial" charset="0"/>
                <a:ea typeface="Arial" charset="0"/>
                <a:cs typeface="Arial" charset="0"/>
              </a:rPr>
              <a:t>(3) Wood, Lawrence A. "Glass Transition Temperatures of Copolymers." Journal of Polymer Science J. </a:t>
            </a:r>
            <a:r>
              <a:rPr lang="en-US" sz="1800" dirty="0">
                <a:solidFill>
                  <a:prstClr val="black"/>
                </a:solidFill>
                <a:latin typeface="Arial" charset="0"/>
                <a:ea typeface="Arial" charset="0"/>
                <a:cs typeface="Arial" charset="0"/>
              </a:rPr>
              <a:t>Polym</a:t>
            </a:r>
            <a:r>
              <a:rPr lang="en-US" sz="1800" dirty="0">
                <a:solidFill>
                  <a:prstClr val="black"/>
                </a:solidFill>
                <a:latin typeface="Arial" charset="0"/>
                <a:ea typeface="Arial" charset="0"/>
                <a:cs typeface="Arial" charset="0"/>
              </a:rPr>
              <a:t>.    </a:t>
            </a:r>
          </a:p>
          <a:p>
            <a:pPr lvl="0" algn="just" defTabSz="914400"/>
            <a:r>
              <a:rPr lang="en-US" sz="1800" dirty="0">
                <a:solidFill>
                  <a:prstClr val="black"/>
                </a:solidFill>
                <a:latin typeface="Arial" charset="0"/>
                <a:ea typeface="Arial" charset="0"/>
                <a:cs typeface="Arial" charset="0"/>
              </a:rPr>
              <a:t>            Sci. 28.117 (1958): 319-30. Web</a:t>
            </a:r>
            <a:r>
              <a:rPr lang="en-US" sz="1800" dirty="0" smtClean="0">
                <a:solidFill>
                  <a:prstClr val="black"/>
                </a:solidFill>
                <a:latin typeface="Arial" charset="0"/>
                <a:ea typeface="Arial" charset="0"/>
                <a:cs typeface="Arial" charset="0"/>
              </a:rPr>
              <a:t>.</a:t>
            </a:r>
          </a:p>
          <a:p>
            <a:pPr lvl="0" algn="just" defTabSz="914400"/>
            <a:endParaRPr lang="en-US" sz="1800" dirty="0">
              <a:latin typeface="Arial" charset="0"/>
              <a:ea typeface="Arial" charset="0"/>
              <a:cs typeface="Arial" charset="0"/>
            </a:endParaRPr>
          </a:p>
        </p:txBody>
      </p:sp>
      <p:graphicFrame>
        <p:nvGraphicFramePr>
          <p:cNvPr id="80" name="Chart 79"/>
          <p:cNvGraphicFramePr>
            <a:graphicFrameLocks/>
          </p:cNvGraphicFramePr>
          <p:nvPr>
            <p:extLst>
              <p:ext uri="{D42A27DB-BD31-4B8C-83A1-F6EECF244321}">
                <p14:modId xmlns:p14="http://schemas.microsoft.com/office/powerpoint/2010/main" val="1245391980"/>
              </p:ext>
            </p:extLst>
          </p:nvPr>
        </p:nvGraphicFramePr>
        <p:xfrm>
          <a:off x="15036877" y="20920874"/>
          <a:ext cx="8960043" cy="6066752"/>
        </p:xfrm>
        <a:graphic>
          <a:graphicData uri="http://schemas.openxmlformats.org/drawingml/2006/chart">
            <c:chart xmlns:c="http://schemas.openxmlformats.org/drawingml/2006/chart" xmlns:r="http://schemas.openxmlformats.org/officeDocument/2006/relationships" r:id="rId17"/>
          </a:graphicData>
        </a:graphic>
      </p:graphicFrame>
      <p:pic>
        <p:nvPicPr>
          <p:cNvPr id="60" name="Picture 5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6219883" y="21196300"/>
            <a:ext cx="2070100" cy="1968500"/>
          </a:xfrm>
          <a:prstGeom prst="rect">
            <a:avLst/>
          </a:prstGeom>
        </p:spPr>
      </p:pic>
      <p:pic>
        <p:nvPicPr>
          <p:cNvPr id="61" name="Picture 60"/>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6080183" y="23520378"/>
            <a:ext cx="2349500" cy="2095500"/>
          </a:xfrm>
          <a:prstGeom prst="rect">
            <a:avLst/>
          </a:prstGeom>
        </p:spPr>
      </p:pic>
      <p:sp>
        <p:nvSpPr>
          <p:cNvPr id="81" name="Rectangle 80"/>
          <p:cNvSpPr/>
          <p:nvPr/>
        </p:nvSpPr>
        <p:spPr>
          <a:xfrm>
            <a:off x="25397262" y="21416613"/>
            <a:ext cx="65434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P5</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82" name="Rectangle 81"/>
          <p:cNvSpPr/>
          <p:nvPr/>
        </p:nvSpPr>
        <p:spPr>
          <a:xfrm>
            <a:off x="25194482" y="23912200"/>
            <a:ext cx="1059906" cy="553998"/>
          </a:xfrm>
          <a:prstGeom prst="rect">
            <a:avLst/>
          </a:prstGeom>
          <a:noFill/>
        </p:spPr>
        <p:txBody>
          <a:bodyPr wrap="none" lIns="91440" tIns="45720" rIns="91440" bIns="45720">
            <a:spAutoFit/>
          </a:bodyPr>
          <a:lstStyle/>
          <a:p>
            <a:pPr algn="ctr"/>
            <a:r>
              <a:rPr lang="en-US" sz="3000" b="0" cap="none" spc="0" dirty="0" smtClean="0">
                <a:ln w="0"/>
                <a:solidFill>
                  <a:schemeClr val="tx1">
                    <a:lumMod val="75000"/>
                    <a:lumOff val="25000"/>
                  </a:schemeClr>
                </a:solidFill>
                <a:effectLst>
                  <a:outerShdw blurRad="38100" dist="19050" dir="2700000" algn="tl" rotWithShape="0">
                    <a:schemeClr val="dk1">
                      <a:alpha val="40000"/>
                    </a:schemeClr>
                  </a:outerShdw>
                </a:effectLst>
              </a:rPr>
              <a:t>NP-2</a:t>
            </a:r>
            <a:endParaRPr lang="en-US" sz="3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cxnSp>
        <p:nvCxnSpPr>
          <p:cNvPr id="63" name="Straight Connector 62"/>
          <p:cNvCxnSpPr/>
          <p:nvPr/>
        </p:nvCxnSpPr>
        <p:spPr>
          <a:xfrm>
            <a:off x="23804956" y="21693612"/>
            <a:ext cx="1310488" cy="0"/>
          </a:xfrm>
          <a:prstGeom prst="line">
            <a:avLst/>
          </a:prstGeom>
          <a:ln w="571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3804956" y="24189199"/>
            <a:ext cx="1310488" cy="0"/>
          </a:xfrm>
          <a:prstGeom prst="line">
            <a:avLst/>
          </a:prstGeom>
          <a:ln w="5715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23877234" y="25687199"/>
            <a:ext cx="5387537" cy="892552"/>
          </a:xfrm>
          <a:prstGeom prst="rect">
            <a:avLst/>
          </a:prstGeom>
          <a:noFill/>
        </p:spPr>
        <p:txBody>
          <a:bodyPr wrap="square" rtlCol="0">
            <a:spAutoFit/>
          </a:bodyPr>
          <a:lstStyle/>
          <a:p>
            <a:r>
              <a:rPr lang="en-US" sz="2600" dirty="0" smtClean="0"/>
              <a:t>*No shift in retention time and SEC   </a:t>
            </a:r>
          </a:p>
          <a:p>
            <a:r>
              <a:rPr lang="en-US" sz="2600" dirty="0"/>
              <a:t> </a:t>
            </a:r>
            <a:r>
              <a:rPr lang="en-US" sz="2600" dirty="0" smtClean="0"/>
              <a:t>data indicate SCNP not formed*</a:t>
            </a:r>
            <a:endParaRPr lang="en-US" sz="2600" dirty="0"/>
          </a:p>
        </p:txBody>
      </p:sp>
      <p:pic>
        <p:nvPicPr>
          <p:cNvPr id="86" name="Picture 85"/>
          <p:cNvPicPr>
            <a:picLocks noChangeAspect="1"/>
          </p:cNvPicPr>
          <p:nvPr/>
        </p:nvPicPr>
        <p:blipFill rotWithShape="1">
          <a:blip r:embed="rId20">
            <a:extLst>
              <a:ext uri="{28A0092B-C50C-407E-A947-70E740481C1C}">
                <a14:useLocalDpi xmlns:a14="http://schemas.microsoft.com/office/drawing/2010/main" val="0"/>
              </a:ext>
            </a:extLst>
          </a:blip>
          <a:srcRect l="8825" t="238" r="27632" b="-238"/>
          <a:stretch/>
        </p:blipFill>
        <p:spPr>
          <a:xfrm>
            <a:off x="31121631" y="10911175"/>
            <a:ext cx="4275400" cy="4285296"/>
          </a:xfrm>
          <a:prstGeom prst="rect">
            <a:avLst/>
          </a:prstGeom>
        </p:spPr>
      </p:pic>
      <p:pic>
        <p:nvPicPr>
          <p:cNvPr id="87" name="Picture 8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005687" y="11130171"/>
            <a:ext cx="4565311" cy="4199668"/>
          </a:xfrm>
          <a:prstGeom prst="rect">
            <a:avLst/>
          </a:prstGeom>
        </p:spPr>
      </p:pic>
      <p:sp>
        <p:nvSpPr>
          <p:cNvPr id="88" name="Rectangle 87"/>
          <p:cNvSpPr/>
          <p:nvPr/>
        </p:nvSpPr>
        <p:spPr>
          <a:xfrm>
            <a:off x="31823951" y="10730061"/>
            <a:ext cx="3741232" cy="400110"/>
          </a:xfrm>
          <a:prstGeom prst="rect">
            <a:avLst/>
          </a:prstGeom>
          <a:noFill/>
        </p:spPr>
        <p:txBody>
          <a:bodyPr wrap="square" lIns="91440" tIns="45720" rIns="91440" bIns="45720">
            <a:spAutoFit/>
          </a:bodyPr>
          <a:lstStyle/>
          <a:p>
            <a:pPr algn="ctr"/>
            <a:r>
              <a:rPr lang="en-US" sz="2000" dirty="0" smtClean="0">
                <a:ln w="0"/>
                <a:solidFill>
                  <a:schemeClr val="tx1">
                    <a:lumMod val="75000"/>
                    <a:lumOff val="25000"/>
                  </a:schemeClr>
                </a:solidFill>
                <a:effectLst>
                  <a:outerShdw blurRad="38100" dist="19050" dir="2700000" algn="tl" rotWithShape="0">
                    <a:schemeClr val="dk1">
                      <a:alpha val="40000"/>
                    </a:schemeClr>
                  </a:outerShdw>
                </a:effectLst>
              </a:rPr>
              <a:t>Shielding Effect in SCNPs</a:t>
            </a:r>
            <a:endParaRPr lang="en-US" sz="2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sp>
        <p:nvSpPr>
          <p:cNvPr id="89" name="Rectangle 88"/>
          <p:cNvSpPr/>
          <p:nvPr/>
        </p:nvSpPr>
        <p:spPr>
          <a:xfrm>
            <a:off x="37089183" y="10730061"/>
            <a:ext cx="4428799" cy="400110"/>
          </a:xfrm>
          <a:prstGeom prst="rect">
            <a:avLst/>
          </a:prstGeom>
          <a:noFill/>
        </p:spPr>
        <p:txBody>
          <a:bodyPr wrap="square" lIns="91440" tIns="45720" rIns="91440" bIns="45720">
            <a:spAutoFit/>
          </a:bodyPr>
          <a:lstStyle/>
          <a:p>
            <a:pPr algn="ctr"/>
            <a:r>
              <a:rPr lang="en-US" sz="2000" dirty="0" smtClean="0">
                <a:ln w="0"/>
                <a:solidFill>
                  <a:schemeClr val="tx1">
                    <a:lumMod val="75000"/>
                    <a:lumOff val="25000"/>
                  </a:schemeClr>
                </a:solidFill>
                <a:effectLst>
                  <a:outerShdw blurRad="38100" dist="19050" dir="2700000" algn="tl" rotWithShape="0">
                    <a:schemeClr val="dk1">
                      <a:alpha val="40000"/>
                    </a:schemeClr>
                  </a:outerShdw>
                </a:effectLst>
              </a:rPr>
              <a:t>Shielding Effect in Polymer Network</a:t>
            </a:r>
            <a:endParaRPr lang="en-US" sz="2000" b="0" cap="none" spc="0" dirty="0">
              <a:ln w="0"/>
              <a:solidFill>
                <a:schemeClr val="tx1">
                  <a:lumMod val="75000"/>
                  <a:lumOff val="25000"/>
                </a:schemeClr>
              </a:solidFill>
              <a:effectLst>
                <a:outerShdw blurRad="38100" dist="19050" dir="2700000" algn="tl" rotWithShape="0">
                  <a:schemeClr val="dk1">
                    <a:alpha val="40000"/>
                  </a:schemeClr>
                </a:outerShdw>
              </a:effectLst>
            </a:endParaRPr>
          </a:p>
        </p:txBody>
      </p:sp>
      <p:pic>
        <p:nvPicPr>
          <p:cNvPr id="93" name="Picture 9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5689"/>
          <a:stretch/>
        </p:blipFill>
        <p:spPr>
          <a:xfrm>
            <a:off x="22258943" y="5106554"/>
            <a:ext cx="1046822" cy="1216577"/>
          </a:xfrm>
          <a:prstGeom prst="rect">
            <a:avLst/>
          </a:prstGeom>
        </p:spPr>
      </p:pic>
      <p:pic>
        <p:nvPicPr>
          <p:cNvPr id="94" name="Picture 93"/>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2258943" y="10423193"/>
            <a:ext cx="1315732" cy="1251157"/>
          </a:xfrm>
          <a:prstGeom prst="rect">
            <a:avLst/>
          </a:prstGeom>
        </p:spPr>
      </p:pic>
      <p:pic>
        <p:nvPicPr>
          <p:cNvPr id="95" name="Picture 94"/>
          <p:cNvPicPr>
            <a:picLocks noChangeAspect="1"/>
          </p:cNvPicPr>
          <p:nvPr/>
        </p:nvPicPr>
        <p:blipFill rotWithShape="1">
          <a:blip r:embed="rId3">
            <a:clrChange>
              <a:clrFrom>
                <a:srgbClr val="FFFFFF"/>
              </a:clrFrom>
              <a:clrTo>
                <a:srgbClr val="FFFFFF">
                  <a:alpha val="0"/>
                </a:srgbClr>
              </a:clrTo>
            </a:clrChange>
            <a:duotone>
              <a:prstClr val="black"/>
              <a:srgbClr val="D9C3A5">
                <a:tint val="50000"/>
                <a:satMod val="180000"/>
              </a:srgbClr>
            </a:duotone>
            <a:extLst>
              <a:ext uri="{28A0092B-C50C-407E-A947-70E740481C1C}">
                <a14:useLocalDpi xmlns:a14="http://schemas.microsoft.com/office/drawing/2010/main" val="0"/>
              </a:ext>
            </a:extLst>
          </a:blip>
          <a:srcRect l="72983"/>
          <a:stretch/>
        </p:blipFill>
        <p:spPr>
          <a:xfrm>
            <a:off x="15150104" y="5340626"/>
            <a:ext cx="939723" cy="1412152"/>
          </a:xfrm>
          <a:prstGeom prst="rect">
            <a:avLst/>
          </a:prstGeom>
        </p:spPr>
      </p:pic>
      <p:grpSp>
        <p:nvGrpSpPr>
          <p:cNvPr id="96" name="Group 4822"/>
          <p:cNvGrpSpPr>
            <a:grpSpLocks noChangeAspect="1"/>
          </p:cNvGrpSpPr>
          <p:nvPr/>
        </p:nvGrpSpPr>
        <p:grpSpPr bwMode="auto">
          <a:xfrm>
            <a:off x="40459288" y="249975"/>
            <a:ext cx="2223418" cy="1341560"/>
            <a:chOff x="720" y="3399"/>
            <a:chExt cx="2627" cy="1581"/>
          </a:xfrm>
        </p:grpSpPr>
        <p:sp>
          <p:nvSpPr>
            <p:cNvPr id="97" name="AutoShape 4821"/>
            <p:cNvSpPr>
              <a:spLocks noChangeAspect="1" noChangeArrowheads="1"/>
            </p:cNvSpPr>
            <p:nvPr/>
          </p:nvSpPr>
          <p:spPr bwMode="auto">
            <a:xfrm>
              <a:off x="720" y="3399"/>
              <a:ext cx="2627" cy="1581"/>
            </a:xfrm>
            <a:prstGeom prst="roundRect">
              <a:avLst>
                <a:gd name="adj" fmla="val 16667"/>
              </a:avLst>
            </a:prstGeom>
            <a:solidFill>
              <a:schemeClr val="bg1"/>
            </a:solidFill>
            <a:ln w="9525">
              <a:solidFill>
                <a:schemeClr val="tx1"/>
              </a:solidFill>
              <a:round/>
              <a:headEnd/>
              <a:tailEnd/>
            </a:ln>
          </p:spPr>
          <p:txBody>
            <a:bodyPr wrap="none" anchor="ctr"/>
            <a:lstStyle/>
            <a:p>
              <a:endParaRPr lang="en-US" dirty="0"/>
            </a:p>
          </p:txBody>
        </p:sp>
        <p:pic>
          <p:nvPicPr>
            <p:cNvPr id="98" name="Picture 4640" descr="NPRC_logo_final"/>
            <p:cNvPicPr>
              <a:picLocks noChangeAspect="1" noChangeArrowheads="1"/>
            </p:cNvPicPr>
            <p:nvPr/>
          </p:nvPicPr>
          <p:blipFill>
            <a:blip r:embed="rId22" cstate="print"/>
            <a:srcRect/>
            <a:stretch>
              <a:fillRect/>
            </a:stretch>
          </p:blipFill>
          <p:spPr bwMode="auto">
            <a:xfrm>
              <a:off x="861" y="3456"/>
              <a:ext cx="2344" cy="1436"/>
            </a:xfrm>
            <a:prstGeom prst="rect">
              <a:avLst/>
            </a:prstGeom>
            <a:noFill/>
            <a:ln w="9525">
              <a:noFill/>
              <a:miter lim="800000"/>
              <a:headEnd/>
              <a:tailEnd/>
            </a:ln>
          </p:spPr>
        </p:pic>
      </p:grpSp>
      <p:pic>
        <p:nvPicPr>
          <p:cNvPr id="100" name="Picture 99"/>
          <p:cNvPicPr>
            <a:picLocks noChangeAspect="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059273" y="1749349"/>
            <a:ext cx="3022600" cy="20447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7907</TotalTime>
  <Words>786</Words>
  <Application>Microsoft Macintosh PowerPoint</Application>
  <PresentationFormat>Custom</PresentationFormat>
  <Paragraphs>133</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Wingdings</vt:lpstr>
      <vt:lpstr>Arial</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Robert Biro</cp:lastModifiedBy>
  <cp:revision>371</cp:revision>
  <dcterms:created xsi:type="dcterms:W3CDTF">2012-04-23T20:12:21Z</dcterms:created>
  <dcterms:modified xsi:type="dcterms:W3CDTF">2016-04-18T22:00:43Z</dcterms:modified>
</cp:coreProperties>
</file>