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43891200" cy="32918400"/>
  <p:notesSz cx="7077075" cy="9363075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effrey A King" initials="JK" lastIdx="2" clrIdx="0">
    <p:extLst/>
  </p:cmAuthor>
  <p:cmAuthor id="2" name="Michael P Beck" initials="MPB" lastIdx="1" clrIdx="1">
    <p:extLst>
      <p:ext uri="{19B8F6BF-5375-455C-9EA6-DF929625EA0E}">
        <p15:presenceInfo xmlns:p15="http://schemas.microsoft.com/office/powerpoint/2012/main" userId="Michael P Beck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229" autoAdjust="0"/>
    <p:restoredTop sz="96370" autoAdjust="0"/>
  </p:normalViewPr>
  <p:slideViewPr>
    <p:cSldViewPr snapToGrid="0">
      <p:cViewPr>
        <p:scale>
          <a:sx n="33" d="100"/>
          <a:sy n="33" d="100"/>
        </p:scale>
        <p:origin x="-4932" y="-15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900059367579052"/>
          <c:y val="4.0081048896665694E-2"/>
          <c:w val="0.62932844331958493"/>
          <c:h val="0.8460293331389131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Experimental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0" i="0" u="none" strike="noStrike" kern="1200" baseline="0"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en-US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Free Convection</c:v>
                </c:pt>
                <c:pt idx="1">
                  <c:v>Forced Convection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1318</c:v>
                </c:pt>
                <c:pt idx="1">
                  <c:v>173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525-4B21-BA9C-78AF278BB2D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Literature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0" i="0" u="none" strike="noStrike" kern="1200" baseline="0"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en-US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Free Convection</c:v>
                </c:pt>
                <c:pt idx="1">
                  <c:v>Forced Convection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721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525-4B21-BA9C-78AF278BB2D8}"/>
            </c:ext>
          </c:extLst>
        </c:ser>
        <c:dLbls>
          <c:dLblPos val="inBase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13913632"/>
        <c:axId val="112621864"/>
      </c:barChart>
      <c:catAx>
        <c:axId val="1139136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600" b="0" i="0" u="none" strike="noStrike" kern="120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pPr>
            <a:endParaRPr lang="en-US"/>
          </a:p>
        </c:txPr>
        <c:crossAx val="112621864"/>
        <c:crosses val="autoZero"/>
        <c:auto val="1"/>
        <c:lblAlgn val="ctr"/>
        <c:lblOffset val="100"/>
        <c:noMultiLvlLbl val="0"/>
      </c:catAx>
      <c:valAx>
        <c:axId val="112621864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3600" b="0" i="0" u="none" strike="noStrike" kern="1200" baseline="0"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r>
                  <a:rPr lang="en-US" sz="3600" dirty="0">
                    <a:solidFill>
                      <a:schemeClr val="tx1"/>
                    </a:solidFill>
                    <a:latin typeface="+mj-lt"/>
                  </a:rPr>
                  <a:t>Time [s]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3600" b="0" i="0" u="none" strike="noStrike" kern="1200" baseline="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cross"/>
        <c:minorTickMark val="out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600" b="0" i="0" u="none" strike="noStrike" kern="120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pPr>
            <a:endParaRPr lang="en-US"/>
          </a:p>
        </c:txPr>
        <c:crossAx val="113913632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layout>
        <c:manualLayout>
          <c:xMode val="edge"/>
          <c:yMode val="edge"/>
          <c:x val="0.76322147231596049"/>
          <c:y val="0.25700009721007094"/>
          <c:w val="0.23347761217347832"/>
          <c:h val="0.2059628657528920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3225995188101493"/>
          <c:y val="1.8589272153163597E-2"/>
          <c:w val="0.62558727034120731"/>
          <c:h val="0.7719450107532853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Free Convection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0" i="0" u="none" strike="noStrike" kern="1200" baseline="0"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en-US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plus"/>
            <c:errValType val="cust"/>
            <c:noEndCap val="0"/>
            <c:plus>
              <c:numRef>
                <c:f>Sheet1!$D$2:$D$6</c:f>
                <c:numCache>
                  <c:formatCode>General</c:formatCode>
                  <c:ptCount val="5"/>
                  <c:pt idx="0">
                    <c:v>50.14</c:v>
                  </c:pt>
                  <c:pt idx="1">
                    <c:v>27.87</c:v>
                  </c:pt>
                  <c:pt idx="2">
                    <c:v>19.87</c:v>
                  </c:pt>
                  <c:pt idx="3">
                    <c:v>100.88</c:v>
                  </c:pt>
                  <c:pt idx="4">
                    <c:v>51.24</c:v>
                  </c:pt>
                </c:numCache>
              </c:numRef>
            </c:plus>
            <c:minus>
              <c:numRef>
                <c:f>Sheet1!$D$2:$D$6</c:f>
                <c:numCache>
                  <c:formatCode>General</c:formatCode>
                  <c:ptCount val="5"/>
                  <c:pt idx="0">
                    <c:v>50.14</c:v>
                  </c:pt>
                  <c:pt idx="1">
                    <c:v>27.87</c:v>
                  </c:pt>
                  <c:pt idx="2">
                    <c:v>19.87</c:v>
                  </c:pt>
                  <c:pt idx="3">
                    <c:v>100.88</c:v>
                  </c:pt>
                  <c:pt idx="4">
                    <c:v>51.24</c:v>
                  </c:pt>
                </c:numCache>
              </c:numRef>
            </c:minus>
            <c:spPr>
              <a:noFill/>
              <a:ln w="25400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Sheet1!$A$2:$A$6</c:f>
              <c:strCache>
                <c:ptCount val="5"/>
                <c:pt idx="0">
                  <c:v>Aluminum Cylinder</c:v>
                </c:pt>
                <c:pt idx="1">
                  <c:v>Aluminum Sphere</c:v>
                </c:pt>
                <c:pt idx="2">
                  <c:v>Aluminum Rectangle</c:v>
                </c:pt>
                <c:pt idx="3">
                  <c:v>Brass Cylinder</c:v>
                </c:pt>
                <c:pt idx="4">
                  <c:v>Brass Sphere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199</c:v>
                </c:pt>
                <c:pt idx="1">
                  <c:v>143</c:v>
                </c:pt>
                <c:pt idx="2">
                  <c:v>130</c:v>
                </c:pt>
                <c:pt idx="3">
                  <c:v>207</c:v>
                </c:pt>
                <c:pt idx="4">
                  <c:v>160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A53-48CB-A964-E7820E752BA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Forced Convection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0" i="0" u="none" strike="noStrike" kern="1200" baseline="0"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en-US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plus"/>
            <c:errValType val="cust"/>
            <c:noEndCap val="0"/>
            <c:plus>
              <c:numRef>
                <c:f>Sheet1!$E$2:$E$6</c:f>
                <c:numCache>
                  <c:formatCode>General</c:formatCode>
                  <c:ptCount val="5"/>
                  <c:pt idx="0">
                    <c:v>24.69</c:v>
                  </c:pt>
                  <c:pt idx="1">
                    <c:v>300.07</c:v>
                  </c:pt>
                  <c:pt idx="2">
                    <c:v>41.76</c:v>
                  </c:pt>
                  <c:pt idx="3">
                    <c:v>238.01</c:v>
                  </c:pt>
                  <c:pt idx="4">
                    <c:v>164.15</c:v>
                  </c:pt>
                </c:numCache>
              </c:numRef>
            </c:plus>
            <c:minus>
              <c:numRef>
                <c:f>Sheet1!$E$2:$E$6</c:f>
                <c:numCache>
                  <c:formatCode>General</c:formatCode>
                  <c:ptCount val="5"/>
                  <c:pt idx="0">
                    <c:v>24.69</c:v>
                  </c:pt>
                  <c:pt idx="1">
                    <c:v>300.07</c:v>
                  </c:pt>
                  <c:pt idx="2">
                    <c:v>41.76</c:v>
                  </c:pt>
                  <c:pt idx="3">
                    <c:v>238.01</c:v>
                  </c:pt>
                  <c:pt idx="4">
                    <c:v>164.15</c:v>
                  </c:pt>
                </c:numCache>
              </c:numRef>
            </c:minus>
            <c:spPr>
              <a:noFill/>
              <a:ln w="25400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Sheet1!$A$2:$A$6</c:f>
              <c:strCache>
                <c:ptCount val="5"/>
                <c:pt idx="0">
                  <c:v>Aluminum Cylinder</c:v>
                </c:pt>
                <c:pt idx="1">
                  <c:v>Aluminum Sphere</c:v>
                </c:pt>
                <c:pt idx="2">
                  <c:v>Aluminum Rectangle</c:v>
                </c:pt>
                <c:pt idx="3">
                  <c:v>Brass Cylinder</c:v>
                </c:pt>
                <c:pt idx="4">
                  <c:v>Brass Sphere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1251</c:v>
                </c:pt>
                <c:pt idx="1">
                  <c:v>1196</c:v>
                </c:pt>
                <c:pt idx="2">
                  <c:v>1090</c:v>
                </c:pt>
                <c:pt idx="3">
                  <c:v>1300</c:v>
                </c:pt>
                <c:pt idx="4">
                  <c:v>1338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A53-48CB-A964-E7820E752BA1}"/>
            </c:ext>
          </c:extLst>
        </c:ser>
        <c:dLbls>
          <c:dLblPos val="inBase"/>
          <c:showLegendKey val="0"/>
          <c:showVal val="1"/>
          <c:showCatName val="0"/>
          <c:showSerName val="0"/>
          <c:showPercent val="0"/>
          <c:showBubbleSize val="0"/>
        </c:dLbls>
        <c:gapWidth val="219"/>
        <c:axId val="112617552"/>
        <c:axId val="112617944"/>
      </c:barChart>
      <c:catAx>
        <c:axId val="1126175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600" b="0" i="0" u="none" strike="noStrike" kern="120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pPr>
            <a:endParaRPr lang="en-US"/>
          </a:p>
        </c:txPr>
        <c:crossAx val="112617944"/>
        <c:crosses val="autoZero"/>
        <c:auto val="1"/>
        <c:lblAlgn val="ctr"/>
        <c:lblOffset val="100"/>
        <c:noMultiLvlLbl val="0"/>
      </c:catAx>
      <c:valAx>
        <c:axId val="11261794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3600" b="0" i="0" u="none" strike="noStrike" kern="1200" baseline="0"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r>
                  <a:rPr lang="en-US" sz="3600" dirty="0">
                    <a:solidFill>
                      <a:schemeClr val="tx1"/>
                    </a:solidFill>
                    <a:latin typeface="+mj-lt"/>
                  </a:rPr>
                  <a:t>Heat Transfer Coefficient [W/m</a:t>
                </a:r>
                <a:r>
                  <a:rPr lang="en-US" sz="3600" baseline="30000" dirty="0">
                    <a:solidFill>
                      <a:schemeClr val="tx1"/>
                    </a:solidFill>
                    <a:latin typeface="+mj-lt"/>
                  </a:rPr>
                  <a:t>2</a:t>
                </a:r>
                <a:r>
                  <a:rPr lang="en-US" sz="3600" baseline="0" dirty="0">
                    <a:solidFill>
                      <a:schemeClr val="tx1"/>
                    </a:solidFill>
                    <a:latin typeface="+mj-lt"/>
                  </a:rPr>
                  <a:t> K]</a:t>
                </a:r>
                <a:endParaRPr lang="en-US" sz="3600" dirty="0">
                  <a:solidFill>
                    <a:schemeClr val="tx1"/>
                  </a:solidFill>
                  <a:latin typeface="+mj-lt"/>
                </a:endParaRPr>
              </a:p>
            </c:rich>
          </c:tx>
          <c:layout>
            <c:manualLayout>
              <c:xMode val="edge"/>
              <c:yMode val="edge"/>
              <c:x val="0.38542065054368202"/>
              <c:y val="0.9129393141943802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3600" b="0" i="0" u="none" strike="noStrike" kern="1200" baseline="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cross"/>
        <c:minorTickMark val="out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600" b="0" i="0" u="none" strike="noStrike" kern="120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pPr>
            <a:endParaRPr lang="en-US"/>
          </a:p>
        </c:txPr>
        <c:crossAx val="1126175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5085153418322705"/>
          <c:y val="0.25713167013944743"/>
          <c:w val="0.34666049556305462"/>
          <c:h val="0.2370414956659399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0" i="0" u="none" strike="noStrike" kern="1200" baseline="0">
              <a:solidFill>
                <a:schemeClr val="tx1"/>
              </a:solidFill>
              <a:latin typeface="+mj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0845042807149098"/>
          <c:y val="2.3868041813028502E-2"/>
          <c:w val="0.96060731991834403"/>
          <c:h val="0.7997638385633616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Free Convection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0" i="0" u="none" strike="noStrike" kern="1200" baseline="0"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en-US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both"/>
            <c:errValType val="cust"/>
            <c:noEndCap val="0"/>
            <c:plus>
              <c:numRef>
                <c:f>Sheet1!$D$2:$D$6</c:f>
                <c:numCache>
                  <c:formatCode>General</c:formatCode>
                  <c:ptCount val="5"/>
                </c:numCache>
              </c:numRef>
            </c:plus>
            <c:minus>
              <c:numRef>
                <c:f>Sheet1!$D$2:$D$6</c:f>
                <c:numCache>
                  <c:formatCode>General</c:formatCode>
                  <c:ptCount val="5"/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Sheet1!$A$2:$A$6</c:f>
              <c:strCache>
                <c:ptCount val="5"/>
                <c:pt idx="0">
                  <c:v>Aluminum Cylinder</c:v>
                </c:pt>
                <c:pt idx="1">
                  <c:v>Aluminum Sphere</c:v>
                </c:pt>
                <c:pt idx="2">
                  <c:v>Aluminum Rectangle</c:v>
                </c:pt>
                <c:pt idx="3">
                  <c:v>Brass Cylinder</c:v>
                </c:pt>
                <c:pt idx="4">
                  <c:v>Brass Sphere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232</c:v>
                </c:pt>
                <c:pt idx="1">
                  <c:v>250</c:v>
                </c:pt>
                <c:pt idx="2">
                  <c:v>232</c:v>
                </c:pt>
                <c:pt idx="3">
                  <c:v>174</c:v>
                </c:pt>
                <c:pt idx="4">
                  <c:v>230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E0A-4E32-9E94-4705B054342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Forced Convection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0" i="0" u="none" strike="noStrike" kern="1200" baseline="0"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en-US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Aluminum Cylinder</c:v>
                </c:pt>
                <c:pt idx="1">
                  <c:v>Aluminum Sphere</c:v>
                </c:pt>
                <c:pt idx="2">
                  <c:v>Aluminum Rectangle</c:v>
                </c:pt>
                <c:pt idx="3">
                  <c:v>Brass Cylinder</c:v>
                </c:pt>
                <c:pt idx="4">
                  <c:v>Brass Sphere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54</c:v>
                </c:pt>
                <c:pt idx="1">
                  <c:v>40</c:v>
                </c:pt>
                <c:pt idx="2">
                  <c:v>36</c:v>
                </c:pt>
                <c:pt idx="3">
                  <c:v>61</c:v>
                </c:pt>
                <c:pt idx="4">
                  <c:v>37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E0A-4E32-9E94-4705B05434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112618728"/>
        <c:axId val="112620688"/>
      </c:barChart>
      <c:catAx>
        <c:axId val="1126187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600" b="0" i="0" u="none" strike="noStrike" kern="120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pPr>
            <a:endParaRPr lang="en-US"/>
          </a:p>
        </c:txPr>
        <c:crossAx val="112620688"/>
        <c:crosses val="autoZero"/>
        <c:auto val="1"/>
        <c:lblAlgn val="ctr"/>
        <c:lblOffset val="100"/>
        <c:noMultiLvlLbl val="0"/>
      </c:catAx>
      <c:valAx>
        <c:axId val="11262068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3600" b="0" i="0" u="none" strike="noStrike" kern="1200" baseline="0"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r>
                  <a:rPr lang="en-US" sz="3600" dirty="0">
                    <a:solidFill>
                      <a:schemeClr val="tx1"/>
                    </a:solidFill>
                    <a:latin typeface="+mj-lt"/>
                  </a:rPr>
                  <a:t>Time [s]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3600" b="0" i="0" u="none" strike="noStrike" kern="1200" baseline="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cross"/>
        <c:minorTickMark val="out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600" b="0" i="0" u="none" strike="noStrike" kern="120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pPr>
            <a:endParaRPr lang="en-US"/>
          </a:p>
        </c:txPr>
        <c:crossAx val="1126187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480342925580902"/>
          <c:y val="0.49155326250560333"/>
          <c:w val="0.34864462254718198"/>
          <c:h val="0.2370414956659399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0" i="0" u="none" strike="noStrike" kern="1200" baseline="0">
              <a:solidFill>
                <a:schemeClr val="tx1"/>
              </a:solidFill>
              <a:latin typeface="+mj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704130733658293"/>
          <c:y val="5.609598928357664E-2"/>
          <c:w val="0.82030214973128357"/>
          <c:h val="0.68135687867793659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Free Convection</c:v>
                </c:pt>
              </c:strCache>
            </c:strRef>
          </c:tx>
          <c:spPr>
            <a:ln w="2540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Sheet1!$A$2:$A$579</c:f>
              <c:numCache>
                <c:formatCode>General</c:formatCode>
                <c:ptCount val="578"/>
                <c:pt idx="0">
                  <c:v>0</c:v>
                </c:pt>
                <c:pt idx="1">
                  <c:v>0.5</c:v>
                </c:pt>
                <c:pt idx="2">
                  <c:v>0.98499999999999999</c:v>
                </c:pt>
                <c:pt idx="3">
                  <c:v>1.5</c:v>
                </c:pt>
                <c:pt idx="4">
                  <c:v>2.016</c:v>
                </c:pt>
                <c:pt idx="5">
                  <c:v>2.532</c:v>
                </c:pt>
                <c:pt idx="6">
                  <c:v>2.9689999999999999</c:v>
                </c:pt>
                <c:pt idx="7">
                  <c:v>3.4689999999999999</c:v>
                </c:pt>
                <c:pt idx="8">
                  <c:v>3.9849999999999999</c:v>
                </c:pt>
                <c:pt idx="9">
                  <c:v>4.5</c:v>
                </c:pt>
                <c:pt idx="10">
                  <c:v>5.016</c:v>
                </c:pt>
                <c:pt idx="11">
                  <c:v>5.532</c:v>
                </c:pt>
                <c:pt idx="12">
                  <c:v>5.9690000000000003</c:v>
                </c:pt>
                <c:pt idx="13">
                  <c:v>6.4850000000000003</c:v>
                </c:pt>
                <c:pt idx="14">
                  <c:v>7</c:v>
                </c:pt>
                <c:pt idx="15">
                  <c:v>7.516</c:v>
                </c:pt>
                <c:pt idx="16">
                  <c:v>8.032</c:v>
                </c:pt>
                <c:pt idx="17">
                  <c:v>8.4540000000000006</c:v>
                </c:pt>
                <c:pt idx="18">
                  <c:v>8.9689999999999994</c:v>
                </c:pt>
                <c:pt idx="19">
                  <c:v>9.4849999999999994</c:v>
                </c:pt>
                <c:pt idx="20">
                  <c:v>10</c:v>
                </c:pt>
                <c:pt idx="21">
                  <c:v>10.516</c:v>
                </c:pt>
                <c:pt idx="22">
                  <c:v>11.032</c:v>
                </c:pt>
                <c:pt idx="23">
                  <c:v>11.454000000000001</c:v>
                </c:pt>
                <c:pt idx="24">
                  <c:v>11.968999999999999</c:v>
                </c:pt>
                <c:pt idx="25">
                  <c:v>12.484999999999999</c:v>
                </c:pt>
                <c:pt idx="26">
                  <c:v>13</c:v>
                </c:pt>
                <c:pt idx="27">
                  <c:v>13.516</c:v>
                </c:pt>
                <c:pt idx="28">
                  <c:v>14.032</c:v>
                </c:pt>
                <c:pt idx="29">
                  <c:v>14.468999999999999</c:v>
                </c:pt>
                <c:pt idx="30">
                  <c:v>14.984999999999999</c:v>
                </c:pt>
                <c:pt idx="31">
                  <c:v>15.5</c:v>
                </c:pt>
                <c:pt idx="32">
                  <c:v>16.015999999999998</c:v>
                </c:pt>
                <c:pt idx="33">
                  <c:v>16.532</c:v>
                </c:pt>
                <c:pt idx="34">
                  <c:v>17.032</c:v>
                </c:pt>
                <c:pt idx="35">
                  <c:v>17.469000000000001</c:v>
                </c:pt>
                <c:pt idx="36">
                  <c:v>17.984999999999999</c:v>
                </c:pt>
                <c:pt idx="37">
                  <c:v>18.5</c:v>
                </c:pt>
                <c:pt idx="38">
                  <c:v>19.015999999999998</c:v>
                </c:pt>
                <c:pt idx="39">
                  <c:v>19.532</c:v>
                </c:pt>
                <c:pt idx="40">
                  <c:v>19.954000000000001</c:v>
                </c:pt>
                <c:pt idx="41">
                  <c:v>20.469000000000001</c:v>
                </c:pt>
                <c:pt idx="42">
                  <c:v>20.984999999999999</c:v>
                </c:pt>
                <c:pt idx="43">
                  <c:v>21.5</c:v>
                </c:pt>
                <c:pt idx="44">
                  <c:v>22.015999999999998</c:v>
                </c:pt>
                <c:pt idx="45">
                  <c:v>22.532</c:v>
                </c:pt>
                <c:pt idx="46">
                  <c:v>22.969000000000001</c:v>
                </c:pt>
                <c:pt idx="47">
                  <c:v>23.484999999999999</c:v>
                </c:pt>
                <c:pt idx="48">
                  <c:v>23.984999999999999</c:v>
                </c:pt>
                <c:pt idx="49">
                  <c:v>24.5</c:v>
                </c:pt>
                <c:pt idx="50">
                  <c:v>25.015999999999998</c:v>
                </c:pt>
                <c:pt idx="51">
                  <c:v>25.532</c:v>
                </c:pt>
                <c:pt idx="52">
                  <c:v>25.969000000000001</c:v>
                </c:pt>
                <c:pt idx="53">
                  <c:v>26.484999999999999</c:v>
                </c:pt>
                <c:pt idx="54">
                  <c:v>27</c:v>
                </c:pt>
                <c:pt idx="55">
                  <c:v>27.515999999999998</c:v>
                </c:pt>
                <c:pt idx="56">
                  <c:v>28.032</c:v>
                </c:pt>
                <c:pt idx="57">
                  <c:v>28.454000000000001</c:v>
                </c:pt>
                <c:pt idx="58">
                  <c:v>28.969000000000001</c:v>
                </c:pt>
                <c:pt idx="59">
                  <c:v>29.484999999999999</c:v>
                </c:pt>
                <c:pt idx="60">
                  <c:v>30</c:v>
                </c:pt>
                <c:pt idx="61">
                  <c:v>30.515999999999998</c:v>
                </c:pt>
                <c:pt idx="62">
                  <c:v>31.032</c:v>
                </c:pt>
                <c:pt idx="63">
                  <c:v>31.454000000000001</c:v>
                </c:pt>
                <c:pt idx="64">
                  <c:v>31.969000000000001</c:v>
                </c:pt>
                <c:pt idx="65">
                  <c:v>32.484999999999999</c:v>
                </c:pt>
                <c:pt idx="66">
                  <c:v>33</c:v>
                </c:pt>
                <c:pt idx="67">
                  <c:v>33.515999999999998</c:v>
                </c:pt>
                <c:pt idx="68">
                  <c:v>34.031999999999996</c:v>
                </c:pt>
                <c:pt idx="69">
                  <c:v>34.469000000000001</c:v>
                </c:pt>
                <c:pt idx="70">
                  <c:v>34.984999999999999</c:v>
                </c:pt>
                <c:pt idx="71">
                  <c:v>35.5</c:v>
                </c:pt>
                <c:pt idx="72">
                  <c:v>36.015999999999998</c:v>
                </c:pt>
                <c:pt idx="73">
                  <c:v>36.515999999999998</c:v>
                </c:pt>
                <c:pt idx="74">
                  <c:v>37.031999999999996</c:v>
                </c:pt>
                <c:pt idx="75">
                  <c:v>37.469000000000001</c:v>
                </c:pt>
                <c:pt idx="76">
                  <c:v>37.984999999999999</c:v>
                </c:pt>
                <c:pt idx="77">
                  <c:v>38.5</c:v>
                </c:pt>
                <c:pt idx="78">
                  <c:v>39.015999999999998</c:v>
                </c:pt>
                <c:pt idx="79">
                  <c:v>39.531999999999996</c:v>
                </c:pt>
                <c:pt idx="80">
                  <c:v>39.954000000000001</c:v>
                </c:pt>
                <c:pt idx="81">
                  <c:v>40.469000000000001</c:v>
                </c:pt>
                <c:pt idx="82">
                  <c:v>40.984999999999999</c:v>
                </c:pt>
                <c:pt idx="83">
                  <c:v>41.5</c:v>
                </c:pt>
                <c:pt idx="84">
                  <c:v>42.015999999999998</c:v>
                </c:pt>
                <c:pt idx="85">
                  <c:v>42.531999999999996</c:v>
                </c:pt>
                <c:pt idx="86">
                  <c:v>42.954000000000001</c:v>
                </c:pt>
                <c:pt idx="87">
                  <c:v>43.469000000000001</c:v>
                </c:pt>
                <c:pt idx="88">
                  <c:v>43.984999999999999</c:v>
                </c:pt>
                <c:pt idx="89">
                  <c:v>44.5</c:v>
                </c:pt>
                <c:pt idx="90">
                  <c:v>45.015999999999998</c:v>
                </c:pt>
                <c:pt idx="91">
                  <c:v>45.531999999999996</c:v>
                </c:pt>
                <c:pt idx="92">
                  <c:v>45.969000000000001</c:v>
                </c:pt>
                <c:pt idx="93">
                  <c:v>46.484999999999999</c:v>
                </c:pt>
                <c:pt idx="94">
                  <c:v>47</c:v>
                </c:pt>
                <c:pt idx="95">
                  <c:v>47.515999999999998</c:v>
                </c:pt>
                <c:pt idx="96">
                  <c:v>48.031999999999996</c:v>
                </c:pt>
                <c:pt idx="97">
                  <c:v>48.454000000000001</c:v>
                </c:pt>
                <c:pt idx="98">
                  <c:v>48.969000000000001</c:v>
                </c:pt>
                <c:pt idx="99">
                  <c:v>49.484999999999999</c:v>
                </c:pt>
                <c:pt idx="100">
                  <c:v>50</c:v>
                </c:pt>
                <c:pt idx="101">
                  <c:v>50.515999999999998</c:v>
                </c:pt>
                <c:pt idx="102">
                  <c:v>51.031999999999996</c:v>
                </c:pt>
                <c:pt idx="103">
                  <c:v>51.454000000000001</c:v>
                </c:pt>
                <c:pt idx="104">
                  <c:v>51.969000000000001</c:v>
                </c:pt>
                <c:pt idx="105">
                  <c:v>52.484999999999999</c:v>
                </c:pt>
                <c:pt idx="106">
                  <c:v>53</c:v>
                </c:pt>
                <c:pt idx="107">
                  <c:v>53.515999999999998</c:v>
                </c:pt>
                <c:pt idx="108">
                  <c:v>54.031999999999996</c:v>
                </c:pt>
                <c:pt idx="109">
                  <c:v>54.469000000000001</c:v>
                </c:pt>
                <c:pt idx="110">
                  <c:v>54.984999999999999</c:v>
                </c:pt>
                <c:pt idx="111">
                  <c:v>55.5</c:v>
                </c:pt>
                <c:pt idx="112">
                  <c:v>56.015999999999998</c:v>
                </c:pt>
                <c:pt idx="113">
                  <c:v>56.515999999999998</c:v>
                </c:pt>
                <c:pt idx="114">
                  <c:v>57.031999999999996</c:v>
                </c:pt>
                <c:pt idx="115">
                  <c:v>57.469000000000001</c:v>
                </c:pt>
                <c:pt idx="116">
                  <c:v>57.984999999999999</c:v>
                </c:pt>
                <c:pt idx="117">
                  <c:v>58.5</c:v>
                </c:pt>
                <c:pt idx="118">
                  <c:v>59.015999999999998</c:v>
                </c:pt>
                <c:pt idx="119">
                  <c:v>59.531999999999996</c:v>
                </c:pt>
                <c:pt idx="120">
                  <c:v>59.954000000000001</c:v>
                </c:pt>
                <c:pt idx="121">
                  <c:v>60.469000000000001</c:v>
                </c:pt>
                <c:pt idx="122">
                  <c:v>60.984999999999999</c:v>
                </c:pt>
                <c:pt idx="123">
                  <c:v>61.5</c:v>
                </c:pt>
                <c:pt idx="124">
                  <c:v>62.015999999999998</c:v>
                </c:pt>
                <c:pt idx="125">
                  <c:v>62.531999999999996</c:v>
                </c:pt>
                <c:pt idx="126">
                  <c:v>62.969000000000001</c:v>
                </c:pt>
                <c:pt idx="127">
                  <c:v>63.469000000000001</c:v>
                </c:pt>
                <c:pt idx="128">
                  <c:v>63.984999999999999</c:v>
                </c:pt>
                <c:pt idx="129">
                  <c:v>64.5</c:v>
                </c:pt>
                <c:pt idx="130">
                  <c:v>65.016000000000005</c:v>
                </c:pt>
                <c:pt idx="131">
                  <c:v>65.531999999999996</c:v>
                </c:pt>
                <c:pt idx="132">
                  <c:v>65.968999999999994</c:v>
                </c:pt>
                <c:pt idx="133">
                  <c:v>66.484999999999999</c:v>
                </c:pt>
                <c:pt idx="134">
                  <c:v>67</c:v>
                </c:pt>
                <c:pt idx="135">
                  <c:v>67.516000000000005</c:v>
                </c:pt>
                <c:pt idx="136">
                  <c:v>68.031999999999996</c:v>
                </c:pt>
                <c:pt idx="137">
                  <c:v>68.453999999999994</c:v>
                </c:pt>
                <c:pt idx="138">
                  <c:v>68.968999999999994</c:v>
                </c:pt>
                <c:pt idx="139">
                  <c:v>69.484999999999999</c:v>
                </c:pt>
                <c:pt idx="140">
                  <c:v>70</c:v>
                </c:pt>
                <c:pt idx="141">
                  <c:v>70.516000000000005</c:v>
                </c:pt>
                <c:pt idx="142">
                  <c:v>71.031999999999996</c:v>
                </c:pt>
                <c:pt idx="143">
                  <c:v>71.453999999999994</c:v>
                </c:pt>
                <c:pt idx="144">
                  <c:v>71.968999999999994</c:v>
                </c:pt>
                <c:pt idx="145">
                  <c:v>72.484999999999999</c:v>
                </c:pt>
                <c:pt idx="146">
                  <c:v>73</c:v>
                </c:pt>
                <c:pt idx="147">
                  <c:v>73.516000000000005</c:v>
                </c:pt>
                <c:pt idx="148">
                  <c:v>74.031999999999996</c:v>
                </c:pt>
                <c:pt idx="149">
                  <c:v>74.468999999999994</c:v>
                </c:pt>
                <c:pt idx="150">
                  <c:v>74.984999999999999</c:v>
                </c:pt>
                <c:pt idx="151">
                  <c:v>75.5</c:v>
                </c:pt>
                <c:pt idx="152">
                  <c:v>76</c:v>
                </c:pt>
                <c:pt idx="153">
                  <c:v>76.531999999999996</c:v>
                </c:pt>
                <c:pt idx="154">
                  <c:v>77.031999999999996</c:v>
                </c:pt>
                <c:pt idx="155">
                  <c:v>77.468999999999994</c:v>
                </c:pt>
                <c:pt idx="156">
                  <c:v>77.984999999999999</c:v>
                </c:pt>
                <c:pt idx="157">
                  <c:v>78.5</c:v>
                </c:pt>
                <c:pt idx="158">
                  <c:v>79.016000000000005</c:v>
                </c:pt>
                <c:pt idx="159">
                  <c:v>79.531999999999996</c:v>
                </c:pt>
                <c:pt idx="160">
                  <c:v>79.953999999999994</c:v>
                </c:pt>
                <c:pt idx="161">
                  <c:v>80.468999999999994</c:v>
                </c:pt>
                <c:pt idx="162">
                  <c:v>80.984999999999999</c:v>
                </c:pt>
                <c:pt idx="163">
                  <c:v>81.5</c:v>
                </c:pt>
                <c:pt idx="164">
                  <c:v>82.016000000000005</c:v>
                </c:pt>
                <c:pt idx="165">
                  <c:v>82.531999999999996</c:v>
                </c:pt>
                <c:pt idx="166">
                  <c:v>82.968999999999994</c:v>
                </c:pt>
                <c:pt idx="167">
                  <c:v>83.468999999999994</c:v>
                </c:pt>
                <c:pt idx="168">
                  <c:v>83.984999999999999</c:v>
                </c:pt>
                <c:pt idx="169">
                  <c:v>84.5</c:v>
                </c:pt>
                <c:pt idx="170">
                  <c:v>85.016000000000005</c:v>
                </c:pt>
                <c:pt idx="171">
                  <c:v>85.531999999999996</c:v>
                </c:pt>
                <c:pt idx="172">
                  <c:v>85.968999999999994</c:v>
                </c:pt>
                <c:pt idx="173">
                  <c:v>86.484999999999999</c:v>
                </c:pt>
                <c:pt idx="174">
                  <c:v>87</c:v>
                </c:pt>
                <c:pt idx="175">
                  <c:v>87.516000000000005</c:v>
                </c:pt>
                <c:pt idx="176">
                  <c:v>88.031999999999996</c:v>
                </c:pt>
                <c:pt idx="177">
                  <c:v>88.453999999999994</c:v>
                </c:pt>
                <c:pt idx="178">
                  <c:v>88.968999999999994</c:v>
                </c:pt>
                <c:pt idx="179">
                  <c:v>89.484999999999999</c:v>
                </c:pt>
                <c:pt idx="180">
                  <c:v>90</c:v>
                </c:pt>
                <c:pt idx="181">
                  <c:v>90.516000000000005</c:v>
                </c:pt>
                <c:pt idx="182">
                  <c:v>91.031999999999996</c:v>
                </c:pt>
                <c:pt idx="183">
                  <c:v>91.453999999999994</c:v>
                </c:pt>
                <c:pt idx="184">
                  <c:v>91.968999999999994</c:v>
                </c:pt>
                <c:pt idx="185">
                  <c:v>92.484999999999999</c:v>
                </c:pt>
                <c:pt idx="186">
                  <c:v>93</c:v>
                </c:pt>
                <c:pt idx="187">
                  <c:v>93.516000000000005</c:v>
                </c:pt>
                <c:pt idx="188">
                  <c:v>94.031999999999996</c:v>
                </c:pt>
                <c:pt idx="189">
                  <c:v>94.468999999999994</c:v>
                </c:pt>
                <c:pt idx="190">
                  <c:v>94.984999999999999</c:v>
                </c:pt>
                <c:pt idx="191">
                  <c:v>95.5</c:v>
                </c:pt>
                <c:pt idx="192">
                  <c:v>96.016000000000005</c:v>
                </c:pt>
                <c:pt idx="193">
                  <c:v>96.516000000000005</c:v>
                </c:pt>
                <c:pt idx="194">
                  <c:v>97.031999999999996</c:v>
                </c:pt>
                <c:pt idx="195">
                  <c:v>97.468999999999994</c:v>
                </c:pt>
                <c:pt idx="196">
                  <c:v>97.984999999999999</c:v>
                </c:pt>
                <c:pt idx="197">
                  <c:v>98.5</c:v>
                </c:pt>
                <c:pt idx="198">
                  <c:v>99.016000000000005</c:v>
                </c:pt>
                <c:pt idx="199">
                  <c:v>99.531999999999996</c:v>
                </c:pt>
                <c:pt idx="200">
                  <c:v>99.953999999999994</c:v>
                </c:pt>
                <c:pt idx="201">
                  <c:v>100.46899999999999</c:v>
                </c:pt>
                <c:pt idx="202">
                  <c:v>100.985</c:v>
                </c:pt>
                <c:pt idx="203">
                  <c:v>101.5</c:v>
                </c:pt>
                <c:pt idx="204">
                  <c:v>102.01600000000001</c:v>
                </c:pt>
                <c:pt idx="205">
                  <c:v>102.532</c:v>
                </c:pt>
                <c:pt idx="206">
                  <c:v>102.95399999999999</c:v>
                </c:pt>
                <c:pt idx="207">
                  <c:v>103.46899999999999</c:v>
                </c:pt>
                <c:pt idx="208">
                  <c:v>103.985</c:v>
                </c:pt>
                <c:pt idx="209">
                  <c:v>104.5</c:v>
                </c:pt>
                <c:pt idx="210">
                  <c:v>105.01600000000001</c:v>
                </c:pt>
                <c:pt idx="211">
                  <c:v>105.532</c:v>
                </c:pt>
                <c:pt idx="212">
                  <c:v>105.96899999999999</c:v>
                </c:pt>
                <c:pt idx="213">
                  <c:v>106.485</c:v>
                </c:pt>
                <c:pt idx="214">
                  <c:v>107</c:v>
                </c:pt>
                <c:pt idx="215">
                  <c:v>107.51600000000001</c:v>
                </c:pt>
                <c:pt idx="216">
                  <c:v>108.032</c:v>
                </c:pt>
                <c:pt idx="217">
                  <c:v>108.45399999999999</c:v>
                </c:pt>
                <c:pt idx="218">
                  <c:v>108.96899999999999</c:v>
                </c:pt>
                <c:pt idx="219">
                  <c:v>109.485</c:v>
                </c:pt>
                <c:pt idx="220">
                  <c:v>110</c:v>
                </c:pt>
                <c:pt idx="221">
                  <c:v>110.51600000000001</c:v>
                </c:pt>
                <c:pt idx="222">
                  <c:v>111.032</c:v>
                </c:pt>
                <c:pt idx="223">
                  <c:v>111.45399999999999</c:v>
                </c:pt>
                <c:pt idx="224">
                  <c:v>111.96899999999999</c:v>
                </c:pt>
                <c:pt idx="225">
                  <c:v>112.485</c:v>
                </c:pt>
                <c:pt idx="226">
                  <c:v>113</c:v>
                </c:pt>
                <c:pt idx="227">
                  <c:v>113.51600000000001</c:v>
                </c:pt>
                <c:pt idx="228">
                  <c:v>114.032</c:v>
                </c:pt>
                <c:pt idx="229">
                  <c:v>114.46899999999999</c:v>
                </c:pt>
                <c:pt idx="230">
                  <c:v>114.985</c:v>
                </c:pt>
                <c:pt idx="231">
                  <c:v>115.5</c:v>
                </c:pt>
                <c:pt idx="232">
                  <c:v>116.01600000000001</c:v>
                </c:pt>
                <c:pt idx="233">
                  <c:v>116.51600000000001</c:v>
                </c:pt>
                <c:pt idx="234">
                  <c:v>117.032</c:v>
                </c:pt>
                <c:pt idx="235">
                  <c:v>117.46899999999999</c:v>
                </c:pt>
                <c:pt idx="236">
                  <c:v>117.985</c:v>
                </c:pt>
                <c:pt idx="237">
                  <c:v>118.5</c:v>
                </c:pt>
                <c:pt idx="238">
                  <c:v>119.01600000000001</c:v>
                </c:pt>
                <c:pt idx="239">
                  <c:v>119.532</c:v>
                </c:pt>
                <c:pt idx="240">
                  <c:v>119.95399999999999</c:v>
                </c:pt>
                <c:pt idx="241">
                  <c:v>120.46899999999999</c:v>
                </c:pt>
                <c:pt idx="242">
                  <c:v>120.985</c:v>
                </c:pt>
                <c:pt idx="243">
                  <c:v>121.5</c:v>
                </c:pt>
                <c:pt idx="244">
                  <c:v>122.01600000000001</c:v>
                </c:pt>
                <c:pt idx="245">
                  <c:v>122.532</c:v>
                </c:pt>
                <c:pt idx="246">
                  <c:v>122.96899999999999</c:v>
                </c:pt>
                <c:pt idx="247">
                  <c:v>123.46899999999999</c:v>
                </c:pt>
                <c:pt idx="248">
                  <c:v>123.985</c:v>
                </c:pt>
                <c:pt idx="249">
                  <c:v>124.5</c:v>
                </c:pt>
                <c:pt idx="250">
                  <c:v>125.01600000000001</c:v>
                </c:pt>
                <c:pt idx="251">
                  <c:v>125.532</c:v>
                </c:pt>
                <c:pt idx="252">
                  <c:v>125.96899999999999</c:v>
                </c:pt>
                <c:pt idx="253">
                  <c:v>126.485</c:v>
                </c:pt>
                <c:pt idx="254">
                  <c:v>127</c:v>
                </c:pt>
                <c:pt idx="255">
                  <c:v>127.51600000000001</c:v>
                </c:pt>
                <c:pt idx="256">
                  <c:v>128.03200000000001</c:v>
                </c:pt>
                <c:pt idx="257">
                  <c:v>128.45400000000001</c:v>
                </c:pt>
                <c:pt idx="258">
                  <c:v>128.96899999999999</c:v>
                </c:pt>
                <c:pt idx="259">
                  <c:v>129.48500000000001</c:v>
                </c:pt>
                <c:pt idx="260">
                  <c:v>130</c:v>
                </c:pt>
                <c:pt idx="261">
                  <c:v>130.51599999999999</c:v>
                </c:pt>
                <c:pt idx="262">
                  <c:v>131.03200000000001</c:v>
                </c:pt>
                <c:pt idx="263">
                  <c:v>131.45400000000001</c:v>
                </c:pt>
                <c:pt idx="264">
                  <c:v>131.96899999999999</c:v>
                </c:pt>
                <c:pt idx="265">
                  <c:v>132.48500000000001</c:v>
                </c:pt>
                <c:pt idx="266">
                  <c:v>133</c:v>
                </c:pt>
                <c:pt idx="267">
                  <c:v>133.51599999999999</c:v>
                </c:pt>
                <c:pt idx="268">
                  <c:v>134.03200000000001</c:v>
                </c:pt>
                <c:pt idx="269">
                  <c:v>134.46899999999999</c:v>
                </c:pt>
                <c:pt idx="270">
                  <c:v>134.98500000000001</c:v>
                </c:pt>
                <c:pt idx="271">
                  <c:v>135.5</c:v>
                </c:pt>
                <c:pt idx="272">
                  <c:v>136</c:v>
                </c:pt>
                <c:pt idx="273">
                  <c:v>136.51599999999999</c:v>
                </c:pt>
                <c:pt idx="274">
                  <c:v>137.03200000000001</c:v>
                </c:pt>
                <c:pt idx="275">
                  <c:v>137.46899999999999</c:v>
                </c:pt>
                <c:pt idx="276">
                  <c:v>137.98500000000001</c:v>
                </c:pt>
                <c:pt idx="277">
                  <c:v>138.5</c:v>
                </c:pt>
                <c:pt idx="278">
                  <c:v>139.01599999999999</c:v>
                </c:pt>
                <c:pt idx="279">
                  <c:v>139.53200000000001</c:v>
                </c:pt>
                <c:pt idx="280">
                  <c:v>139.95400000000001</c:v>
                </c:pt>
                <c:pt idx="281">
                  <c:v>140.46899999999999</c:v>
                </c:pt>
                <c:pt idx="282">
                  <c:v>140.98500000000001</c:v>
                </c:pt>
                <c:pt idx="283">
                  <c:v>141.5</c:v>
                </c:pt>
                <c:pt idx="284">
                  <c:v>142.01599999999999</c:v>
                </c:pt>
                <c:pt idx="285">
                  <c:v>142.53200000000001</c:v>
                </c:pt>
                <c:pt idx="286">
                  <c:v>142.95400000000001</c:v>
                </c:pt>
                <c:pt idx="287">
                  <c:v>143.46899999999999</c:v>
                </c:pt>
                <c:pt idx="288">
                  <c:v>143.98500000000001</c:v>
                </c:pt>
                <c:pt idx="289">
                  <c:v>144.5</c:v>
                </c:pt>
                <c:pt idx="290">
                  <c:v>145.01599999999999</c:v>
                </c:pt>
                <c:pt idx="291">
                  <c:v>145.53200000000001</c:v>
                </c:pt>
                <c:pt idx="292">
                  <c:v>145.96899999999999</c:v>
                </c:pt>
                <c:pt idx="293">
                  <c:v>146.48500000000001</c:v>
                </c:pt>
                <c:pt idx="294">
                  <c:v>147</c:v>
                </c:pt>
                <c:pt idx="295">
                  <c:v>147.51599999999999</c:v>
                </c:pt>
                <c:pt idx="296">
                  <c:v>148.03200000000001</c:v>
                </c:pt>
                <c:pt idx="297">
                  <c:v>148.45400000000001</c:v>
                </c:pt>
                <c:pt idx="298">
                  <c:v>148.96899999999999</c:v>
                </c:pt>
                <c:pt idx="299">
                  <c:v>149.48500000000001</c:v>
                </c:pt>
                <c:pt idx="300">
                  <c:v>150</c:v>
                </c:pt>
                <c:pt idx="301">
                  <c:v>150.51599999999999</c:v>
                </c:pt>
                <c:pt idx="302">
                  <c:v>151.03200000000001</c:v>
                </c:pt>
                <c:pt idx="303">
                  <c:v>151.45400000000001</c:v>
                </c:pt>
                <c:pt idx="304">
                  <c:v>151.96899999999999</c:v>
                </c:pt>
                <c:pt idx="305">
                  <c:v>152.48500000000001</c:v>
                </c:pt>
                <c:pt idx="306">
                  <c:v>153</c:v>
                </c:pt>
                <c:pt idx="307">
                  <c:v>153.51599999999999</c:v>
                </c:pt>
                <c:pt idx="308">
                  <c:v>154.03200000000001</c:v>
                </c:pt>
                <c:pt idx="309">
                  <c:v>154.46899999999999</c:v>
                </c:pt>
                <c:pt idx="310">
                  <c:v>154.98500000000001</c:v>
                </c:pt>
                <c:pt idx="311">
                  <c:v>155.5</c:v>
                </c:pt>
                <c:pt idx="312">
                  <c:v>156.01599999999999</c:v>
                </c:pt>
                <c:pt idx="313">
                  <c:v>156.51599999999999</c:v>
                </c:pt>
                <c:pt idx="314">
                  <c:v>157.03200000000001</c:v>
                </c:pt>
                <c:pt idx="315">
                  <c:v>157.46899999999999</c:v>
                </c:pt>
                <c:pt idx="316">
                  <c:v>157.98500000000001</c:v>
                </c:pt>
                <c:pt idx="317">
                  <c:v>158.5</c:v>
                </c:pt>
                <c:pt idx="318">
                  <c:v>159.01599999999999</c:v>
                </c:pt>
                <c:pt idx="319">
                  <c:v>159.53200000000001</c:v>
                </c:pt>
                <c:pt idx="320">
                  <c:v>159.95400000000001</c:v>
                </c:pt>
                <c:pt idx="321">
                  <c:v>160.46899999999999</c:v>
                </c:pt>
                <c:pt idx="322">
                  <c:v>160.98500000000001</c:v>
                </c:pt>
                <c:pt idx="323">
                  <c:v>161.5</c:v>
                </c:pt>
                <c:pt idx="324">
                  <c:v>162.01599999999999</c:v>
                </c:pt>
                <c:pt idx="325">
                  <c:v>162.53200000000001</c:v>
                </c:pt>
                <c:pt idx="326">
                  <c:v>162.95400000000001</c:v>
                </c:pt>
                <c:pt idx="327">
                  <c:v>163.46899999999999</c:v>
                </c:pt>
                <c:pt idx="328">
                  <c:v>163.98500000000001</c:v>
                </c:pt>
                <c:pt idx="329">
                  <c:v>164.5</c:v>
                </c:pt>
                <c:pt idx="330">
                  <c:v>165.01599999999999</c:v>
                </c:pt>
                <c:pt idx="331">
                  <c:v>165.53200000000001</c:v>
                </c:pt>
                <c:pt idx="332">
                  <c:v>165.96899999999999</c:v>
                </c:pt>
                <c:pt idx="333">
                  <c:v>166.48500000000001</c:v>
                </c:pt>
                <c:pt idx="334">
                  <c:v>167</c:v>
                </c:pt>
                <c:pt idx="335">
                  <c:v>167.51599999999999</c:v>
                </c:pt>
                <c:pt idx="336">
                  <c:v>168.03200000000001</c:v>
                </c:pt>
                <c:pt idx="337">
                  <c:v>168.45400000000001</c:v>
                </c:pt>
                <c:pt idx="338">
                  <c:v>168.96899999999999</c:v>
                </c:pt>
                <c:pt idx="339">
                  <c:v>169.48500000000001</c:v>
                </c:pt>
                <c:pt idx="340">
                  <c:v>170</c:v>
                </c:pt>
                <c:pt idx="341">
                  <c:v>170.51599999999999</c:v>
                </c:pt>
                <c:pt idx="342">
                  <c:v>171.03200000000001</c:v>
                </c:pt>
                <c:pt idx="343">
                  <c:v>171.45400000000001</c:v>
                </c:pt>
                <c:pt idx="344">
                  <c:v>171.96899999999999</c:v>
                </c:pt>
                <c:pt idx="345">
                  <c:v>172.48500000000001</c:v>
                </c:pt>
                <c:pt idx="346">
                  <c:v>173</c:v>
                </c:pt>
                <c:pt idx="347">
                  <c:v>173.51599999999999</c:v>
                </c:pt>
                <c:pt idx="348">
                  <c:v>174.03200000000001</c:v>
                </c:pt>
                <c:pt idx="349">
                  <c:v>174.46899999999999</c:v>
                </c:pt>
                <c:pt idx="350">
                  <c:v>174.98500000000001</c:v>
                </c:pt>
                <c:pt idx="351">
                  <c:v>175.5</c:v>
                </c:pt>
                <c:pt idx="352">
                  <c:v>176</c:v>
                </c:pt>
                <c:pt idx="353">
                  <c:v>176.51599999999999</c:v>
                </c:pt>
                <c:pt idx="354">
                  <c:v>177.03200000000001</c:v>
                </c:pt>
                <c:pt idx="355">
                  <c:v>177.46899999999999</c:v>
                </c:pt>
                <c:pt idx="356">
                  <c:v>177.98500000000001</c:v>
                </c:pt>
                <c:pt idx="357">
                  <c:v>178.5</c:v>
                </c:pt>
                <c:pt idx="358">
                  <c:v>179.01599999999999</c:v>
                </c:pt>
                <c:pt idx="359">
                  <c:v>179.53200000000001</c:v>
                </c:pt>
                <c:pt idx="360">
                  <c:v>179.95400000000001</c:v>
                </c:pt>
                <c:pt idx="361">
                  <c:v>180.46899999999999</c:v>
                </c:pt>
                <c:pt idx="362">
                  <c:v>180.98500000000001</c:v>
                </c:pt>
                <c:pt idx="363">
                  <c:v>181.5</c:v>
                </c:pt>
                <c:pt idx="364">
                  <c:v>182.01599999999999</c:v>
                </c:pt>
                <c:pt idx="365">
                  <c:v>182.53200000000001</c:v>
                </c:pt>
                <c:pt idx="366">
                  <c:v>182.95400000000001</c:v>
                </c:pt>
                <c:pt idx="367">
                  <c:v>183.46899999999999</c:v>
                </c:pt>
                <c:pt idx="368">
                  <c:v>183.98500000000001</c:v>
                </c:pt>
                <c:pt idx="369">
                  <c:v>184.5</c:v>
                </c:pt>
                <c:pt idx="370">
                  <c:v>185.01599999999999</c:v>
                </c:pt>
                <c:pt idx="371">
                  <c:v>185.53200000000001</c:v>
                </c:pt>
                <c:pt idx="372">
                  <c:v>185.96899999999999</c:v>
                </c:pt>
                <c:pt idx="373">
                  <c:v>186.48500000000001</c:v>
                </c:pt>
                <c:pt idx="374">
                  <c:v>187</c:v>
                </c:pt>
                <c:pt idx="375">
                  <c:v>187.51599999999999</c:v>
                </c:pt>
                <c:pt idx="376">
                  <c:v>188.03200000000001</c:v>
                </c:pt>
                <c:pt idx="377">
                  <c:v>188.45400000000001</c:v>
                </c:pt>
                <c:pt idx="378">
                  <c:v>188.96899999999999</c:v>
                </c:pt>
                <c:pt idx="379">
                  <c:v>189.48500000000001</c:v>
                </c:pt>
                <c:pt idx="380">
                  <c:v>190</c:v>
                </c:pt>
                <c:pt idx="381">
                  <c:v>190.51599999999999</c:v>
                </c:pt>
                <c:pt idx="382">
                  <c:v>191.03200000000001</c:v>
                </c:pt>
                <c:pt idx="383">
                  <c:v>191.45400000000001</c:v>
                </c:pt>
                <c:pt idx="384">
                  <c:v>191.96899999999999</c:v>
                </c:pt>
                <c:pt idx="385">
                  <c:v>192.48500000000001</c:v>
                </c:pt>
                <c:pt idx="386">
                  <c:v>193</c:v>
                </c:pt>
                <c:pt idx="387">
                  <c:v>193.51599999999999</c:v>
                </c:pt>
                <c:pt idx="388">
                  <c:v>194.03200000000001</c:v>
                </c:pt>
                <c:pt idx="389">
                  <c:v>194.46899999999999</c:v>
                </c:pt>
                <c:pt idx="390">
                  <c:v>194.98500000000001</c:v>
                </c:pt>
                <c:pt idx="391">
                  <c:v>195.5</c:v>
                </c:pt>
                <c:pt idx="392">
                  <c:v>196</c:v>
                </c:pt>
                <c:pt idx="393">
                  <c:v>196.51599999999999</c:v>
                </c:pt>
                <c:pt idx="394">
                  <c:v>197.03200000000001</c:v>
                </c:pt>
                <c:pt idx="395">
                  <c:v>197.46899999999999</c:v>
                </c:pt>
                <c:pt idx="396">
                  <c:v>197.98500000000001</c:v>
                </c:pt>
                <c:pt idx="397">
                  <c:v>198.5</c:v>
                </c:pt>
                <c:pt idx="398">
                  <c:v>199.01599999999999</c:v>
                </c:pt>
                <c:pt idx="399">
                  <c:v>199.53200000000001</c:v>
                </c:pt>
                <c:pt idx="400">
                  <c:v>199.95400000000001</c:v>
                </c:pt>
                <c:pt idx="401">
                  <c:v>200.46899999999999</c:v>
                </c:pt>
                <c:pt idx="402">
                  <c:v>200.98500000000001</c:v>
                </c:pt>
                <c:pt idx="403">
                  <c:v>201.5</c:v>
                </c:pt>
                <c:pt idx="404">
                  <c:v>202.01599999999999</c:v>
                </c:pt>
                <c:pt idx="405">
                  <c:v>202.53200000000001</c:v>
                </c:pt>
                <c:pt idx="406">
                  <c:v>202.95400000000001</c:v>
                </c:pt>
                <c:pt idx="407">
                  <c:v>203.46899999999999</c:v>
                </c:pt>
                <c:pt idx="408">
                  <c:v>203.98500000000001</c:v>
                </c:pt>
                <c:pt idx="409">
                  <c:v>204.5</c:v>
                </c:pt>
                <c:pt idx="410">
                  <c:v>205.01599999999999</c:v>
                </c:pt>
                <c:pt idx="411">
                  <c:v>205.53200000000001</c:v>
                </c:pt>
                <c:pt idx="412">
                  <c:v>205.96899999999999</c:v>
                </c:pt>
                <c:pt idx="413">
                  <c:v>206.48500000000001</c:v>
                </c:pt>
                <c:pt idx="414">
                  <c:v>207</c:v>
                </c:pt>
                <c:pt idx="415">
                  <c:v>207.51599999999999</c:v>
                </c:pt>
                <c:pt idx="416">
                  <c:v>208.03200000000001</c:v>
                </c:pt>
                <c:pt idx="417">
                  <c:v>208.547</c:v>
                </c:pt>
                <c:pt idx="418">
                  <c:v>208.96899999999999</c:v>
                </c:pt>
                <c:pt idx="419">
                  <c:v>209.48500000000001</c:v>
                </c:pt>
                <c:pt idx="420">
                  <c:v>210</c:v>
                </c:pt>
                <c:pt idx="421">
                  <c:v>210.51599999999999</c:v>
                </c:pt>
                <c:pt idx="422">
                  <c:v>211.03200000000001</c:v>
                </c:pt>
                <c:pt idx="423">
                  <c:v>211.45400000000001</c:v>
                </c:pt>
                <c:pt idx="424">
                  <c:v>211.96899999999999</c:v>
                </c:pt>
                <c:pt idx="425">
                  <c:v>212.48500000000001</c:v>
                </c:pt>
                <c:pt idx="426">
                  <c:v>213</c:v>
                </c:pt>
                <c:pt idx="427">
                  <c:v>213.51599999999999</c:v>
                </c:pt>
                <c:pt idx="428">
                  <c:v>214.03200000000001</c:v>
                </c:pt>
                <c:pt idx="429">
                  <c:v>214.46899999999999</c:v>
                </c:pt>
                <c:pt idx="430">
                  <c:v>214.98500000000001</c:v>
                </c:pt>
                <c:pt idx="431">
                  <c:v>215.48500000000001</c:v>
                </c:pt>
                <c:pt idx="432">
                  <c:v>216</c:v>
                </c:pt>
                <c:pt idx="433">
                  <c:v>216.51599999999999</c:v>
                </c:pt>
                <c:pt idx="434">
                  <c:v>217.03200000000001</c:v>
                </c:pt>
                <c:pt idx="435">
                  <c:v>217.46899999999999</c:v>
                </c:pt>
                <c:pt idx="436">
                  <c:v>217.98500000000001</c:v>
                </c:pt>
                <c:pt idx="437">
                  <c:v>218.5</c:v>
                </c:pt>
                <c:pt idx="438">
                  <c:v>219.01599999999999</c:v>
                </c:pt>
                <c:pt idx="439">
                  <c:v>219.53200000000001</c:v>
                </c:pt>
                <c:pt idx="440">
                  <c:v>219.95400000000001</c:v>
                </c:pt>
                <c:pt idx="441">
                  <c:v>220.46899999999999</c:v>
                </c:pt>
                <c:pt idx="442">
                  <c:v>220.98500000000001</c:v>
                </c:pt>
                <c:pt idx="443">
                  <c:v>221.5</c:v>
                </c:pt>
                <c:pt idx="444">
                  <c:v>222.01599999999999</c:v>
                </c:pt>
                <c:pt idx="445">
                  <c:v>222.53200000000001</c:v>
                </c:pt>
                <c:pt idx="446">
                  <c:v>222.95400000000001</c:v>
                </c:pt>
                <c:pt idx="447">
                  <c:v>223.46899999999999</c:v>
                </c:pt>
                <c:pt idx="448">
                  <c:v>223.98500000000001</c:v>
                </c:pt>
                <c:pt idx="449">
                  <c:v>224.5</c:v>
                </c:pt>
                <c:pt idx="450">
                  <c:v>225.01599999999999</c:v>
                </c:pt>
                <c:pt idx="451">
                  <c:v>225.53200000000001</c:v>
                </c:pt>
                <c:pt idx="452">
                  <c:v>225.96899999999999</c:v>
                </c:pt>
                <c:pt idx="453">
                  <c:v>226.48500000000001</c:v>
                </c:pt>
                <c:pt idx="454">
                  <c:v>227</c:v>
                </c:pt>
                <c:pt idx="455">
                  <c:v>227.51599999999999</c:v>
                </c:pt>
                <c:pt idx="456">
                  <c:v>228.03200000000001</c:v>
                </c:pt>
                <c:pt idx="457">
                  <c:v>228.45400000000001</c:v>
                </c:pt>
                <c:pt idx="458">
                  <c:v>228.96899999999999</c:v>
                </c:pt>
                <c:pt idx="459">
                  <c:v>229.48500000000001</c:v>
                </c:pt>
                <c:pt idx="460">
                  <c:v>230</c:v>
                </c:pt>
                <c:pt idx="461">
                  <c:v>230.51599999999999</c:v>
                </c:pt>
                <c:pt idx="462">
                  <c:v>231.03200000000001</c:v>
                </c:pt>
                <c:pt idx="463">
                  <c:v>231.45400000000001</c:v>
                </c:pt>
                <c:pt idx="464">
                  <c:v>231.96899999999999</c:v>
                </c:pt>
                <c:pt idx="465">
                  <c:v>232.48500000000001</c:v>
                </c:pt>
                <c:pt idx="466">
                  <c:v>233</c:v>
                </c:pt>
                <c:pt idx="467">
                  <c:v>233.51599999999999</c:v>
                </c:pt>
                <c:pt idx="468">
                  <c:v>234.03200000000001</c:v>
                </c:pt>
                <c:pt idx="469">
                  <c:v>234.46899999999999</c:v>
                </c:pt>
                <c:pt idx="470">
                  <c:v>234.98500000000001</c:v>
                </c:pt>
                <c:pt idx="471">
                  <c:v>235.48500000000001</c:v>
                </c:pt>
                <c:pt idx="472">
                  <c:v>236</c:v>
                </c:pt>
                <c:pt idx="473">
                  <c:v>236.51599999999999</c:v>
                </c:pt>
                <c:pt idx="474">
                  <c:v>237.03200000000001</c:v>
                </c:pt>
                <c:pt idx="475">
                  <c:v>237.46899999999999</c:v>
                </c:pt>
                <c:pt idx="476">
                  <c:v>237.98500000000001</c:v>
                </c:pt>
                <c:pt idx="477">
                  <c:v>238.5</c:v>
                </c:pt>
                <c:pt idx="478">
                  <c:v>239.01599999999999</c:v>
                </c:pt>
                <c:pt idx="479">
                  <c:v>239.53200000000001</c:v>
                </c:pt>
                <c:pt idx="480">
                  <c:v>239.95400000000001</c:v>
                </c:pt>
                <c:pt idx="481">
                  <c:v>240.46899999999999</c:v>
                </c:pt>
                <c:pt idx="482">
                  <c:v>240.98500000000001</c:v>
                </c:pt>
                <c:pt idx="483">
                  <c:v>241.5</c:v>
                </c:pt>
                <c:pt idx="484">
                  <c:v>242.01599999999999</c:v>
                </c:pt>
                <c:pt idx="485">
                  <c:v>242.53200000000001</c:v>
                </c:pt>
                <c:pt idx="486">
                  <c:v>242.95400000000001</c:v>
                </c:pt>
                <c:pt idx="487">
                  <c:v>243.46899999999999</c:v>
                </c:pt>
                <c:pt idx="488">
                  <c:v>243.98500000000001</c:v>
                </c:pt>
                <c:pt idx="489">
                  <c:v>244.5</c:v>
                </c:pt>
                <c:pt idx="490">
                  <c:v>245.01599999999999</c:v>
                </c:pt>
                <c:pt idx="491">
                  <c:v>245.53200000000001</c:v>
                </c:pt>
                <c:pt idx="492">
                  <c:v>245.96899999999999</c:v>
                </c:pt>
                <c:pt idx="493">
                  <c:v>246.48500000000001</c:v>
                </c:pt>
                <c:pt idx="494">
                  <c:v>247</c:v>
                </c:pt>
                <c:pt idx="495">
                  <c:v>247.51599999999999</c:v>
                </c:pt>
                <c:pt idx="496">
                  <c:v>248.03200000000001</c:v>
                </c:pt>
                <c:pt idx="497">
                  <c:v>248.53200000000001</c:v>
                </c:pt>
                <c:pt idx="498">
                  <c:v>248.96899999999999</c:v>
                </c:pt>
                <c:pt idx="499">
                  <c:v>249.48500000000001</c:v>
                </c:pt>
                <c:pt idx="500">
                  <c:v>250</c:v>
                </c:pt>
                <c:pt idx="501">
                  <c:v>250.51599999999999</c:v>
                </c:pt>
                <c:pt idx="502">
                  <c:v>251.03200000000001</c:v>
                </c:pt>
                <c:pt idx="503">
                  <c:v>251.45400000000001</c:v>
                </c:pt>
                <c:pt idx="504">
                  <c:v>251.96899999999999</c:v>
                </c:pt>
                <c:pt idx="505">
                  <c:v>252.48500000000001</c:v>
                </c:pt>
                <c:pt idx="506">
                  <c:v>253</c:v>
                </c:pt>
                <c:pt idx="507">
                  <c:v>253.51599999999999</c:v>
                </c:pt>
                <c:pt idx="508">
                  <c:v>254.03200000000001</c:v>
                </c:pt>
                <c:pt idx="509">
                  <c:v>254.46899999999999</c:v>
                </c:pt>
                <c:pt idx="510">
                  <c:v>254.96899999999999</c:v>
                </c:pt>
                <c:pt idx="511">
                  <c:v>255.5</c:v>
                </c:pt>
                <c:pt idx="512">
                  <c:v>256</c:v>
                </c:pt>
                <c:pt idx="513">
                  <c:v>256.51600000000002</c:v>
                </c:pt>
                <c:pt idx="514">
                  <c:v>257.03199999999998</c:v>
                </c:pt>
                <c:pt idx="515">
                  <c:v>257.46899999999999</c:v>
                </c:pt>
                <c:pt idx="516">
                  <c:v>257.98500000000001</c:v>
                </c:pt>
                <c:pt idx="517">
                  <c:v>258.5</c:v>
                </c:pt>
                <c:pt idx="518">
                  <c:v>259.01600000000002</c:v>
                </c:pt>
                <c:pt idx="519">
                  <c:v>259.53199999999998</c:v>
                </c:pt>
                <c:pt idx="520">
                  <c:v>259.95400000000001</c:v>
                </c:pt>
                <c:pt idx="521">
                  <c:v>260.46899999999999</c:v>
                </c:pt>
                <c:pt idx="522">
                  <c:v>260.98500000000001</c:v>
                </c:pt>
                <c:pt idx="523">
                  <c:v>261.5</c:v>
                </c:pt>
                <c:pt idx="524">
                  <c:v>262.01600000000002</c:v>
                </c:pt>
                <c:pt idx="525">
                  <c:v>262.53199999999998</c:v>
                </c:pt>
                <c:pt idx="526">
                  <c:v>262.95400000000001</c:v>
                </c:pt>
                <c:pt idx="527">
                  <c:v>263.46899999999999</c:v>
                </c:pt>
                <c:pt idx="528">
                  <c:v>263.98500000000001</c:v>
                </c:pt>
                <c:pt idx="529">
                  <c:v>264.5</c:v>
                </c:pt>
                <c:pt idx="530">
                  <c:v>265.01600000000002</c:v>
                </c:pt>
                <c:pt idx="531">
                  <c:v>265.53199999999998</c:v>
                </c:pt>
                <c:pt idx="532">
                  <c:v>265.96899999999999</c:v>
                </c:pt>
                <c:pt idx="533">
                  <c:v>266.48500000000001</c:v>
                </c:pt>
                <c:pt idx="534">
                  <c:v>267</c:v>
                </c:pt>
                <c:pt idx="535">
                  <c:v>267.51600000000002</c:v>
                </c:pt>
                <c:pt idx="536">
                  <c:v>268.03199999999998</c:v>
                </c:pt>
                <c:pt idx="537">
                  <c:v>268.53199999999998</c:v>
                </c:pt>
                <c:pt idx="538">
                  <c:v>268.96899999999999</c:v>
                </c:pt>
                <c:pt idx="539">
                  <c:v>269.48500000000001</c:v>
                </c:pt>
                <c:pt idx="540">
                  <c:v>270</c:v>
                </c:pt>
                <c:pt idx="541">
                  <c:v>270.51600000000002</c:v>
                </c:pt>
                <c:pt idx="542">
                  <c:v>271.03199999999998</c:v>
                </c:pt>
                <c:pt idx="543">
                  <c:v>271.45400000000001</c:v>
                </c:pt>
                <c:pt idx="544">
                  <c:v>271.96899999999999</c:v>
                </c:pt>
                <c:pt idx="545">
                  <c:v>272.48500000000001</c:v>
                </c:pt>
                <c:pt idx="546">
                  <c:v>273</c:v>
                </c:pt>
                <c:pt idx="547">
                  <c:v>273.51600000000002</c:v>
                </c:pt>
                <c:pt idx="548">
                  <c:v>274.03199999999998</c:v>
                </c:pt>
                <c:pt idx="549">
                  <c:v>274.46899999999999</c:v>
                </c:pt>
                <c:pt idx="550">
                  <c:v>274.98500000000001</c:v>
                </c:pt>
                <c:pt idx="551">
                  <c:v>275.48500000000001</c:v>
                </c:pt>
                <c:pt idx="552">
                  <c:v>276</c:v>
                </c:pt>
                <c:pt idx="553">
                  <c:v>276.51600000000002</c:v>
                </c:pt>
                <c:pt idx="554">
                  <c:v>277.03199999999998</c:v>
                </c:pt>
                <c:pt idx="555">
                  <c:v>277.46899999999999</c:v>
                </c:pt>
                <c:pt idx="556">
                  <c:v>277.98500000000001</c:v>
                </c:pt>
                <c:pt idx="557">
                  <c:v>278.5</c:v>
                </c:pt>
                <c:pt idx="558">
                  <c:v>279.01600000000002</c:v>
                </c:pt>
                <c:pt idx="559">
                  <c:v>279.53199999999998</c:v>
                </c:pt>
                <c:pt idx="560">
                  <c:v>279.95400000000001</c:v>
                </c:pt>
                <c:pt idx="561">
                  <c:v>280.46899999999999</c:v>
                </c:pt>
                <c:pt idx="562">
                  <c:v>280.98500000000001</c:v>
                </c:pt>
                <c:pt idx="563">
                  <c:v>281.5</c:v>
                </c:pt>
                <c:pt idx="564">
                  <c:v>282.01600000000002</c:v>
                </c:pt>
                <c:pt idx="565">
                  <c:v>282.53199999999998</c:v>
                </c:pt>
                <c:pt idx="566">
                  <c:v>282.95400000000001</c:v>
                </c:pt>
                <c:pt idx="567">
                  <c:v>283.46899999999999</c:v>
                </c:pt>
                <c:pt idx="568">
                  <c:v>283.98500000000001</c:v>
                </c:pt>
                <c:pt idx="569">
                  <c:v>284.5</c:v>
                </c:pt>
                <c:pt idx="570">
                  <c:v>285.01600000000002</c:v>
                </c:pt>
                <c:pt idx="571">
                  <c:v>285.53199999999998</c:v>
                </c:pt>
                <c:pt idx="572">
                  <c:v>285.96899999999999</c:v>
                </c:pt>
                <c:pt idx="573">
                  <c:v>286.48500000000001</c:v>
                </c:pt>
                <c:pt idx="574">
                  <c:v>287</c:v>
                </c:pt>
                <c:pt idx="575">
                  <c:v>287.51600000000002</c:v>
                </c:pt>
                <c:pt idx="576">
                  <c:v>288.03199999999998</c:v>
                </c:pt>
                <c:pt idx="577">
                  <c:v>288.45400000000001</c:v>
                </c:pt>
              </c:numCache>
            </c:numRef>
          </c:xVal>
          <c:yVal>
            <c:numRef>
              <c:f>Sheet1!$B$2:$B$579</c:f>
              <c:numCache>
                <c:formatCode>General</c:formatCode>
                <c:ptCount val="578"/>
                <c:pt idx="0">
                  <c:v>1</c:v>
                </c:pt>
                <c:pt idx="1">
                  <c:v>0.97435916765294917</c:v>
                </c:pt>
                <c:pt idx="2">
                  <c:v>0.97435916765294917</c:v>
                </c:pt>
                <c:pt idx="3">
                  <c:v>0.87179583826474583</c:v>
                </c:pt>
                <c:pt idx="4">
                  <c:v>0.84615374950685873</c:v>
                </c:pt>
                <c:pt idx="5">
                  <c:v>0.79487208481275706</c:v>
                </c:pt>
                <c:pt idx="6">
                  <c:v>0.79487208481275706</c:v>
                </c:pt>
                <c:pt idx="7">
                  <c:v>0.74359042011865539</c:v>
                </c:pt>
                <c:pt idx="8">
                  <c:v>0.74359042011865539</c:v>
                </c:pt>
                <c:pt idx="9">
                  <c:v>0.71794958777160456</c:v>
                </c:pt>
                <c:pt idx="10">
                  <c:v>0.66666666666666663</c:v>
                </c:pt>
                <c:pt idx="11">
                  <c:v>0.66666666666666663</c:v>
                </c:pt>
                <c:pt idx="12">
                  <c:v>0.66666666666666663</c:v>
                </c:pt>
                <c:pt idx="13">
                  <c:v>0.64102583431961579</c:v>
                </c:pt>
                <c:pt idx="14">
                  <c:v>0.61538500197256496</c:v>
                </c:pt>
                <c:pt idx="15">
                  <c:v>0.61538500197256496</c:v>
                </c:pt>
                <c:pt idx="16">
                  <c:v>0.58974416962551413</c:v>
                </c:pt>
                <c:pt idx="17">
                  <c:v>0.58974416962551413</c:v>
                </c:pt>
                <c:pt idx="18">
                  <c:v>0.58974416962551413</c:v>
                </c:pt>
                <c:pt idx="19">
                  <c:v>0.58974416962551413</c:v>
                </c:pt>
                <c:pt idx="20">
                  <c:v>0.5384612485205762</c:v>
                </c:pt>
                <c:pt idx="21">
                  <c:v>0.5384612485205762</c:v>
                </c:pt>
                <c:pt idx="22">
                  <c:v>0.5384612485205762</c:v>
                </c:pt>
                <c:pt idx="23">
                  <c:v>0.5384612485205762</c:v>
                </c:pt>
                <c:pt idx="24">
                  <c:v>0.5384612485205762</c:v>
                </c:pt>
                <c:pt idx="25">
                  <c:v>0.5384612485205762</c:v>
                </c:pt>
                <c:pt idx="26">
                  <c:v>0.5384612485205762</c:v>
                </c:pt>
                <c:pt idx="27">
                  <c:v>0.51282041617352536</c:v>
                </c:pt>
                <c:pt idx="28">
                  <c:v>0.51282041617352536</c:v>
                </c:pt>
                <c:pt idx="29">
                  <c:v>0.48717958382647458</c:v>
                </c:pt>
                <c:pt idx="30">
                  <c:v>0.48717958382647458</c:v>
                </c:pt>
                <c:pt idx="31">
                  <c:v>0.48717958382647458</c:v>
                </c:pt>
                <c:pt idx="32">
                  <c:v>0.48717958382647458</c:v>
                </c:pt>
                <c:pt idx="33">
                  <c:v>0.48717958382647458</c:v>
                </c:pt>
                <c:pt idx="34">
                  <c:v>0.48717958382647458</c:v>
                </c:pt>
                <c:pt idx="35">
                  <c:v>0.48717958382647458</c:v>
                </c:pt>
                <c:pt idx="36">
                  <c:v>0.48717958382647458</c:v>
                </c:pt>
                <c:pt idx="37">
                  <c:v>0.48717958382647458</c:v>
                </c:pt>
                <c:pt idx="38">
                  <c:v>0.48717958382647458</c:v>
                </c:pt>
                <c:pt idx="39">
                  <c:v>0.48717958382647458</c:v>
                </c:pt>
                <c:pt idx="40">
                  <c:v>0.48717958382647458</c:v>
                </c:pt>
                <c:pt idx="41">
                  <c:v>0.46153875147942369</c:v>
                </c:pt>
                <c:pt idx="42">
                  <c:v>0.46153875147942369</c:v>
                </c:pt>
                <c:pt idx="43">
                  <c:v>0.46153875147942369</c:v>
                </c:pt>
                <c:pt idx="44">
                  <c:v>0.46153875147942369</c:v>
                </c:pt>
                <c:pt idx="45">
                  <c:v>0.46153875147942369</c:v>
                </c:pt>
                <c:pt idx="46">
                  <c:v>0.46153875147942369</c:v>
                </c:pt>
                <c:pt idx="47">
                  <c:v>0.46153875147942369</c:v>
                </c:pt>
                <c:pt idx="48">
                  <c:v>0.46153875147942369</c:v>
                </c:pt>
                <c:pt idx="49">
                  <c:v>0.43589791913237291</c:v>
                </c:pt>
                <c:pt idx="50">
                  <c:v>0.43589791913237291</c:v>
                </c:pt>
                <c:pt idx="51">
                  <c:v>0.41025708678532208</c:v>
                </c:pt>
                <c:pt idx="52">
                  <c:v>0.41025708678532208</c:v>
                </c:pt>
                <c:pt idx="53">
                  <c:v>0.41025708678532208</c:v>
                </c:pt>
                <c:pt idx="54">
                  <c:v>0.41025708678532208</c:v>
                </c:pt>
                <c:pt idx="55">
                  <c:v>0.41025708678532208</c:v>
                </c:pt>
                <c:pt idx="56">
                  <c:v>0.41025708678532208</c:v>
                </c:pt>
                <c:pt idx="57">
                  <c:v>0.41025708678532208</c:v>
                </c:pt>
                <c:pt idx="58">
                  <c:v>0.41025708678532208</c:v>
                </c:pt>
                <c:pt idx="59">
                  <c:v>0.41025708678532208</c:v>
                </c:pt>
                <c:pt idx="60">
                  <c:v>0.41025708678532208</c:v>
                </c:pt>
                <c:pt idx="61">
                  <c:v>0.41025708678532208</c:v>
                </c:pt>
                <c:pt idx="62">
                  <c:v>0.41025708678532208</c:v>
                </c:pt>
                <c:pt idx="63">
                  <c:v>0.41025708678532208</c:v>
                </c:pt>
                <c:pt idx="64">
                  <c:v>0.38461499802743498</c:v>
                </c:pt>
                <c:pt idx="65">
                  <c:v>0.38461499802743498</c:v>
                </c:pt>
                <c:pt idx="66">
                  <c:v>0.38461499802743498</c:v>
                </c:pt>
                <c:pt idx="67">
                  <c:v>0.38461499802743498</c:v>
                </c:pt>
                <c:pt idx="68">
                  <c:v>0.38461499802743498</c:v>
                </c:pt>
                <c:pt idx="69">
                  <c:v>0.38461499802743498</c:v>
                </c:pt>
                <c:pt idx="70">
                  <c:v>0.38461499802743498</c:v>
                </c:pt>
                <c:pt idx="71">
                  <c:v>0.38461499802743498</c:v>
                </c:pt>
                <c:pt idx="72">
                  <c:v>0.38461499802743498</c:v>
                </c:pt>
                <c:pt idx="73">
                  <c:v>0.38461499802743498</c:v>
                </c:pt>
                <c:pt idx="74">
                  <c:v>0.38461499802743498</c:v>
                </c:pt>
                <c:pt idx="75">
                  <c:v>0.38461499802743498</c:v>
                </c:pt>
                <c:pt idx="76">
                  <c:v>0.38461499802743498</c:v>
                </c:pt>
                <c:pt idx="77">
                  <c:v>0.38461499802743498</c:v>
                </c:pt>
                <c:pt idx="78">
                  <c:v>0.38461499802743498</c:v>
                </c:pt>
                <c:pt idx="79">
                  <c:v>0.38461499802743498</c:v>
                </c:pt>
                <c:pt idx="80">
                  <c:v>0.35897416568038415</c:v>
                </c:pt>
                <c:pt idx="81">
                  <c:v>0.33333333333333331</c:v>
                </c:pt>
                <c:pt idx="82">
                  <c:v>0.33333333333333331</c:v>
                </c:pt>
                <c:pt idx="83">
                  <c:v>0.33333333333333331</c:v>
                </c:pt>
                <c:pt idx="84">
                  <c:v>0.33333333333333331</c:v>
                </c:pt>
                <c:pt idx="85">
                  <c:v>0.33333333333333331</c:v>
                </c:pt>
                <c:pt idx="86">
                  <c:v>0.33333333333333331</c:v>
                </c:pt>
                <c:pt idx="87">
                  <c:v>0.33333333333333331</c:v>
                </c:pt>
                <c:pt idx="88">
                  <c:v>0.33333333333333331</c:v>
                </c:pt>
                <c:pt idx="89">
                  <c:v>0.33333333333333331</c:v>
                </c:pt>
                <c:pt idx="90">
                  <c:v>0.33333333333333331</c:v>
                </c:pt>
                <c:pt idx="91">
                  <c:v>0.33333333333333331</c:v>
                </c:pt>
                <c:pt idx="92">
                  <c:v>0.33333333333333331</c:v>
                </c:pt>
                <c:pt idx="93">
                  <c:v>0.33333333333333331</c:v>
                </c:pt>
                <c:pt idx="94">
                  <c:v>0.33333333333333331</c:v>
                </c:pt>
                <c:pt idx="95">
                  <c:v>0.33333333333333331</c:v>
                </c:pt>
                <c:pt idx="96">
                  <c:v>0.33333333333333331</c:v>
                </c:pt>
                <c:pt idx="97">
                  <c:v>0.33333333333333331</c:v>
                </c:pt>
                <c:pt idx="98">
                  <c:v>0.30769250098628248</c:v>
                </c:pt>
                <c:pt idx="99">
                  <c:v>0.30769250098628248</c:v>
                </c:pt>
                <c:pt idx="100">
                  <c:v>0.2820516686392317</c:v>
                </c:pt>
                <c:pt idx="101">
                  <c:v>0.2820516686392317</c:v>
                </c:pt>
                <c:pt idx="102">
                  <c:v>0.2820516686392317</c:v>
                </c:pt>
                <c:pt idx="103">
                  <c:v>0.2820516686392317</c:v>
                </c:pt>
                <c:pt idx="104">
                  <c:v>0.2820516686392317</c:v>
                </c:pt>
                <c:pt idx="105">
                  <c:v>0.2820516686392317</c:v>
                </c:pt>
                <c:pt idx="106">
                  <c:v>0.2820516686392317</c:v>
                </c:pt>
                <c:pt idx="107">
                  <c:v>0.2820516686392317</c:v>
                </c:pt>
                <c:pt idx="108">
                  <c:v>0.2820516686392317</c:v>
                </c:pt>
                <c:pt idx="109">
                  <c:v>0.2820516686392317</c:v>
                </c:pt>
                <c:pt idx="110">
                  <c:v>0.2820516686392317</c:v>
                </c:pt>
                <c:pt idx="111">
                  <c:v>0.2820516686392317</c:v>
                </c:pt>
                <c:pt idx="112">
                  <c:v>0.2820516686392317</c:v>
                </c:pt>
                <c:pt idx="113">
                  <c:v>0.2820516686392317</c:v>
                </c:pt>
                <c:pt idx="114">
                  <c:v>0.2820516686392317</c:v>
                </c:pt>
                <c:pt idx="115">
                  <c:v>0.2820516686392317</c:v>
                </c:pt>
                <c:pt idx="116">
                  <c:v>0.2820516686392317</c:v>
                </c:pt>
                <c:pt idx="117">
                  <c:v>0.2820516686392317</c:v>
                </c:pt>
                <c:pt idx="118">
                  <c:v>0.25641083629218087</c:v>
                </c:pt>
                <c:pt idx="119">
                  <c:v>0.25641083629218087</c:v>
                </c:pt>
                <c:pt idx="120">
                  <c:v>0.2820516686392317</c:v>
                </c:pt>
                <c:pt idx="121">
                  <c:v>0.25641083629218087</c:v>
                </c:pt>
                <c:pt idx="122">
                  <c:v>0.2820516686392317</c:v>
                </c:pt>
                <c:pt idx="123">
                  <c:v>0.25641083629218087</c:v>
                </c:pt>
                <c:pt idx="124">
                  <c:v>0.25641083629218087</c:v>
                </c:pt>
                <c:pt idx="125">
                  <c:v>0.25641083629218087</c:v>
                </c:pt>
                <c:pt idx="126">
                  <c:v>0.25641083629218087</c:v>
                </c:pt>
                <c:pt idx="127">
                  <c:v>0.25641083629218087</c:v>
                </c:pt>
                <c:pt idx="128">
                  <c:v>0.25641083629218087</c:v>
                </c:pt>
                <c:pt idx="129">
                  <c:v>0.25641083629218087</c:v>
                </c:pt>
                <c:pt idx="130">
                  <c:v>0.25641083629218087</c:v>
                </c:pt>
                <c:pt idx="131">
                  <c:v>0.25641083629218087</c:v>
                </c:pt>
                <c:pt idx="132">
                  <c:v>0.25641083629218087</c:v>
                </c:pt>
                <c:pt idx="133">
                  <c:v>0.25641083629218087</c:v>
                </c:pt>
                <c:pt idx="134">
                  <c:v>0.25641083629218087</c:v>
                </c:pt>
                <c:pt idx="135">
                  <c:v>0.25641083629218087</c:v>
                </c:pt>
                <c:pt idx="136">
                  <c:v>0.25641083629218087</c:v>
                </c:pt>
                <c:pt idx="137">
                  <c:v>0.25641083629218087</c:v>
                </c:pt>
                <c:pt idx="138">
                  <c:v>0.25641083629218087</c:v>
                </c:pt>
                <c:pt idx="139">
                  <c:v>0.25641083629218087</c:v>
                </c:pt>
                <c:pt idx="140">
                  <c:v>0.25641083629218087</c:v>
                </c:pt>
                <c:pt idx="141">
                  <c:v>0.25641083629218087</c:v>
                </c:pt>
                <c:pt idx="142">
                  <c:v>0.25641083629218087</c:v>
                </c:pt>
                <c:pt idx="143">
                  <c:v>0.25641083629218087</c:v>
                </c:pt>
                <c:pt idx="144">
                  <c:v>0.25641083629218087</c:v>
                </c:pt>
                <c:pt idx="145">
                  <c:v>0.25641083629218087</c:v>
                </c:pt>
                <c:pt idx="146">
                  <c:v>0.25641083629218087</c:v>
                </c:pt>
                <c:pt idx="147">
                  <c:v>0.25641083629218087</c:v>
                </c:pt>
                <c:pt idx="148">
                  <c:v>0.25641083629218087</c:v>
                </c:pt>
                <c:pt idx="149">
                  <c:v>0.23076874753429372</c:v>
                </c:pt>
                <c:pt idx="150">
                  <c:v>0.23076874753429372</c:v>
                </c:pt>
                <c:pt idx="151">
                  <c:v>0.25641083629218087</c:v>
                </c:pt>
                <c:pt idx="152">
                  <c:v>0.25641083629218087</c:v>
                </c:pt>
                <c:pt idx="153">
                  <c:v>0.23076874753429372</c:v>
                </c:pt>
                <c:pt idx="154">
                  <c:v>0.23076874753429372</c:v>
                </c:pt>
                <c:pt idx="155">
                  <c:v>0.25641083629218087</c:v>
                </c:pt>
                <c:pt idx="156">
                  <c:v>0.23076874753429372</c:v>
                </c:pt>
                <c:pt idx="157">
                  <c:v>0.20512791518724288</c:v>
                </c:pt>
                <c:pt idx="158">
                  <c:v>0.20512791518724288</c:v>
                </c:pt>
                <c:pt idx="159">
                  <c:v>0.20512791518724288</c:v>
                </c:pt>
                <c:pt idx="160">
                  <c:v>0.20512791518724288</c:v>
                </c:pt>
                <c:pt idx="161">
                  <c:v>0.20512791518724288</c:v>
                </c:pt>
                <c:pt idx="162">
                  <c:v>0.20512791518724288</c:v>
                </c:pt>
                <c:pt idx="163">
                  <c:v>0.20512791518724288</c:v>
                </c:pt>
                <c:pt idx="164">
                  <c:v>0.20512791518724288</c:v>
                </c:pt>
                <c:pt idx="165">
                  <c:v>0.20512791518724288</c:v>
                </c:pt>
                <c:pt idx="166">
                  <c:v>0.20512791518724288</c:v>
                </c:pt>
                <c:pt idx="167">
                  <c:v>0.20512791518724288</c:v>
                </c:pt>
                <c:pt idx="168">
                  <c:v>0.20512791518724288</c:v>
                </c:pt>
                <c:pt idx="169">
                  <c:v>0.20512791518724288</c:v>
                </c:pt>
                <c:pt idx="170">
                  <c:v>0.20512791518724288</c:v>
                </c:pt>
                <c:pt idx="171">
                  <c:v>0.20512791518724288</c:v>
                </c:pt>
                <c:pt idx="172">
                  <c:v>0.20512791518724288</c:v>
                </c:pt>
                <c:pt idx="173">
                  <c:v>0.20512791518724288</c:v>
                </c:pt>
                <c:pt idx="174">
                  <c:v>0.20512791518724288</c:v>
                </c:pt>
                <c:pt idx="175">
                  <c:v>0.20512791518724288</c:v>
                </c:pt>
                <c:pt idx="176">
                  <c:v>0.20512791518724288</c:v>
                </c:pt>
                <c:pt idx="177">
                  <c:v>0.20512791518724288</c:v>
                </c:pt>
                <c:pt idx="178">
                  <c:v>0.20512791518724288</c:v>
                </c:pt>
                <c:pt idx="179">
                  <c:v>0.20512791518724288</c:v>
                </c:pt>
                <c:pt idx="180">
                  <c:v>0.20512791518724288</c:v>
                </c:pt>
                <c:pt idx="181">
                  <c:v>0.20512791518724288</c:v>
                </c:pt>
                <c:pt idx="182">
                  <c:v>0.20512791518724288</c:v>
                </c:pt>
                <c:pt idx="183">
                  <c:v>0.20512791518724288</c:v>
                </c:pt>
                <c:pt idx="184">
                  <c:v>0.20512791518724288</c:v>
                </c:pt>
                <c:pt idx="185">
                  <c:v>0.20512791518724288</c:v>
                </c:pt>
                <c:pt idx="186">
                  <c:v>0.20512791518724288</c:v>
                </c:pt>
                <c:pt idx="187">
                  <c:v>0.20512791518724288</c:v>
                </c:pt>
                <c:pt idx="188">
                  <c:v>0.20512791518724288</c:v>
                </c:pt>
                <c:pt idx="189">
                  <c:v>0.20512791518724288</c:v>
                </c:pt>
                <c:pt idx="190">
                  <c:v>0.20512791518724288</c:v>
                </c:pt>
                <c:pt idx="191">
                  <c:v>0.20512791518724288</c:v>
                </c:pt>
                <c:pt idx="192">
                  <c:v>0.20512791518724288</c:v>
                </c:pt>
                <c:pt idx="193">
                  <c:v>0.20512791518724288</c:v>
                </c:pt>
                <c:pt idx="194">
                  <c:v>0.20512791518724288</c:v>
                </c:pt>
                <c:pt idx="195">
                  <c:v>0.20512791518724288</c:v>
                </c:pt>
                <c:pt idx="196">
                  <c:v>0.20512791518724288</c:v>
                </c:pt>
                <c:pt idx="197">
                  <c:v>0.20512791518724288</c:v>
                </c:pt>
                <c:pt idx="198">
                  <c:v>0.20512791518724288</c:v>
                </c:pt>
                <c:pt idx="199">
                  <c:v>0.20512791518724288</c:v>
                </c:pt>
                <c:pt idx="200">
                  <c:v>0.17948708284019207</c:v>
                </c:pt>
                <c:pt idx="201">
                  <c:v>0.17948708284019207</c:v>
                </c:pt>
                <c:pt idx="202">
                  <c:v>0.17948708284019207</c:v>
                </c:pt>
                <c:pt idx="203">
                  <c:v>0.20512791518724288</c:v>
                </c:pt>
                <c:pt idx="204">
                  <c:v>0.17948708284019207</c:v>
                </c:pt>
                <c:pt idx="205">
                  <c:v>0.15384625049314124</c:v>
                </c:pt>
                <c:pt idx="206">
                  <c:v>0.15384625049314124</c:v>
                </c:pt>
                <c:pt idx="207">
                  <c:v>0.15384625049314124</c:v>
                </c:pt>
                <c:pt idx="208">
                  <c:v>0.15384625049314124</c:v>
                </c:pt>
                <c:pt idx="209">
                  <c:v>0.15384625049314124</c:v>
                </c:pt>
                <c:pt idx="210">
                  <c:v>0.15384625049314124</c:v>
                </c:pt>
                <c:pt idx="211">
                  <c:v>0.15384625049314124</c:v>
                </c:pt>
                <c:pt idx="212">
                  <c:v>0.15384625049314124</c:v>
                </c:pt>
                <c:pt idx="213">
                  <c:v>0.15384625049314124</c:v>
                </c:pt>
                <c:pt idx="214">
                  <c:v>0.15384625049314124</c:v>
                </c:pt>
                <c:pt idx="215">
                  <c:v>0.15384625049314124</c:v>
                </c:pt>
                <c:pt idx="216">
                  <c:v>0.15384625049314124</c:v>
                </c:pt>
                <c:pt idx="217">
                  <c:v>0.15384625049314124</c:v>
                </c:pt>
                <c:pt idx="218">
                  <c:v>0.15384625049314124</c:v>
                </c:pt>
                <c:pt idx="219">
                  <c:v>0.15384625049314124</c:v>
                </c:pt>
                <c:pt idx="220">
                  <c:v>0.15384625049314124</c:v>
                </c:pt>
                <c:pt idx="221">
                  <c:v>0.15384625049314124</c:v>
                </c:pt>
                <c:pt idx="222">
                  <c:v>0.15384625049314124</c:v>
                </c:pt>
                <c:pt idx="223">
                  <c:v>0.15384625049314124</c:v>
                </c:pt>
                <c:pt idx="224">
                  <c:v>0.15384625049314124</c:v>
                </c:pt>
                <c:pt idx="225">
                  <c:v>0.15384625049314124</c:v>
                </c:pt>
                <c:pt idx="226">
                  <c:v>0.15384625049314124</c:v>
                </c:pt>
                <c:pt idx="227">
                  <c:v>0.15384625049314124</c:v>
                </c:pt>
                <c:pt idx="228">
                  <c:v>0.15384625049314124</c:v>
                </c:pt>
                <c:pt idx="229">
                  <c:v>0.15384625049314124</c:v>
                </c:pt>
                <c:pt idx="230">
                  <c:v>0.15384625049314124</c:v>
                </c:pt>
                <c:pt idx="231">
                  <c:v>0.15384625049314124</c:v>
                </c:pt>
                <c:pt idx="232">
                  <c:v>0.15384625049314124</c:v>
                </c:pt>
                <c:pt idx="233">
                  <c:v>0.15384625049314124</c:v>
                </c:pt>
                <c:pt idx="234">
                  <c:v>0.15384625049314124</c:v>
                </c:pt>
                <c:pt idx="235">
                  <c:v>0.15384625049314124</c:v>
                </c:pt>
                <c:pt idx="236">
                  <c:v>0.15384625049314124</c:v>
                </c:pt>
                <c:pt idx="237">
                  <c:v>0.15384625049314124</c:v>
                </c:pt>
                <c:pt idx="238">
                  <c:v>0.15384625049314124</c:v>
                </c:pt>
                <c:pt idx="239">
                  <c:v>0.15384625049314124</c:v>
                </c:pt>
                <c:pt idx="240">
                  <c:v>0.15384625049314124</c:v>
                </c:pt>
                <c:pt idx="241">
                  <c:v>0.15384625049314124</c:v>
                </c:pt>
                <c:pt idx="242">
                  <c:v>0.15384625049314124</c:v>
                </c:pt>
                <c:pt idx="243">
                  <c:v>0.15384625049314124</c:v>
                </c:pt>
                <c:pt idx="244">
                  <c:v>0.15384625049314124</c:v>
                </c:pt>
                <c:pt idx="245">
                  <c:v>0.15384625049314124</c:v>
                </c:pt>
                <c:pt idx="246">
                  <c:v>0.15384625049314124</c:v>
                </c:pt>
                <c:pt idx="247">
                  <c:v>0.15384625049314124</c:v>
                </c:pt>
                <c:pt idx="248">
                  <c:v>0.15384625049314124</c:v>
                </c:pt>
                <c:pt idx="249">
                  <c:v>0.15384625049314124</c:v>
                </c:pt>
                <c:pt idx="250">
                  <c:v>0.15384625049314124</c:v>
                </c:pt>
                <c:pt idx="251">
                  <c:v>0.15384625049314124</c:v>
                </c:pt>
                <c:pt idx="252">
                  <c:v>0.15384625049314124</c:v>
                </c:pt>
                <c:pt idx="253">
                  <c:v>0.15384625049314124</c:v>
                </c:pt>
                <c:pt idx="254">
                  <c:v>0.15384625049314124</c:v>
                </c:pt>
                <c:pt idx="255">
                  <c:v>0.15384625049314124</c:v>
                </c:pt>
                <c:pt idx="256">
                  <c:v>0.15384625049314124</c:v>
                </c:pt>
                <c:pt idx="257">
                  <c:v>0.15384625049314124</c:v>
                </c:pt>
                <c:pt idx="258">
                  <c:v>0.15384625049314124</c:v>
                </c:pt>
                <c:pt idx="259">
                  <c:v>0.15384625049314124</c:v>
                </c:pt>
                <c:pt idx="260">
                  <c:v>0.15384625049314124</c:v>
                </c:pt>
                <c:pt idx="261">
                  <c:v>0.15384625049314124</c:v>
                </c:pt>
                <c:pt idx="262">
                  <c:v>0.15384625049314124</c:v>
                </c:pt>
                <c:pt idx="263">
                  <c:v>0.15384625049314124</c:v>
                </c:pt>
                <c:pt idx="264">
                  <c:v>0.15384625049314124</c:v>
                </c:pt>
                <c:pt idx="265">
                  <c:v>0.15384625049314124</c:v>
                </c:pt>
                <c:pt idx="266">
                  <c:v>0.15384625049314124</c:v>
                </c:pt>
                <c:pt idx="267">
                  <c:v>0.15384625049314124</c:v>
                </c:pt>
                <c:pt idx="268">
                  <c:v>0.15384625049314124</c:v>
                </c:pt>
                <c:pt idx="269">
                  <c:v>0.15384625049314124</c:v>
                </c:pt>
                <c:pt idx="270">
                  <c:v>0.15384625049314124</c:v>
                </c:pt>
                <c:pt idx="271">
                  <c:v>0.15384625049314124</c:v>
                </c:pt>
                <c:pt idx="272">
                  <c:v>0.15384625049314124</c:v>
                </c:pt>
                <c:pt idx="273">
                  <c:v>0.15384625049314124</c:v>
                </c:pt>
                <c:pt idx="274">
                  <c:v>0.15384625049314124</c:v>
                </c:pt>
                <c:pt idx="275">
                  <c:v>0.15384625049314124</c:v>
                </c:pt>
                <c:pt idx="276">
                  <c:v>0.15384625049314124</c:v>
                </c:pt>
                <c:pt idx="277">
                  <c:v>0.15384625049314124</c:v>
                </c:pt>
                <c:pt idx="278">
                  <c:v>0.15384625049314124</c:v>
                </c:pt>
                <c:pt idx="279">
                  <c:v>0.15384625049314124</c:v>
                </c:pt>
                <c:pt idx="280">
                  <c:v>0.15384625049314124</c:v>
                </c:pt>
                <c:pt idx="281">
                  <c:v>0.15384625049314124</c:v>
                </c:pt>
                <c:pt idx="282">
                  <c:v>0.15384625049314124</c:v>
                </c:pt>
                <c:pt idx="283">
                  <c:v>0.15384625049314124</c:v>
                </c:pt>
                <c:pt idx="284">
                  <c:v>0.15384625049314124</c:v>
                </c:pt>
                <c:pt idx="285">
                  <c:v>0.15384625049314124</c:v>
                </c:pt>
                <c:pt idx="286">
                  <c:v>0.15384625049314124</c:v>
                </c:pt>
                <c:pt idx="287">
                  <c:v>0.15384625049314124</c:v>
                </c:pt>
                <c:pt idx="288">
                  <c:v>0.15384625049314124</c:v>
                </c:pt>
                <c:pt idx="289">
                  <c:v>0.15384625049314124</c:v>
                </c:pt>
                <c:pt idx="290">
                  <c:v>0.15384625049314124</c:v>
                </c:pt>
                <c:pt idx="291">
                  <c:v>0.15384625049314124</c:v>
                </c:pt>
                <c:pt idx="292">
                  <c:v>0.15384625049314124</c:v>
                </c:pt>
                <c:pt idx="293">
                  <c:v>0.15384625049314124</c:v>
                </c:pt>
                <c:pt idx="294">
                  <c:v>0.15384625049314124</c:v>
                </c:pt>
                <c:pt idx="295">
                  <c:v>0.15384625049314124</c:v>
                </c:pt>
                <c:pt idx="296">
                  <c:v>0.15384625049314124</c:v>
                </c:pt>
                <c:pt idx="297">
                  <c:v>0.15384625049314124</c:v>
                </c:pt>
                <c:pt idx="298">
                  <c:v>0.15384625049314124</c:v>
                </c:pt>
                <c:pt idx="299">
                  <c:v>0.12820541814609043</c:v>
                </c:pt>
                <c:pt idx="300">
                  <c:v>0.12820541814609043</c:v>
                </c:pt>
                <c:pt idx="301">
                  <c:v>0.12820541814609043</c:v>
                </c:pt>
                <c:pt idx="302">
                  <c:v>0.12820541814609043</c:v>
                </c:pt>
                <c:pt idx="303">
                  <c:v>0.15384625049314124</c:v>
                </c:pt>
                <c:pt idx="304">
                  <c:v>0.12820541814609043</c:v>
                </c:pt>
                <c:pt idx="305">
                  <c:v>0.12820541814609043</c:v>
                </c:pt>
                <c:pt idx="306">
                  <c:v>0.15384625049314124</c:v>
                </c:pt>
                <c:pt idx="307">
                  <c:v>0.15384625049314124</c:v>
                </c:pt>
                <c:pt idx="308">
                  <c:v>0.12820541814609043</c:v>
                </c:pt>
                <c:pt idx="309">
                  <c:v>0.15384625049314124</c:v>
                </c:pt>
                <c:pt idx="310">
                  <c:v>0.12820541814609043</c:v>
                </c:pt>
                <c:pt idx="311">
                  <c:v>0.15384625049314124</c:v>
                </c:pt>
                <c:pt idx="312">
                  <c:v>0.12820541814609043</c:v>
                </c:pt>
                <c:pt idx="313">
                  <c:v>0.12820541814609043</c:v>
                </c:pt>
                <c:pt idx="314">
                  <c:v>0.12820541814609043</c:v>
                </c:pt>
                <c:pt idx="315">
                  <c:v>0.12820541814609043</c:v>
                </c:pt>
                <c:pt idx="316">
                  <c:v>0.12820541814609043</c:v>
                </c:pt>
                <c:pt idx="317">
                  <c:v>0.12820541814609043</c:v>
                </c:pt>
                <c:pt idx="318">
                  <c:v>0.12820541814609043</c:v>
                </c:pt>
                <c:pt idx="319">
                  <c:v>0.12820541814609043</c:v>
                </c:pt>
                <c:pt idx="320">
                  <c:v>0.12820541814609043</c:v>
                </c:pt>
                <c:pt idx="321">
                  <c:v>0.12820541814609043</c:v>
                </c:pt>
                <c:pt idx="322">
                  <c:v>0.12820541814609043</c:v>
                </c:pt>
                <c:pt idx="323">
                  <c:v>0.12820541814609043</c:v>
                </c:pt>
                <c:pt idx="324">
                  <c:v>0.12820541814609043</c:v>
                </c:pt>
                <c:pt idx="325">
                  <c:v>0.12820541814609043</c:v>
                </c:pt>
                <c:pt idx="326">
                  <c:v>0.12820541814609043</c:v>
                </c:pt>
                <c:pt idx="327">
                  <c:v>0.12820541814609043</c:v>
                </c:pt>
                <c:pt idx="328">
                  <c:v>0.12820541814609043</c:v>
                </c:pt>
                <c:pt idx="329">
                  <c:v>0.12820541814609043</c:v>
                </c:pt>
                <c:pt idx="330">
                  <c:v>0.12820541814609043</c:v>
                </c:pt>
                <c:pt idx="331">
                  <c:v>0.12820541814609043</c:v>
                </c:pt>
                <c:pt idx="332">
                  <c:v>0.12820541814609043</c:v>
                </c:pt>
                <c:pt idx="333">
                  <c:v>0.12820541814609043</c:v>
                </c:pt>
                <c:pt idx="334">
                  <c:v>0.12820541814609043</c:v>
                </c:pt>
                <c:pt idx="335">
                  <c:v>0.12820541814609043</c:v>
                </c:pt>
                <c:pt idx="336">
                  <c:v>0.12820541814609043</c:v>
                </c:pt>
                <c:pt idx="337">
                  <c:v>0.12820541814609043</c:v>
                </c:pt>
                <c:pt idx="338">
                  <c:v>0.12820541814609043</c:v>
                </c:pt>
                <c:pt idx="339">
                  <c:v>0.12820541814609043</c:v>
                </c:pt>
                <c:pt idx="340">
                  <c:v>0.12820541814609043</c:v>
                </c:pt>
                <c:pt idx="341">
                  <c:v>0.12820541814609043</c:v>
                </c:pt>
                <c:pt idx="342">
                  <c:v>0.12820541814609043</c:v>
                </c:pt>
                <c:pt idx="343">
                  <c:v>0.12820541814609043</c:v>
                </c:pt>
                <c:pt idx="344">
                  <c:v>0.12820541814609043</c:v>
                </c:pt>
                <c:pt idx="345">
                  <c:v>0.12820541814609043</c:v>
                </c:pt>
                <c:pt idx="346">
                  <c:v>0.12820541814609043</c:v>
                </c:pt>
                <c:pt idx="347">
                  <c:v>0.12820541814609043</c:v>
                </c:pt>
                <c:pt idx="348">
                  <c:v>0.12820541814609043</c:v>
                </c:pt>
                <c:pt idx="349">
                  <c:v>0.12820541814609043</c:v>
                </c:pt>
                <c:pt idx="350">
                  <c:v>0.12820541814609043</c:v>
                </c:pt>
                <c:pt idx="351">
                  <c:v>0.12820541814609043</c:v>
                </c:pt>
                <c:pt idx="352">
                  <c:v>0.12820541814609043</c:v>
                </c:pt>
                <c:pt idx="353">
                  <c:v>0.12820541814609043</c:v>
                </c:pt>
                <c:pt idx="354">
                  <c:v>0.12820541814609043</c:v>
                </c:pt>
                <c:pt idx="355">
                  <c:v>0.12820541814609043</c:v>
                </c:pt>
                <c:pt idx="356">
                  <c:v>0.12820541814609043</c:v>
                </c:pt>
                <c:pt idx="357">
                  <c:v>0.12820541814609043</c:v>
                </c:pt>
                <c:pt idx="358">
                  <c:v>0.12820541814609043</c:v>
                </c:pt>
                <c:pt idx="359">
                  <c:v>0.12820541814609043</c:v>
                </c:pt>
                <c:pt idx="360">
                  <c:v>0.12820541814609043</c:v>
                </c:pt>
                <c:pt idx="361">
                  <c:v>0.12820541814609043</c:v>
                </c:pt>
                <c:pt idx="362">
                  <c:v>0.12820541814609043</c:v>
                </c:pt>
                <c:pt idx="363">
                  <c:v>0.12820541814609043</c:v>
                </c:pt>
                <c:pt idx="364">
                  <c:v>0.12820541814609043</c:v>
                </c:pt>
                <c:pt idx="365">
                  <c:v>0.12820541814609043</c:v>
                </c:pt>
                <c:pt idx="366">
                  <c:v>0.12820541814609043</c:v>
                </c:pt>
                <c:pt idx="367">
                  <c:v>0.12820541814609043</c:v>
                </c:pt>
                <c:pt idx="368">
                  <c:v>0.12820541814609043</c:v>
                </c:pt>
                <c:pt idx="369">
                  <c:v>0.12820541814609043</c:v>
                </c:pt>
                <c:pt idx="370">
                  <c:v>0.12820541814609043</c:v>
                </c:pt>
                <c:pt idx="371">
                  <c:v>0.12820541814609043</c:v>
                </c:pt>
                <c:pt idx="372">
                  <c:v>0.12820541814609043</c:v>
                </c:pt>
                <c:pt idx="373">
                  <c:v>0.12820541814609043</c:v>
                </c:pt>
                <c:pt idx="374">
                  <c:v>0.12820541814609043</c:v>
                </c:pt>
                <c:pt idx="375">
                  <c:v>0.12820541814609043</c:v>
                </c:pt>
                <c:pt idx="376">
                  <c:v>0.12820541814609043</c:v>
                </c:pt>
                <c:pt idx="377">
                  <c:v>0.12820541814609043</c:v>
                </c:pt>
                <c:pt idx="378">
                  <c:v>0.12820541814609043</c:v>
                </c:pt>
                <c:pt idx="379">
                  <c:v>0.12820541814609043</c:v>
                </c:pt>
                <c:pt idx="380">
                  <c:v>0.12820541814609043</c:v>
                </c:pt>
                <c:pt idx="381">
                  <c:v>0.12820541814609043</c:v>
                </c:pt>
                <c:pt idx="382">
                  <c:v>0.12820541814609043</c:v>
                </c:pt>
                <c:pt idx="383">
                  <c:v>0.12820541814609043</c:v>
                </c:pt>
                <c:pt idx="384">
                  <c:v>0.12820541814609043</c:v>
                </c:pt>
                <c:pt idx="385">
                  <c:v>0.12820541814609043</c:v>
                </c:pt>
                <c:pt idx="386">
                  <c:v>0.12820541814609043</c:v>
                </c:pt>
                <c:pt idx="387">
                  <c:v>0.12820541814609043</c:v>
                </c:pt>
                <c:pt idx="388">
                  <c:v>0.12820541814609043</c:v>
                </c:pt>
                <c:pt idx="389">
                  <c:v>0.12820541814609043</c:v>
                </c:pt>
                <c:pt idx="390">
                  <c:v>0.12820541814609043</c:v>
                </c:pt>
                <c:pt idx="391">
                  <c:v>0.12820541814609043</c:v>
                </c:pt>
                <c:pt idx="392">
                  <c:v>0.12820541814609043</c:v>
                </c:pt>
                <c:pt idx="393">
                  <c:v>0.12820541814609043</c:v>
                </c:pt>
                <c:pt idx="394">
                  <c:v>0.12820541814609043</c:v>
                </c:pt>
                <c:pt idx="395">
                  <c:v>0.12820541814609043</c:v>
                </c:pt>
                <c:pt idx="396">
                  <c:v>0.12820541814609043</c:v>
                </c:pt>
                <c:pt idx="397">
                  <c:v>0.12820541814609043</c:v>
                </c:pt>
                <c:pt idx="398">
                  <c:v>0.12820541814609043</c:v>
                </c:pt>
                <c:pt idx="399">
                  <c:v>0.12820541814609043</c:v>
                </c:pt>
                <c:pt idx="400">
                  <c:v>0.12820541814609043</c:v>
                </c:pt>
                <c:pt idx="401">
                  <c:v>0.12820541814609043</c:v>
                </c:pt>
                <c:pt idx="402">
                  <c:v>0.12820541814609043</c:v>
                </c:pt>
                <c:pt idx="403">
                  <c:v>0.12820541814609043</c:v>
                </c:pt>
                <c:pt idx="404">
                  <c:v>0.12820541814609043</c:v>
                </c:pt>
                <c:pt idx="405">
                  <c:v>0.12820541814609043</c:v>
                </c:pt>
                <c:pt idx="406">
                  <c:v>0.12820541814609043</c:v>
                </c:pt>
                <c:pt idx="407">
                  <c:v>0.12820541814609043</c:v>
                </c:pt>
                <c:pt idx="408">
                  <c:v>0.12820541814609043</c:v>
                </c:pt>
                <c:pt idx="409">
                  <c:v>0.12820541814609043</c:v>
                </c:pt>
                <c:pt idx="410">
                  <c:v>0.12820541814609043</c:v>
                </c:pt>
                <c:pt idx="411">
                  <c:v>0.12820541814609043</c:v>
                </c:pt>
                <c:pt idx="412">
                  <c:v>0.12820541814609043</c:v>
                </c:pt>
                <c:pt idx="413">
                  <c:v>0.12820541814609043</c:v>
                </c:pt>
                <c:pt idx="414">
                  <c:v>0.12820541814609043</c:v>
                </c:pt>
                <c:pt idx="415">
                  <c:v>0.12820541814609043</c:v>
                </c:pt>
                <c:pt idx="416">
                  <c:v>0.12820541814609043</c:v>
                </c:pt>
                <c:pt idx="417">
                  <c:v>0.12820541814609043</c:v>
                </c:pt>
                <c:pt idx="418">
                  <c:v>0.12820541814609043</c:v>
                </c:pt>
                <c:pt idx="419">
                  <c:v>0.12820541814609043</c:v>
                </c:pt>
                <c:pt idx="420">
                  <c:v>0.12820541814609043</c:v>
                </c:pt>
                <c:pt idx="421">
                  <c:v>0.12820541814609043</c:v>
                </c:pt>
                <c:pt idx="422">
                  <c:v>0.12820541814609043</c:v>
                </c:pt>
                <c:pt idx="423">
                  <c:v>0.10256420887578871</c:v>
                </c:pt>
                <c:pt idx="424">
                  <c:v>0.12820541814609043</c:v>
                </c:pt>
                <c:pt idx="425">
                  <c:v>0.12820541814609043</c:v>
                </c:pt>
                <c:pt idx="426">
                  <c:v>0.12820541814609043</c:v>
                </c:pt>
                <c:pt idx="427">
                  <c:v>0.10256420887578871</c:v>
                </c:pt>
                <c:pt idx="428">
                  <c:v>0.12820541814609043</c:v>
                </c:pt>
                <c:pt idx="429">
                  <c:v>0.10256420887578871</c:v>
                </c:pt>
                <c:pt idx="430">
                  <c:v>0.12820541814609043</c:v>
                </c:pt>
                <c:pt idx="431">
                  <c:v>0.12820541814609043</c:v>
                </c:pt>
                <c:pt idx="432">
                  <c:v>0.12820541814609043</c:v>
                </c:pt>
                <c:pt idx="433">
                  <c:v>0.12820541814609043</c:v>
                </c:pt>
                <c:pt idx="434">
                  <c:v>0.12820541814609043</c:v>
                </c:pt>
                <c:pt idx="435">
                  <c:v>0.12820541814609043</c:v>
                </c:pt>
                <c:pt idx="436">
                  <c:v>0.12820541814609043</c:v>
                </c:pt>
                <c:pt idx="437">
                  <c:v>0.12820541814609043</c:v>
                </c:pt>
                <c:pt idx="438">
                  <c:v>0.12820541814609043</c:v>
                </c:pt>
                <c:pt idx="439">
                  <c:v>0.10256420887578871</c:v>
                </c:pt>
                <c:pt idx="440">
                  <c:v>0.12820541814609043</c:v>
                </c:pt>
                <c:pt idx="441">
                  <c:v>0.12820541814609043</c:v>
                </c:pt>
                <c:pt idx="442">
                  <c:v>0.10256420887578871</c:v>
                </c:pt>
                <c:pt idx="443">
                  <c:v>0.12820541814609043</c:v>
                </c:pt>
                <c:pt idx="444">
                  <c:v>0.10256420887578871</c:v>
                </c:pt>
                <c:pt idx="445">
                  <c:v>0.12820541814609043</c:v>
                </c:pt>
                <c:pt idx="446">
                  <c:v>0.12820541814609043</c:v>
                </c:pt>
                <c:pt idx="447">
                  <c:v>0.12820541814609043</c:v>
                </c:pt>
                <c:pt idx="448">
                  <c:v>0.12820541814609043</c:v>
                </c:pt>
                <c:pt idx="449">
                  <c:v>0.12820541814609043</c:v>
                </c:pt>
                <c:pt idx="450">
                  <c:v>0.12820541814609043</c:v>
                </c:pt>
                <c:pt idx="451">
                  <c:v>0.10256420887578871</c:v>
                </c:pt>
                <c:pt idx="452">
                  <c:v>0.12820541814609043</c:v>
                </c:pt>
                <c:pt idx="453">
                  <c:v>0.12820541814609043</c:v>
                </c:pt>
                <c:pt idx="454">
                  <c:v>0.12820541814609043</c:v>
                </c:pt>
                <c:pt idx="455">
                  <c:v>0.10256420887578871</c:v>
                </c:pt>
                <c:pt idx="456">
                  <c:v>0.10256420887578871</c:v>
                </c:pt>
                <c:pt idx="457">
                  <c:v>0.10256420887578871</c:v>
                </c:pt>
                <c:pt idx="458">
                  <c:v>0.10256420887578871</c:v>
                </c:pt>
                <c:pt idx="459">
                  <c:v>0.10256420887578871</c:v>
                </c:pt>
                <c:pt idx="460">
                  <c:v>0.10256420887578871</c:v>
                </c:pt>
                <c:pt idx="461">
                  <c:v>0.10256420887578871</c:v>
                </c:pt>
                <c:pt idx="462">
                  <c:v>0.10256420887578871</c:v>
                </c:pt>
                <c:pt idx="463">
                  <c:v>0.12820541814609043</c:v>
                </c:pt>
                <c:pt idx="464">
                  <c:v>0.12820541814609043</c:v>
                </c:pt>
                <c:pt idx="465">
                  <c:v>0.12820541814609043</c:v>
                </c:pt>
                <c:pt idx="466">
                  <c:v>0.10256420887578871</c:v>
                </c:pt>
                <c:pt idx="467">
                  <c:v>0.12820541814609043</c:v>
                </c:pt>
                <c:pt idx="468">
                  <c:v>0.12820541814609043</c:v>
                </c:pt>
                <c:pt idx="469">
                  <c:v>0.12820541814609043</c:v>
                </c:pt>
                <c:pt idx="470">
                  <c:v>0.10256420887578871</c:v>
                </c:pt>
                <c:pt idx="471">
                  <c:v>0.10256420887578871</c:v>
                </c:pt>
                <c:pt idx="472">
                  <c:v>0.10256420887578871</c:v>
                </c:pt>
                <c:pt idx="473">
                  <c:v>0.10256420887578871</c:v>
                </c:pt>
                <c:pt idx="474">
                  <c:v>0.10256420887578871</c:v>
                </c:pt>
                <c:pt idx="475">
                  <c:v>0.10256420887578871</c:v>
                </c:pt>
                <c:pt idx="476">
                  <c:v>0.10256420887578871</c:v>
                </c:pt>
                <c:pt idx="477">
                  <c:v>0.10256420887578871</c:v>
                </c:pt>
                <c:pt idx="478">
                  <c:v>0.10256420887578871</c:v>
                </c:pt>
                <c:pt idx="479">
                  <c:v>0.12820541814609043</c:v>
                </c:pt>
                <c:pt idx="480">
                  <c:v>0.12820541814609043</c:v>
                </c:pt>
                <c:pt idx="481">
                  <c:v>0.12820541814609043</c:v>
                </c:pt>
                <c:pt idx="482">
                  <c:v>0.10256420887578871</c:v>
                </c:pt>
                <c:pt idx="483">
                  <c:v>0.12820541814609043</c:v>
                </c:pt>
                <c:pt idx="484">
                  <c:v>0.10256420887578871</c:v>
                </c:pt>
                <c:pt idx="485">
                  <c:v>0.10256420887578871</c:v>
                </c:pt>
                <c:pt idx="486">
                  <c:v>0.10256420887578871</c:v>
                </c:pt>
                <c:pt idx="487">
                  <c:v>0.10256420887578871</c:v>
                </c:pt>
                <c:pt idx="488">
                  <c:v>0.10256420887578871</c:v>
                </c:pt>
                <c:pt idx="489">
                  <c:v>0.10256420887578871</c:v>
                </c:pt>
                <c:pt idx="490">
                  <c:v>0.10256420887578871</c:v>
                </c:pt>
                <c:pt idx="491">
                  <c:v>0.10256420887578871</c:v>
                </c:pt>
                <c:pt idx="492">
                  <c:v>0.10256420887578871</c:v>
                </c:pt>
                <c:pt idx="493">
                  <c:v>0.10256420887578871</c:v>
                </c:pt>
                <c:pt idx="494">
                  <c:v>0.10256420887578871</c:v>
                </c:pt>
                <c:pt idx="495">
                  <c:v>0.10256420887578871</c:v>
                </c:pt>
                <c:pt idx="496">
                  <c:v>0.10256420887578871</c:v>
                </c:pt>
                <c:pt idx="497">
                  <c:v>0.10256420887578871</c:v>
                </c:pt>
                <c:pt idx="498">
                  <c:v>0.10256420887578871</c:v>
                </c:pt>
                <c:pt idx="499">
                  <c:v>0.10256420887578871</c:v>
                </c:pt>
                <c:pt idx="500">
                  <c:v>0.12820541814609043</c:v>
                </c:pt>
                <c:pt idx="501">
                  <c:v>7.692312524657062E-2</c:v>
                </c:pt>
                <c:pt idx="502">
                  <c:v>0.10256420887578871</c:v>
                </c:pt>
                <c:pt idx="503">
                  <c:v>0.10256420887578871</c:v>
                </c:pt>
                <c:pt idx="504">
                  <c:v>0.10256420887578871</c:v>
                </c:pt>
                <c:pt idx="505">
                  <c:v>7.692312524657062E-2</c:v>
                </c:pt>
                <c:pt idx="506">
                  <c:v>7.692312524657062E-2</c:v>
                </c:pt>
                <c:pt idx="507">
                  <c:v>7.692312524657062E-2</c:v>
                </c:pt>
                <c:pt idx="508">
                  <c:v>0.10256420887578871</c:v>
                </c:pt>
                <c:pt idx="509">
                  <c:v>0.10256420887578871</c:v>
                </c:pt>
                <c:pt idx="510">
                  <c:v>0.12820541814609043</c:v>
                </c:pt>
                <c:pt idx="511">
                  <c:v>0.10256420887578871</c:v>
                </c:pt>
                <c:pt idx="512">
                  <c:v>0.10256420887578871</c:v>
                </c:pt>
                <c:pt idx="513">
                  <c:v>0.10256420887578871</c:v>
                </c:pt>
                <c:pt idx="514">
                  <c:v>0.10256420887578871</c:v>
                </c:pt>
                <c:pt idx="515">
                  <c:v>0.10256420887578871</c:v>
                </c:pt>
                <c:pt idx="516">
                  <c:v>0.10256420887578871</c:v>
                </c:pt>
                <c:pt idx="517">
                  <c:v>7.692312524657062E-2</c:v>
                </c:pt>
                <c:pt idx="518">
                  <c:v>0.10256420887578871</c:v>
                </c:pt>
                <c:pt idx="519">
                  <c:v>0.10256420887578871</c:v>
                </c:pt>
                <c:pt idx="520">
                  <c:v>7.692312524657062E-2</c:v>
                </c:pt>
                <c:pt idx="521">
                  <c:v>0.10256420887578871</c:v>
                </c:pt>
                <c:pt idx="522">
                  <c:v>7.692312524657062E-2</c:v>
                </c:pt>
                <c:pt idx="523">
                  <c:v>7.692312524657062E-2</c:v>
                </c:pt>
                <c:pt idx="524">
                  <c:v>7.692312524657062E-2</c:v>
                </c:pt>
                <c:pt idx="525">
                  <c:v>0.10256420887578871</c:v>
                </c:pt>
                <c:pt idx="526">
                  <c:v>0.10256420887578871</c:v>
                </c:pt>
                <c:pt idx="527">
                  <c:v>0.10256420887578871</c:v>
                </c:pt>
                <c:pt idx="528">
                  <c:v>0.10256420887578871</c:v>
                </c:pt>
                <c:pt idx="529">
                  <c:v>0.12820541814609043</c:v>
                </c:pt>
                <c:pt idx="530">
                  <c:v>7.692312524657062E-2</c:v>
                </c:pt>
                <c:pt idx="531">
                  <c:v>7.692312524657062E-2</c:v>
                </c:pt>
                <c:pt idx="532">
                  <c:v>7.692312524657062E-2</c:v>
                </c:pt>
                <c:pt idx="533">
                  <c:v>0.10256420887578871</c:v>
                </c:pt>
                <c:pt idx="534">
                  <c:v>7.692312524657062E-2</c:v>
                </c:pt>
                <c:pt idx="535">
                  <c:v>7.692312524657062E-2</c:v>
                </c:pt>
                <c:pt idx="536">
                  <c:v>7.692312524657062E-2</c:v>
                </c:pt>
                <c:pt idx="537">
                  <c:v>7.692312524657062E-2</c:v>
                </c:pt>
                <c:pt idx="538">
                  <c:v>7.692312524657062E-2</c:v>
                </c:pt>
                <c:pt idx="539">
                  <c:v>7.692312524657062E-2</c:v>
                </c:pt>
                <c:pt idx="540">
                  <c:v>0.10256420887578871</c:v>
                </c:pt>
                <c:pt idx="541">
                  <c:v>7.692312524657062E-2</c:v>
                </c:pt>
                <c:pt idx="542">
                  <c:v>0.12820541814609043</c:v>
                </c:pt>
                <c:pt idx="543">
                  <c:v>0.10256420887578871</c:v>
                </c:pt>
                <c:pt idx="544">
                  <c:v>7.692312524657062E-2</c:v>
                </c:pt>
                <c:pt idx="545">
                  <c:v>7.692312524657062E-2</c:v>
                </c:pt>
                <c:pt idx="546">
                  <c:v>7.692312524657062E-2</c:v>
                </c:pt>
                <c:pt idx="547">
                  <c:v>7.692312524657062E-2</c:v>
                </c:pt>
                <c:pt idx="548">
                  <c:v>7.692312524657062E-2</c:v>
                </c:pt>
                <c:pt idx="549">
                  <c:v>7.692312524657062E-2</c:v>
                </c:pt>
                <c:pt idx="550">
                  <c:v>7.692312524657062E-2</c:v>
                </c:pt>
                <c:pt idx="551">
                  <c:v>7.692312524657062E-2</c:v>
                </c:pt>
                <c:pt idx="552">
                  <c:v>7.692312524657062E-2</c:v>
                </c:pt>
                <c:pt idx="553">
                  <c:v>7.692312524657062E-2</c:v>
                </c:pt>
                <c:pt idx="554">
                  <c:v>7.692312524657062E-2</c:v>
                </c:pt>
                <c:pt idx="555">
                  <c:v>7.692312524657062E-2</c:v>
                </c:pt>
                <c:pt idx="556">
                  <c:v>7.692312524657062E-2</c:v>
                </c:pt>
                <c:pt idx="557">
                  <c:v>7.692312524657062E-2</c:v>
                </c:pt>
                <c:pt idx="558">
                  <c:v>7.692312524657062E-2</c:v>
                </c:pt>
                <c:pt idx="559">
                  <c:v>7.692312524657062E-2</c:v>
                </c:pt>
                <c:pt idx="560">
                  <c:v>7.692312524657062E-2</c:v>
                </c:pt>
                <c:pt idx="561">
                  <c:v>7.692312524657062E-2</c:v>
                </c:pt>
                <c:pt idx="562">
                  <c:v>7.692312524657062E-2</c:v>
                </c:pt>
                <c:pt idx="563">
                  <c:v>7.692312524657062E-2</c:v>
                </c:pt>
                <c:pt idx="564">
                  <c:v>7.692312524657062E-2</c:v>
                </c:pt>
                <c:pt idx="565">
                  <c:v>7.692312524657062E-2</c:v>
                </c:pt>
                <c:pt idx="566">
                  <c:v>7.692312524657062E-2</c:v>
                </c:pt>
                <c:pt idx="567">
                  <c:v>7.692312524657062E-2</c:v>
                </c:pt>
                <c:pt idx="568">
                  <c:v>7.692312524657062E-2</c:v>
                </c:pt>
                <c:pt idx="569">
                  <c:v>7.692312524657062E-2</c:v>
                </c:pt>
                <c:pt idx="570">
                  <c:v>7.692312524657062E-2</c:v>
                </c:pt>
                <c:pt idx="571">
                  <c:v>7.692312524657062E-2</c:v>
                </c:pt>
                <c:pt idx="572">
                  <c:v>7.692312524657062E-2</c:v>
                </c:pt>
                <c:pt idx="573">
                  <c:v>7.692312524657062E-2</c:v>
                </c:pt>
                <c:pt idx="574">
                  <c:v>7.692312524657062E-2</c:v>
                </c:pt>
                <c:pt idx="575">
                  <c:v>7.692312524657062E-2</c:v>
                </c:pt>
                <c:pt idx="576">
                  <c:v>7.692312524657062E-2</c:v>
                </c:pt>
                <c:pt idx="577">
                  <c:v>7.692312524657062E-2</c:v>
                </c:pt>
              </c:numCache>
            </c:numRef>
          </c:y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0-6669-4740-B378-A9DB83B488C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Forced Convection</c:v>
                </c:pt>
              </c:strCache>
            </c:strRef>
          </c:tx>
          <c:spPr>
            <a:ln w="2540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Sheet1!$A$2:$A$579</c:f>
              <c:numCache>
                <c:formatCode>General</c:formatCode>
                <c:ptCount val="578"/>
                <c:pt idx="0">
                  <c:v>0</c:v>
                </c:pt>
                <c:pt idx="1">
                  <c:v>0.5</c:v>
                </c:pt>
                <c:pt idx="2">
                  <c:v>0.98499999999999999</c:v>
                </c:pt>
                <c:pt idx="3">
                  <c:v>1.5</c:v>
                </c:pt>
                <c:pt idx="4">
                  <c:v>2.016</c:v>
                </c:pt>
                <c:pt idx="5">
                  <c:v>2.532</c:v>
                </c:pt>
                <c:pt idx="6">
                  <c:v>2.9689999999999999</c:v>
                </c:pt>
                <c:pt idx="7">
                  <c:v>3.4689999999999999</c:v>
                </c:pt>
                <c:pt idx="8">
                  <c:v>3.9849999999999999</c:v>
                </c:pt>
                <c:pt idx="9">
                  <c:v>4.5</c:v>
                </c:pt>
                <c:pt idx="10">
                  <c:v>5.016</c:v>
                </c:pt>
                <c:pt idx="11">
                  <c:v>5.532</c:v>
                </c:pt>
                <c:pt idx="12">
                  <c:v>5.9690000000000003</c:v>
                </c:pt>
                <c:pt idx="13">
                  <c:v>6.4850000000000003</c:v>
                </c:pt>
                <c:pt idx="14">
                  <c:v>7</c:v>
                </c:pt>
                <c:pt idx="15">
                  <c:v>7.516</c:v>
                </c:pt>
                <c:pt idx="16">
                  <c:v>8.032</c:v>
                </c:pt>
                <c:pt idx="17">
                  <c:v>8.4540000000000006</c:v>
                </c:pt>
                <c:pt idx="18">
                  <c:v>8.9689999999999994</c:v>
                </c:pt>
                <c:pt idx="19">
                  <c:v>9.4849999999999994</c:v>
                </c:pt>
                <c:pt idx="20">
                  <c:v>10</c:v>
                </c:pt>
                <c:pt idx="21">
                  <c:v>10.516</c:v>
                </c:pt>
                <c:pt idx="22">
                  <c:v>11.032</c:v>
                </c:pt>
                <c:pt idx="23">
                  <c:v>11.454000000000001</c:v>
                </c:pt>
                <c:pt idx="24">
                  <c:v>11.968999999999999</c:v>
                </c:pt>
                <c:pt idx="25">
                  <c:v>12.484999999999999</c:v>
                </c:pt>
                <c:pt idx="26">
                  <c:v>13</c:v>
                </c:pt>
                <c:pt idx="27">
                  <c:v>13.516</c:v>
                </c:pt>
                <c:pt idx="28">
                  <c:v>14.032</c:v>
                </c:pt>
                <c:pt idx="29">
                  <c:v>14.468999999999999</c:v>
                </c:pt>
                <c:pt idx="30">
                  <c:v>14.984999999999999</c:v>
                </c:pt>
                <c:pt idx="31">
                  <c:v>15.5</c:v>
                </c:pt>
                <c:pt idx="32">
                  <c:v>16.015999999999998</c:v>
                </c:pt>
                <c:pt idx="33">
                  <c:v>16.532</c:v>
                </c:pt>
                <c:pt idx="34">
                  <c:v>17.032</c:v>
                </c:pt>
                <c:pt idx="35">
                  <c:v>17.469000000000001</c:v>
                </c:pt>
                <c:pt idx="36">
                  <c:v>17.984999999999999</c:v>
                </c:pt>
                <c:pt idx="37">
                  <c:v>18.5</c:v>
                </c:pt>
                <c:pt idx="38">
                  <c:v>19.015999999999998</c:v>
                </c:pt>
                <c:pt idx="39">
                  <c:v>19.532</c:v>
                </c:pt>
                <c:pt idx="40">
                  <c:v>19.954000000000001</c:v>
                </c:pt>
                <c:pt idx="41">
                  <c:v>20.469000000000001</c:v>
                </c:pt>
                <c:pt idx="42">
                  <c:v>20.984999999999999</c:v>
                </c:pt>
                <c:pt idx="43">
                  <c:v>21.5</c:v>
                </c:pt>
                <c:pt idx="44">
                  <c:v>22.015999999999998</c:v>
                </c:pt>
                <c:pt idx="45">
                  <c:v>22.532</c:v>
                </c:pt>
                <c:pt idx="46">
                  <c:v>22.969000000000001</c:v>
                </c:pt>
                <c:pt idx="47">
                  <c:v>23.484999999999999</c:v>
                </c:pt>
                <c:pt idx="48">
                  <c:v>23.984999999999999</c:v>
                </c:pt>
                <c:pt idx="49">
                  <c:v>24.5</c:v>
                </c:pt>
                <c:pt idx="50">
                  <c:v>25.015999999999998</c:v>
                </c:pt>
                <c:pt idx="51">
                  <c:v>25.532</c:v>
                </c:pt>
                <c:pt idx="52">
                  <c:v>25.969000000000001</c:v>
                </c:pt>
                <c:pt idx="53">
                  <c:v>26.484999999999999</c:v>
                </c:pt>
                <c:pt idx="54">
                  <c:v>27</c:v>
                </c:pt>
                <c:pt idx="55">
                  <c:v>27.515999999999998</c:v>
                </c:pt>
                <c:pt idx="56">
                  <c:v>28.032</c:v>
                </c:pt>
                <c:pt idx="57">
                  <c:v>28.454000000000001</c:v>
                </c:pt>
                <c:pt idx="58">
                  <c:v>28.969000000000001</c:v>
                </c:pt>
                <c:pt idx="59">
                  <c:v>29.484999999999999</c:v>
                </c:pt>
                <c:pt idx="60">
                  <c:v>30</c:v>
                </c:pt>
                <c:pt idx="61">
                  <c:v>30.515999999999998</c:v>
                </c:pt>
                <c:pt idx="62">
                  <c:v>31.032</c:v>
                </c:pt>
                <c:pt idx="63">
                  <c:v>31.454000000000001</c:v>
                </c:pt>
                <c:pt idx="64">
                  <c:v>31.969000000000001</c:v>
                </c:pt>
                <c:pt idx="65">
                  <c:v>32.484999999999999</c:v>
                </c:pt>
                <c:pt idx="66">
                  <c:v>33</c:v>
                </c:pt>
                <c:pt idx="67">
                  <c:v>33.515999999999998</c:v>
                </c:pt>
                <c:pt idx="68">
                  <c:v>34.031999999999996</c:v>
                </c:pt>
                <c:pt idx="69">
                  <c:v>34.469000000000001</c:v>
                </c:pt>
                <c:pt idx="70">
                  <c:v>34.984999999999999</c:v>
                </c:pt>
                <c:pt idx="71">
                  <c:v>35.5</c:v>
                </c:pt>
                <c:pt idx="72">
                  <c:v>36.015999999999998</c:v>
                </c:pt>
                <c:pt idx="73">
                  <c:v>36.515999999999998</c:v>
                </c:pt>
                <c:pt idx="74">
                  <c:v>37.031999999999996</c:v>
                </c:pt>
                <c:pt idx="75">
                  <c:v>37.469000000000001</c:v>
                </c:pt>
                <c:pt idx="76">
                  <c:v>37.984999999999999</c:v>
                </c:pt>
                <c:pt idx="77">
                  <c:v>38.5</c:v>
                </c:pt>
                <c:pt idx="78">
                  <c:v>39.015999999999998</c:v>
                </c:pt>
                <c:pt idx="79">
                  <c:v>39.531999999999996</c:v>
                </c:pt>
                <c:pt idx="80">
                  <c:v>39.954000000000001</c:v>
                </c:pt>
                <c:pt idx="81">
                  <c:v>40.469000000000001</c:v>
                </c:pt>
                <c:pt idx="82">
                  <c:v>40.984999999999999</c:v>
                </c:pt>
                <c:pt idx="83">
                  <c:v>41.5</c:v>
                </c:pt>
                <c:pt idx="84">
                  <c:v>42.015999999999998</c:v>
                </c:pt>
                <c:pt idx="85">
                  <c:v>42.531999999999996</c:v>
                </c:pt>
                <c:pt idx="86">
                  <c:v>42.954000000000001</c:v>
                </c:pt>
                <c:pt idx="87">
                  <c:v>43.469000000000001</c:v>
                </c:pt>
                <c:pt idx="88">
                  <c:v>43.984999999999999</c:v>
                </c:pt>
                <c:pt idx="89">
                  <c:v>44.5</c:v>
                </c:pt>
                <c:pt idx="90">
                  <c:v>45.015999999999998</c:v>
                </c:pt>
                <c:pt idx="91">
                  <c:v>45.531999999999996</c:v>
                </c:pt>
                <c:pt idx="92">
                  <c:v>45.969000000000001</c:v>
                </c:pt>
                <c:pt idx="93">
                  <c:v>46.484999999999999</c:v>
                </c:pt>
                <c:pt idx="94">
                  <c:v>47</c:v>
                </c:pt>
                <c:pt idx="95">
                  <c:v>47.515999999999998</c:v>
                </c:pt>
                <c:pt idx="96">
                  <c:v>48.031999999999996</c:v>
                </c:pt>
                <c:pt idx="97">
                  <c:v>48.454000000000001</c:v>
                </c:pt>
                <c:pt idx="98">
                  <c:v>48.969000000000001</c:v>
                </c:pt>
                <c:pt idx="99">
                  <c:v>49.484999999999999</c:v>
                </c:pt>
                <c:pt idx="100">
                  <c:v>50</c:v>
                </c:pt>
                <c:pt idx="101">
                  <c:v>50.515999999999998</c:v>
                </c:pt>
                <c:pt idx="102">
                  <c:v>51.031999999999996</c:v>
                </c:pt>
                <c:pt idx="103">
                  <c:v>51.454000000000001</c:v>
                </c:pt>
                <c:pt idx="104">
                  <c:v>51.969000000000001</c:v>
                </c:pt>
                <c:pt idx="105">
                  <c:v>52.484999999999999</c:v>
                </c:pt>
                <c:pt idx="106">
                  <c:v>53</c:v>
                </c:pt>
                <c:pt idx="107">
                  <c:v>53.515999999999998</c:v>
                </c:pt>
                <c:pt idx="108">
                  <c:v>54.031999999999996</c:v>
                </c:pt>
                <c:pt idx="109">
                  <c:v>54.469000000000001</c:v>
                </c:pt>
                <c:pt idx="110">
                  <c:v>54.984999999999999</c:v>
                </c:pt>
                <c:pt idx="111">
                  <c:v>55.5</c:v>
                </c:pt>
                <c:pt idx="112">
                  <c:v>56.015999999999998</c:v>
                </c:pt>
                <c:pt idx="113">
                  <c:v>56.515999999999998</c:v>
                </c:pt>
                <c:pt idx="114">
                  <c:v>57.031999999999996</c:v>
                </c:pt>
                <c:pt idx="115">
                  <c:v>57.469000000000001</c:v>
                </c:pt>
                <c:pt idx="116">
                  <c:v>57.984999999999999</c:v>
                </c:pt>
                <c:pt idx="117">
                  <c:v>58.5</c:v>
                </c:pt>
                <c:pt idx="118">
                  <c:v>59.015999999999998</c:v>
                </c:pt>
                <c:pt idx="119">
                  <c:v>59.531999999999996</c:v>
                </c:pt>
                <c:pt idx="120">
                  <c:v>59.954000000000001</c:v>
                </c:pt>
                <c:pt idx="121">
                  <c:v>60.469000000000001</c:v>
                </c:pt>
                <c:pt idx="122">
                  <c:v>60.984999999999999</c:v>
                </c:pt>
                <c:pt idx="123">
                  <c:v>61.5</c:v>
                </c:pt>
                <c:pt idx="124">
                  <c:v>62.015999999999998</c:v>
                </c:pt>
                <c:pt idx="125">
                  <c:v>62.531999999999996</c:v>
                </c:pt>
                <c:pt idx="126">
                  <c:v>62.969000000000001</c:v>
                </c:pt>
                <c:pt idx="127">
                  <c:v>63.469000000000001</c:v>
                </c:pt>
                <c:pt idx="128">
                  <c:v>63.984999999999999</c:v>
                </c:pt>
                <c:pt idx="129">
                  <c:v>64.5</c:v>
                </c:pt>
                <c:pt idx="130">
                  <c:v>65.016000000000005</c:v>
                </c:pt>
                <c:pt idx="131">
                  <c:v>65.531999999999996</c:v>
                </c:pt>
                <c:pt idx="132">
                  <c:v>65.968999999999994</c:v>
                </c:pt>
                <c:pt idx="133">
                  <c:v>66.484999999999999</c:v>
                </c:pt>
                <c:pt idx="134">
                  <c:v>67</c:v>
                </c:pt>
                <c:pt idx="135">
                  <c:v>67.516000000000005</c:v>
                </c:pt>
                <c:pt idx="136">
                  <c:v>68.031999999999996</c:v>
                </c:pt>
                <c:pt idx="137">
                  <c:v>68.453999999999994</c:v>
                </c:pt>
                <c:pt idx="138">
                  <c:v>68.968999999999994</c:v>
                </c:pt>
                <c:pt idx="139">
                  <c:v>69.484999999999999</c:v>
                </c:pt>
                <c:pt idx="140">
                  <c:v>70</c:v>
                </c:pt>
                <c:pt idx="141">
                  <c:v>70.516000000000005</c:v>
                </c:pt>
                <c:pt idx="142">
                  <c:v>71.031999999999996</c:v>
                </c:pt>
                <c:pt idx="143">
                  <c:v>71.453999999999994</c:v>
                </c:pt>
                <c:pt idx="144">
                  <c:v>71.968999999999994</c:v>
                </c:pt>
                <c:pt idx="145">
                  <c:v>72.484999999999999</c:v>
                </c:pt>
                <c:pt idx="146">
                  <c:v>73</c:v>
                </c:pt>
                <c:pt idx="147">
                  <c:v>73.516000000000005</c:v>
                </c:pt>
                <c:pt idx="148">
                  <c:v>74.031999999999996</c:v>
                </c:pt>
                <c:pt idx="149">
                  <c:v>74.468999999999994</c:v>
                </c:pt>
                <c:pt idx="150">
                  <c:v>74.984999999999999</c:v>
                </c:pt>
                <c:pt idx="151">
                  <c:v>75.5</c:v>
                </c:pt>
                <c:pt idx="152">
                  <c:v>76</c:v>
                </c:pt>
                <c:pt idx="153">
                  <c:v>76.531999999999996</c:v>
                </c:pt>
                <c:pt idx="154">
                  <c:v>77.031999999999996</c:v>
                </c:pt>
                <c:pt idx="155">
                  <c:v>77.468999999999994</c:v>
                </c:pt>
                <c:pt idx="156">
                  <c:v>77.984999999999999</c:v>
                </c:pt>
                <c:pt idx="157">
                  <c:v>78.5</c:v>
                </c:pt>
                <c:pt idx="158">
                  <c:v>79.016000000000005</c:v>
                </c:pt>
                <c:pt idx="159">
                  <c:v>79.531999999999996</c:v>
                </c:pt>
                <c:pt idx="160">
                  <c:v>79.953999999999994</c:v>
                </c:pt>
                <c:pt idx="161">
                  <c:v>80.468999999999994</c:v>
                </c:pt>
                <c:pt idx="162">
                  <c:v>80.984999999999999</c:v>
                </c:pt>
                <c:pt idx="163">
                  <c:v>81.5</c:v>
                </c:pt>
                <c:pt idx="164">
                  <c:v>82.016000000000005</c:v>
                </c:pt>
                <c:pt idx="165">
                  <c:v>82.531999999999996</c:v>
                </c:pt>
                <c:pt idx="166">
                  <c:v>82.968999999999994</c:v>
                </c:pt>
                <c:pt idx="167">
                  <c:v>83.468999999999994</c:v>
                </c:pt>
                <c:pt idx="168">
                  <c:v>83.984999999999999</c:v>
                </c:pt>
                <c:pt idx="169">
                  <c:v>84.5</c:v>
                </c:pt>
                <c:pt idx="170">
                  <c:v>85.016000000000005</c:v>
                </c:pt>
                <c:pt idx="171">
                  <c:v>85.531999999999996</c:v>
                </c:pt>
                <c:pt idx="172">
                  <c:v>85.968999999999994</c:v>
                </c:pt>
                <c:pt idx="173">
                  <c:v>86.484999999999999</c:v>
                </c:pt>
                <c:pt idx="174">
                  <c:v>87</c:v>
                </c:pt>
                <c:pt idx="175">
                  <c:v>87.516000000000005</c:v>
                </c:pt>
                <c:pt idx="176">
                  <c:v>88.031999999999996</c:v>
                </c:pt>
                <c:pt idx="177">
                  <c:v>88.453999999999994</c:v>
                </c:pt>
                <c:pt idx="178">
                  <c:v>88.968999999999994</c:v>
                </c:pt>
                <c:pt idx="179">
                  <c:v>89.484999999999999</c:v>
                </c:pt>
                <c:pt idx="180">
                  <c:v>90</c:v>
                </c:pt>
                <c:pt idx="181">
                  <c:v>90.516000000000005</c:v>
                </c:pt>
                <c:pt idx="182">
                  <c:v>91.031999999999996</c:v>
                </c:pt>
                <c:pt idx="183">
                  <c:v>91.453999999999994</c:v>
                </c:pt>
                <c:pt idx="184">
                  <c:v>91.968999999999994</c:v>
                </c:pt>
                <c:pt idx="185">
                  <c:v>92.484999999999999</c:v>
                </c:pt>
                <c:pt idx="186">
                  <c:v>93</c:v>
                </c:pt>
                <c:pt idx="187">
                  <c:v>93.516000000000005</c:v>
                </c:pt>
                <c:pt idx="188">
                  <c:v>94.031999999999996</c:v>
                </c:pt>
                <c:pt idx="189">
                  <c:v>94.468999999999994</c:v>
                </c:pt>
                <c:pt idx="190">
                  <c:v>94.984999999999999</c:v>
                </c:pt>
                <c:pt idx="191">
                  <c:v>95.5</c:v>
                </c:pt>
                <c:pt idx="192">
                  <c:v>96.016000000000005</c:v>
                </c:pt>
                <c:pt idx="193">
                  <c:v>96.516000000000005</c:v>
                </c:pt>
                <c:pt idx="194">
                  <c:v>97.031999999999996</c:v>
                </c:pt>
                <c:pt idx="195">
                  <c:v>97.468999999999994</c:v>
                </c:pt>
                <c:pt idx="196">
                  <c:v>97.984999999999999</c:v>
                </c:pt>
                <c:pt idx="197">
                  <c:v>98.5</c:v>
                </c:pt>
                <c:pt idx="198">
                  <c:v>99.016000000000005</c:v>
                </c:pt>
                <c:pt idx="199">
                  <c:v>99.531999999999996</c:v>
                </c:pt>
                <c:pt idx="200">
                  <c:v>99.953999999999994</c:v>
                </c:pt>
                <c:pt idx="201">
                  <c:v>100.46899999999999</c:v>
                </c:pt>
                <c:pt idx="202">
                  <c:v>100.985</c:v>
                </c:pt>
                <c:pt idx="203">
                  <c:v>101.5</c:v>
                </c:pt>
                <c:pt idx="204">
                  <c:v>102.01600000000001</c:v>
                </c:pt>
                <c:pt idx="205">
                  <c:v>102.532</c:v>
                </c:pt>
                <c:pt idx="206">
                  <c:v>102.95399999999999</c:v>
                </c:pt>
                <c:pt idx="207">
                  <c:v>103.46899999999999</c:v>
                </c:pt>
                <c:pt idx="208">
                  <c:v>103.985</c:v>
                </c:pt>
                <c:pt idx="209">
                  <c:v>104.5</c:v>
                </c:pt>
                <c:pt idx="210">
                  <c:v>105.01600000000001</c:v>
                </c:pt>
                <c:pt idx="211">
                  <c:v>105.532</c:v>
                </c:pt>
                <c:pt idx="212">
                  <c:v>105.96899999999999</c:v>
                </c:pt>
                <c:pt idx="213">
                  <c:v>106.485</c:v>
                </c:pt>
                <c:pt idx="214">
                  <c:v>107</c:v>
                </c:pt>
                <c:pt idx="215">
                  <c:v>107.51600000000001</c:v>
                </c:pt>
                <c:pt idx="216">
                  <c:v>108.032</c:v>
                </c:pt>
                <c:pt idx="217">
                  <c:v>108.45399999999999</c:v>
                </c:pt>
                <c:pt idx="218">
                  <c:v>108.96899999999999</c:v>
                </c:pt>
                <c:pt idx="219">
                  <c:v>109.485</c:v>
                </c:pt>
                <c:pt idx="220">
                  <c:v>110</c:v>
                </c:pt>
                <c:pt idx="221">
                  <c:v>110.51600000000001</c:v>
                </c:pt>
                <c:pt idx="222">
                  <c:v>111.032</c:v>
                </c:pt>
                <c:pt idx="223">
                  <c:v>111.45399999999999</c:v>
                </c:pt>
                <c:pt idx="224">
                  <c:v>111.96899999999999</c:v>
                </c:pt>
                <c:pt idx="225">
                  <c:v>112.485</c:v>
                </c:pt>
                <c:pt idx="226">
                  <c:v>113</c:v>
                </c:pt>
                <c:pt idx="227">
                  <c:v>113.51600000000001</c:v>
                </c:pt>
                <c:pt idx="228">
                  <c:v>114.032</c:v>
                </c:pt>
                <c:pt idx="229">
                  <c:v>114.46899999999999</c:v>
                </c:pt>
                <c:pt idx="230">
                  <c:v>114.985</c:v>
                </c:pt>
                <c:pt idx="231">
                  <c:v>115.5</c:v>
                </c:pt>
                <c:pt idx="232">
                  <c:v>116.01600000000001</c:v>
                </c:pt>
                <c:pt idx="233">
                  <c:v>116.51600000000001</c:v>
                </c:pt>
                <c:pt idx="234">
                  <c:v>117.032</c:v>
                </c:pt>
                <c:pt idx="235">
                  <c:v>117.46899999999999</c:v>
                </c:pt>
                <c:pt idx="236">
                  <c:v>117.985</c:v>
                </c:pt>
                <c:pt idx="237">
                  <c:v>118.5</c:v>
                </c:pt>
                <c:pt idx="238">
                  <c:v>119.01600000000001</c:v>
                </c:pt>
                <c:pt idx="239">
                  <c:v>119.532</c:v>
                </c:pt>
                <c:pt idx="240">
                  <c:v>119.95399999999999</c:v>
                </c:pt>
                <c:pt idx="241">
                  <c:v>120.46899999999999</c:v>
                </c:pt>
                <c:pt idx="242">
                  <c:v>120.985</c:v>
                </c:pt>
                <c:pt idx="243">
                  <c:v>121.5</c:v>
                </c:pt>
                <c:pt idx="244">
                  <c:v>122.01600000000001</c:v>
                </c:pt>
                <c:pt idx="245">
                  <c:v>122.532</c:v>
                </c:pt>
                <c:pt idx="246">
                  <c:v>122.96899999999999</c:v>
                </c:pt>
                <c:pt idx="247">
                  <c:v>123.46899999999999</c:v>
                </c:pt>
                <c:pt idx="248">
                  <c:v>123.985</c:v>
                </c:pt>
                <c:pt idx="249">
                  <c:v>124.5</c:v>
                </c:pt>
                <c:pt idx="250">
                  <c:v>125.01600000000001</c:v>
                </c:pt>
                <c:pt idx="251">
                  <c:v>125.532</c:v>
                </c:pt>
                <c:pt idx="252">
                  <c:v>125.96899999999999</c:v>
                </c:pt>
                <c:pt idx="253">
                  <c:v>126.485</c:v>
                </c:pt>
                <c:pt idx="254">
                  <c:v>127</c:v>
                </c:pt>
                <c:pt idx="255">
                  <c:v>127.51600000000001</c:v>
                </c:pt>
                <c:pt idx="256">
                  <c:v>128.03200000000001</c:v>
                </c:pt>
                <c:pt idx="257">
                  <c:v>128.45400000000001</c:v>
                </c:pt>
                <c:pt idx="258">
                  <c:v>128.96899999999999</c:v>
                </c:pt>
                <c:pt idx="259">
                  <c:v>129.48500000000001</c:v>
                </c:pt>
                <c:pt idx="260">
                  <c:v>130</c:v>
                </c:pt>
                <c:pt idx="261">
                  <c:v>130.51599999999999</c:v>
                </c:pt>
                <c:pt idx="262">
                  <c:v>131.03200000000001</c:v>
                </c:pt>
                <c:pt idx="263">
                  <c:v>131.45400000000001</c:v>
                </c:pt>
                <c:pt idx="264">
                  <c:v>131.96899999999999</c:v>
                </c:pt>
                <c:pt idx="265">
                  <c:v>132.48500000000001</c:v>
                </c:pt>
                <c:pt idx="266">
                  <c:v>133</c:v>
                </c:pt>
                <c:pt idx="267">
                  <c:v>133.51599999999999</c:v>
                </c:pt>
                <c:pt idx="268">
                  <c:v>134.03200000000001</c:v>
                </c:pt>
                <c:pt idx="269">
                  <c:v>134.46899999999999</c:v>
                </c:pt>
                <c:pt idx="270">
                  <c:v>134.98500000000001</c:v>
                </c:pt>
                <c:pt idx="271">
                  <c:v>135.5</c:v>
                </c:pt>
                <c:pt idx="272">
                  <c:v>136</c:v>
                </c:pt>
                <c:pt idx="273">
                  <c:v>136.51599999999999</c:v>
                </c:pt>
                <c:pt idx="274">
                  <c:v>137.03200000000001</c:v>
                </c:pt>
                <c:pt idx="275">
                  <c:v>137.46899999999999</c:v>
                </c:pt>
                <c:pt idx="276">
                  <c:v>137.98500000000001</c:v>
                </c:pt>
                <c:pt idx="277">
                  <c:v>138.5</c:v>
                </c:pt>
                <c:pt idx="278">
                  <c:v>139.01599999999999</c:v>
                </c:pt>
                <c:pt idx="279">
                  <c:v>139.53200000000001</c:v>
                </c:pt>
                <c:pt idx="280">
                  <c:v>139.95400000000001</c:v>
                </c:pt>
                <c:pt idx="281">
                  <c:v>140.46899999999999</c:v>
                </c:pt>
                <c:pt idx="282">
                  <c:v>140.98500000000001</c:v>
                </c:pt>
                <c:pt idx="283">
                  <c:v>141.5</c:v>
                </c:pt>
                <c:pt idx="284">
                  <c:v>142.01599999999999</c:v>
                </c:pt>
                <c:pt idx="285">
                  <c:v>142.53200000000001</c:v>
                </c:pt>
                <c:pt idx="286">
                  <c:v>142.95400000000001</c:v>
                </c:pt>
                <c:pt idx="287">
                  <c:v>143.46899999999999</c:v>
                </c:pt>
                <c:pt idx="288">
                  <c:v>143.98500000000001</c:v>
                </c:pt>
                <c:pt idx="289">
                  <c:v>144.5</c:v>
                </c:pt>
                <c:pt idx="290">
                  <c:v>145.01599999999999</c:v>
                </c:pt>
                <c:pt idx="291">
                  <c:v>145.53200000000001</c:v>
                </c:pt>
                <c:pt idx="292">
                  <c:v>145.96899999999999</c:v>
                </c:pt>
                <c:pt idx="293">
                  <c:v>146.48500000000001</c:v>
                </c:pt>
                <c:pt idx="294">
                  <c:v>147</c:v>
                </c:pt>
                <c:pt idx="295">
                  <c:v>147.51599999999999</c:v>
                </c:pt>
                <c:pt idx="296">
                  <c:v>148.03200000000001</c:v>
                </c:pt>
                <c:pt idx="297">
                  <c:v>148.45400000000001</c:v>
                </c:pt>
                <c:pt idx="298">
                  <c:v>148.96899999999999</c:v>
                </c:pt>
                <c:pt idx="299">
                  <c:v>149.48500000000001</c:v>
                </c:pt>
                <c:pt idx="300">
                  <c:v>150</c:v>
                </c:pt>
                <c:pt idx="301">
                  <c:v>150.51599999999999</c:v>
                </c:pt>
                <c:pt idx="302">
                  <c:v>151.03200000000001</c:v>
                </c:pt>
                <c:pt idx="303">
                  <c:v>151.45400000000001</c:v>
                </c:pt>
                <c:pt idx="304">
                  <c:v>151.96899999999999</c:v>
                </c:pt>
                <c:pt idx="305">
                  <c:v>152.48500000000001</c:v>
                </c:pt>
                <c:pt idx="306">
                  <c:v>153</c:v>
                </c:pt>
                <c:pt idx="307">
                  <c:v>153.51599999999999</c:v>
                </c:pt>
                <c:pt idx="308">
                  <c:v>154.03200000000001</c:v>
                </c:pt>
                <c:pt idx="309">
                  <c:v>154.46899999999999</c:v>
                </c:pt>
                <c:pt idx="310">
                  <c:v>154.98500000000001</c:v>
                </c:pt>
                <c:pt idx="311">
                  <c:v>155.5</c:v>
                </c:pt>
                <c:pt idx="312">
                  <c:v>156.01599999999999</c:v>
                </c:pt>
                <c:pt idx="313">
                  <c:v>156.51599999999999</c:v>
                </c:pt>
                <c:pt idx="314">
                  <c:v>157.03200000000001</c:v>
                </c:pt>
                <c:pt idx="315">
                  <c:v>157.46899999999999</c:v>
                </c:pt>
                <c:pt idx="316">
                  <c:v>157.98500000000001</c:v>
                </c:pt>
                <c:pt idx="317">
                  <c:v>158.5</c:v>
                </c:pt>
                <c:pt idx="318">
                  <c:v>159.01599999999999</c:v>
                </c:pt>
                <c:pt idx="319">
                  <c:v>159.53200000000001</c:v>
                </c:pt>
                <c:pt idx="320">
                  <c:v>159.95400000000001</c:v>
                </c:pt>
                <c:pt idx="321">
                  <c:v>160.46899999999999</c:v>
                </c:pt>
                <c:pt idx="322">
                  <c:v>160.98500000000001</c:v>
                </c:pt>
                <c:pt idx="323">
                  <c:v>161.5</c:v>
                </c:pt>
                <c:pt idx="324">
                  <c:v>162.01599999999999</c:v>
                </c:pt>
                <c:pt idx="325">
                  <c:v>162.53200000000001</c:v>
                </c:pt>
                <c:pt idx="326">
                  <c:v>162.95400000000001</c:v>
                </c:pt>
                <c:pt idx="327">
                  <c:v>163.46899999999999</c:v>
                </c:pt>
                <c:pt idx="328">
                  <c:v>163.98500000000001</c:v>
                </c:pt>
                <c:pt idx="329">
                  <c:v>164.5</c:v>
                </c:pt>
                <c:pt idx="330">
                  <c:v>165.01599999999999</c:v>
                </c:pt>
                <c:pt idx="331">
                  <c:v>165.53200000000001</c:v>
                </c:pt>
                <c:pt idx="332">
                  <c:v>165.96899999999999</c:v>
                </c:pt>
                <c:pt idx="333">
                  <c:v>166.48500000000001</c:v>
                </c:pt>
                <c:pt idx="334">
                  <c:v>167</c:v>
                </c:pt>
                <c:pt idx="335">
                  <c:v>167.51599999999999</c:v>
                </c:pt>
                <c:pt idx="336">
                  <c:v>168.03200000000001</c:v>
                </c:pt>
                <c:pt idx="337">
                  <c:v>168.45400000000001</c:v>
                </c:pt>
                <c:pt idx="338">
                  <c:v>168.96899999999999</c:v>
                </c:pt>
                <c:pt idx="339">
                  <c:v>169.48500000000001</c:v>
                </c:pt>
                <c:pt idx="340">
                  <c:v>170</c:v>
                </c:pt>
                <c:pt idx="341">
                  <c:v>170.51599999999999</c:v>
                </c:pt>
                <c:pt idx="342">
                  <c:v>171.03200000000001</c:v>
                </c:pt>
                <c:pt idx="343">
                  <c:v>171.45400000000001</c:v>
                </c:pt>
                <c:pt idx="344">
                  <c:v>171.96899999999999</c:v>
                </c:pt>
                <c:pt idx="345">
                  <c:v>172.48500000000001</c:v>
                </c:pt>
                <c:pt idx="346">
                  <c:v>173</c:v>
                </c:pt>
                <c:pt idx="347">
                  <c:v>173.51599999999999</c:v>
                </c:pt>
                <c:pt idx="348">
                  <c:v>174.03200000000001</c:v>
                </c:pt>
                <c:pt idx="349">
                  <c:v>174.46899999999999</c:v>
                </c:pt>
                <c:pt idx="350">
                  <c:v>174.98500000000001</c:v>
                </c:pt>
                <c:pt idx="351">
                  <c:v>175.5</c:v>
                </c:pt>
                <c:pt idx="352">
                  <c:v>176</c:v>
                </c:pt>
                <c:pt idx="353">
                  <c:v>176.51599999999999</c:v>
                </c:pt>
                <c:pt idx="354">
                  <c:v>177.03200000000001</c:v>
                </c:pt>
                <c:pt idx="355">
                  <c:v>177.46899999999999</c:v>
                </c:pt>
                <c:pt idx="356">
                  <c:v>177.98500000000001</c:v>
                </c:pt>
                <c:pt idx="357">
                  <c:v>178.5</c:v>
                </c:pt>
                <c:pt idx="358">
                  <c:v>179.01599999999999</c:v>
                </c:pt>
                <c:pt idx="359">
                  <c:v>179.53200000000001</c:v>
                </c:pt>
                <c:pt idx="360">
                  <c:v>179.95400000000001</c:v>
                </c:pt>
                <c:pt idx="361">
                  <c:v>180.46899999999999</c:v>
                </c:pt>
                <c:pt idx="362">
                  <c:v>180.98500000000001</c:v>
                </c:pt>
                <c:pt idx="363">
                  <c:v>181.5</c:v>
                </c:pt>
                <c:pt idx="364">
                  <c:v>182.01599999999999</c:v>
                </c:pt>
                <c:pt idx="365">
                  <c:v>182.53200000000001</c:v>
                </c:pt>
                <c:pt idx="366">
                  <c:v>182.95400000000001</c:v>
                </c:pt>
                <c:pt idx="367">
                  <c:v>183.46899999999999</c:v>
                </c:pt>
                <c:pt idx="368">
                  <c:v>183.98500000000001</c:v>
                </c:pt>
                <c:pt idx="369">
                  <c:v>184.5</c:v>
                </c:pt>
                <c:pt idx="370">
                  <c:v>185.01599999999999</c:v>
                </c:pt>
                <c:pt idx="371">
                  <c:v>185.53200000000001</c:v>
                </c:pt>
                <c:pt idx="372">
                  <c:v>185.96899999999999</c:v>
                </c:pt>
                <c:pt idx="373">
                  <c:v>186.48500000000001</c:v>
                </c:pt>
                <c:pt idx="374">
                  <c:v>187</c:v>
                </c:pt>
                <c:pt idx="375">
                  <c:v>187.51599999999999</c:v>
                </c:pt>
                <c:pt idx="376">
                  <c:v>188.03200000000001</c:v>
                </c:pt>
                <c:pt idx="377">
                  <c:v>188.45400000000001</c:v>
                </c:pt>
                <c:pt idx="378">
                  <c:v>188.96899999999999</c:v>
                </c:pt>
                <c:pt idx="379">
                  <c:v>189.48500000000001</c:v>
                </c:pt>
                <c:pt idx="380">
                  <c:v>190</c:v>
                </c:pt>
                <c:pt idx="381">
                  <c:v>190.51599999999999</c:v>
                </c:pt>
                <c:pt idx="382">
                  <c:v>191.03200000000001</c:v>
                </c:pt>
                <c:pt idx="383">
                  <c:v>191.45400000000001</c:v>
                </c:pt>
                <c:pt idx="384">
                  <c:v>191.96899999999999</c:v>
                </c:pt>
                <c:pt idx="385">
                  <c:v>192.48500000000001</c:v>
                </c:pt>
                <c:pt idx="386">
                  <c:v>193</c:v>
                </c:pt>
                <c:pt idx="387">
                  <c:v>193.51599999999999</c:v>
                </c:pt>
                <c:pt idx="388">
                  <c:v>194.03200000000001</c:v>
                </c:pt>
                <c:pt idx="389">
                  <c:v>194.46899999999999</c:v>
                </c:pt>
                <c:pt idx="390">
                  <c:v>194.98500000000001</c:v>
                </c:pt>
                <c:pt idx="391">
                  <c:v>195.5</c:v>
                </c:pt>
                <c:pt idx="392">
                  <c:v>196</c:v>
                </c:pt>
                <c:pt idx="393">
                  <c:v>196.51599999999999</c:v>
                </c:pt>
                <c:pt idx="394">
                  <c:v>197.03200000000001</c:v>
                </c:pt>
                <c:pt idx="395">
                  <c:v>197.46899999999999</c:v>
                </c:pt>
                <c:pt idx="396">
                  <c:v>197.98500000000001</c:v>
                </c:pt>
                <c:pt idx="397">
                  <c:v>198.5</c:v>
                </c:pt>
                <c:pt idx="398">
                  <c:v>199.01599999999999</c:v>
                </c:pt>
                <c:pt idx="399">
                  <c:v>199.53200000000001</c:v>
                </c:pt>
                <c:pt idx="400">
                  <c:v>199.95400000000001</c:v>
                </c:pt>
                <c:pt idx="401">
                  <c:v>200.46899999999999</c:v>
                </c:pt>
                <c:pt idx="402">
                  <c:v>200.98500000000001</c:v>
                </c:pt>
                <c:pt idx="403">
                  <c:v>201.5</c:v>
                </c:pt>
                <c:pt idx="404">
                  <c:v>202.01599999999999</c:v>
                </c:pt>
                <c:pt idx="405">
                  <c:v>202.53200000000001</c:v>
                </c:pt>
                <c:pt idx="406">
                  <c:v>202.95400000000001</c:v>
                </c:pt>
                <c:pt idx="407">
                  <c:v>203.46899999999999</c:v>
                </c:pt>
                <c:pt idx="408">
                  <c:v>203.98500000000001</c:v>
                </c:pt>
                <c:pt idx="409">
                  <c:v>204.5</c:v>
                </c:pt>
                <c:pt idx="410">
                  <c:v>205.01599999999999</c:v>
                </c:pt>
                <c:pt idx="411">
                  <c:v>205.53200000000001</c:v>
                </c:pt>
                <c:pt idx="412">
                  <c:v>205.96899999999999</c:v>
                </c:pt>
                <c:pt idx="413">
                  <c:v>206.48500000000001</c:v>
                </c:pt>
                <c:pt idx="414">
                  <c:v>207</c:v>
                </c:pt>
                <c:pt idx="415">
                  <c:v>207.51599999999999</c:v>
                </c:pt>
                <c:pt idx="416">
                  <c:v>208.03200000000001</c:v>
                </c:pt>
                <c:pt idx="417">
                  <c:v>208.547</c:v>
                </c:pt>
                <c:pt idx="418">
                  <c:v>208.96899999999999</c:v>
                </c:pt>
                <c:pt idx="419">
                  <c:v>209.48500000000001</c:v>
                </c:pt>
                <c:pt idx="420">
                  <c:v>210</c:v>
                </c:pt>
                <c:pt idx="421">
                  <c:v>210.51599999999999</c:v>
                </c:pt>
                <c:pt idx="422">
                  <c:v>211.03200000000001</c:v>
                </c:pt>
                <c:pt idx="423">
                  <c:v>211.45400000000001</c:v>
                </c:pt>
                <c:pt idx="424">
                  <c:v>211.96899999999999</c:v>
                </c:pt>
                <c:pt idx="425">
                  <c:v>212.48500000000001</c:v>
                </c:pt>
                <c:pt idx="426">
                  <c:v>213</c:v>
                </c:pt>
                <c:pt idx="427">
                  <c:v>213.51599999999999</c:v>
                </c:pt>
                <c:pt idx="428">
                  <c:v>214.03200000000001</c:v>
                </c:pt>
                <c:pt idx="429">
                  <c:v>214.46899999999999</c:v>
                </c:pt>
                <c:pt idx="430">
                  <c:v>214.98500000000001</c:v>
                </c:pt>
                <c:pt idx="431">
                  <c:v>215.48500000000001</c:v>
                </c:pt>
                <c:pt idx="432">
                  <c:v>216</c:v>
                </c:pt>
                <c:pt idx="433">
                  <c:v>216.51599999999999</c:v>
                </c:pt>
                <c:pt idx="434">
                  <c:v>217.03200000000001</c:v>
                </c:pt>
                <c:pt idx="435">
                  <c:v>217.46899999999999</c:v>
                </c:pt>
                <c:pt idx="436">
                  <c:v>217.98500000000001</c:v>
                </c:pt>
                <c:pt idx="437">
                  <c:v>218.5</c:v>
                </c:pt>
                <c:pt idx="438">
                  <c:v>219.01599999999999</c:v>
                </c:pt>
                <c:pt idx="439">
                  <c:v>219.53200000000001</c:v>
                </c:pt>
                <c:pt idx="440">
                  <c:v>219.95400000000001</c:v>
                </c:pt>
                <c:pt idx="441">
                  <c:v>220.46899999999999</c:v>
                </c:pt>
                <c:pt idx="442">
                  <c:v>220.98500000000001</c:v>
                </c:pt>
                <c:pt idx="443">
                  <c:v>221.5</c:v>
                </c:pt>
                <c:pt idx="444">
                  <c:v>222.01599999999999</c:v>
                </c:pt>
                <c:pt idx="445">
                  <c:v>222.53200000000001</c:v>
                </c:pt>
                <c:pt idx="446">
                  <c:v>222.95400000000001</c:v>
                </c:pt>
                <c:pt idx="447">
                  <c:v>223.46899999999999</c:v>
                </c:pt>
                <c:pt idx="448">
                  <c:v>223.98500000000001</c:v>
                </c:pt>
                <c:pt idx="449">
                  <c:v>224.5</c:v>
                </c:pt>
                <c:pt idx="450">
                  <c:v>225.01599999999999</c:v>
                </c:pt>
                <c:pt idx="451">
                  <c:v>225.53200000000001</c:v>
                </c:pt>
                <c:pt idx="452">
                  <c:v>225.96899999999999</c:v>
                </c:pt>
                <c:pt idx="453">
                  <c:v>226.48500000000001</c:v>
                </c:pt>
                <c:pt idx="454">
                  <c:v>227</c:v>
                </c:pt>
                <c:pt idx="455">
                  <c:v>227.51599999999999</c:v>
                </c:pt>
                <c:pt idx="456">
                  <c:v>228.03200000000001</c:v>
                </c:pt>
                <c:pt idx="457">
                  <c:v>228.45400000000001</c:v>
                </c:pt>
                <c:pt idx="458">
                  <c:v>228.96899999999999</c:v>
                </c:pt>
                <c:pt idx="459">
                  <c:v>229.48500000000001</c:v>
                </c:pt>
                <c:pt idx="460">
                  <c:v>230</c:v>
                </c:pt>
                <c:pt idx="461">
                  <c:v>230.51599999999999</c:v>
                </c:pt>
                <c:pt idx="462">
                  <c:v>231.03200000000001</c:v>
                </c:pt>
                <c:pt idx="463">
                  <c:v>231.45400000000001</c:v>
                </c:pt>
                <c:pt idx="464">
                  <c:v>231.96899999999999</c:v>
                </c:pt>
                <c:pt idx="465">
                  <c:v>232.48500000000001</c:v>
                </c:pt>
                <c:pt idx="466">
                  <c:v>233</c:v>
                </c:pt>
                <c:pt idx="467">
                  <c:v>233.51599999999999</c:v>
                </c:pt>
                <c:pt idx="468">
                  <c:v>234.03200000000001</c:v>
                </c:pt>
                <c:pt idx="469">
                  <c:v>234.46899999999999</c:v>
                </c:pt>
                <c:pt idx="470">
                  <c:v>234.98500000000001</c:v>
                </c:pt>
                <c:pt idx="471">
                  <c:v>235.48500000000001</c:v>
                </c:pt>
                <c:pt idx="472">
                  <c:v>236</c:v>
                </c:pt>
                <c:pt idx="473">
                  <c:v>236.51599999999999</c:v>
                </c:pt>
                <c:pt idx="474">
                  <c:v>237.03200000000001</c:v>
                </c:pt>
                <c:pt idx="475">
                  <c:v>237.46899999999999</c:v>
                </c:pt>
                <c:pt idx="476">
                  <c:v>237.98500000000001</c:v>
                </c:pt>
                <c:pt idx="477">
                  <c:v>238.5</c:v>
                </c:pt>
                <c:pt idx="478">
                  <c:v>239.01599999999999</c:v>
                </c:pt>
                <c:pt idx="479">
                  <c:v>239.53200000000001</c:v>
                </c:pt>
                <c:pt idx="480">
                  <c:v>239.95400000000001</c:v>
                </c:pt>
                <c:pt idx="481">
                  <c:v>240.46899999999999</c:v>
                </c:pt>
                <c:pt idx="482">
                  <c:v>240.98500000000001</c:v>
                </c:pt>
                <c:pt idx="483">
                  <c:v>241.5</c:v>
                </c:pt>
                <c:pt idx="484">
                  <c:v>242.01599999999999</c:v>
                </c:pt>
                <c:pt idx="485">
                  <c:v>242.53200000000001</c:v>
                </c:pt>
                <c:pt idx="486">
                  <c:v>242.95400000000001</c:v>
                </c:pt>
                <c:pt idx="487">
                  <c:v>243.46899999999999</c:v>
                </c:pt>
                <c:pt idx="488">
                  <c:v>243.98500000000001</c:v>
                </c:pt>
                <c:pt idx="489">
                  <c:v>244.5</c:v>
                </c:pt>
                <c:pt idx="490">
                  <c:v>245.01599999999999</c:v>
                </c:pt>
                <c:pt idx="491">
                  <c:v>245.53200000000001</c:v>
                </c:pt>
                <c:pt idx="492">
                  <c:v>245.96899999999999</c:v>
                </c:pt>
                <c:pt idx="493">
                  <c:v>246.48500000000001</c:v>
                </c:pt>
                <c:pt idx="494">
                  <c:v>247</c:v>
                </c:pt>
                <c:pt idx="495">
                  <c:v>247.51599999999999</c:v>
                </c:pt>
                <c:pt idx="496">
                  <c:v>248.03200000000001</c:v>
                </c:pt>
                <c:pt idx="497">
                  <c:v>248.53200000000001</c:v>
                </c:pt>
                <c:pt idx="498">
                  <c:v>248.96899999999999</c:v>
                </c:pt>
                <c:pt idx="499">
                  <c:v>249.48500000000001</c:v>
                </c:pt>
                <c:pt idx="500">
                  <c:v>250</c:v>
                </c:pt>
                <c:pt idx="501">
                  <c:v>250.51599999999999</c:v>
                </c:pt>
                <c:pt idx="502">
                  <c:v>251.03200000000001</c:v>
                </c:pt>
                <c:pt idx="503">
                  <c:v>251.45400000000001</c:v>
                </c:pt>
                <c:pt idx="504">
                  <c:v>251.96899999999999</c:v>
                </c:pt>
                <c:pt idx="505">
                  <c:v>252.48500000000001</c:v>
                </c:pt>
                <c:pt idx="506">
                  <c:v>253</c:v>
                </c:pt>
                <c:pt idx="507">
                  <c:v>253.51599999999999</c:v>
                </c:pt>
                <c:pt idx="508">
                  <c:v>254.03200000000001</c:v>
                </c:pt>
                <c:pt idx="509">
                  <c:v>254.46899999999999</c:v>
                </c:pt>
                <c:pt idx="510">
                  <c:v>254.96899999999999</c:v>
                </c:pt>
                <c:pt idx="511">
                  <c:v>255.5</c:v>
                </c:pt>
                <c:pt idx="512">
                  <c:v>256</c:v>
                </c:pt>
                <c:pt idx="513">
                  <c:v>256.51600000000002</c:v>
                </c:pt>
                <c:pt idx="514">
                  <c:v>257.03199999999998</c:v>
                </c:pt>
                <c:pt idx="515">
                  <c:v>257.46899999999999</c:v>
                </c:pt>
                <c:pt idx="516">
                  <c:v>257.98500000000001</c:v>
                </c:pt>
                <c:pt idx="517">
                  <c:v>258.5</c:v>
                </c:pt>
                <c:pt idx="518">
                  <c:v>259.01600000000002</c:v>
                </c:pt>
                <c:pt idx="519">
                  <c:v>259.53199999999998</c:v>
                </c:pt>
                <c:pt idx="520">
                  <c:v>259.95400000000001</c:v>
                </c:pt>
                <c:pt idx="521">
                  <c:v>260.46899999999999</c:v>
                </c:pt>
                <c:pt idx="522">
                  <c:v>260.98500000000001</c:v>
                </c:pt>
                <c:pt idx="523">
                  <c:v>261.5</c:v>
                </c:pt>
                <c:pt idx="524">
                  <c:v>262.01600000000002</c:v>
                </c:pt>
                <c:pt idx="525">
                  <c:v>262.53199999999998</c:v>
                </c:pt>
                <c:pt idx="526">
                  <c:v>262.95400000000001</c:v>
                </c:pt>
                <c:pt idx="527">
                  <c:v>263.46899999999999</c:v>
                </c:pt>
                <c:pt idx="528">
                  <c:v>263.98500000000001</c:v>
                </c:pt>
                <c:pt idx="529">
                  <c:v>264.5</c:v>
                </c:pt>
                <c:pt idx="530">
                  <c:v>265.01600000000002</c:v>
                </c:pt>
                <c:pt idx="531">
                  <c:v>265.53199999999998</c:v>
                </c:pt>
                <c:pt idx="532">
                  <c:v>265.96899999999999</c:v>
                </c:pt>
                <c:pt idx="533">
                  <c:v>266.48500000000001</c:v>
                </c:pt>
                <c:pt idx="534">
                  <c:v>267</c:v>
                </c:pt>
                <c:pt idx="535">
                  <c:v>267.51600000000002</c:v>
                </c:pt>
                <c:pt idx="536">
                  <c:v>268.03199999999998</c:v>
                </c:pt>
                <c:pt idx="537">
                  <c:v>268.53199999999998</c:v>
                </c:pt>
                <c:pt idx="538">
                  <c:v>268.96899999999999</c:v>
                </c:pt>
                <c:pt idx="539">
                  <c:v>269.48500000000001</c:v>
                </c:pt>
                <c:pt idx="540">
                  <c:v>270</c:v>
                </c:pt>
                <c:pt idx="541">
                  <c:v>270.51600000000002</c:v>
                </c:pt>
                <c:pt idx="542">
                  <c:v>271.03199999999998</c:v>
                </c:pt>
                <c:pt idx="543">
                  <c:v>271.45400000000001</c:v>
                </c:pt>
                <c:pt idx="544">
                  <c:v>271.96899999999999</c:v>
                </c:pt>
                <c:pt idx="545">
                  <c:v>272.48500000000001</c:v>
                </c:pt>
                <c:pt idx="546">
                  <c:v>273</c:v>
                </c:pt>
                <c:pt idx="547">
                  <c:v>273.51600000000002</c:v>
                </c:pt>
                <c:pt idx="548">
                  <c:v>274.03199999999998</c:v>
                </c:pt>
                <c:pt idx="549">
                  <c:v>274.46899999999999</c:v>
                </c:pt>
                <c:pt idx="550">
                  <c:v>274.98500000000001</c:v>
                </c:pt>
                <c:pt idx="551">
                  <c:v>275.48500000000001</c:v>
                </c:pt>
                <c:pt idx="552">
                  <c:v>276</c:v>
                </c:pt>
                <c:pt idx="553">
                  <c:v>276.51600000000002</c:v>
                </c:pt>
                <c:pt idx="554">
                  <c:v>277.03199999999998</c:v>
                </c:pt>
                <c:pt idx="555">
                  <c:v>277.46899999999999</c:v>
                </c:pt>
                <c:pt idx="556">
                  <c:v>277.98500000000001</c:v>
                </c:pt>
                <c:pt idx="557">
                  <c:v>278.5</c:v>
                </c:pt>
                <c:pt idx="558">
                  <c:v>279.01600000000002</c:v>
                </c:pt>
                <c:pt idx="559">
                  <c:v>279.53199999999998</c:v>
                </c:pt>
                <c:pt idx="560">
                  <c:v>279.95400000000001</c:v>
                </c:pt>
                <c:pt idx="561">
                  <c:v>280.46899999999999</c:v>
                </c:pt>
                <c:pt idx="562">
                  <c:v>280.98500000000001</c:v>
                </c:pt>
                <c:pt idx="563">
                  <c:v>281.5</c:v>
                </c:pt>
                <c:pt idx="564">
                  <c:v>282.01600000000002</c:v>
                </c:pt>
                <c:pt idx="565">
                  <c:v>282.53199999999998</c:v>
                </c:pt>
                <c:pt idx="566">
                  <c:v>282.95400000000001</c:v>
                </c:pt>
                <c:pt idx="567">
                  <c:v>283.46899999999999</c:v>
                </c:pt>
                <c:pt idx="568">
                  <c:v>283.98500000000001</c:v>
                </c:pt>
                <c:pt idx="569">
                  <c:v>284.5</c:v>
                </c:pt>
                <c:pt idx="570">
                  <c:v>285.01600000000002</c:v>
                </c:pt>
                <c:pt idx="571">
                  <c:v>285.53199999999998</c:v>
                </c:pt>
                <c:pt idx="572">
                  <c:v>285.96899999999999</c:v>
                </c:pt>
                <c:pt idx="573">
                  <c:v>286.48500000000001</c:v>
                </c:pt>
                <c:pt idx="574">
                  <c:v>287</c:v>
                </c:pt>
                <c:pt idx="575">
                  <c:v>287.51600000000002</c:v>
                </c:pt>
                <c:pt idx="576">
                  <c:v>288.03199999999998</c:v>
                </c:pt>
                <c:pt idx="577">
                  <c:v>288.45400000000001</c:v>
                </c:pt>
              </c:numCache>
            </c:numRef>
          </c:xVal>
          <c:yVal>
            <c:numRef>
              <c:f>Sheet1!$C$2:$C$579</c:f>
              <c:numCache>
                <c:formatCode>General</c:formatCode>
                <c:ptCount val="578"/>
                <c:pt idx="0">
                  <c:v>1</c:v>
                </c:pt>
                <c:pt idx="1">
                  <c:v>1</c:v>
                </c:pt>
                <c:pt idx="2">
                  <c:v>0.94444489814807264</c:v>
                </c:pt>
                <c:pt idx="3">
                  <c:v>0.94444489814807264</c:v>
                </c:pt>
                <c:pt idx="4">
                  <c:v>0.88888843518526095</c:v>
                </c:pt>
                <c:pt idx="5">
                  <c:v>0.80555578240736969</c:v>
                </c:pt>
                <c:pt idx="6">
                  <c:v>0.7777782314814059</c:v>
                </c:pt>
                <c:pt idx="7">
                  <c:v>0.74999931944455789</c:v>
                </c:pt>
                <c:pt idx="8">
                  <c:v>0.72222176851859421</c:v>
                </c:pt>
                <c:pt idx="9">
                  <c:v>0.66666666666666674</c:v>
                </c:pt>
                <c:pt idx="10">
                  <c:v>0.66666666666666674</c:v>
                </c:pt>
                <c:pt idx="11">
                  <c:v>0.63888911574070295</c:v>
                </c:pt>
                <c:pt idx="12">
                  <c:v>0.61111156481473927</c:v>
                </c:pt>
                <c:pt idx="13">
                  <c:v>0.58333265277789126</c:v>
                </c:pt>
                <c:pt idx="14">
                  <c:v>0.52777755092596379</c:v>
                </c:pt>
                <c:pt idx="15">
                  <c:v>0.52777755092596379</c:v>
                </c:pt>
                <c:pt idx="16">
                  <c:v>0.5</c:v>
                </c:pt>
                <c:pt idx="17">
                  <c:v>0.5</c:v>
                </c:pt>
                <c:pt idx="18">
                  <c:v>0.44444489814807259</c:v>
                </c:pt>
                <c:pt idx="19">
                  <c:v>0.44444489814807259</c:v>
                </c:pt>
                <c:pt idx="20">
                  <c:v>0.44444489814807259</c:v>
                </c:pt>
                <c:pt idx="21">
                  <c:v>0.41666598611122457</c:v>
                </c:pt>
                <c:pt idx="22">
                  <c:v>0.41666598611122457</c:v>
                </c:pt>
                <c:pt idx="23">
                  <c:v>0.38888843518526084</c:v>
                </c:pt>
                <c:pt idx="24">
                  <c:v>0.38888843518526084</c:v>
                </c:pt>
                <c:pt idx="25">
                  <c:v>0.3611108842592971</c:v>
                </c:pt>
                <c:pt idx="26">
                  <c:v>0.3611108842592971</c:v>
                </c:pt>
                <c:pt idx="27">
                  <c:v>0.3611108842592971</c:v>
                </c:pt>
                <c:pt idx="28">
                  <c:v>0.3611108842592971</c:v>
                </c:pt>
                <c:pt idx="29">
                  <c:v>0.30555578240736964</c:v>
                </c:pt>
                <c:pt idx="30">
                  <c:v>0.30555578240736964</c:v>
                </c:pt>
                <c:pt idx="31">
                  <c:v>0.30555578240736964</c:v>
                </c:pt>
                <c:pt idx="32">
                  <c:v>0.30555578240736964</c:v>
                </c:pt>
                <c:pt idx="33">
                  <c:v>0.30555578240736964</c:v>
                </c:pt>
                <c:pt idx="34">
                  <c:v>0.2777782314814059</c:v>
                </c:pt>
                <c:pt idx="35">
                  <c:v>0.2777782314814059</c:v>
                </c:pt>
                <c:pt idx="36">
                  <c:v>0.2777782314814059</c:v>
                </c:pt>
                <c:pt idx="37">
                  <c:v>0.2777782314814059</c:v>
                </c:pt>
                <c:pt idx="38">
                  <c:v>0.2777782314814059</c:v>
                </c:pt>
                <c:pt idx="39">
                  <c:v>0.2777782314814059</c:v>
                </c:pt>
                <c:pt idx="40">
                  <c:v>0.2777782314814059</c:v>
                </c:pt>
                <c:pt idx="41">
                  <c:v>0.24999931944455789</c:v>
                </c:pt>
                <c:pt idx="42">
                  <c:v>0.22222176851859415</c:v>
                </c:pt>
                <c:pt idx="43">
                  <c:v>0.22222176851859415</c:v>
                </c:pt>
                <c:pt idx="44">
                  <c:v>0.22222176851859415</c:v>
                </c:pt>
                <c:pt idx="45">
                  <c:v>0.22222176851859415</c:v>
                </c:pt>
                <c:pt idx="46">
                  <c:v>0.22222176851859415</c:v>
                </c:pt>
                <c:pt idx="47">
                  <c:v>0.19444421759263042</c:v>
                </c:pt>
                <c:pt idx="48">
                  <c:v>0.16666666666666669</c:v>
                </c:pt>
                <c:pt idx="49">
                  <c:v>0.16666666666666669</c:v>
                </c:pt>
                <c:pt idx="50">
                  <c:v>0.16666666666666669</c:v>
                </c:pt>
                <c:pt idx="51">
                  <c:v>0.16666666666666669</c:v>
                </c:pt>
                <c:pt idx="52">
                  <c:v>0.16666666666666669</c:v>
                </c:pt>
                <c:pt idx="53">
                  <c:v>0.16666666666666669</c:v>
                </c:pt>
                <c:pt idx="54">
                  <c:v>0.16666666666666669</c:v>
                </c:pt>
                <c:pt idx="55">
                  <c:v>0.16666666666666669</c:v>
                </c:pt>
                <c:pt idx="56">
                  <c:v>0.16666666666666669</c:v>
                </c:pt>
                <c:pt idx="57">
                  <c:v>0.16666666666666669</c:v>
                </c:pt>
                <c:pt idx="58">
                  <c:v>0.13888911574070295</c:v>
                </c:pt>
                <c:pt idx="59">
                  <c:v>0.13888911574070295</c:v>
                </c:pt>
                <c:pt idx="60">
                  <c:v>0.13888911574070295</c:v>
                </c:pt>
                <c:pt idx="61">
                  <c:v>0.13888911574070295</c:v>
                </c:pt>
                <c:pt idx="62">
                  <c:v>0.13888911574070295</c:v>
                </c:pt>
                <c:pt idx="63">
                  <c:v>0.13888911574070295</c:v>
                </c:pt>
                <c:pt idx="64">
                  <c:v>0.13888911574070295</c:v>
                </c:pt>
                <c:pt idx="65">
                  <c:v>0.13888911574070295</c:v>
                </c:pt>
                <c:pt idx="66">
                  <c:v>0.13888911574070295</c:v>
                </c:pt>
                <c:pt idx="67">
                  <c:v>0.13888911574070295</c:v>
                </c:pt>
                <c:pt idx="68">
                  <c:v>0.13888911574070295</c:v>
                </c:pt>
                <c:pt idx="69">
                  <c:v>0.13888911574070295</c:v>
                </c:pt>
                <c:pt idx="70">
                  <c:v>0.11111115648147393</c:v>
                </c:pt>
                <c:pt idx="71">
                  <c:v>8.3333333333333343E-2</c:v>
                </c:pt>
                <c:pt idx="72">
                  <c:v>8.3333333333333343E-2</c:v>
                </c:pt>
                <c:pt idx="73">
                  <c:v>8.3333333333333343E-2</c:v>
                </c:pt>
                <c:pt idx="74">
                  <c:v>8.3333333333333343E-2</c:v>
                </c:pt>
                <c:pt idx="75">
                  <c:v>5.5555510185192745E-2</c:v>
                </c:pt>
                <c:pt idx="76">
                  <c:v>8.3333333333333343E-2</c:v>
                </c:pt>
                <c:pt idx="77">
                  <c:v>8.3333333333333343E-2</c:v>
                </c:pt>
                <c:pt idx="78">
                  <c:v>8.3333333333333343E-2</c:v>
                </c:pt>
                <c:pt idx="79">
                  <c:v>8.3333333333333343E-2</c:v>
                </c:pt>
                <c:pt idx="80">
                  <c:v>8.3333333333333343E-2</c:v>
                </c:pt>
                <c:pt idx="81">
                  <c:v>8.3333333333333343E-2</c:v>
                </c:pt>
                <c:pt idx="82">
                  <c:v>8.3333333333333343E-2</c:v>
                </c:pt>
                <c:pt idx="83">
                  <c:v>8.3333333333333343E-2</c:v>
                </c:pt>
                <c:pt idx="84">
                  <c:v>8.3333333333333343E-2</c:v>
                </c:pt>
                <c:pt idx="85">
                  <c:v>8.3333333333333343E-2</c:v>
                </c:pt>
                <c:pt idx="86">
                  <c:v>8.3333333333333343E-2</c:v>
                </c:pt>
                <c:pt idx="87">
                  <c:v>8.3333333333333343E-2</c:v>
                </c:pt>
                <c:pt idx="88">
                  <c:v>8.3333333333333343E-2</c:v>
                </c:pt>
                <c:pt idx="89">
                  <c:v>8.3333333333333343E-2</c:v>
                </c:pt>
                <c:pt idx="90">
                  <c:v>8.3333333333333343E-2</c:v>
                </c:pt>
                <c:pt idx="91">
                  <c:v>5.5555510185192745E-2</c:v>
                </c:pt>
                <c:pt idx="92">
                  <c:v>8.3333333333333343E-2</c:v>
                </c:pt>
                <c:pt idx="93">
                  <c:v>5.5555510185192745E-2</c:v>
                </c:pt>
                <c:pt idx="94">
                  <c:v>2.777782314814059E-2</c:v>
                </c:pt>
                <c:pt idx="95">
                  <c:v>2.777782314814059E-2</c:v>
                </c:pt>
                <c:pt idx="96">
                  <c:v>5.5555510185192745E-2</c:v>
                </c:pt>
                <c:pt idx="97">
                  <c:v>5.5555510185192745E-2</c:v>
                </c:pt>
                <c:pt idx="98">
                  <c:v>2.777782314814059E-2</c:v>
                </c:pt>
                <c:pt idx="99">
                  <c:v>2.777782314814059E-2</c:v>
                </c:pt>
                <c:pt idx="100">
                  <c:v>2.777782314814059E-2</c:v>
                </c:pt>
                <c:pt idx="101">
                  <c:v>2.777782314814059E-2</c:v>
                </c:pt>
                <c:pt idx="102">
                  <c:v>2.777782314814059E-2</c:v>
                </c:pt>
                <c:pt idx="103">
                  <c:v>2.777782314814059E-2</c:v>
                </c:pt>
                <c:pt idx="104">
                  <c:v>2.777782314814059E-2</c:v>
                </c:pt>
                <c:pt idx="105">
                  <c:v>2.777782314814059E-2</c:v>
                </c:pt>
                <c:pt idx="106">
                  <c:v>2.777782314814059E-2</c:v>
                </c:pt>
                <c:pt idx="107">
                  <c:v>2.777782314814059E-2</c:v>
                </c:pt>
                <c:pt idx="108">
                  <c:v>2.777782314814059E-2</c:v>
                </c:pt>
                <c:pt idx="109">
                  <c:v>2.777782314814059E-2</c:v>
                </c:pt>
                <c:pt idx="110">
                  <c:v>2.777782314814059E-2</c:v>
                </c:pt>
                <c:pt idx="111">
                  <c:v>2.777782314814059E-2</c:v>
                </c:pt>
                <c:pt idx="112">
                  <c:v>2.777782314814059E-2</c:v>
                </c:pt>
                <c:pt idx="113">
                  <c:v>2.777782314814059E-2</c:v>
                </c:pt>
                <c:pt idx="114">
                  <c:v>2.777782314814059E-2</c:v>
                </c:pt>
                <c:pt idx="115">
                  <c:v>2.777782314814059E-2</c:v>
                </c:pt>
                <c:pt idx="116">
                  <c:v>2.777782314814059E-2</c:v>
                </c:pt>
                <c:pt idx="117">
                  <c:v>2.777782314814059E-2</c:v>
                </c:pt>
                <c:pt idx="118">
                  <c:v>2.777782314814059E-2</c:v>
                </c:pt>
                <c:pt idx="119">
                  <c:v>2.777782314814059E-2</c:v>
                </c:pt>
                <c:pt idx="120">
                  <c:v>2.777782314814059E-2</c:v>
                </c:pt>
                <c:pt idx="121">
                  <c:v>2.777782314814059E-2</c:v>
                </c:pt>
                <c:pt idx="122">
                  <c:v>2.777782314814059E-2</c:v>
                </c:pt>
                <c:pt idx="123">
                  <c:v>2.777782314814059E-2</c:v>
                </c:pt>
                <c:pt idx="124">
                  <c:v>2.777782314814059E-2</c:v>
                </c:pt>
                <c:pt idx="125">
                  <c:v>2.777782314814059E-2</c:v>
                </c:pt>
                <c:pt idx="126">
                  <c:v>2.777782314814059E-2</c:v>
                </c:pt>
                <c:pt idx="127">
                  <c:v>2.777782314814059E-2</c:v>
                </c:pt>
                <c:pt idx="128">
                  <c:v>2.777782314814059E-2</c:v>
                </c:pt>
              </c:numCache>
            </c:numRef>
          </c:y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2-6669-4740-B378-A9DB83B488C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</c:strCache>
            </c:strRef>
          </c:tx>
          <c:spPr>
            <a:ln w="19050" cap="rnd">
              <a:solidFill>
                <a:schemeClr val="tx1"/>
              </a:solidFill>
              <a:prstDash val="lgDash"/>
              <a:round/>
            </a:ln>
            <a:effectLst/>
          </c:spPr>
          <c:marker>
            <c:symbol val="none"/>
          </c:marker>
          <c:xVal>
            <c:numRef>
              <c:f>Sheet1!$A$2:$A$579</c:f>
              <c:numCache>
                <c:formatCode>General</c:formatCode>
                <c:ptCount val="578"/>
                <c:pt idx="0">
                  <c:v>0</c:v>
                </c:pt>
                <c:pt idx="1">
                  <c:v>0.5</c:v>
                </c:pt>
                <c:pt idx="2">
                  <c:v>0.98499999999999999</c:v>
                </c:pt>
                <c:pt idx="3">
                  <c:v>1.5</c:v>
                </c:pt>
                <c:pt idx="4">
                  <c:v>2.016</c:v>
                </c:pt>
                <c:pt idx="5">
                  <c:v>2.532</c:v>
                </c:pt>
                <c:pt idx="6">
                  <c:v>2.9689999999999999</c:v>
                </c:pt>
                <c:pt idx="7">
                  <c:v>3.4689999999999999</c:v>
                </c:pt>
                <c:pt idx="8">
                  <c:v>3.9849999999999999</c:v>
                </c:pt>
                <c:pt idx="9">
                  <c:v>4.5</c:v>
                </c:pt>
                <c:pt idx="10">
                  <c:v>5.016</c:v>
                </c:pt>
                <c:pt idx="11">
                  <c:v>5.532</c:v>
                </c:pt>
                <c:pt idx="12">
                  <c:v>5.9690000000000003</c:v>
                </c:pt>
                <c:pt idx="13">
                  <c:v>6.4850000000000003</c:v>
                </c:pt>
                <c:pt idx="14">
                  <c:v>7</c:v>
                </c:pt>
                <c:pt idx="15">
                  <c:v>7.516</c:v>
                </c:pt>
                <c:pt idx="16">
                  <c:v>8.032</c:v>
                </c:pt>
                <c:pt idx="17">
                  <c:v>8.4540000000000006</c:v>
                </c:pt>
                <c:pt idx="18">
                  <c:v>8.9689999999999994</c:v>
                </c:pt>
                <c:pt idx="19">
                  <c:v>9.4849999999999994</c:v>
                </c:pt>
                <c:pt idx="20">
                  <c:v>10</c:v>
                </c:pt>
                <c:pt idx="21">
                  <c:v>10.516</c:v>
                </c:pt>
                <c:pt idx="22">
                  <c:v>11.032</c:v>
                </c:pt>
                <c:pt idx="23">
                  <c:v>11.454000000000001</c:v>
                </c:pt>
                <c:pt idx="24">
                  <c:v>11.968999999999999</c:v>
                </c:pt>
                <c:pt idx="25">
                  <c:v>12.484999999999999</c:v>
                </c:pt>
                <c:pt idx="26">
                  <c:v>13</c:v>
                </c:pt>
                <c:pt idx="27">
                  <c:v>13.516</c:v>
                </c:pt>
                <c:pt idx="28">
                  <c:v>14.032</c:v>
                </c:pt>
                <c:pt idx="29">
                  <c:v>14.468999999999999</c:v>
                </c:pt>
                <c:pt idx="30">
                  <c:v>14.984999999999999</c:v>
                </c:pt>
                <c:pt idx="31">
                  <c:v>15.5</c:v>
                </c:pt>
                <c:pt idx="32">
                  <c:v>16.015999999999998</c:v>
                </c:pt>
                <c:pt idx="33">
                  <c:v>16.532</c:v>
                </c:pt>
                <c:pt idx="34">
                  <c:v>17.032</c:v>
                </c:pt>
                <c:pt idx="35">
                  <c:v>17.469000000000001</c:v>
                </c:pt>
                <c:pt idx="36">
                  <c:v>17.984999999999999</c:v>
                </c:pt>
                <c:pt idx="37">
                  <c:v>18.5</c:v>
                </c:pt>
                <c:pt idx="38">
                  <c:v>19.015999999999998</c:v>
                </c:pt>
                <c:pt idx="39">
                  <c:v>19.532</c:v>
                </c:pt>
                <c:pt idx="40">
                  <c:v>19.954000000000001</c:v>
                </c:pt>
                <c:pt idx="41">
                  <c:v>20.469000000000001</c:v>
                </c:pt>
                <c:pt idx="42">
                  <c:v>20.984999999999999</c:v>
                </c:pt>
                <c:pt idx="43">
                  <c:v>21.5</c:v>
                </c:pt>
                <c:pt idx="44">
                  <c:v>22.015999999999998</c:v>
                </c:pt>
                <c:pt idx="45">
                  <c:v>22.532</c:v>
                </c:pt>
                <c:pt idx="46">
                  <c:v>22.969000000000001</c:v>
                </c:pt>
                <c:pt idx="47">
                  <c:v>23.484999999999999</c:v>
                </c:pt>
                <c:pt idx="48">
                  <c:v>23.984999999999999</c:v>
                </c:pt>
                <c:pt idx="49">
                  <c:v>24.5</c:v>
                </c:pt>
                <c:pt idx="50">
                  <c:v>25.015999999999998</c:v>
                </c:pt>
                <c:pt idx="51">
                  <c:v>25.532</c:v>
                </c:pt>
                <c:pt idx="52">
                  <c:v>25.969000000000001</c:v>
                </c:pt>
                <c:pt idx="53">
                  <c:v>26.484999999999999</c:v>
                </c:pt>
                <c:pt idx="54">
                  <c:v>27</c:v>
                </c:pt>
                <c:pt idx="55">
                  <c:v>27.515999999999998</c:v>
                </c:pt>
                <c:pt idx="56">
                  <c:v>28.032</c:v>
                </c:pt>
                <c:pt idx="57">
                  <c:v>28.454000000000001</c:v>
                </c:pt>
                <c:pt idx="58">
                  <c:v>28.969000000000001</c:v>
                </c:pt>
                <c:pt idx="59">
                  <c:v>29.484999999999999</c:v>
                </c:pt>
                <c:pt idx="60">
                  <c:v>30</c:v>
                </c:pt>
                <c:pt idx="61">
                  <c:v>30.515999999999998</c:v>
                </c:pt>
                <c:pt idx="62">
                  <c:v>31.032</c:v>
                </c:pt>
                <c:pt idx="63">
                  <c:v>31.454000000000001</c:v>
                </c:pt>
                <c:pt idx="64">
                  <c:v>31.969000000000001</c:v>
                </c:pt>
                <c:pt idx="65">
                  <c:v>32.484999999999999</c:v>
                </c:pt>
                <c:pt idx="66">
                  <c:v>33</c:v>
                </c:pt>
                <c:pt idx="67">
                  <c:v>33.515999999999998</c:v>
                </c:pt>
                <c:pt idx="68">
                  <c:v>34.031999999999996</c:v>
                </c:pt>
                <c:pt idx="69">
                  <c:v>34.469000000000001</c:v>
                </c:pt>
                <c:pt idx="70">
                  <c:v>34.984999999999999</c:v>
                </c:pt>
                <c:pt idx="71">
                  <c:v>35.5</c:v>
                </c:pt>
                <c:pt idx="72">
                  <c:v>36.015999999999998</c:v>
                </c:pt>
                <c:pt idx="73">
                  <c:v>36.515999999999998</c:v>
                </c:pt>
                <c:pt idx="74">
                  <c:v>37.031999999999996</c:v>
                </c:pt>
                <c:pt idx="75">
                  <c:v>37.469000000000001</c:v>
                </c:pt>
                <c:pt idx="76">
                  <c:v>37.984999999999999</c:v>
                </c:pt>
                <c:pt idx="77">
                  <c:v>38.5</c:v>
                </c:pt>
                <c:pt idx="78">
                  <c:v>39.015999999999998</c:v>
                </c:pt>
                <c:pt idx="79">
                  <c:v>39.531999999999996</c:v>
                </c:pt>
                <c:pt idx="80">
                  <c:v>39.954000000000001</c:v>
                </c:pt>
                <c:pt idx="81">
                  <c:v>40.469000000000001</c:v>
                </c:pt>
                <c:pt idx="82">
                  <c:v>40.984999999999999</c:v>
                </c:pt>
                <c:pt idx="83">
                  <c:v>41.5</c:v>
                </c:pt>
                <c:pt idx="84">
                  <c:v>42.015999999999998</c:v>
                </c:pt>
                <c:pt idx="85">
                  <c:v>42.531999999999996</c:v>
                </c:pt>
                <c:pt idx="86">
                  <c:v>42.954000000000001</c:v>
                </c:pt>
                <c:pt idx="87">
                  <c:v>43.469000000000001</c:v>
                </c:pt>
                <c:pt idx="88">
                  <c:v>43.984999999999999</c:v>
                </c:pt>
                <c:pt idx="89">
                  <c:v>44.5</c:v>
                </c:pt>
                <c:pt idx="90">
                  <c:v>45.015999999999998</c:v>
                </c:pt>
                <c:pt idx="91">
                  <c:v>45.531999999999996</c:v>
                </c:pt>
                <c:pt idx="92">
                  <c:v>45.969000000000001</c:v>
                </c:pt>
                <c:pt idx="93">
                  <c:v>46.484999999999999</c:v>
                </c:pt>
                <c:pt idx="94">
                  <c:v>47</c:v>
                </c:pt>
                <c:pt idx="95">
                  <c:v>47.515999999999998</c:v>
                </c:pt>
                <c:pt idx="96">
                  <c:v>48.031999999999996</c:v>
                </c:pt>
                <c:pt idx="97">
                  <c:v>48.454000000000001</c:v>
                </c:pt>
                <c:pt idx="98">
                  <c:v>48.969000000000001</c:v>
                </c:pt>
                <c:pt idx="99">
                  <c:v>49.484999999999999</c:v>
                </c:pt>
                <c:pt idx="100">
                  <c:v>50</c:v>
                </c:pt>
                <c:pt idx="101">
                  <c:v>50.515999999999998</c:v>
                </c:pt>
                <c:pt idx="102">
                  <c:v>51.031999999999996</c:v>
                </c:pt>
                <c:pt idx="103">
                  <c:v>51.454000000000001</c:v>
                </c:pt>
                <c:pt idx="104">
                  <c:v>51.969000000000001</c:v>
                </c:pt>
                <c:pt idx="105">
                  <c:v>52.484999999999999</c:v>
                </c:pt>
                <c:pt idx="106">
                  <c:v>53</c:v>
                </c:pt>
                <c:pt idx="107">
                  <c:v>53.515999999999998</c:v>
                </c:pt>
                <c:pt idx="108">
                  <c:v>54.031999999999996</c:v>
                </c:pt>
                <c:pt idx="109">
                  <c:v>54.469000000000001</c:v>
                </c:pt>
                <c:pt idx="110">
                  <c:v>54.984999999999999</c:v>
                </c:pt>
                <c:pt idx="111">
                  <c:v>55.5</c:v>
                </c:pt>
                <c:pt idx="112">
                  <c:v>56.015999999999998</c:v>
                </c:pt>
                <c:pt idx="113">
                  <c:v>56.515999999999998</c:v>
                </c:pt>
                <c:pt idx="114">
                  <c:v>57.031999999999996</c:v>
                </c:pt>
                <c:pt idx="115">
                  <c:v>57.469000000000001</c:v>
                </c:pt>
                <c:pt idx="116">
                  <c:v>57.984999999999999</c:v>
                </c:pt>
                <c:pt idx="117">
                  <c:v>58.5</c:v>
                </c:pt>
                <c:pt idx="118">
                  <c:v>59.015999999999998</c:v>
                </c:pt>
                <c:pt idx="119">
                  <c:v>59.531999999999996</c:v>
                </c:pt>
                <c:pt idx="120">
                  <c:v>59.954000000000001</c:v>
                </c:pt>
                <c:pt idx="121">
                  <c:v>60.469000000000001</c:v>
                </c:pt>
                <c:pt idx="122">
                  <c:v>60.984999999999999</c:v>
                </c:pt>
                <c:pt idx="123">
                  <c:v>61.5</c:v>
                </c:pt>
                <c:pt idx="124">
                  <c:v>62.015999999999998</c:v>
                </c:pt>
                <c:pt idx="125">
                  <c:v>62.531999999999996</c:v>
                </c:pt>
                <c:pt idx="126">
                  <c:v>62.969000000000001</c:v>
                </c:pt>
                <c:pt idx="127">
                  <c:v>63.469000000000001</c:v>
                </c:pt>
                <c:pt idx="128">
                  <c:v>63.984999999999999</c:v>
                </c:pt>
                <c:pt idx="129">
                  <c:v>64.5</c:v>
                </c:pt>
                <c:pt idx="130">
                  <c:v>65.016000000000005</c:v>
                </c:pt>
                <c:pt idx="131">
                  <c:v>65.531999999999996</c:v>
                </c:pt>
                <c:pt idx="132">
                  <c:v>65.968999999999994</c:v>
                </c:pt>
                <c:pt idx="133">
                  <c:v>66.484999999999999</c:v>
                </c:pt>
                <c:pt idx="134">
                  <c:v>67</c:v>
                </c:pt>
                <c:pt idx="135">
                  <c:v>67.516000000000005</c:v>
                </c:pt>
                <c:pt idx="136">
                  <c:v>68.031999999999996</c:v>
                </c:pt>
                <c:pt idx="137">
                  <c:v>68.453999999999994</c:v>
                </c:pt>
                <c:pt idx="138">
                  <c:v>68.968999999999994</c:v>
                </c:pt>
                <c:pt idx="139">
                  <c:v>69.484999999999999</c:v>
                </c:pt>
                <c:pt idx="140">
                  <c:v>70</c:v>
                </c:pt>
                <c:pt idx="141">
                  <c:v>70.516000000000005</c:v>
                </c:pt>
                <c:pt idx="142">
                  <c:v>71.031999999999996</c:v>
                </c:pt>
                <c:pt idx="143">
                  <c:v>71.453999999999994</c:v>
                </c:pt>
                <c:pt idx="144">
                  <c:v>71.968999999999994</c:v>
                </c:pt>
                <c:pt idx="145">
                  <c:v>72.484999999999999</c:v>
                </c:pt>
                <c:pt idx="146">
                  <c:v>73</c:v>
                </c:pt>
                <c:pt idx="147">
                  <c:v>73.516000000000005</c:v>
                </c:pt>
                <c:pt idx="148">
                  <c:v>74.031999999999996</c:v>
                </c:pt>
                <c:pt idx="149">
                  <c:v>74.468999999999994</c:v>
                </c:pt>
                <c:pt idx="150">
                  <c:v>74.984999999999999</c:v>
                </c:pt>
                <c:pt idx="151">
                  <c:v>75.5</c:v>
                </c:pt>
                <c:pt idx="152">
                  <c:v>76</c:v>
                </c:pt>
                <c:pt idx="153">
                  <c:v>76.531999999999996</c:v>
                </c:pt>
                <c:pt idx="154">
                  <c:v>77.031999999999996</c:v>
                </c:pt>
                <c:pt idx="155">
                  <c:v>77.468999999999994</c:v>
                </c:pt>
                <c:pt idx="156">
                  <c:v>77.984999999999999</c:v>
                </c:pt>
                <c:pt idx="157">
                  <c:v>78.5</c:v>
                </c:pt>
                <c:pt idx="158">
                  <c:v>79.016000000000005</c:v>
                </c:pt>
                <c:pt idx="159">
                  <c:v>79.531999999999996</c:v>
                </c:pt>
                <c:pt idx="160">
                  <c:v>79.953999999999994</c:v>
                </c:pt>
                <c:pt idx="161">
                  <c:v>80.468999999999994</c:v>
                </c:pt>
                <c:pt idx="162">
                  <c:v>80.984999999999999</c:v>
                </c:pt>
                <c:pt idx="163">
                  <c:v>81.5</c:v>
                </c:pt>
                <c:pt idx="164">
                  <c:v>82.016000000000005</c:v>
                </c:pt>
                <c:pt idx="165">
                  <c:v>82.531999999999996</c:v>
                </c:pt>
                <c:pt idx="166">
                  <c:v>82.968999999999994</c:v>
                </c:pt>
                <c:pt idx="167">
                  <c:v>83.468999999999994</c:v>
                </c:pt>
                <c:pt idx="168">
                  <c:v>83.984999999999999</c:v>
                </c:pt>
                <c:pt idx="169">
                  <c:v>84.5</c:v>
                </c:pt>
                <c:pt idx="170">
                  <c:v>85.016000000000005</c:v>
                </c:pt>
                <c:pt idx="171">
                  <c:v>85.531999999999996</c:v>
                </c:pt>
                <c:pt idx="172">
                  <c:v>85.968999999999994</c:v>
                </c:pt>
                <c:pt idx="173">
                  <c:v>86.484999999999999</c:v>
                </c:pt>
                <c:pt idx="174">
                  <c:v>87</c:v>
                </c:pt>
                <c:pt idx="175">
                  <c:v>87.516000000000005</c:v>
                </c:pt>
                <c:pt idx="176">
                  <c:v>88.031999999999996</c:v>
                </c:pt>
                <c:pt idx="177">
                  <c:v>88.453999999999994</c:v>
                </c:pt>
                <c:pt idx="178">
                  <c:v>88.968999999999994</c:v>
                </c:pt>
                <c:pt idx="179">
                  <c:v>89.484999999999999</c:v>
                </c:pt>
                <c:pt idx="180">
                  <c:v>90</c:v>
                </c:pt>
                <c:pt idx="181">
                  <c:v>90.516000000000005</c:v>
                </c:pt>
                <c:pt idx="182">
                  <c:v>91.031999999999996</c:v>
                </c:pt>
                <c:pt idx="183">
                  <c:v>91.453999999999994</c:v>
                </c:pt>
                <c:pt idx="184">
                  <c:v>91.968999999999994</c:v>
                </c:pt>
                <c:pt idx="185">
                  <c:v>92.484999999999999</c:v>
                </c:pt>
                <c:pt idx="186">
                  <c:v>93</c:v>
                </c:pt>
                <c:pt idx="187">
                  <c:v>93.516000000000005</c:v>
                </c:pt>
                <c:pt idx="188">
                  <c:v>94.031999999999996</c:v>
                </c:pt>
                <c:pt idx="189">
                  <c:v>94.468999999999994</c:v>
                </c:pt>
                <c:pt idx="190">
                  <c:v>94.984999999999999</c:v>
                </c:pt>
                <c:pt idx="191">
                  <c:v>95.5</c:v>
                </c:pt>
                <c:pt idx="192">
                  <c:v>96.016000000000005</c:v>
                </c:pt>
                <c:pt idx="193">
                  <c:v>96.516000000000005</c:v>
                </c:pt>
                <c:pt idx="194">
                  <c:v>97.031999999999996</c:v>
                </c:pt>
                <c:pt idx="195">
                  <c:v>97.468999999999994</c:v>
                </c:pt>
                <c:pt idx="196">
                  <c:v>97.984999999999999</c:v>
                </c:pt>
                <c:pt idx="197">
                  <c:v>98.5</c:v>
                </c:pt>
                <c:pt idx="198">
                  <c:v>99.016000000000005</c:v>
                </c:pt>
                <c:pt idx="199">
                  <c:v>99.531999999999996</c:v>
                </c:pt>
                <c:pt idx="200">
                  <c:v>99.953999999999994</c:v>
                </c:pt>
                <c:pt idx="201">
                  <c:v>100.46899999999999</c:v>
                </c:pt>
                <c:pt idx="202">
                  <c:v>100.985</c:v>
                </c:pt>
                <c:pt idx="203">
                  <c:v>101.5</c:v>
                </c:pt>
                <c:pt idx="204">
                  <c:v>102.01600000000001</c:v>
                </c:pt>
                <c:pt idx="205">
                  <c:v>102.532</c:v>
                </c:pt>
                <c:pt idx="206">
                  <c:v>102.95399999999999</c:v>
                </c:pt>
                <c:pt idx="207">
                  <c:v>103.46899999999999</c:v>
                </c:pt>
                <c:pt idx="208">
                  <c:v>103.985</c:v>
                </c:pt>
                <c:pt idx="209">
                  <c:v>104.5</c:v>
                </c:pt>
                <c:pt idx="210">
                  <c:v>105.01600000000001</c:v>
                </c:pt>
                <c:pt idx="211">
                  <c:v>105.532</c:v>
                </c:pt>
                <c:pt idx="212">
                  <c:v>105.96899999999999</c:v>
                </c:pt>
                <c:pt idx="213">
                  <c:v>106.485</c:v>
                </c:pt>
                <c:pt idx="214">
                  <c:v>107</c:v>
                </c:pt>
                <c:pt idx="215">
                  <c:v>107.51600000000001</c:v>
                </c:pt>
                <c:pt idx="216">
                  <c:v>108.032</c:v>
                </c:pt>
                <c:pt idx="217">
                  <c:v>108.45399999999999</c:v>
                </c:pt>
                <c:pt idx="218">
                  <c:v>108.96899999999999</c:v>
                </c:pt>
                <c:pt idx="219">
                  <c:v>109.485</c:v>
                </c:pt>
                <c:pt idx="220">
                  <c:v>110</c:v>
                </c:pt>
                <c:pt idx="221">
                  <c:v>110.51600000000001</c:v>
                </c:pt>
                <c:pt idx="222">
                  <c:v>111.032</c:v>
                </c:pt>
                <c:pt idx="223">
                  <c:v>111.45399999999999</c:v>
                </c:pt>
                <c:pt idx="224">
                  <c:v>111.96899999999999</c:v>
                </c:pt>
                <c:pt idx="225">
                  <c:v>112.485</c:v>
                </c:pt>
                <c:pt idx="226">
                  <c:v>113</c:v>
                </c:pt>
                <c:pt idx="227">
                  <c:v>113.51600000000001</c:v>
                </c:pt>
                <c:pt idx="228">
                  <c:v>114.032</c:v>
                </c:pt>
                <c:pt idx="229">
                  <c:v>114.46899999999999</c:v>
                </c:pt>
                <c:pt idx="230">
                  <c:v>114.985</c:v>
                </c:pt>
                <c:pt idx="231">
                  <c:v>115.5</c:v>
                </c:pt>
                <c:pt idx="232">
                  <c:v>116.01600000000001</c:v>
                </c:pt>
                <c:pt idx="233">
                  <c:v>116.51600000000001</c:v>
                </c:pt>
                <c:pt idx="234">
                  <c:v>117.032</c:v>
                </c:pt>
                <c:pt idx="235">
                  <c:v>117.46899999999999</c:v>
                </c:pt>
                <c:pt idx="236">
                  <c:v>117.985</c:v>
                </c:pt>
                <c:pt idx="237">
                  <c:v>118.5</c:v>
                </c:pt>
                <c:pt idx="238">
                  <c:v>119.01600000000001</c:v>
                </c:pt>
                <c:pt idx="239">
                  <c:v>119.532</c:v>
                </c:pt>
                <c:pt idx="240">
                  <c:v>119.95399999999999</c:v>
                </c:pt>
                <c:pt idx="241">
                  <c:v>120.46899999999999</c:v>
                </c:pt>
                <c:pt idx="242">
                  <c:v>120.985</c:v>
                </c:pt>
                <c:pt idx="243">
                  <c:v>121.5</c:v>
                </c:pt>
                <c:pt idx="244">
                  <c:v>122.01600000000001</c:v>
                </c:pt>
                <c:pt idx="245">
                  <c:v>122.532</c:v>
                </c:pt>
                <c:pt idx="246">
                  <c:v>122.96899999999999</c:v>
                </c:pt>
                <c:pt idx="247">
                  <c:v>123.46899999999999</c:v>
                </c:pt>
                <c:pt idx="248">
                  <c:v>123.985</c:v>
                </c:pt>
                <c:pt idx="249">
                  <c:v>124.5</c:v>
                </c:pt>
                <c:pt idx="250">
                  <c:v>125.01600000000001</c:v>
                </c:pt>
                <c:pt idx="251">
                  <c:v>125.532</c:v>
                </c:pt>
                <c:pt idx="252">
                  <c:v>125.96899999999999</c:v>
                </c:pt>
                <c:pt idx="253">
                  <c:v>126.485</c:v>
                </c:pt>
                <c:pt idx="254">
                  <c:v>127</c:v>
                </c:pt>
                <c:pt idx="255">
                  <c:v>127.51600000000001</c:v>
                </c:pt>
                <c:pt idx="256">
                  <c:v>128.03200000000001</c:v>
                </c:pt>
                <c:pt idx="257">
                  <c:v>128.45400000000001</c:v>
                </c:pt>
                <c:pt idx="258">
                  <c:v>128.96899999999999</c:v>
                </c:pt>
                <c:pt idx="259">
                  <c:v>129.48500000000001</c:v>
                </c:pt>
                <c:pt idx="260">
                  <c:v>130</c:v>
                </c:pt>
                <c:pt idx="261">
                  <c:v>130.51599999999999</c:v>
                </c:pt>
                <c:pt idx="262">
                  <c:v>131.03200000000001</c:v>
                </c:pt>
                <c:pt idx="263">
                  <c:v>131.45400000000001</c:v>
                </c:pt>
                <c:pt idx="264">
                  <c:v>131.96899999999999</c:v>
                </c:pt>
                <c:pt idx="265">
                  <c:v>132.48500000000001</c:v>
                </c:pt>
                <c:pt idx="266">
                  <c:v>133</c:v>
                </c:pt>
                <c:pt idx="267">
                  <c:v>133.51599999999999</c:v>
                </c:pt>
                <c:pt idx="268">
                  <c:v>134.03200000000001</c:v>
                </c:pt>
                <c:pt idx="269">
                  <c:v>134.46899999999999</c:v>
                </c:pt>
                <c:pt idx="270">
                  <c:v>134.98500000000001</c:v>
                </c:pt>
                <c:pt idx="271">
                  <c:v>135.5</c:v>
                </c:pt>
                <c:pt idx="272">
                  <c:v>136</c:v>
                </c:pt>
                <c:pt idx="273">
                  <c:v>136.51599999999999</c:v>
                </c:pt>
                <c:pt idx="274">
                  <c:v>137.03200000000001</c:v>
                </c:pt>
                <c:pt idx="275">
                  <c:v>137.46899999999999</c:v>
                </c:pt>
                <c:pt idx="276">
                  <c:v>137.98500000000001</c:v>
                </c:pt>
                <c:pt idx="277">
                  <c:v>138.5</c:v>
                </c:pt>
                <c:pt idx="278">
                  <c:v>139.01599999999999</c:v>
                </c:pt>
                <c:pt idx="279">
                  <c:v>139.53200000000001</c:v>
                </c:pt>
                <c:pt idx="280">
                  <c:v>139.95400000000001</c:v>
                </c:pt>
                <c:pt idx="281">
                  <c:v>140.46899999999999</c:v>
                </c:pt>
                <c:pt idx="282">
                  <c:v>140.98500000000001</c:v>
                </c:pt>
                <c:pt idx="283">
                  <c:v>141.5</c:v>
                </c:pt>
                <c:pt idx="284">
                  <c:v>142.01599999999999</c:v>
                </c:pt>
                <c:pt idx="285">
                  <c:v>142.53200000000001</c:v>
                </c:pt>
                <c:pt idx="286">
                  <c:v>142.95400000000001</c:v>
                </c:pt>
                <c:pt idx="287">
                  <c:v>143.46899999999999</c:v>
                </c:pt>
                <c:pt idx="288">
                  <c:v>143.98500000000001</c:v>
                </c:pt>
                <c:pt idx="289">
                  <c:v>144.5</c:v>
                </c:pt>
                <c:pt idx="290">
                  <c:v>145.01599999999999</c:v>
                </c:pt>
                <c:pt idx="291">
                  <c:v>145.53200000000001</c:v>
                </c:pt>
                <c:pt idx="292">
                  <c:v>145.96899999999999</c:v>
                </c:pt>
                <c:pt idx="293">
                  <c:v>146.48500000000001</c:v>
                </c:pt>
                <c:pt idx="294">
                  <c:v>147</c:v>
                </c:pt>
                <c:pt idx="295">
                  <c:v>147.51599999999999</c:v>
                </c:pt>
                <c:pt idx="296">
                  <c:v>148.03200000000001</c:v>
                </c:pt>
                <c:pt idx="297">
                  <c:v>148.45400000000001</c:v>
                </c:pt>
                <c:pt idx="298">
                  <c:v>148.96899999999999</c:v>
                </c:pt>
                <c:pt idx="299">
                  <c:v>149.48500000000001</c:v>
                </c:pt>
                <c:pt idx="300">
                  <c:v>150</c:v>
                </c:pt>
                <c:pt idx="301">
                  <c:v>150.51599999999999</c:v>
                </c:pt>
                <c:pt idx="302">
                  <c:v>151.03200000000001</c:v>
                </c:pt>
                <c:pt idx="303">
                  <c:v>151.45400000000001</c:v>
                </c:pt>
                <c:pt idx="304">
                  <c:v>151.96899999999999</c:v>
                </c:pt>
                <c:pt idx="305">
                  <c:v>152.48500000000001</c:v>
                </c:pt>
                <c:pt idx="306">
                  <c:v>153</c:v>
                </c:pt>
                <c:pt idx="307">
                  <c:v>153.51599999999999</c:v>
                </c:pt>
                <c:pt idx="308">
                  <c:v>154.03200000000001</c:v>
                </c:pt>
                <c:pt idx="309">
                  <c:v>154.46899999999999</c:v>
                </c:pt>
                <c:pt idx="310">
                  <c:v>154.98500000000001</c:v>
                </c:pt>
                <c:pt idx="311">
                  <c:v>155.5</c:v>
                </c:pt>
                <c:pt idx="312">
                  <c:v>156.01599999999999</c:v>
                </c:pt>
                <c:pt idx="313">
                  <c:v>156.51599999999999</c:v>
                </c:pt>
                <c:pt idx="314">
                  <c:v>157.03200000000001</c:v>
                </c:pt>
                <c:pt idx="315">
                  <c:v>157.46899999999999</c:v>
                </c:pt>
                <c:pt idx="316">
                  <c:v>157.98500000000001</c:v>
                </c:pt>
                <c:pt idx="317">
                  <c:v>158.5</c:v>
                </c:pt>
                <c:pt idx="318">
                  <c:v>159.01599999999999</c:v>
                </c:pt>
                <c:pt idx="319">
                  <c:v>159.53200000000001</c:v>
                </c:pt>
                <c:pt idx="320">
                  <c:v>159.95400000000001</c:v>
                </c:pt>
                <c:pt idx="321">
                  <c:v>160.46899999999999</c:v>
                </c:pt>
                <c:pt idx="322">
                  <c:v>160.98500000000001</c:v>
                </c:pt>
                <c:pt idx="323">
                  <c:v>161.5</c:v>
                </c:pt>
                <c:pt idx="324">
                  <c:v>162.01599999999999</c:v>
                </c:pt>
                <c:pt idx="325">
                  <c:v>162.53200000000001</c:v>
                </c:pt>
                <c:pt idx="326">
                  <c:v>162.95400000000001</c:v>
                </c:pt>
                <c:pt idx="327">
                  <c:v>163.46899999999999</c:v>
                </c:pt>
                <c:pt idx="328">
                  <c:v>163.98500000000001</c:v>
                </c:pt>
                <c:pt idx="329">
                  <c:v>164.5</c:v>
                </c:pt>
                <c:pt idx="330">
                  <c:v>165.01599999999999</c:v>
                </c:pt>
                <c:pt idx="331">
                  <c:v>165.53200000000001</c:v>
                </c:pt>
                <c:pt idx="332">
                  <c:v>165.96899999999999</c:v>
                </c:pt>
                <c:pt idx="333">
                  <c:v>166.48500000000001</c:v>
                </c:pt>
                <c:pt idx="334">
                  <c:v>167</c:v>
                </c:pt>
                <c:pt idx="335">
                  <c:v>167.51599999999999</c:v>
                </c:pt>
                <c:pt idx="336">
                  <c:v>168.03200000000001</c:v>
                </c:pt>
                <c:pt idx="337">
                  <c:v>168.45400000000001</c:v>
                </c:pt>
                <c:pt idx="338">
                  <c:v>168.96899999999999</c:v>
                </c:pt>
                <c:pt idx="339">
                  <c:v>169.48500000000001</c:v>
                </c:pt>
                <c:pt idx="340">
                  <c:v>170</c:v>
                </c:pt>
                <c:pt idx="341">
                  <c:v>170.51599999999999</c:v>
                </c:pt>
                <c:pt idx="342">
                  <c:v>171.03200000000001</c:v>
                </c:pt>
                <c:pt idx="343">
                  <c:v>171.45400000000001</c:v>
                </c:pt>
                <c:pt idx="344">
                  <c:v>171.96899999999999</c:v>
                </c:pt>
                <c:pt idx="345">
                  <c:v>172.48500000000001</c:v>
                </c:pt>
                <c:pt idx="346">
                  <c:v>173</c:v>
                </c:pt>
                <c:pt idx="347">
                  <c:v>173.51599999999999</c:v>
                </c:pt>
                <c:pt idx="348">
                  <c:v>174.03200000000001</c:v>
                </c:pt>
                <c:pt idx="349">
                  <c:v>174.46899999999999</c:v>
                </c:pt>
                <c:pt idx="350">
                  <c:v>174.98500000000001</c:v>
                </c:pt>
                <c:pt idx="351">
                  <c:v>175.5</c:v>
                </c:pt>
                <c:pt idx="352">
                  <c:v>176</c:v>
                </c:pt>
                <c:pt idx="353">
                  <c:v>176.51599999999999</c:v>
                </c:pt>
                <c:pt idx="354">
                  <c:v>177.03200000000001</c:v>
                </c:pt>
                <c:pt idx="355">
                  <c:v>177.46899999999999</c:v>
                </c:pt>
                <c:pt idx="356">
                  <c:v>177.98500000000001</c:v>
                </c:pt>
                <c:pt idx="357">
                  <c:v>178.5</c:v>
                </c:pt>
                <c:pt idx="358">
                  <c:v>179.01599999999999</c:v>
                </c:pt>
                <c:pt idx="359">
                  <c:v>179.53200000000001</c:v>
                </c:pt>
                <c:pt idx="360">
                  <c:v>179.95400000000001</c:v>
                </c:pt>
                <c:pt idx="361">
                  <c:v>180.46899999999999</c:v>
                </c:pt>
                <c:pt idx="362">
                  <c:v>180.98500000000001</c:v>
                </c:pt>
                <c:pt idx="363">
                  <c:v>181.5</c:v>
                </c:pt>
                <c:pt idx="364">
                  <c:v>182.01599999999999</c:v>
                </c:pt>
                <c:pt idx="365">
                  <c:v>182.53200000000001</c:v>
                </c:pt>
                <c:pt idx="366">
                  <c:v>182.95400000000001</c:v>
                </c:pt>
                <c:pt idx="367">
                  <c:v>183.46899999999999</c:v>
                </c:pt>
                <c:pt idx="368">
                  <c:v>183.98500000000001</c:v>
                </c:pt>
                <c:pt idx="369">
                  <c:v>184.5</c:v>
                </c:pt>
                <c:pt idx="370">
                  <c:v>185.01599999999999</c:v>
                </c:pt>
                <c:pt idx="371">
                  <c:v>185.53200000000001</c:v>
                </c:pt>
                <c:pt idx="372">
                  <c:v>185.96899999999999</c:v>
                </c:pt>
                <c:pt idx="373">
                  <c:v>186.48500000000001</c:v>
                </c:pt>
                <c:pt idx="374">
                  <c:v>187</c:v>
                </c:pt>
                <c:pt idx="375">
                  <c:v>187.51599999999999</c:v>
                </c:pt>
                <c:pt idx="376">
                  <c:v>188.03200000000001</c:v>
                </c:pt>
                <c:pt idx="377">
                  <c:v>188.45400000000001</c:v>
                </c:pt>
                <c:pt idx="378">
                  <c:v>188.96899999999999</c:v>
                </c:pt>
                <c:pt idx="379">
                  <c:v>189.48500000000001</c:v>
                </c:pt>
                <c:pt idx="380">
                  <c:v>190</c:v>
                </c:pt>
                <c:pt idx="381">
                  <c:v>190.51599999999999</c:v>
                </c:pt>
                <c:pt idx="382">
                  <c:v>191.03200000000001</c:v>
                </c:pt>
                <c:pt idx="383">
                  <c:v>191.45400000000001</c:v>
                </c:pt>
                <c:pt idx="384">
                  <c:v>191.96899999999999</c:v>
                </c:pt>
                <c:pt idx="385">
                  <c:v>192.48500000000001</c:v>
                </c:pt>
                <c:pt idx="386">
                  <c:v>193</c:v>
                </c:pt>
                <c:pt idx="387">
                  <c:v>193.51599999999999</c:v>
                </c:pt>
                <c:pt idx="388">
                  <c:v>194.03200000000001</c:v>
                </c:pt>
                <c:pt idx="389">
                  <c:v>194.46899999999999</c:v>
                </c:pt>
                <c:pt idx="390">
                  <c:v>194.98500000000001</c:v>
                </c:pt>
                <c:pt idx="391">
                  <c:v>195.5</c:v>
                </c:pt>
                <c:pt idx="392">
                  <c:v>196</c:v>
                </c:pt>
                <c:pt idx="393">
                  <c:v>196.51599999999999</c:v>
                </c:pt>
                <c:pt idx="394">
                  <c:v>197.03200000000001</c:v>
                </c:pt>
                <c:pt idx="395">
                  <c:v>197.46899999999999</c:v>
                </c:pt>
                <c:pt idx="396">
                  <c:v>197.98500000000001</c:v>
                </c:pt>
                <c:pt idx="397">
                  <c:v>198.5</c:v>
                </c:pt>
                <c:pt idx="398">
                  <c:v>199.01599999999999</c:v>
                </c:pt>
                <c:pt idx="399">
                  <c:v>199.53200000000001</c:v>
                </c:pt>
                <c:pt idx="400">
                  <c:v>199.95400000000001</c:v>
                </c:pt>
                <c:pt idx="401">
                  <c:v>200.46899999999999</c:v>
                </c:pt>
                <c:pt idx="402">
                  <c:v>200.98500000000001</c:v>
                </c:pt>
                <c:pt idx="403">
                  <c:v>201.5</c:v>
                </c:pt>
                <c:pt idx="404">
                  <c:v>202.01599999999999</c:v>
                </c:pt>
                <c:pt idx="405">
                  <c:v>202.53200000000001</c:v>
                </c:pt>
                <c:pt idx="406">
                  <c:v>202.95400000000001</c:v>
                </c:pt>
                <c:pt idx="407">
                  <c:v>203.46899999999999</c:v>
                </c:pt>
                <c:pt idx="408">
                  <c:v>203.98500000000001</c:v>
                </c:pt>
                <c:pt idx="409">
                  <c:v>204.5</c:v>
                </c:pt>
                <c:pt idx="410">
                  <c:v>205.01599999999999</c:v>
                </c:pt>
                <c:pt idx="411">
                  <c:v>205.53200000000001</c:v>
                </c:pt>
                <c:pt idx="412">
                  <c:v>205.96899999999999</c:v>
                </c:pt>
                <c:pt idx="413">
                  <c:v>206.48500000000001</c:v>
                </c:pt>
                <c:pt idx="414">
                  <c:v>207</c:v>
                </c:pt>
                <c:pt idx="415">
                  <c:v>207.51599999999999</c:v>
                </c:pt>
                <c:pt idx="416">
                  <c:v>208.03200000000001</c:v>
                </c:pt>
                <c:pt idx="417">
                  <c:v>208.547</c:v>
                </c:pt>
                <c:pt idx="418">
                  <c:v>208.96899999999999</c:v>
                </c:pt>
                <c:pt idx="419">
                  <c:v>209.48500000000001</c:v>
                </c:pt>
                <c:pt idx="420">
                  <c:v>210</c:v>
                </c:pt>
                <c:pt idx="421">
                  <c:v>210.51599999999999</c:v>
                </c:pt>
                <c:pt idx="422">
                  <c:v>211.03200000000001</c:v>
                </c:pt>
                <c:pt idx="423">
                  <c:v>211.45400000000001</c:v>
                </c:pt>
                <c:pt idx="424">
                  <c:v>211.96899999999999</c:v>
                </c:pt>
                <c:pt idx="425">
                  <c:v>212.48500000000001</c:v>
                </c:pt>
                <c:pt idx="426">
                  <c:v>213</c:v>
                </c:pt>
                <c:pt idx="427">
                  <c:v>213.51599999999999</c:v>
                </c:pt>
                <c:pt idx="428">
                  <c:v>214.03200000000001</c:v>
                </c:pt>
                <c:pt idx="429">
                  <c:v>214.46899999999999</c:v>
                </c:pt>
                <c:pt idx="430">
                  <c:v>214.98500000000001</c:v>
                </c:pt>
                <c:pt idx="431">
                  <c:v>215.48500000000001</c:v>
                </c:pt>
                <c:pt idx="432">
                  <c:v>216</c:v>
                </c:pt>
                <c:pt idx="433">
                  <c:v>216.51599999999999</c:v>
                </c:pt>
                <c:pt idx="434">
                  <c:v>217.03200000000001</c:v>
                </c:pt>
                <c:pt idx="435">
                  <c:v>217.46899999999999</c:v>
                </c:pt>
                <c:pt idx="436">
                  <c:v>217.98500000000001</c:v>
                </c:pt>
                <c:pt idx="437">
                  <c:v>218.5</c:v>
                </c:pt>
                <c:pt idx="438">
                  <c:v>219.01599999999999</c:v>
                </c:pt>
                <c:pt idx="439">
                  <c:v>219.53200000000001</c:v>
                </c:pt>
                <c:pt idx="440">
                  <c:v>219.95400000000001</c:v>
                </c:pt>
                <c:pt idx="441">
                  <c:v>220.46899999999999</c:v>
                </c:pt>
                <c:pt idx="442">
                  <c:v>220.98500000000001</c:v>
                </c:pt>
                <c:pt idx="443">
                  <c:v>221.5</c:v>
                </c:pt>
                <c:pt idx="444">
                  <c:v>222.01599999999999</c:v>
                </c:pt>
                <c:pt idx="445">
                  <c:v>222.53200000000001</c:v>
                </c:pt>
                <c:pt idx="446">
                  <c:v>222.95400000000001</c:v>
                </c:pt>
                <c:pt idx="447">
                  <c:v>223.46899999999999</c:v>
                </c:pt>
                <c:pt idx="448">
                  <c:v>223.98500000000001</c:v>
                </c:pt>
                <c:pt idx="449">
                  <c:v>224.5</c:v>
                </c:pt>
                <c:pt idx="450">
                  <c:v>225.01599999999999</c:v>
                </c:pt>
                <c:pt idx="451">
                  <c:v>225.53200000000001</c:v>
                </c:pt>
                <c:pt idx="452">
                  <c:v>225.96899999999999</c:v>
                </c:pt>
                <c:pt idx="453">
                  <c:v>226.48500000000001</c:v>
                </c:pt>
                <c:pt idx="454">
                  <c:v>227</c:v>
                </c:pt>
                <c:pt idx="455">
                  <c:v>227.51599999999999</c:v>
                </c:pt>
                <c:pt idx="456">
                  <c:v>228.03200000000001</c:v>
                </c:pt>
                <c:pt idx="457">
                  <c:v>228.45400000000001</c:v>
                </c:pt>
                <c:pt idx="458">
                  <c:v>228.96899999999999</c:v>
                </c:pt>
                <c:pt idx="459">
                  <c:v>229.48500000000001</c:v>
                </c:pt>
                <c:pt idx="460">
                  <c:v>230</c:v>
                </c:pt>
                <c:pt idx="461">
                  <c:v>230.51599999999999</c:v>
                </c:pt>
                <c:pt idx="462">
                  <c:v>231.03200000000001</c:v>
                </c:pt>
                <c:pt idx="463">
                  <c:v>231.45400000000001</c:v>
                </c:pt>
                <c:pt idx="464">
                  <c:v>231.96899999999999</c:v>
                </c:pt>
                <c:pt idx="465">
                  <c:v>232.48500000000001</c:v>
                </c:pt>
                <c:pt idx="466">
                  <c:v>233</c:v>
                </c:pt>
                <c:pt idx="467">
                  <c:v>233.51599999999999</c:v>
                </c:pt>
                <c:pt idx="468">
                  <c:v>234.03200000000001</c:v>
                </c:pt>
                <c:pt idx="469">
                  <c:v>234.46899999999999</c:v>
                </c:pt>
                <c:pt idx="470">
                  <c:v>234.98500000000001</c:v>
                </c:pt>
                <c:pt idx="471">
                  <c:v>235.48500000000001</c:v>
                </c:pt>
                <c:pt idx="472">
                  <c:v>236</c:v>
                </c:pt>
                <c:pt idx="473">
                  <c:v>236.51599999999999</c:v>
                </c:pt>
                <c:pt idx="474">
                  <c:v>237.03200000000001</c:v>
                </c:pt>
                <c:pt idx="475">
                  <c:v>237.46899999999999</c:v>
                </c:pt>
                <c:pt idx="476">
                  <c:v>237.98500000000001</c:v>
                </c:pt>
                <c:pt idx="477">
                  <c:v>238.5</c:v>
                </c:pt>
                <c:pt idx="478">
                  <c:v>239.01599999999999</c:v>
                </c:pt>
                <c:pt idx="479">
                  <c:v>239.53200000000001</c:v>
                </c:pt>
                <c:pt idx="480">
                  <c:v>239.95400000000001</c:v>
                </c:pt>
                <c:pt idx="481">
                  <c:v>240.46899999999999</c:v>
                </c:pt>
                <c:pt idx="482">
                  <c:v>240.98500000000001</c:v>
                </c:pt>
                <c:pt idx="483">
                  <c:v>241.5</c:v>
                </c:pt>
                <c:pt idx="484">
                  <c:v>242.01599999999999</c:v>
                </c:pt>
                <c:pt idx="485">
                  <c:v>242.53200000000001</c:v>
                </c:pt>
                <c:pt idx="486">
                  <c:v>242.95400000000001</c:v>
                </c:pt>
                <c:pt idx="487">
                  <c:v>243.46899999999999</c:v>
                </c:pt>
                <c:pt idx="488">
                  <c:v>243.98500000000001</c:v>
                </c:pt>
                <c:pt idx="489">
                  <c:v>244.5</c:v>
                </c:pt>
                <c:pt idx="490">
                  <c:v>245.01599999999999</c:v>
                </c:pt>
                <c:pt idx="491">
                  <c:v>245.53200000000001</c:v>
                </c:pt>
                <c:pt idx="492">
                  <c:v>245.96899999999999</c:v>
                </c:pt>
                <c:pt idx="493">
                  <c:v>246.48500000000001</c:v>
                </c:pt>
                <c:pt idx="494">
                  <c:v>247</c:v>
                </c:pt>
                <c:pt idx="495">
                  <c:v>247.51599999999999</c:v>
                </c:pt>
                <c:pt idx="496">
                  <c:v>248.03200000000001</c:v>
                </c:pt>
                <c:pt idx="497">
                  <c:v>248.53200000000001</c:v>
                </c:pt>
                <c:pt idx="498">
                  <c:v>248.96899999999999</c:v>
                </c:pt>
                <c:pt idx="499">
                  <c:v>249.48500000000001</c:v>
                </c:pt>
                <c:pt idx="500">
                  <c:v>250</c:v>
                </c:pt>
                <c:pt idx="501">
                  <c:v>250.51599999999999</c:v>
                </c:pt>
                <c:pt idx="502">
                  <c:v>251.03200000000001</c:v>
                </c:pt>
                <c:pt idx="503">
                  <c:v>251.45400000000001</c:v>
                </c:pt>
                <c:pt idx="504">
                  <c:v>251.96899999999999</c:v>
                </c:pt>
                <c:pt idx="505">
                  <c:v>252.48500000000001</c:v>
                </c:pt>
                <c:pt idx="506">
                  <c:v>253</c:v>
                </c:pt>
                <c:pt idx="507">
                  <c:v>253.51599999999999</c:v>
                </c:pt>
                <c:pt idx="508">
                  <c:v>254.03200000000001</c:v>
                </c:pt>
                <c:pt idx="509">
                  <c:v>254.46899999999999</c:v>
                </c:pt>
                <c:pt idx="510">
                  <c:v>254.96899999999999</c:v>
                </c:pt>
                <c:pt idx="511">
                  <c:v>255.5</c:v>
                </c:pt>
                <c:pt idx="512">
                  <c:v>256</c:v>
                </c:pt>
                <c:pt idx="513">
                  <c:v>256.51600000000002</c:v>
                </c:pt>
                <c:pt idx="514">
                  <c:v>257.03199999999998</c:v>
                </c:pt>
                <c:pt idx="515">
                  <c:v>257.46899999999999</c:v>
                </c:pt>
                <c:pt idx="516">
                  <c:v>257.98500000000001</c:v>
                </c:pt>
                <c:pt idx="517">
                  <c:v>258.5</c:v>
                </c:pt>
                <c:pt idx="518">
                  <c:v>259.01600000000002</c:v>
                </c:pt>
                <c:pt idx="519">
                  <c:v>259.53199999999998</c:v>
                </c:pt>
                <c:pt idx="520">
                  <c:v>259.95400000000001</c:v>
                </c:pt>
                <c:pt idx="521">
                  <c:v>260.46899999999999</c:v>
                </c:pt>
                <c:pt idx="522">
                  <c:v>260.98500000000001</c:v>
                </c:pt>
                <c:pt idx="523">
                  <c:v>261.5</c:v>
                </c:pt>
                <c:pt idx="524">
                  <c:v>262.01600000000002</c:v>
                </c:pt>
                <c:pt idx="525">
                  <c:v>262.53199999999998</c:v>
                </c:pt>
                <c:pt idx="526">
                  <c:v>262.95400000000001</c:v>
                </c:pt>
                <c:pt idx="527">
                  <c:v>263.46899999999999</c:v>
                </c:pt>
                <c:pt idx="528">
                  <c:v>263.98500000000001</c:v>
                </c:pt>
                <c:pt idx="529">
                  <c:v>264.5</c:v>
                </c:pt>
                <c:pt idx="530">
                  <c:v>265.01600000000002</c:v>
                </c:pt>
                <c:pt idx="531">
                  <c:v>265.53199999999998</c:v>
                </c:pt>
                <c:pt idx="532">
                  <c:v>265.96899999999999</c:v>
                </c:pt>
                <c:pt idx="533">
                  <c:v>266.48500000000001</c:v>
                </c:pt>
                <c:pt idx="534">
                  <c:v>267</c:v>
                </c:pt>
                <c:pt idx="535">
                  <c:v>267.51600000000002</c:v>
                </c:pt>
                <c:pt idx="536">
                  <c:v>268.03199999999998</c:v>
                </c:pt>
                <c:pt idx="537">
                  <c:v>268.53199999999998</c:v>
                </c:pt>
                <c:pt idx="538">
                  <c:v>268.96899999999999</c:v>
                </c:pt>
                <c:pt idx="539">
                  <c:v>269.48500000000001</c:v>
                </c:pt>
                <c:pt idx="540">
                  <c:v>270</c:v>
                </c:pt>
                <c:pt idx="541">
                  <c:v>270.51600000000002</c:v>
                </c:pt>
                <c:pt idx="542">
                  <c:v>271.03199999999998</c:v>
                </c:pt>
                <c:pt idx="543">
                  <c:v>271.45400000000001</c:v>
                </c:pt>
                <c:pt idx="544">
                  <c:v>271.96899999999999</c:v>
                </c:pt>
                <c:pt idx="545">
                  <c:v>272.48500000000001</c:v>
                </c:pt>
                <c:pt idx="546">
                  <c:v>273</c:v>
                </c:pt>
                <c:pt idx="547">
                  <c:v>273.51600000000002</c:v>
                </c:pt>
                <c:pt idx="548">
                  <c:v>274.03199999999998</c:v>
                </c:pt>
                <c:pt idx="549">
                  <c:v>274.46899999999999</c:v>
                </c:pt>
                <c:pt idx="550">
                  <c:v>274.98500000000001</c:v>
                </c:pt>
                <c:pt idx="551">
                  <c:v>275.48500000000001</c:v>
                </c:pt>
                <c:pt idx="552">
                  <c:v>276</c:v>
                </c:pt>
                <c:pt idx="553">
                  <c:v>276.51600000000002</c:v>
                </c:pt>
                <c:pt idx="554">
                  <c:v>277.03199999999998</c:v>
                </c:pt>
                <c:pt idx="555">
                  <c:v>277.46899999999999</c:v>
                </c:pt>
                <c:pt idx="556">
                  <c:v>277.98500000000001</c:v>
                </c:pt>
                <c:pt idx="557">
                  <c:v>278.5</c:v>
                </c:pt>
                <c:pt idx="558">
                  <c:v>279.01600000000002</c:v>
                </c:pt>
                <c:pt idx="559">
                  <c:v>279.53199999999998</c:v>
                </c:pt>
                <c:pt idx="560">
                  <c:v>279.95400000000001</c:v>
                </c:pt>
                <c:pt idx="561">
                  <c:v>280.46899999999999</c:v>
                </c:pt>
                <c:pt idx="562">
                  <c:v>280.98500000000001</c:v>
                </c:pt>
                <c:pt idx="563">
                  <c:v>281.5</c:v>
                </c:pt>
                <c:pt idx="564">
                  <c:v>282.01600000000002</c:v>
                </c:pt>
                <c:pt idx="565">
                  <c:v>282.53199999999998</c:v>
                </c:pt>
                <c:pt idx="566">
                  <c:v>282.95400000000001</c:v>
                </c:pt>
                <c:pt idx="567">
                  <c:v>283.46899999999999</c:v>
                </c:pt>
                <c:pt idx="568">
                  <c:v>283.98500000000001</c:v>
                </c:pt>
                <c:pt idx="569">
                  <c:v>284.5</c:v>
                </c:pt>
                <c:pt idx="570">
                  <c:v>285.01600000000002</c:v>
                </c:pt>
                <c:pt idx="571">
                  <c:v>285.53199999999998</c:v>
                </c:pt>
                <c:pt idx="572">
                  <c:v>285.96899999999999</c:v>
                </c:pt>
                <c:pt idx="573">
                  <c:v>286.48500000000001</c:v>
                </c:pt>
                <c:pt idx="574">
                  <c:v>287</c:v>
                </c:pt>
                <c:pt idx="575">
                  <c:v>287.51600000000002</c:v>
                </c:pt>
                <c:pt idx="576">
                  <c:v>288.03199999999998</c:v>
                </c:pt>
                <c:pt idx="577">
                  <c:v>288.45400000000001</c:v>
                </c:pt>
              </c:numCache>
            </c:numRef>
          </c:xVal>
          <c:yVal>
            <c:numRef>
              <c:f>Sheet1!$D$2:$D$579</c:f>
              <c:numCache>
                <c:formatCode>General</c:formatCode>
                <c:ptCount val="578"/>
                <c:pt idx="0">
                  <c:v>0.1</c:v>
                </c:pt>
                <c:pt idx="1">
                  <c:v>0.1</c:v>
                </c:pt>
                <c:pt idx="2">
                  <c:v>0.1</c:v>
                </c:pt>
                <c:pt idx="3">
                  <c:v>0.1</c:v>
                </c:pt>
                <c:pt idx="4">
                  <c:v>0.1</c:v>
                </c:pt>
                <c:pt idx="5">
                  <c:v>0.1</c:v>
                </c:pt>
                <c:pt idx="6">
                  <c:v>0.1</c:v>
                </c:pt>
                <c:pt idx="7">
                  <c:v>0.1</c:v>
                </c:pt>
                <c:pt idx="8">
                  <c:v>0.1</c:v>
                </c:pt>
                <c:pt idx="9">
                  <c:v>0.1</c:v>
                </c:pt>
                <c:pt idx="10">
                  <c:v>0.1</c:v>
                </c:pt>
                <c:pt idx="11">
                  <c:v>0.1</c:v>
                </c:pt>
                <c:pt idx="12">
                  <c:v>0.1</c:v>
                </c:pt>
                <c:pt idx="13">
                  <c:v>0.1</c:v>
                </c:pt>
                <c:pt idx="14">
                  <c:v>0.1</c:v>
                </c:pt>
                <c:pt idx="15">
                  <c:v>0.1</c:v>
                </c:pt>
                <c:pt idx="16">
                  <c:v>0.1</c:v>
                </c:pt>
                <c:pt idx="17">
                  <c:v>0.1</c:v>
                </c:pt>
                <c:pt idx="18">
                  <c:v>0.1</c:v>
                </c:pt>
                <c:pt idx="19">
                  <c:v>0.1</c:v>
                </c:pt>
                <c:pt idx="20">
                  <c:v>0.1</c:v>
                </c:pt>
                <c:pt idx="21">
                  <c:v>0.1</c:v>
                </c:pt>
                <c:pt idx="22">
                  <c:v>0.1</c:v>
                </c:pt>
                <c:pt idx="23">
                  <c:v>0.1</c:v>
                </c:pt>
                <c:pt idx="24">
                  <c:v>0.1</c:v>
                </c:pt>
                <c:pt idx="25">
                  <c:v>0.1</c:v>
                </c:pt>
                <c:pt idx="26">
                  <c:v>0.1</c:v>
                </c:pt>
                <c:pt idx="27">
                  <c:v>0.1</c:v>
                </c:pt>
                <c:pt idx="28">
                  <c:v>0.1</c:v>
                </c:pt>
                <c:pt idx="29">
                  <c:v>0.1</c:v>
                </c:pt>
                <c:pt idx="30">
                  <c:v>0.1</c:v>
                </c:pt>
                <c:pt idx="31">
                  <c:v>0.1</c:v>
                </c:pt>
                <c:pt idx="32">
                  <c:v>0.1</c:v>
                </c:pt>
                <c:pt idx="33">
                  <c:v>0.1</c:v>
                </c:pt>
                <c:pt idx="34">
                  <c:v>0.1</c:v>
                </c:pt>
                <c:pt idx="35">
                  <c:v>0.1</c:v>
                </c:pt>
                <c:pt idx="36">
                  <c:v>0.1</c:v>
                </c:pt>
                <c:pt idx="37">
                  <c:v>0.1</c:v>
                </c:pt>
                <c:pt idx="38">
                  <c:v>0.1</c:v>
                </c:pt>
                <c:pt idx="39">
                  <c:v>0.1</c:v>
                </c:pt>
                <c:pt idx="40">
                  <c:v>0.1</c:v>
                </c:pt>
                <c:pt idx="41">
                  <c:v>0.1</c:v>
                </c:pt>
                <c:pt idx="42">
                  <c:v>0.1</c:v>
                </c:pt>
                <c:pt idx="43">
                  <c:v>0.1</c:v>
                </c:pt>
                <c:pt idx="44">
                  <c:v>0.1</c:v>
                </c:pt>
                <c:pt idx="45">
                  <c:v>0.1</c:v>
                </c:pt>
                <c:pt idx="46">
                  <c:v>0.1</c:v>
                </c:pt>
                <c:pt idx="47">
                  <c:v>0.1</c:v>
                </c:pt>
                <c:pt idx="48">
                  <c:v>0.1</c:v>
                </c:pt>
                <c:pt idx="49">
                  <c:v>0.1</c:v>
                </c:pt>
                <c:pt idx="50">
                  <c:v>0.1</c:v>
                </c:pt>
                <c:pt idx="51">
                  <c:v>0.1</c:v>
                </c:pt>
                <c:pt idx="52">
                  <c:v>0.1</c:v>
                </c:pt>
                <c:pt idx="53">
                  <c:v>0.1</c:v>
                </c:pt>
                <c:pt idx="54">
                  <c:v>0.1</c:v>
                </c:pt>
                <c:pt idx="55">
                  <c:v>0.1</c:v>
                </c:pt>
                <c:pt idx="56">
                  <c:v>0.1</c:v>
                </c:pt>
                <c:pt idx="57">
                  <c:v>0.1</c:v>
                </c:pt>
                <c:pt idx="58">
                  <c:v>0.1</c:v>
                </c:pt>
                <c:pt idx="59">
                  <c:v>0.1</c:v>
                </c:pt>
                <c:pt idx="60">
                  <c:v>0.1</c:v>
                </c:pt>
                <c:pt idx="61">
                  <c:v>0.1</c:v>
                </c:pt>
                <c:pt idx="62">
                  <c:v>0.1</c:v>
                </c:pt>
                <c:pt idx="63">
                  <c:v>0.1</c:v>
                </c:pt>
                <c:pt idx="64">
                  <c:v>0.1</c:v>
                </c:pt>
                <c:pt idx="65">
                  <c:v>0.1</c:v>
                </c:pt>
                <c:pt idx="66">
                  <c:v>0.1</c:v>
                </c:pt>
                <c:pt idx="67">
                  <c:v>0.1</c:v>
                </c:pt>
                <c:pt idx="68">
                  <c:v>0.1</c:v>
                </c:pt>
                <c:pt idx="69">
                  <c:v>0.1</c:v>
                </c:pt>
                <c:pt idx="70">
                  <c:v>0.1</c:v>
                </c:pt>
                <c:pt idx="71">
                  <c:v>0.1</c:v>
                </c:pt>
                <c:pt idx="72">
                  <c:v>0.1</c:v>
                </c:pt>
                <c:pt idx="73">
                  <c:v>0.1</c:v>
                </c:pt>
                <c:pt idx="74">
                  <c:v>0.1</c:v>
                </c:pt>
                <c:pt idx="75">
                  <c:v>0.1</c:v>
                </c:pt>
                <c:pt idx="76">
                  <c:v>0.1</c:v>
                </c:pt>
                <c:pt idx="77">
                  <c:v>0.1</c:v>
                </c:pt>
                <c:pt idx="78">
                  <c:v>0.1</c:v>
                </c:pt>
                <c:pt idx="79">
                  <c:v>0.1</c:v>
                </c:pt>
                <c:pt idx="80">
                  <c:v>0.1</c:v>
                </c:pt>
                <c:pt idx="81">
                  <c:v>0.1</c:v>
                </c:pt>
                <c:pt idx="82">
                  <c:v>0.1</c:v>
                </c:pt>
                <c:pt idx="83">
                  <c:v>0.1</c:v>
                </c:pt>
                <c:pt idx="84">
                  <c:v>0.1</c:v>
                </c:pt>
                <c:pt idx="85">
                  <c:v>0.1</c:v>
                </c:pt>
                <c:pt idx="86">
                  <c:v>0.1</c:v>
                </c:pt>
                <c:pt idx="87">
                  <c:v>0.1</c:v>
                </c:pt>
                <c:pt idx="88">
                  <c:v>0.1</c:v>
                </c:pt>
                <c:pt idx="89">
                  <c:v>0.1</c:v>
                </c:pt>
                <c:pt idx="90">
                  <c:v>0.1</c:v>
                </c:pt>
                <c:pt idx="91">
                  <c:v>0.1</c:v>
                </c:pt>
                <c:pt idx="92">
                  <c:v>0.1</c:v>
                </c:pt>
                <c:pt idx="93">
                  <c:v>0.1</c:v>
                </c:pt>
                <c:pt idx="94">
                  <c:v>0.1</c:v>
                </c:pt>
                <c:pt idx="95">
                  <c:v>0.1</c:v>
                </c:pt>
                <c:pt idx="96">
                  <c:v>0.1</c:v>
                </c:pt>
                <c:pt idx="97">
                  <c:v>0.1</c:v>
                </c:pt>
                <c:pt idx="98">
                  <c:v>0.1</c:v>
                </c:pt>
                <c:pt idx="99">
                  <c:v>0.1</c:v>
                </c:pt>
                <c:pt idx="100">
                  <c:v>0.1</c:v>
                </c:pt>
                <c:pt idx="101">
                  <c:v>0.1</c:v>
                </c:pt>
                <c:pt idx="102">
                  <c:v>0.1</c:v>
                </c:pt>
                <c:pt idx="103">
                  <c:v>0.1</c:v>
                </c:pt>
                <c:pt idx="104">
                  <c:v>0.1</c:v>
                </c:pt>
                <c:pt idx="105">
                  <c:v>0.1</c:v>
                </c:pt>
                <c:pt idx="106">
                  <c:v>0.1</c:v>
                </c:pt>
                <c:pt idx="107">
                  <c:v>0.1</c:v>
                </c:pt>
                <c:pt idx="108">
                  <c:v>0.1</c:v>
                </c:pt>
                <c:pt idx="109">
                  <c:v>0.1</c:v>
                </c:pt>
                <c:pt idx="110">
                  <c:v>0.1</c:v>
                </c:pt>
                <c:pt idx="111">
                  <c:v>0.1</c:v>
                </c:pt>
                <c:pt idx="112">
                  <c:v>0.1</c:v>
                </c:pt>
                <c:pt idx="113">
                  <c:v>0.1</c:v>
                </c:pt>
                <c:pt idx="114">
                  <c:v>0.1</c:v>
                </c:pt>
                <c:pt idx="115">
                  <c:v>0.1</c:v>
                </c:pt>
                <c:pt idx="116">
                  <c:v>0.1</c:v>
                </c:pt>
                <c:pt idx="117">
                  <c:v>0.1</c:v>
                </c:pt>
                <c:pt idx="118">
                  <c:v>0.1</c:v>
                </c:pt>
                <c:pt idx="119">
                  <c:v>0.1</c:v>
                </c:pt>
                <c:pt idx="120">
                  <c:v>0.1</c:v>
                </c:pt>
                <c:pt idx="121">
                  <c:v>0.1</c:v>
                </c:pt>
                <c:pt idx="122">
                  <c:v>0.1</c:v>
                </c:pt>
                <c:pt idx="123">
                  <c:v>0.1</c:v>
                </c:pt>
                <c:pt idx="124">
                  <c:v>0.1</c:v>
                </c:pt>
                <c:pt idx="125">
                  <c:v>0.1</c:v>
                </c:pt>
                <c:pt idx="126">
                  <c:v>0.1</c:v>
                </c:pt>
                <c:pt idx="127">
                  <c:v>0.1</c:v>
                </c:pt>
                <c:pt idx="128">
                  <c:v>0.1</c:v>
                </c:pt>
                <c:pt idx="129">
                  <c:v>0.1</c:v>
                </c:pt>
                <c:pt idx="130">
                  <c:v>0.1</c:v>
                </c:pt>
                <c:pt idx="131">
                  <c:v>0.1</c:v>
                </c:pt>
                <c:pt idx="132">
                  <c:v>0.1</c:v>
                </c:pt>
                <c:pt idx="133">
                  <c:v>0.1</c:v>
                </c:pt>
                <c:pt idx="134">
                  <c:v>0.1</c:v>
                </c:pt>
                <c:pt idx="135">
                  <c:v>0.1</c:v>
                </c:pt>
                <c:pt idx="136">
                  <c:v>0.1</c:v>
                </c:pt>
                <c:pt idx="137">
                  <c:v>0.1</c:v>
                </c:pt>
                <c:pt idx="138">
                  <c:v>0.1</c:v>
                </c:pt>
                <c:pt idx="139">
                  <c:v>0.1</c:v>
                </c:pt>
                <c:pt idx="140">
                  <c:v>0.1</c:v>
                </c:pt>
                <c:pt idx="141">
                  <c:v>0.1</c:v>
                </c:pt>
                <c:pt idx="142">
                  <c:v>0.1</c:v>
                </c:pt>
                <c:pt idx="143">
                  <c:v>0.1</c:v>
                </c:pt>
                <c:pt idx="144">
                  <c:v>0.1</c:v>
                </c:pt>
                <c:pt idx="145">
                  <c:v>0.1</c:v>
                </c:pt>
                <c:pt idx="146">
                  <c:v>0.1</c:v>
                </c:pt>
                <c:pt idx="147">
                  <c:v>0.1</c:v>
                </c:pt>
                <c:pt idx="148">
                  <c:v>0.1</c:v>
                </c:pt>
                <c:pt idx="149">
                  <c:v>0.1</c:v>
                </c:pt>
                <c:pt idx="150">
                  <c:v>0.1</c:v>
                </c:pt>
                <c:pt idx="151">
                  <c:v>0.1</c:v>
                </c:pt>
                <c:pt idx="152">
                  <c:v>0.1</c:v>
                </c:pt>
                <c:pt idx="153">
                  <c:v>0.1</c:v>
                </c:pt>
                <c:pt idx="154">
                  <c:v>0.1</c:v>
                </c:pt>
                <c:pt idx="155">
                  <c:v>0.1</c:v>
                </c:pt>
                <c:pt idx="156">
                  <c:v>0.1</c:v>
                </c:pt>
                <c:pt idx="157">
                  <c:v>0.1</c:v>
                </c:pt>
                <c:pt idx="158">
                  <c:v>0.1</c:v>
                </c:pt>
                <c:pt idx="159">
                  <c:v>0.1</c:v>
                </c:pt>
                <c:pt idx="160">
                  <c:v>0.1</c:v>
                </c:pt>
                <c:pt idx="161">
                  <c:v>0.1</c:v>
                </c:pt>
                <c:pt idx="162">
                  <c:v>0.1</c:v>
                </c:pt>
                <c:pt idx="163">
                  <c:v>0.1</c:v>
                </c:pt>
                <c:pt idx="164">
                  <c:v>0.1</c:v>
                </c:pt>
                <c:pt idx="165">
                  <c:v>0.1</c:v>
                </c:pt>
                <c:pt idx="166">
                  <c:v>0.1</c:v>
                </c:pt>
                <c:pt idx="167">
                  <c:v>0.1</c:v>
                </c:pt>
                <c:pt idx="168">
                  <c:v>0.1</c:v>
                </c:pt>
                <c:pt idx="169">
                  <c:v>0.1</c:v>
                </c:pt>
                <c:pt idx="170">
                  <c:v>0.1</c:v>
                </c:pt>
                <c:pt idx="171">
                  <c:v>0.1</c:v>
                </c:pt>
                <c:pt idx="172">
                  <c:v>0.1</c:v>
                </c:pt>
                <c:pt idx="173">
                  <c:v>0.1</c:v>
                </c:pt>
                <c:pt idx="174">
                  <c:v>0.1</c:v>
                </c:pt>
                <c:pt idx="175">
                  <c:v>0.1</c:v>
                </c:pt>
                <c:pt idx="176">
                  <c:v>0.1</c:v>
                </c:pt>
                <c:pt idx="177">
                  <c:v>0.1</c:v>
                </c:pt>
                <c:pt idx="178">
                  <c:v>0.1</c:v>
                </c:pt>
                <c:pt idx="179">
                  <c:v>0.1</c:v>
                </c:pt>
                <c:pt idx="180">
                  <c:v>0.1</c:v>
                </c:pt>
                <c:pt idx="181">
                  <c:v>0.1</c:v>
                </c:pt>
                <c:pt idx="182">
                  <c:v>0.1</c:v>
                </c:pt>
                <c:pt idx="183">
                  <c:v>0.1</c:v>
                </c:pt>
                <c:pt idx="184">
                  <c:v>0.1</c:v>
                </c:pt>
                <c:pt idx="185">
                  <c:v>0.1</c:v>
                </c:pt>
                <c:pt idx="186">
                  <c:v>0.1</c:v>
                </c:pt>
                <c:pt idx="187">
                  <c:v>0.1</c:v>
                </c:pt>
                <c:pt idx="188">
                  <c:v>0.1</c:v>
                </c:pt>
                <c:pt idx="189">
                  <c:v>0.1</c:v>
                </c:pt>
                <c:pt idx="190">
                  <c:v>0.1</c:v>
                </c:pt>
                <c:pt idx="191">
                  <c:v>0.1</c:v>
                </c:pt>
                <c:pt idx="192">
                  <c:v>0.1</c:v>
                </c:pt>
                <c:pt idx="193">
                  <c:v>0.1</c:v>
                </c:pt>
                <c:pt idx="194">
                  <c:v>0.1</c:v>
                </c:pt>
                <c:pt idx="195">
                  <c:v>0.1</c:v>
                </c:pt>
                <c:pt idx="196">
                  <c:v>0.1</c:v>
                </c:pt>
                <c:pt idx="197">
                  <c:v>0.1</c:v>
                </c:pt>
                <c:pt idx="198">
                  <c:v>0.1</c:v>
                </c:pt>
                <c:pt idx="199">
                  <c:v>0.1</c:v>
                </c:pt>
                <c:pt idx="200">
                  <c:v>0.1</c:v>
                </c:pt>
                <c:pt idx="201">
                  <c:v>0.1</c:v>
                </c:pt>
                <c:pt idx="202">
                  <c:v>0.1</c:v>
                </c:pt>
                <c:pt idx="203">
                  <c:v>0.1</c:v>
                </c:pt>
                <c:pt idx="204">
                  <c:v>0.1</c:v>
                </c:pt>
                <c:pt idx="205">
                  <c:v>0.1</c:v>
                </c:pt>
                <c:pt idx="206">
                  <c:v>0.1</c:v>
                </c:pt>
                <c:pt idx="207">
                  <c:v>0.1</c:v>
                </c:pt>
                <c:pt idx="208">
                  <c:v>0.1</c:v>
                </c:pt>
                <c:pt idx="209">
                  <c:v>0.1</c:v>
                </c:pt>
                <c:pt idx="210">
                  <c:v>0.1</c:v>
                </c:pt>
                <c:pt idx="211">
                  <c:v>0.1</c:v>
                </c:pt>
                <c:pt idx="212">
                  <c:v>0.1</c:v>
                </c:pt>
                <c:pt idx="213">
                  <c:v>0.1</c:v>
                </c:pt>
                <c:pt idx="214">
                  <c:v>0.1</c:v>
                </c:pt>
                <c:pt idx="215">
                  <c:v>0.1</c:v>
                </c:pt>
                <c:pt idx="216">
                  <c:v>0.1</c:v>
                </c:pt>
                <c:pt idx="217">
                  <c:v>0.1</c:v>
                </c:pt>
                <c:pt idx="218">
                  <c:v>0.1</c:v>
                </c:pt>
                <c:pt idx="219">
                  <c:v>0.1</c:v>
                </c:pt>
                <c:pt idx="220">
                  <c:v>0.1</c:v>
                </c:pt>
                <c:pt idx="221">
                  <c:v>0.1</c:v>
                </c:pt>
                <c:pt idx="222">
                  <c:v>0.1</c:v>
                </c:pt>
                <c:pt idx="223">
                  <c:v>0.1</c:v>
                </c:pt>
                <c:pt idx="224">
                  <c:v>0.1</c:v>
                </c:pt>
                <c:pt idx="225">
                  <c:v>0.1</c:v>
                </c:pt>
                <c:pt idx="226">
                  <c:v>0.1</c:v>
                </c:pt>
                <c:pt idx="227">
                  <c:v>0.1</c:v>
                </c:pt>
                <c:pt idx="228">
                  <c:v>0.1</c:v>
                </c:pt>
                <c:pt idx="229">
                  <c:v>0.1</c:v>
                </c:pt>
                <c:pt idx="230">
                  <c:v>0.1</c:v>
                </c:pt>
                <c:pt idx="231">
                  <c:v>0.1</c:v>
                </c:pt>
                <c:pt idx="232">
                  <c:v>0.1</c:v>
                </c:pt>
                <c:pt idx="233">
                  <c:v>0.1</c:v>
                </c:pt>
                <c:pt idx="234">
                  <c:v>0.1</c:v>
                </c:pt>
                <c:pt idx="235">
                  <c:v>0.1</c:v>
                </c:pt>
                <c:pt idx="236">
                  <c:v>0.1</c:v>
                </c:pt>
                <c:pt idx="237">
                  <c:v>0.1</c:v>
                </c:pt>
                <c:pt idx="238">
                  <c:v>0.1</c:v>
                </c:pt>
                <c:pt idx="239">
                  <c:v>0.1</c:v>
                </c:pt>
                <c:pt idx="240">
                  <c:v>0.1</c:v>
                </c:pt>
                <c:pt idx="241">
                  <c:v>0.1</c:v>
                </c:pt>
                <c:pt idx="242">
                  <c:v>0.1</c:v>
                </c:pt>
                <c:pt idx="243">
                  <c:v>0.1</c:v>
                </c:pt>
                <c:pt idx="244">
                  <c:v>0.1</c:v>
                </c:pt>
                <c:pt idx="245">
                  <c:v>0.1</c:v>
                </c:pt>
                <c:pt idx="246">
                  <c:v>0.1</c:v>
                </c:pt>
                <c:pt idx="247">
                  <c:v>0.1</c:v>
                </c:pt>
                <c:pt idx="248">
                  <c:v>0.1</c:v>
                </c:pt>
                <c:pt idx="249">
                  <c:v>0.1</c:v>
                </c:pt>
                <c:pt idx="250">
                  <c:v>0.1</c:v>
                </c:pt>
                <c:pt idx="251">
                  <c:v>0.1</c:v>
                </c:pt>
                <c:pt idx="252">
                  <c:v>0.1</c:v>
                </c:pt>
                <c:pt idx="253">
                  <c:v>0.1</c:v>
                </c:pt>
                <c:pt idx="254">
                  <c:v>0.1</c:v>
                </c:pt>
                <c:pt idx="255">
                  <c:v>0.1</c:v>
                </c:pt>
                <c:pt idx="256">
                  <c:v>0.1</c:v>
                </c:pt>
                <c:pt idx="257">
                  <c:v>0.1</c:v>
                </c:pt>
                <c:pt idx="258">
                  <c:v>0.1</c:v>
                </c:pt>
                <c:pt idx="259">
                  <c:v>0.1</c:v>
                </c:pt>
                <c:pt idx="260">
                  <c:v>0.1</c:v>
                </c:pt>
                <c:pt idx="261">
                  <c:v>0.1</c:v>
                </c:pt>
                <c:pt idx="262">
                  <c:v>0.1</c:v>
                </c:pt>
                <c:pt idx="263">
                  <c:v>0.1</c:v>
                </c:pt>
                <c:pt idx="264">
                  <c:v>0.1</c:v>
                </c:pt>
                <c:pt idx="265">
                  <c:v>0.1</c:v>
                </c:pt>
                <c:pt idx="266">
                  <c:v>0.1</c:v>
                </c:pt>
                <c:pt idx="267">
                  <c:v>0.1</c:v>
                </c:pt>
                <c:pt idx="268">
                  <c:v>0.1</c:v>
                </c:pt>
                <c:pt idx="269">
                  <c:v>0.1</c:v>
                </c:pt>
                <c:pt idx="270">
                  <c:v>0.1</c:v>
                </c:pt>
                <c:pt idx="271">
                  <c:v>0.1</c:v>
                </c:pt>
                <c:pt idx="272">
                  <c:v>0.1</c:v>
                </c:pt>
                <c:pt idx="273">
                  <c:v>0.1</c:v>
                </c:pt>
                <c:pt idx="274">
                  <c:v>0.1</c:v>
                </c:pt>
                <c:pt idx="275">
                  <c:v>0.1</c:v>
                </c:pt>
                <c:pt idx="276">
                  <c:v>0.1</c:v>
                </c:pt>
                <c:pt idx="277">
                  <c:v>0.1</c:v>
                </c:pt>
                <c:pt idx="278">
                  <c:v>0.1</c:v>
                </c:pt>
                <c:pt idx="279">
                  <c:v>0.1</c:v>
                </c:pt>
                <c:pt idx="280">
                  <c:v>0.1</c:v>
                </c:pt>
                <c:pt idx="281">
                  <c:v>0.1</c:v>
                </c:pt>
                <c:pt idx="282">
                  <c:v>0.1</c:v>
                </c:pt>
                <c:pt idx="283">
                  <c:v>0.1</c:v>
                </c:pt>
                <c:pt idx="284">
                  <c:v>0.1</c:v>
                </c:pt>
                <c:pt idx="285">
                  <c:v>0.1</c:v>
                </c:pt>
                <c:pt idx="286">
                  <c:v>0.1</c:v>
                </c:pt>
                <c:pt idx="287">
                  <c:v>0.1</c:v>
                </c:pt>
                <c:pt idx="288">
                  <c:v>0.1</c:v>
                </c:pt>
                <c:pt idx="289">
                  <c:v>0.1</c:v>
                </c:pt>
                <c:pt idx="290">
                  <c:v>0.1</c:v>
                </c:pt>
                <c:pt idx="291">
                  <c:v>0.1</c:v>
                </c:pt>
                <c:pt idx="292">
                  <c:v>0.1</c:v>
                </c:pt>
                <c:pt idx="293">
                  <c:v>0.1</c:v>
                </c:pt>
                <c:pt idx="294">
                  <c:v>0.1</c:v>
                </c:pt>
                <c:pt idx="295">
                  <c:v>0.1</c:v>
                </c:pt>
                <c:pt idx="296">
                  <c:v>0.1</c:v>
                </c:pt>
                <c:pt idx="297">
                  <c:v>0.1</c:v>
                </c:pt>
                <c:pt idx="298">
                  <c:v>0.1</c:v>
                </c:pt>
                <c:pt idx="299">
                  <c:v>0.1</c:v>
                </c:pt>
                <c:pt idx="300">
                  <c:v>0.1</c:v>
                </c:pt>
                <c:pt idx="301">
                  <c:v>0.1</c:v>
                </c:pt>
                <c:pt idx="302">
                  <c:v>0.1</c:v>
                </c:pt>
                <c:pt idx="303">
                  <c:v>0.1</c:v>
                </c:pt>
                <c:pt idx="304">
                  <c:v>0.1</c:v>
                </c:pt>
                <c:pt idx="305">
                  <c:v>0.1</c:v>
                </c:pt>
                <c:pt idx="306">
                  <c:v>0.1</c:v>
                </c:pt>
                <c:pt idx="307">
                  <c:v>0.1</c:v>
                </c:pt>
                <c:pt idx="308">
                  <c:v>0.1</c:v>
                </c:pt>
                <c:pt idx="309">
                  <c:v>0.1</c:v>
                </c:pt>
                <c:pt idx="310">
                  <c:v>0.1</c:v>
                </c:pt>
                <c:pt idx="311">
                  <c:v>0.1</c:v>
                </c:pt>
                <c:pt idx="312">
                  <c:v>0.1</c:v>
                </c:pt>
                <c:pt idx="313">
                  <c:v>0.1</c:v>
                </c:pt>
                <c:pt idx="314">
                  <c:v>0.1</c:v>
                </c:pt>
                <c:pt idx="315">
                  <c:v>0.1</c:v>
                </c:pt>
                <c:pt idx="316">
                  <c:v>0.1</c:v>
                </c:pt>
                <c:pt idx="317">
                  <c:v>0.1</c:v>
                </c:pt>
                <c:pt idx="318">
                  <c:v>0.1</c:v>
                </c:pt>
                <c:pt idx="319">
                  <c:v>0.1</c:v>
                </c:pt>
                <c:pt idx="320">
                  <c:v>0.1</c:v>
                </c:pt>
                <c:pt idx="321">
                  <c:v>0.1</c:v>
                </c:pt>
                <c:pt idx="322">
                  <c:v>0.1</c:v>
                </c:pt>
                <c:pt idx="323">
                  <c:v>0.1</c:v>
                </c:pt>
                <c:pt idx="324">
                  <c:v>0.1</c:v>
                </c:pt>
                <c:pt idx="325">
                  <c:v>0.1</c:v>
                </c:pt>
                <c:pt idx="326">
                  <c:v>0.1</c:v>
                </c:pt>
                <c:pt idx="327">
                  <c:v>0.1</c:v>
                </c:pt>
                <c:pt idx="328">
                  <c:v>0.1</c:v>
                </c:pt>
                <c:pt idx="329">
                  <c:v>0.1</c:v>
                </c:pt>
                <c:pt idx="330">
                  <c:v>0.1</c:v>
                </c:pt>
                <c:pt idx="331">
                  <c:v>0.1</c:v>
                </c:pt>
                <c:pt idx="332">
                  <c:v>0.1</c:v>
                </c:pt>
                <c:pt idx="333">
                  <c:v>0.1</c:v>
                </c:pt>
                <c:pt idx="334">
                  <c:v>0.1</c:v>
                </c:pt>
                <c:pt idx="335">
                  <c:v>0.1</c:v>
                </c:pt>
                <c:pt idx="336">
                  <c:v>0.1</c:v>
                </c:pt>
                <c:pt idx="337">
                  <c:v>0.1</c:v>
                </c:pt>
                <c:pt idx="338">
                  <c:v>0.1</c:v>
                </c:pt>
                <c:pt idx="339">
                  <c:v>0.1</c:v>
                </c:pt>
                <c:pt idx="340">
                  <c:v>0.1</c:v>
                </c:pt>
                <c:pt idx="341">
                  <c:v>0.1</c:v>
                </c:pt>
                <c:pt idx="342">
                  <c:v>0.1</c:v>
                </c:pt>
                <c:pt idx="343">
                  <c:v>0.1</c:v>
                </c:pt>
                <c:pt idx="344">
                  <c:v>0.1</c:v>
                </c:pt>
                <c:pt idx="345">
                  <c:v>0.1</c:v>
                </c:pt>
                <c:pt idx="346">
                  <c:v>0.1</c:v>
                </c:pt>
                <c:pt idx="347">
                  <c:v>0.1</c:v>
                </c:pt>
                <c:pt idx="348">
                  <c:v>0.1</c:v>
                </c:pt>
                <c:pt idx="349">
                  <c:v>0.1</c:v>
                </c:pt>
                <c:pt idx="350">
                  <c:v>0.1</c:v>
                </c:pt>
                <c:pt idx="351">
                  <c:v>0.1</c:v>
                </c:pt>
                <c:pt idx="352">
                  <c:v>0.1</c:v>
                </c:pt>
                <c:pt idx="353">
                  <c:v>0.1</c:v>
                </c:pt>
                <c:pt idx="354">
                  <c:v>0.1</c:v>
                </c:pt>
                <c:pt idx="355">
                  <c:v>0.1</c:v>
                </c:pt>
                <c:pt idx="356">
                  <c:v>0.1</c:v>
                </c:pt>
                <c:pt idx="357">
                  <c:v>0.1</c:v>
                </c:pt>
                <c:pt idx="358">
                  <c:v>0.1</c:v>
                </c:pt>
                <c:pt idx="359">
                  <c:v>0.1</c:v>
                </c:pt>
                <c:pt idx="360">
                  <c:v>0.1</c:v>
                </c:pt>
                <c:pt idx="361">
                  <c:v>0.1</c:v>
                </c:pt>
                <c:pt idx="362">
                  <c:v>0.1</c:v>
                </c:pt>
                <c:pt idx="363">
                  <c:v>0.1</c:v>
                </c:pt>
                <c:pt idx="364">
                  <c:v>0.1</c:v>
                </c:pt>
                <c:pt idx="365">
                  <c:v>0.1</c:v>
                </c:pt>
                <c:pt idx="366">
                  <c:v>0.1</c:v>
                </c:pt>
                <c:pt idx="367">
                  <c:v>0.1</c:v>
                </c:pt>
                <c:pt idx="368">
                  <c:v>0.1</c:v>
                </c:pt>
                <c:pt idx="369">
                  <c:v>0.1</c:v>
                </c:pt>
                <c:pt idx="370">
                  <c:v>0.1</c:v>
                </c:pt>
                <c:pt idx="371">
                  <c:v>0.1</c:v>
                </c:pt>
                <c:pt idx="372">
                  <c:v>0.1</c:v>
                </c:pt>
                <c:pt idx="373">
                  <c:v>0.1</c:v>
                </c:pt>
                <c:pt idx="374">
                  <c:v>0.1</c:v>
                </c:pt>
                <c:pt idx="375">
                  <c:v>0.1</c:v>
                </c:pt>
                <c:pt idx="376">
                  <c:v>0.1</c:v>
                </c:pt>
                <c:pt idx="377">
                  <c:v>0.1</c:v>
                </c:pt>
                <c:pt idx="378">
                  <c:v>0.1</c:v>
                </c:pt>
                <c:pt idx="379">
                  <c:v>0.1</c:v>
                </c:pt>
                <c:pt idx="380">
                  <c:v>0.1</c:v>
                </c:pt>
                <c:pt idx="381">
                  <c:v>0.1</c:v>
                </c:pt>
                <c:pt idx="382">
                  <c:v>0.1</c:v>
                </c:pt>
                <c:pt idx="383">
                  <c:v>0.1</c:v>
                </c:pt>
                <c:pt idx="384">
                  <c:v>0.1</c:v>
                </c:pt>
                <c:pt idx="385">
                  <c:v>0.1</c:v>
                </c:pt>
                <c:pt idx="386">
                  <c:v>0.1</c:v>
                </c:pt>
                <c:pt idx="387">
                  <c:v>0.1</c:v>
                </c:pt>
                <c:pt idx="388">
                  <c:v>0.1</c:v>
                </c:pt>
                <c:pt idx="389">
                  <c:v>0.1</c:v>
                </c:pt>
                <c:pt idx="390">
                  <c:v>0.1</c:v>
                </c:pt>
                <c:pt idx="391">
                  <c:v>0.1</c:v>
                </c:pt>
                <c:pt idx="392">
                  <c:v>0.1</c:v>
                </c:pt>
                <c:pt idx="393">
                  <c:v>0.1</c:v>
                </c:pt>
                <c:pt idx="394">
                  <c:v>0.1</c:v>
                </c:pt>
                <c:pt idx="395">
                  <c:v>0.1</c:v>
                </c:pt>
                <c:pt idx="396">
                  <c:v>0.1</c:v>
                </c:pt>
                <c:pt idx="397">
                  <c:v>0.1</c:v>
                </c:pt>
                <c:pt idx="398">
                  <c:v>0.1</c:v>
                </c:pt>
                <c:pt idx="399">
                  <c:v>0.1</c:v>
                </c:pt>
                <c:pt idx="400">
                  <c:v>0.1</c:v>
                </c:pt>
                <c:pt idx="401">
                  <c:v>0.1</c:v>
                </c:pt>
                <c:pt idx="402">
                  <c:v>0.1</c:v>
                </c:pt>
                <c:pt idx="403">
                  <c:v>0.1</c:v>
                </c:pt>
                <c:pt idx="404">
                  <c:v>0.1</c:v>
                </c:pt>
                <c:pt idx="405">
                  <c:v>0.1</c:v>
                </c:pt>
                <c:pt idx="406">
                  <c:v>0.1</c:v>
                </c:pt>
                <c:pt idx="407">
                  <c:v>0.1</c:v>
                </c:pt>
                <c:pt idx="408">
                  <c:v>0.1</c:v>
                </c:pt>
                <c:pt idx="409">
                  <c:v>0.1</c:v>
                </c:pt>
                <c:pt idx="410">
                  <c:v>0.1</c:v>
                </c:pt>
                <c:pt idx="411">
                  <c:v>0.1</c:v>
                </c:pt>
                <c:pt idx="412">
                  <c:v>0.1</c:v>
                </c:pt>
                <c:pt idx="413">
                  <c:v>0.1</c:v>
                </c:pt>
                <c:pt idx="414">
                  <c:v>0.1</c:v>
                </c:pt>
                <c:pt idx="415">
                  <c:v>0.1</c:v>
                </c:pt>
                <c:pt idx="416">
                  <c:v>0.1</c:v>
                </c:pt>
                <c:pt idx="417">
                  <c:v>0.1</c:v>
                </c:pt>
                <c:pt idx="418">
                  <c:v>0.1</c:v>
                </c:pt>
                <c:pt idx="419">
                  <c:v>0.1</c:v>
                </c:pt>
                <c:pt idx="420">
                  <c:v>0.1</c:v>
                </c:pt>
                <c:pt idx="421">
                  <c:v>0.1</c:v>
                </c:pt>
                <c:pt idx="422">
                  <c:v>0.1</c:v>
                </c:pt>
                <c:pt idx="423">
                  <c:v>0.1</c:v>
                </c:pt>
                <c:pt idx="424">
                  <c:v>0.1</c:v>
                </c:pt>
                <c:pt idx="425">
                  <c:v>0.1</c:v>
                </c:pt>
                <c:pt idx="426">
                  <c:v>0.1</c:v>
                </c:pt>
                <c:pt idx="427">
                  <c:v>0.1</c:v>
                </c:pt>
                <c:pt idx="428">
                  <c:v>0.1</c:v>
                </c:pt>
                <c:pt idx="429">
                  <c:v>0.1</c:v>
                </c:pt>
                <c:pt idx="430">
                  <c:v>0.1</c:v>
                </c:pt>
                <c:pt idx="431">
                  <c:v>0.1</c:v>
                </c:pt>
                <c:pt idx="432">
                  <c:v>0.1</c:v>
                </c:pt>
                <c:pt idx="433">
                  <c:v>0.1</c:v>
                </c:pt>
                <c:pt idx="434">
                  <c:v>0.1</c:v>
                </c:pt>
                <c:pt idx="435">
                  <c:v>0.1</c:v>
                </c:pt>
                <c:pt idx="436">
                  <c:v>0.1</c:v>
                </c:pt>
                <c:pt idx="437">
                  <c:v>0.1</c:v>
                </c:pt>
                <c:pt idx="438">
                  <c:v>0.1</c:v>
                </c:pt>
                <c:pt idx="439">
                  <c:v>0.1</c:v>
                </c:pt>
                <c:pt idx="440">
                  <c:v>0.1</c:v>
                </c:pt>
                <c:pt idx="441">
                  <c:v>0.1</c:v>
                </c:pt>
                <c:pt idx="442">
                  <c:v>0.1</c:v>
                </c:pt>
                <c:pt idx="443">
                  <c:v>0.1</c:v>
                </c:pt>
                <c:pt idx="444">
                  <c:v>0.1</c:v>
                </c:pt>
                <c:pt idx="445">
                  <c:v>0.1</c:v>
                </c:pt>
                <c:pt idx="446">
                  <c:v>0.1</c:v>
                </c:pt>
                <c:pt idx="447">
                  <c:v>0.1</c:v>
                </c:pt>
                <c:pt idx="448">
                  <c:v>0.1</c:v>
                </c:pt>
                <c:pt idx="449">
                  <c:v>0.1</c:v>
                </c:pt>
                <c:pt idx="450">
                  <c:v>0.1</c:v>
                </c:pt>
                <c:pt idx="451">
                  <c:v>0.1</c:v>
                </c:pt>
                <c:pt idx="452">
                  <c:v>0.1</c:v>
                </c:pt>
                <c:pt idx="453">
                  <c:v>0.1</c:v>
                </c:pt>
                <c:pt idx="454">
                  <c:v>0.1</c:v>
                </c:pt>
                <c:pt idx="455">
                  <c:v>0.1</c:v>
                </c:pt>
                <c:pt idx="456">
                  <c:v>0.1</c:v>
                </c:pt>
                <c:pt idx="457">
                  <c:v>0.1</c:v>
                </c:pt>
                <c:pt idx="458">
                  <c:v>0.1</c:v>
                </c:pt>
                <c:pt idx="459">
                  <c:v>0.1</c:v>
                </c:pt>
                <c:pt idx="460">
                  <c:v>0.1</c:v>
                </c:pt>
                <c:pt idx="461">
                  <c:v>0.1</c:v>
                </c:pt>
                <c:pt idx="462">
                  <c:v>0.1</c:v>
                </c:pt>
                <c:pt idx="463">
                  <c:v>0.1</c:v>
                </c:pt>
                <c:pt idx="464">
                  <c:v>0.1</c:v>
                </c:pt>
                <c:pt idx="465">
                  <c:v>0.1</c:v>
                </c:pt>
                <c:pt idx="466">
                  <c:v>0.1</c:v>
                </c:pt>
                <c:pt idx="467">
                  <c:v>0.1</c:v>
                </c:pt>
                <c:pt idx="468">
                  <c:v>0.1</c:v>
                </c:pt>
                <c:pt idx="469">
                  <c:v>0.1</c:v>
                </c:pt>
                <c:pt idx="470">
                  <c:v>0.1</c:v>
                </c:pt>
                <c:pt idx="471">
                  <c:v>0.1</c:v>
                </c:pt>
                <c:pt idx="472">
                  <c:v>0.1</c:v>
                </c:pt>
                <c:pt idx="473">
                  <c:v>0.1</c:v>
                </c:pt>
                <c:pt idx="474">
                  <c:v>0.1</c:v>
                </c:pt>
                <c:pt idx="475">
                  <c:v>0.1</c:v>
                </c:pt>
                <c:pt idx="476">
                  <c:v>0.1</c:v>
                </c:pt>
                <c:pt idx="477">
                  <c:v>0.1</c:v>
                </c:pt>
                <c:pt idx="478">
                  <c:v>0.1</c:v>
                </c:pt>
                <c:pt idx="479">
                  <c:v>0.1</c:v>
                </c:pt>
                <c:pt idx="480">
                  <c:v>0.1</c:v>
                </c:pt>
                <c:pt idx="481">
                  <c:v>0.1</c:v>
                </c:pt>
                <c:pt idx="482">
                  <c:v>0.1</c:v>
                </c:pt>
                <c:pt idx="483">
                  <c:v>0.1</c:v>
                </c:pt>
                <c:pt idx="484">
                  <c:v>0.1</c:v>
                </c:pt>
                <c:pt idx="485">
                  <c:v>0.1</c:v>
                </c:pt>
                <c:pt idx="486">
                  <c:v>0.1</c:v>
                </c:pt>
                <c:pt idx="487">
                  <c:v>0.1</c:v>
                </c:pt>
                <c:pt idx="488">
                  <c:v>0.1</c:v>
                </c:pt>
                <c:pt idx="489">
                  <c:v>0.1</c:v>
                </c:pt>
                <c:pt idx="490">
                  <c:v>0.1</c:v>
                </c:pt>
                <c:pt idx="491">
                  <c:v>0.1</c:v>
                </c:pt>
                <c:pt idx="492">
                  <c:v>0.1</c:v>
                </c:pt>
                <c:pt idx="493">
                  <c:v>0.1</c:v>
                </c:pt>
                <c:pt idx="494">
                  <c:v>0.1</c:v>
                </c:pt>
                <c:pt idx="495">
                  <c:v>0.1</c:v>
                </c:pt>
                <c:pt idx="496">
                  <c:v>0.1</c:v>
                </c:pt>
                <c:pt idx="497">
                  <c:v>0.1</c:v>
                </c:pt>
                <c:pt idx="498">
                  <c:v>0.1</c:v>
                </c:pt>
                <c:pt idx="499">
                  <c:v>0.1</c:v>
                </c:pt>
                <c:pt idx="500">
                  <c:v>0.1</c:v>
                </c:pt>
                <c:pt idx="501">
                  <c:v>0.1</c:v>
                </c:pt>
                <c:pt idx="502">
                  <c:v>0.1</c:v>
                </c:pt>
                <c:pt idx="503">
                  <c:v>0.1</c:v>
                </c:pt>
                <c:pt idx="504">
                  <c:v>0.1</c:v>
                </c:pt>
                <c:pt idx="505">
                  <c:v>0.1</c:v>
                </c:pt>
                <c:pt idx="506">
                  <c:v>0.1</c:v>
                </c:pt>
                <c:pt idx="507">
                  <c:v>0.1</c:v>
                </c:pt>
                <c:pt idx="508">
                  <c:v>0.1</c:v>
                </c:pt>
                <c:pt idx="509">
                  <c:v>0.1</c:v>
                </c:pt>
                <c:pt idx="510">
                  <c:v>0.1</c:v>
                </c:pt>
                <c:pt idx="511">
                  <c:v>0.1</c:v>
                </c:pt>
                <c:pt idx="512">
                  <c:v>0.1</c:v>
                </c:pt>
                <c:pt idx="513">
                  <c:v>0.1</c:v>
                </c:pt>
                <c:pt idx="514">
                  <c:v>0.1</c:v>
                </c:pt>
                <c:pt idx="515">
                  <c:v>0.1</c:v>
                </c:pt>
                <c:pt idx="516">
                  <c:v>0.1</c:v>
                </c:pt>
                <c:pt idx="517">
                  <c:v>0.1</c:v>
                </c:pt>
                <c:pt idx="518">
                  <c:v>0.1</c:v>
                </c:pt>
                <c:pt idx="519">
                  <c:v>0.1</c:v>
                </c:pt>
                <c:pt idx="520">
                  <c:v>0.1</c:v>
                </c:pt>
                <c:pt idx="521">
                  <c:v>0.1</c:v>
                </c:pt>
                <c:pt idx="522">
                  <c:v>0.1</c:v>
                </c:pt>
                <c:pt idx="523">
                  <c:v>0.1</c:v>
                </c:pt>
                <c:pt idx="524">
                  <c:v>0.1</c:v>
                </c:pt>
                <c:pt idx="525">
                  <c:v>0.1</c:v>
                </c:pt>
                <c:pt idx="526">
                  <c:v>0.1</c:v>
                </c:pt>
                <c:pt idx="527">
                  <c:v>0.1</c:v>
                </c:pt>
                <c:pt idx="528">
                  <c:v>0.1</c:v>
                </c:pt>
                <c:pt idx="529">
                  <c:v>0.1</c:v>
                </c:pt>
                <c:pt idx="530">
                  <c:v>0.1</c:v>
                </c:pt>
                <c:pt idx="531">
                  <c:v>0.1</c:v>
                </c:pt>
                <c:pt idx="532">
                  <c:v>0.1</c:v>
                </c:pt>
                <c:pt idx="533">
                  <c:v>0.1</c:v>
                </c:pt>
                <c:pt idx="534">
                  <c:v>0.1</c:v>
                </c:pt>
                <c:pt idx="535">
                  <c:v>0.1</c:v>
                </c:pt>
                <c:pt idx="536">
                  <c:v>0.1</c:v>
                </c:pt>
                <c:pt idx="537">
                  <c:v>0.1</c:v>
                </c:pt>
                <c:pt idx="538">
                  <c:v>0.1</c:v>
                </c:pt>
                <c:pt idx="539">
                  <c:v>0.1</c:v>
                </c:pt>
                <c:pt idx="540">
                  <c:v>0.1</c:v>
                </c:pt>
                <c:pt idx="541">
                  <c:v>0.1</c:v>
                </c:pt>
                <c:pt idx="542">
                  <c:v>0.1</c:v>
                </c:pt>
                <c:pt idx="543">
                  <c:v>0.1</c:v>
                </c:pt>
                <c:pt idx="544">
                  <c:v>0.1</c:v>
                </c:pt>
                <c:pt idx="545">
                  <c:v>0.1</c:v>
                </c:pt>
                <c:pt idx="546">
                  <c:v>0.1</c:v>
                </c:pt>
                <c:pt idx="547">
                  <c:v>0.1</c:v>
                </c:pt>
                <c:pt idx="548">
                  <c:v>0.1</c:v>
                </c:pt>
                <c:pt idx="549">
                  <c:v>0.1</c:v>
                </c:pt>
                <c:pt idx="550">
                  <c:v>0.1</c:v>
                </c:pt>
                <c:pt idx="551">
                  <c:v>0.1</c:v>
                </c:pt>
                <c:pt idx="552">
                  <c:v>0.1</c:v>
                </c:pt>
                <c:pt idx="553">
                  <c:v>0.1</c:v>
                </c:pt>
                <c:pt idx="554">
                  <c:v>0.1</c:v>
                </c:pt>
                <c:pt idx="555">
                  <c:v>0.1</c:v>
                </c:pt>
                <c:pt idx="556">
                  <c:v>0.1</c:v>
                </c:pt>
                <c:pt idx="557">
                  <c:v>0.1</c:v>
                </c:pt>
                <c:pt idx="558">
                  <c:v>0.1</c:v>
                </c:pt>
                <c:pt idx="559">
                  <c:v>0.1</c:v>
                </c:pt>
                <c:pt idx="560">
                  <c:v>0.1</c:v>
                </c:pt>
                <c:pt idx="561">
                  <c:v>0.1</c:v>
                </c:pt>
                <c:pt idx="562">
                  <c:v>0.1</c:v>
                </c:pt>
                <c:pt idx="563">
                  <c:v>0.1</c:v>
                </c:pt>
                <c:pt idx="564">
                  <c:v>0.1</c:v>
                </c:pt>
                <c:pt idx="565">
                  <c:v>0.1</c:v>
                </c:pt>
                <c:pt idx="566">
                  <c:v>0.1</c:v>
                </c:pt>
                <c:pt idx="567">
                  <c:v>0.1</c:v>
                </c:pt>
                <c:pt idx="568">
                  <c:v>0.1</c:v>
                </c:pt>
                <c:pt idx="569">
                  <c:v>0.1</c:v>
                </c:pt>
                <c:pt idx="570">
                  <c:v>0.1</c:v>
                </c:pt>
                <c:pt idx="571">
                  <c:v>0.1</c:v>
                </c:pt>
                <c:pt idx="572">
                  <c:v>0.1</c:v>
                </c:pt>
                <c:pt idx="573">
                  <c:v>0.1</c:v>
                </c:pt>
                <c:pt idx="574">
                  <c:v>0.1</c:v>
                </c:pt>
                <c:pt idx="575">
                  <c:v>0.1</c:v>
                </c:pt>
                <c:pt idx="576">
                  <c:v>0.1</c:v>
                </c:pt>
                <c:pt idx="577">
                  <c:v>0.1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5997456"/>
        <c:axId val="105999416"/>
      </c:scatterChart>
      <c:valAx>
        <c:axId val="105997456"/>
        <c:scaling>
          <c:orientation val="minMax"/>
          <c:max val="30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3600" b="0" i="0" u="none" strike="noStrike" kern="1200" baseline="0"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r>
                  <a:rPr lang="en-US" sz="3600" dirty="0">
                    <a:solidFill>
                      <a:schemeClr val="tx1"/>
                    </a:solidFill>
                    <a:latin typeface="+mj-lt"/>
                  </a:rPr>
                  <a:t>Time [s]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3600" b="0" i="0" u="none" strike="noStrike" kern="1200" baseline="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cross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600" b="0" i="0" u="none" strike="noStrike" kern="120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pPr>
            <a:endParaRPr lang="en-US"/>
          </a:p>
        </c:txPr>
        <c:crossAx val="105999416"/>
        <c:crosses val="autoZero"/>
        <c:crossBetween val="midCat"/>
      </c:valAx>
      <c:valAx>
        <c:axId val="105999416"/>
        <c:scaling>
          <c:orientation val="minMax"/>
          <c:max val="1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3600" b="0" i="0" u="none" strike="noStrike" kern="1200" baseline="0"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r>
                  <a:rPr lang="el-GR" sz="36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θ</a:t>
                </a:r>
                <a:r>
                  <a:rPr lang="en-US" sz="3600" baseline="30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*</a:t>
                </a:r>
                <a:endParaRPr lang="en-US" sz="3600" dirty="0">
                  <a:solidFill>
                    <a:schemeClr val="tx1"/>
                  </a:solidFill>
                  <a:latin typeface="+mj-lt"/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3600" b="0" i="0" u="none" strike="noStrike" kern="1200" baseline="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cross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600" b="0" i="0" u="none" strike="noStrike" kern="120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pPr>
            <a:endParaRPr lang="en-US"/>
          </a:p>
        </c:txPr>
        <c:crossAx val="10599745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legendEntry>
        <c:idx val="2"/>
        <c:delete val="1"/>
      </c:legendEntry>
      <c:layout>
        <c:manualLayout>
          <c:xMode val="edge"/>
          <c:yMode val="edge"/>
          <c:x val="0.61036682914635676"/>
          <c:y val="0.16003645287041793"/>
          <c:w val="0.29824436007999006"/>
          <c:h val="0.219129192189392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0.23285</cdr:x>
      <cdr:y>0.60483</cdr:y>
    </cdr:from>
    <cdr:to>
      <cdr:x>0.23285</cdr:x>
      <cdr:y>0.66857</cdr:y>
    </cdr:to>
    <cdr:cxnSp macro="">
      <cdr:nvCxnSpPr>
        <cdr:cNvPr id="7" name="Straight Arrow Connector 6"/>
        <cdr:cNvCxnSpPr/>
      </cdr:nvCxnSpPr>
      <cdr:spPr>
        <a:xfrm xmlns:a="http://schemas.openxmlformats.org/drawingml/2006/main">
          <a:off x="2980797" y="3470719"/>
          <a:ext cx="0" cy="365760"/>
        </a:xfrm>
        <a:prstGeom xmlns:a="http://schemas.openxmlformats.org/drawingml/2006/main" prst="straightConnector1">
          <a:avLst/>
        </a:prstGeom>
        <a:ln xmlns:a="http://schemas.openxmlformats.org/drawingml/2006/main" w="38100">
          <a:solidFill>
            <a:schemeClr val="tx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0.75914</cdr:x>
      <cdr:y>0.60455</cdr:y>
    </cdr:from>
    <cdr:to>
      <cdr:x>0.75914</cdr:x>
      <cdr:y>0.66829</cdr:y>
    </cdr:to>
    <cdr:cxnSp macro="">
      <cdr:nvCxnSpPr>
        <cdr:cNvPr id="8" name="Straight Arrow Connector 7"/>
        <cdr:cNvCxnSpPr/>
      </cdr:nvCxnSpPr>
      <cdr:spPr>
        <a:xfrm xmlns:a="http://schemas.openxmlformats.org/drawingml/2006/main">
          <a:off x="9718148" y="3469131"/>
          <a:ext cx="0" cy="365760"/>
        </a:xfrm>
        <a:prstGeom xmlns:a="http://schemas.openxmlformats.org/drawingml/2006/main" prst="straightConnector1">
          <a:avLst/>
        </a:prstGeom>
        <a:ln xmlns:a="http://schemas.openxmlformats.org/drawingml/2006/main" w="38100">
          <a:solidFill>
            <a:schemeClr val="tx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0.73396</cdr:x>
      <cdr:y>0.53677</cdr:y>
    </cdr:from>
    <cdr:to>
      <cdr:x>0.80613</cdr:x>
      <cdr:y>0.60566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9395883" y="3080193"/>
          <a:ext cx="923925" cy="39528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2400" dirty="0" smtClean="0">
              <a:latin typeface="+mj-lt"/>
            </a:rPr>
            <a:t>228 s</a:t>
          </a:r>
          <a:endParaRPr lang="en-US" sz="2400" dirty="0">
            <a:latin typeface="+mj-lt"/>
          </a:endParaRPr>
        </a:p>
      </cdr:txBody>
    </cdr:sp>
  </cdr:relSizeAnchor>
  <cdr:relSizeAnchor xmlns:cdr="http://schemas.openxmlformats.org/drawingml/2006/chartDrawing">
    <cdr:from>
      <cdr:x>0.20141</cdr:x>
      <cdr:y>0.53864</cdr:y>
    </cdr:from>
    <cdr:to>
      <cdr:x>0.27358</cdr:x>
      <cdr:y>0.60753</cdr:y>
    </cdr:to>
    <cdr:sp macro="" textlink="">
      <cdr:nvSpPr>
        <cdr:cNvPr id="10" name="TextBox 1"/>
        <cdr:cNvSpPr txBox="1"/>
      </cdr:nvSpPr>
      <cdr:spPr>
        <a:xfrm xmlns:a="http://schemas.openxmlformats.org/drawingml/2006/main">
          <a:off x="2578365" y="3090907"/>
          <a:ext cx="923925" cy="39528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400" dirty="0" smtClean="0">
              <a:latin typeface="+mj-lt"/>
            </a:rPr>
            <a:t>35 s</a:t>
          </a:r>
          <a:endParaRPr lang="en-US" sz="2400" dirty="0">
            <a:latin typeface="+mj-lt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7556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152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8975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8210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946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5310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8500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010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1944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192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218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5/1/2016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3045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3.xml"/><Relationship Id="rId7" Type="http://schemas.openxmlformats.org/officeDocument/2006/relationships/chart" Target="../charts/chart2.xml"/><Relationship Id="rId12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.xml"/><Relationship Id="rId11" Type="http://schemas.openxmlformats.org/officeDocument/2006/relationships/image" Target="../media/image5.PNG"/><Relationship Id="rId5" Type="http://schemas.openxmlformats.org/officeDocument/2006/relationships/image" Target="../media/image3.png"/><Relationship Id="rId10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openxmlformats.org/officeDocument/2006/relationships/chart" Target="../charts/char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0">
              <a:schemeClr val="bg1"/>
            </a:gs>
            <a:gs pos="100000">
              <a:schemeClr val="accent1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0" y="1"/>
            <a:ext cx="43891200" cy="548639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  <a:miter lim="800000"/>
            <a:headEnd/>
            <a:tailEnd/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438912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65138" algn="l">
              <a:spcBef>
                <a:spcPts val="0"/>
              </a:spcBef>
            </a:pPr>
            <a:r>
              <a:rPr lang="en-US" sz="8800" b="1" dirty="0">
                <a:solidFill>
                  <a:schemeClr val="bg1"/>
                </a:solidFill>
                <a:cs typeface="Arial" panose="020B0604020202020204" pitchFamily="34" charset="0"/>
              </a:rPr>
              <a:t>Unsteady-State Heat Transfer</a:t>
            </a:r>
            <a:r>
              <a:rPr lang="en-US" sz="8800" b="1">
                <a:solidFill>
                  <a:schemeClr val="bg1"/>
                </a:solidFill>
                <a:cs typeface="Arial" panose="020B0604020202020204" pitchFamily="34" charset="0"/>
              </a:rPr>
              <a:t/>
            </a:r>
            <a:br>
              <a:rPr lang="en-US" sz="8800" b="1">
                <a:solidFill>
                  <a:schemeClr val="bg1"/>
                </a:solidFill>
                <a:cs typeface="Arial" panose="020B0604020202020204" pitchFamily="34" charset="0"/>
              </a:rPr>
            </a:br>
            <a:r>
              <a:rPr lang="en-US" sz="6600" b="1" dirty="0">
                <a:solidFill>
                  <a:schemeClr val="bg1"/>
                </a:solidFill>
                <a:cs typeface="Arial" panose="020B0604020202020204" pitchFamily="34" charset="0"/>
              </a:rPr>
              <a:t>The</a:t>
            </a:r>
            <a:r>
              <a:rPr lang="en-US" sz="6600" b="1">
                <a:solidFill>
                  <a:schemeClr val="bg1"/>
                </a:solidFill>
                <a:cs typeface="Arial" panose="020B0604020202020204" pitchFamily="34" charset="0"/>
              </a:rPr>
              <a:t> Best </a:t>
            </a:r>
            <a:r>
              <a:rPr lang="en-US" sz="6600" b="1" dirty="0">
                <a:solidFill>
                  <a:schemeClr val="bg1"/>
                </a:solidFill>
                <a:cs typeface="Arial" panose="020B0604020202020204" pitchFamily="34" charset="0"/>
              </a:rPr>
              <a:t>Group Ever</a:t>
            </a:r>
            <a:r>
              <a:rPr lang="en-US" sz="9600" dirty="0">
                <a:cs typeface="Arial" panose="020B0604020202020204" pitchFamily="34" charset="0"/>
              </a:rPr>
              <a:t/>
            </a:r>
            <a:br>
              <a:rPr lang="en-US" sz="9600" dirty="0">
                <a:cs typeface="Arial" panose="020B0604020202020204" pitchFamily="34" charset="0"/>
              </a:rPr>
            </a:br>
            <a:r>
              <a:rPr lang="en-US" sz="4000" dirty="0">
                <a:cs typeface="Arial" panose="020B0604020202020204" pitchFamily="34" charset="0"/>
              </a:rPr>
              <a:t/>
            </a:r>
            <a:br>
              <a:rPr lang="en-US" sz="4000" dirty="0">
                <a:cs typeface="Arial" panose="020B0604020202020204" pitchFamily="34" charset="0"/>
              </a:rPr>
            </a:br>
            <a:r>
              <a:rPr lang="en-US" sz="5400" i="1" dirty="0">
                <a:solidFill>
                  <a:srgbClr val="FFFFFF"/>
                </a:solidFill>
                <a:cs typeface="Arial" panose="020B0604020202020204" pitchFamily="34" charset="0"/>
              </a:rPr>
              <a:t>Beck, M., Estep, K., Fakhoury, M. &amp; King, J.</a:t>
            </a:r>
            <a:br>
              <a:rPr lang="en-US" sz="5400" i="1" dirty="0">
                <a:solidFill>
                  <a:srgbClr val="FFFFFF"/>
                </a:solidFill>
                <a:cs typeface="Arial" panose="020B0604020202020204" pitchFamily="34" charset="0"/>
              </a:rPr>
            </a:br>
            <a:r>
              <a:rPr lang="en-US" sz="5400" i="1" dirty="0">
                <a:solidFill>
                  <a:srgbClr val="FFFFFF"/>
                </a:solidFill>
                <a:cs typeface="Arial" panose="020B0604020202020204" pitchFamily="34" charset="0"/>
              </a:rPr>
              <a:t>Department of Chemical Engineering, University of New Hampshire</a:t>
            </a:r>
          </a:p>
          <a:p>
            <a:pPr marL="465138" algn="l">
              <a:spcBef>
                <a:spcPts val="0"/>
              </a:spcBef>
            </a:pPr>
            <a:endParaRPr lang="en-US" sz="2000" i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5" name="Text Box 161"/>
          <p:cNvSpPr txBox="1">
            <a:spLocks noChangeArrowheads="1"/>
          </p:cNvSpPr>
          <p:nvPr/>
        </p:nvSpPr>
        <p:spPr bwMode="auto">
          <a:xfrm>
            <a:off x="39852600" y="10275890"/>
            <a:ext cx="3048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Rectangle 164"/>
          <p:cNvSpPr>
            <a:spLocks noChangeArrowheads="1"/>
          </p:cNvSpPr>
          <p:nvPr/>
        </p:nvSpPr>
        <p:spPr bwMode="auto">
          <a:xfrm>
            <a:off x="15544800" y="6400800"/>
            <a:ext cx="12801600" cy="1371600"/>
          </a:xfrm>
          <a:prstGeom prst="snip2DiagRect">
            <a:avLst/>
          </a:prstGeom>
          <a:solidFill>
            <a:schemeClr val="accent5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Results</a:t>
            </a:r>
          </a:p>
        </p:txBody>
      </p:sp>
      <p:sp>
        <p:nvSpPr>
          <p:cNvPr id="7" name="Rectangle 166"/>
          <p:cNvSpPr>
            <a:spLocks noChangeArrowheads="1"/>
          </p:cNvSpPr>
          <p:nvPr/>
        </p:nvSpPr>
        <p:spPr bwMode="auto">
          <a:xfrm>
            <a:off x="952500" y="16872158"/>
            <a:ext cx="12801600" cy="1371600"/>
          </a:xfrm>
          <a:prstGeom prst="snip2DiagRect">
            <a:avLst/>
          </a:prstGeom>
          <a:solidFill>
            <a:schemeClr val="accent5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Methods</a:t>
            </a:r>
          </a:p>
        </p:txBody>
      </p:sp>
      <p:sp>
        <p:nvSpPr>
          <p:cNvPr id="8" name="Rectangle 167"/>
          <p:cNvSpPr>
            <a:spLocks noChangeArrowheads="1"/>
          </p:cNvSpPr>
          <p:nvPr/>
        </p:nvSpPr>
        <p:spPr bwMode="auto">
          <a:xfrm>
            <a:off x="952500" y="6400800"/>
            <a:ext cx="12801600" cy="1371600"/>
          </a:xfrm>
          <a:prstGeom prst="snip2DiagRect">
            <a:avLst/>
          </a:prstGeom>
          <a:solidFill>
            <a:schemeClr val="accent5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Introduction</a:t>
            </a:r>
            <a:endParaRPr lang="en-US" b="1" dirty="0">
              <a:solidFill>
                <a:schemeClr val="bg1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9" name="Rectangle 165"/>
          <p:cNvSpPr>
            <a:spLocks noChangeArrowheads="1"/>
          </p:cNvSpPr>
          <p:nvPr/>
        </p:nvSpPr>
        <p:spPr bwMode="auto">
          <a:xfrm>
            <a:off x="30209066" y="30036691"/>
            <a:ext cx="12801600" cy="1295007"/>
          </a:xfrm>
          <a:prstGeom prst="snip2DiagRect">
            <a:avLst/>
          </a:prstGeom>
          <a:solidFill>
            <a:schemeClr val="accent5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References</a:t>
            </a:r>
            <a:endParaRPr lang="en-US" b="1" dirty="0">
              <a:solidFill>
                <a:schemeClr val="bg1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9467" y="1143002"/>
            <a:ext cx="12869333" cy="3851371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30209066" y="31554806"/>
            <a:ext cx="138563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tabLst>
                <a:tab pos="114300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1.</a:t>
            </a:r>
            <a:r>
              <a:rPr lang="en-US" sz="2400" dirty="0" smtClean="0">
                <a:solidFill>
                  <a:srgbClr val="000000"/>
                </a:solidFill>
                <a:latin typeface="+mj-lt"/>
              </a:rPr>
              <a:t> Bergman</a:t>
            </a:r>
            <a:r>
              <a:rPr lang="en-US" sz="2400" dirty="0">
                <a:solidFill>
                  <a:srgbClr val="000000"/>
                </a:solidFill>
                <a:latin typeface="+mj-lt"/>
              </a:rPr>
              <a:t>, Theodore L., </a:t>
            </a:r>
            <a:r>
              <a:rPr lang="en-US" sz="2400" dirty="0" err="1">
                <a:solidFill>
                  <a:srgbClr val="000000"/>
                </a:solidFill>
                <a:latin typeface="+mj-lt"/>
              </a:rPr>
              <a:t>Afrienne</a:t>
            </a:r>
            <a:r>
              <a:rPr lang="en-US" sz="2400" dirty="0">
                <a:solidFill>
                  <a:srgbClr val="000000"/>
                </a:solidFill>
                <a:latin typeface="+mj-lt"/>
              </a:rPr>
              <a:t> S. </a:t>
            </a:r>
            <a:r>
              <a:rPr lang="en-US" sz="2400" dirty="0" err="1">
                <a:solidFill>
                  <a:srgbClr val="000000"/>
                </a:solidFill>
                <a:latin typeface="+mj-lt"/>
              </a:rPr>
              <a:t>Lavine</a:t>
            </a:r>
            <a:r>
              <a:rPr lang="en-US" sz="2400" dirty="0">
                <a:solidFill>
                  <a:srgbClr val="000000"/>
                </a:solidFill>
                <a:latin typeface="+mj-lt"/>
              </a:rPr>
              <a:t>, David P. DeWitt, and Frank P. </a:t>
            </a:r>
            <a:r>
              <a:rPr lang="en-US" sz="2400" dirty="0" err="1">
                <a:solidFill>
                  <a:srgbClr val="000000"/>
                </a:solidFill>
                <a:latin typeface="+mj-lt"/>
              </a:rPr>
              <a:t>Incropera</a:t>
            </a:r>
            <a:r>
              <a:rPr lang="en-US" sz="2400" dirty="0">
                <a:solidFill>
                  <a:srgbClr val="000000"/>
                </a:solidFill>
                <a:latin typeface="+mj-lt"/>
              </a:rPr>
              <a:t>. </a:t>
            </a:r>
            <a:r>
              <a:rPr lang="en-US" sz="2400" i="1" dirty="0">
                <a:solidFill>
                  <a:srgbClr val="000000"/>
                </a:solidFill>
                <a:latin typeface="+mj-lt"/>
              </a:rPr>
              <a:t>Introduction to Heat Transfer</a:t>
            </a:r>
            <a:r>
              <a:rPr lang="en-US" sz="2400" dirty="0">
                <a:solidFill>
                  <a:srgbClr val="000000"/>
                </a:solidFill>
                <a:latin typeface="+mj-lt"/>
              </a:rPr>
              <a:t>. 6th ed. Hoboken, NJ: Wiley, 2011. </a:t>
            </a:r>
            <a:r>
              <a:rPr lang="en-US" sz="2400" dirty="0" smtClean="0">
                <a:solidFill>
                  <a:srgbClr val="000000"/>
                </a:solidFill>
                <a:latin typeface="+mj-lt"/>
              </a:rPr>
              <a:t>Print.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0034898" y="16027527"/>
            <a:ext cx="128016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dirty="0">
                <a:latin typeface="+mj-lt"/>
                <a:cs typeface="Arial" panose="020B0604020202020204" pitchFamily="34" charset="0"/>
              </a:rPr>
              <a:t>Design Problem: Find the time needed </a:t>
            </a:r>
            <a:r>
              <a:rPr lang="en-US" sz="3600" dirty="0" smtClean="0">
                <a:latin typeface="+mj-lt"/>
                <a:cs typeface="Arial" panose="020B0604020202020204" pitchFamily="34" charset="0"/>
              </a:rPr>
              <a:t>to </a:t>
            </a:r>
            <a:r>
              <a:rPr lang="en-US" sz="3600" dirty="0">
                <a:latin typeface="+mj-lt"/>
                <a:cs typeface="Arial" panose="020B0604020202020204" pitchFamily="34" charset="0"/>
              </a:rPr>
              <a:t>cool an aluminum sphere with a 10 cm diameter from 120 °C to 10 °C in a 5 °C water bath for free and forced convection.</a:t>
            </a:r>
          </a:p>
          <a:p>
            <a:pPr marL="685800" indent="-685800"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dirty="0">
                <a:latin typeface="+mj-lt"/>
                <a:cs typeface="Arial" panose="020B0604020202020204" pitchFamily="34" charset="0"/>
              </a:rPr>
              <a:t>Using </a:t>
            </a:r>
            <a:r>
              <a:rPr lang="en-US" sz="3600" b="0" dirty="0">
                <a:latin typeface="+mj-lt"/>
                <a:cs typeface="Arial" panose="020B0604020202020204" pitchFamily="34" charset="0"/>
              </a:rPr>
              <a:t>the </a:t>
            </a:r>
            <a:r>
              <a:rPr lang="en-US" sz="3600" dirty="0">
                <a:latin typeface="+mj-lt"/>
                <a:cs typeface="Arial" panose="020B0604020202020204" pitchFamily="34" charset="0"/>
              </a:rPr>
              <a:t>calculated </a:t>
            </a:r>
            <a:r>
              <a:rPr lang="en-US" sz="3600" b="0" dirty="0">
                <a:latin typeface="+mj-lt"/>
                <a:cs typeface="Arial" panose="020B0604020202020204" pitchFamily="34" charset="0"/>
              </a:rPr>
              <a:t>heat transfer </a:t>
            </a:r>
            <a:r>
              <a:rPr lang="en-US" sz="3600" dirty="0">
                <a:latin typeface="+mj-lt"/>
                <a:cs typeface="Arial" panose="020B0604020202020204" pitchFamily="34" charset="0"/>
              </a:rPr>
              <a:t>coefficients </a:t>
            </a:r>
            <a:r>
              <a:rPr lang="en-US" sz="3600" b="0" dirty="0">
                <a:latin typeface="+mj-lt"/>
                <a:cs typeface="Arial" panose="020B0604020202020204" pitchFamily="34" charset="0"/>
              </a:rPr>
              <a:t>for </a:t>
            </a:r>
            <a:r>
              <a:rPr lang="en-US" sz="3600" dirty="0">
                <a:latin typeface="+mj-lt"/>
                <a:cs typeface="Arial" panose="020B0604020202020204" pitchFamily="34" charset="0"/>
              </a:rPr>
              <a:t>the </a:t>
            </a:r>
            <a:r>
              <a:rPr lang="en-US" sz="3600" b="0" dirty="0">
                <a:latin typeface="+mj-lt"/>
                <a:cs typeface="Arial" panose="020B0604020202020204" pitchFamily="34" charset="0"/>
              </a:rPr>
              <a:t>aluminum sphere for free and forced convection </a:t>
            </a:r>
            <a:r>
              <a:rPr lang="en-US" sz="3600" dirty="0">
                <a:latin typeface="+mj-lt"/>
                <a:cs typeface="Arial" panose="020B0604020202020204" pitchFamily="34" charset="0"/>
              </a:rPr>
              <a:t>the cooling times displayed in Figure </a:t>
            </a:r>
            <a:r>
              <a:rPr lang="en-US" sz="3600" dirty="0" smtClean="0">
                <a:latin typeface="+mj-lt"/>
                <a:cs typeface="Arial" panose="020B0604020202020204" pitchFamily="34" charset="0"/>
              </a:rPr>
              <a:t>(5) </a:t>
            </a:r>
            <a:r>
              <a:rPr lang="en-US" sz="3600" dirty="0">
                <a:latin typeface="+mj-lt"/>
                <a:cs typeface="Arial" panose="020B0604020202020204" pitchFamily="34" charset="0"/>
              </a:rPr>
              <a:t>were determined.</a:t>
            </a:r>
          </a:p>
        </p:txBody>
      </p:sp>
      <p:sp>
        <p:nvSpPr>
          <p:cNvPr id="15" name="Rectangle 164"/>
          <p:cNvSpPr>
            <a:spLocks noChangeArrowheads="1"/>
          </p:cNvSpPr>
          <p:nvPr/>
        </p:nvSpPr>
        <p:spPr bwMode="auto">
          <a:xfrm>
            <a:off x="30034832" y="14589520"/>
            <a:ext cx="12801600" cy="1371600"/>
          </a:xfrm>
          <a:prstGeom prst="snip2DiagRect">
            <a:avLst/>
          </a:prstGeom>
          <a:solidFill>
            <a:schemeClr val="accent5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Design Solution</a:t>
            </a:r>
            <a:endParaRPr lang="en-US" sz="5400" b="1" dirty="0">
              <a:solidFill>
                <a:schemeClr val="bg1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5616766" y="7793813"/>
            <a:ext cx="1272963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dirty="0">
                <a:latin typeface="+mj-lt"/>
              </a:rPr>
              <a:t>As the density </a:t>
            </a:r>
            <a:r>
              <a:rPr lang="en-US" sz="3600">
                <a:latin typeface="+mj-lt"/>
              </a:rPr>
              <a:t>increased </a:t>
            </a:r>
            <a:r>
              <a:rPr lang="en-US" sz="3600">
                <a:latin typeface="+mj-lt"/>
              </a:rPr>
              <a:t>greatly</a:t>
            </a:r>
            <a:r>
              <a:rPr lang="en-US" sz="3600">
                <a:latin typeface="+mj-lt"/>
              </a:rPr>
              <a:t> from </a:t>
            </a:r>
            <a:r>
              <a:rPr lang="en-US" sz="3600">
                <a:latin typeface="+mj-lt"/>
              </a:rPr>
              <a:t>aluminum</a:t>
            </a:r>
            <a:r>
              <a:rPr lang="en-US" sz="3600">
                <a:latin typeface="+mj-lt"/>
              </a:rPr>
              <a:t> to brass, </a:t>
            </a:r>
            <a:r>
              <a:rPr lang="en-US" sz="3600" dirty="0">
                <a:latin typeface="+mj-lt"/>
              </a:rPr>
              <a:t>the heat transfer coefficient increased moderately by increments between 10-15 W/m</a:t>
            </a:r>
            <a:r>
              <a:rPr lang="en-US" sz="3600" baseline="30000" dirty="0">
                <a:latin typeface="+mj-lt"/>
              </a:rPr>
              <a:t>2</a:t>
            </a:r>
            <a:r>
              <a:rPr lang="en-US" sz="3600" dirty="0">
                <a:latin typeface="+mj-lt"/>
              </a:rPr>
              <a:t>K. </a:t>
            </a:r>
            <a:endParaRPr lang="en-US" sz="3600" dirty="0">
              <a:latin typeface="+mj-lt"/>
            </a:endParaRPr>
          </a:p>
          <a:p>
            <a:pPr marL="571500" indent="-571500"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dirty="0">
                <a:latin typeface="+mj-lt"/>
              </a:rPr>
              <a:t>As the cross sectional length increased slightly based on the geometry, the heat transfer coefficient increased by increments of 10-50 W/m</a:t>
            </a:r>
            <a:r>
              <a:rPr lang="en-US" sz="3600" baseline="30000" dirty="0">
                <a:latin typeface="+mj-lt"/>
              </a:rPr>
              <a:t>2</a:t>
            </a:r>
            <a:r>
              <a:rPr lang="en-US" sz="3600" dirty="0">
                <a:latin typeface="+mj-lt"/>
              </a:rPr>
              <a:t>K. </a:t>
            </a:r>
            <a:endParaRPr lang="en-US" sz="3600" dirty="0">
              <a:latin typeface="+mj-lt"/>
            </a:endParaRPr>
          </a:p>
          <a:p>
            <a:pPr marL="571500" indent="-571500"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>
                <a:latin typeface="+mj-lt"/>
              </a:rPr>
              <a:t>There</a:t>
            </a:r>
            <a:r>
              <a:rPr lang="en-US" sz="3600">
                <a:latin typeface="+mj-lt"/>
              </a:rPr>
              <a:t> </a:t>
            </a:r>
            <a:r>
              <a:rPr lang="en-US" sz="3600" smtClean="0">
                <a:latin typeface="+mj-lt"/>
              </a:rPr>
              <a:t>was </a:t>
            </a:r>
            <a:r>
              <a:rPr lang="en-US" sz="3600" dirty="0">
                <a:latin typeface="+mj-lt"/>
              </a:rPr>
              <a:t>a</a:t>
            </a:r>
            <a:r>
              <a:rPr lang="en-US" sz="3600">
                <a:latin typeface="+mj-lt"/>
              </a:rPr>
              <a:t> dramatic increase in </a:t>
            </a:r>
            <a:r>
              <a:rPr lang="en-US" sz="3600" smtClean="0">
                <a:latin typeface="+mj-lt"/>
              </a:rPr>
              <a:t>the </a:t>
            </a:r>
            <a:r>
              <a:rPr lang="en-US" sz="3600" dirty="0">
                <a:latin typeface="+mj-lt"/>
              </a:rPr>
              <a:t>value</a:t>
            </a:r>
            <a:r>
              <a:rPr lang="en-US" sz="3600">
                <a:latin typeface="+mj-lt"/>
              </a:rPr>
              <a:t> of </a:t>
            </a:r>
            <a:r>
              <a:rPr lang="en-US" sz="3600" smtClean="0">
                <a:latin typeface="+mj-lt"/>
              </a:rPr>
              <a:t>the </a:t>
            </a:r>
            <a:r>
              <a:rPr lang="en-US" sz="3600" dirty="0">
                <a:latin typeface="+mj-lt"/>
              </a:rPr>
              <a:t>heat transfer </a:t>
            </a:r>
            <a:r>
              <a:rPr lang="en-US" sz="3600">
                <a:latin typeface="+mj-lt"/>
              </a:rPr>
              <a:t>coefficient </a:t>
            </a:r>
            <a:r>
              <a:rPr lang="en-US" sz="3600" dirty="0">
                <a:latin typeface="+mj-lt"/>
              </a:rPr>
              <a:t>when</a:t>
            </a:r>
            <a:r>
              <a:rPr lang="en-US" sz="3600">
                <a:latin typeface="+mj-lt"/>
              </a:rPr>
              <a:t> operating under forced convection verses free convection.</a:t>
            </a:r>
            <a:endParaRPr lang="en-US" sz="3600" dirty="0">
              <a:latin typeface="+mj-lt"/>
            </a:endParaRPr>
          </a:p>
          <a:p>
            <a:pPr marL="571500" indent="-571500"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q"/>
            </a:pPr>
            <a:endParaRPr lang="en-US" sz="3600" dirty="0">
              <a:latin typeface="+mj-lt"/>
            </a:endParaRP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en-US" sz="3600" smtClean="0">
                <a:latin typeface="+mj-lt"/>
              </a:rPr>
              <a:t>. </a:t>
            </a:r>
            <a:endParaRPr lang="en-US" sz="3600" dirty="0">
              <a:latin typeface="+mj-lt"/>
            </a:endParaRPr>
          </a:p>
          <a:p>
            <a:pPr>
              <a:buClr>
                <a:schemeClr val="accent2">
                  <a:lumMod val="50000"/>
                </a:schemeClr>
              </a:buClr>
            </a:pPr>
            <a:endParaRPr lang="en-US" sz="3600" dirty="0">
              <a:latin typeface="+mj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952500" y="7783872"/>
                <a:ext cx="12801600" cy="86344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800" b="1" dirty="0">
                    <a:solidFill>
                      <a:schemeClr val="accent1">
                        <a:lumMod val="50000"/>
                      </a:schemeClr>
                    </a:solidFill>
                    <a:latin typeface="+mj-lt"/>
                  </a:rPr>
                  <a:t>Goal:</a:t>
                </a:r>
                <a:r>
                  <a:rPr lang="en-US" sz="4800" dirty="0">
                    <a:latin typeface="+mj-lt"/>
                  </a:rPr>
                  <a:t> </a:t>
                </a:r>
                <a:r>
                  <a:rPr lang="en-US" sz="3600" dirty="0">
                    <a:latin typeface="+mj-lt"/>
                  </a:rPr>
                  <a:t>Investigate the effects of an object’s geometry and material on the heat transfer coefficient </a:t>
                </a:r>
                <a:r>
                  <a:rPr lang="en-US" sz="3600">
                    <a:latin typeface="+mj-lt"/>
                  </a:rPr>
                  <a:t>during free and forced </a:t>
                </a:r>
                <a:r>
                  <a:rPr lang="en-US" sz="3600" dirty="0">
                    <a:latin typeface="+mj-lt"/>
                  </a:rPr>
                  <a:t>convection.</a:t>
                </a:r>
              </a:p>
              <a:p>
                <a:r>
                  <a:rPr lang="en-US" sz="4800" b="1" dirty="0">
                    <a:solidFill>
                      <a:schemeClr val="accent1">
                        <a:lumMod val="50000"/>
                      </a:schemeClr>
                    </a:solidFill>
                    <a:latin typeface="+mj-lt"/>
                  </a:rPr>
                  <a:t>Theory: </a:t>
                </a:r>
                <a:r>
                  <a:rPr lang="en-US" sz="3600" dirty="0">
                    <a:latin typeface="+mj-lt"/>
                  </a:rPr>
                  <a:t>The Lumped Heat Capacity Method (LHCM) can be used to calculate the temperature of an object during unsteady-state </a:t>
                </a:r>
                <a:r>
                  <a:rPr lang="en-US" sz="3600">
                    <a:latin typeface="+mj-lt"/>
                  </a:rPr>
                  <a:t>heat </a:t>
                </a:r>
                <a:r>
                  <a:rPr lang="en-US" sz="3600">
                    <a:latin typeface="+mj-lt"/>
                  </a:rPr>
                  <a:t>transfer.</a:t>
                </a:r>
                <a:r>
                  <a:rPr lang="en-US" sz="3600" baseline="30000">
                    <a:latin typeface="+mj-lt"/>
                  </a:rPr>
                  <a:t>1</a:t>
                </a:r>
                <a:r>
                  <a:rPr lang="en-US" sz="3600">
                    <a:latin typeface="+mj-lt"/>
                  </a:rPr>
                  <a:t> The </a:t>
                </a:r>
                <a:r>
                  <a:rPr lang="en-US" sz="3600" dirty="0">
                    <a:latin typeface="+mj-lt"/>
                  </a:rPr>
                  <a:t>LHCM makes the assumption that the temperature </a:t>
                </a:r>
                <a:r>
                  <a:rPr lang="en-US" sz="3600">
                    <a:latin typeface="+mj-lt"/>
                  </a:rPr>
                  <a:t>of </a:t>
                </a:r>
                <a:r>
                  <a:rPr lang="en-US" sz="3600" dirty="0">
                    <a:latin typeface="+mj-lt"/>
                  </a:rPr>
                  <a:t>the</a:t>
                </a:r>
                <a:r>
                  <a:rPr lang="en-US" sz="3600">
                    <a:latin typeface="+mj-lt"/>
                  </a:rPr>
                  <a:t> solid </a:t>
                </a:r>
                <a:r>
                  <a:rPr lang="en-US" sz="3600" dirty="0">
                    <a:latin typeface="+mj-lt"/>
                  </a:rPr>
                  <a:t>object being studied is spatially uniform. However, to make this assumption: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en-US" sz="36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𝐵𝑖</m:t>
                    </m:r>
                    <m:r>
                      <a:rPr lang="en-US" sz="36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6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h</m:t>
                        </m:r>
                        <m:sSub>
                          <m:sSubPr>
                            <m:ctrlPr>
                              <a:rPr lang="en-US" sz="36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6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US" sz="36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𝑐</m:t>
                            </m:r>
                          </m:sub>
                        </m:sSub>
                      </m:num>
                      <m:den>
                        <m:r>
                          <a:rPr lang="en-US" sz="36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𝑘</m:t>
                        </m:r>
                      </m:den>
                    </m:f>
                    <m:r>
                      <a:rPr lang="en-US" sz="3600" b="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&lt;0.1</m:t>
                    </m:r>
                  </m:oMath>
                </a14:m>
                <a:r>
                  <a:rPr lang="en-US" sz="3600" dirty="0">
                    <a:latin typeface="+mj-lt"/>
                  </a:rPr>
                  <a:t>                                     (Eq.1)</a:t>
                </a:r>
              </a:p>
              <a:p>
                <a:r>
                  <a:rPr lang="en-US" sz="3600" dirty="0">
                    <a:latin typeface="+mj-lt"/>
                  </a:rPr>
                  <a:t>If this assumption is valid then the following equations can be used:</a:t>
                </a:r>
              </a:p>
              <a:p>
                <a:pPr algn="r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𝜃</m:t>
                        </m:r>
                      </m:e>
                      <m:sup>
                        <m:r>
                          <a:rPr lang="en-US" sz="3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  <m:r>
                      <a:rPr lang="en-US" sz="36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  <m:r>
                          <a:rPr lang="en-US" sz="3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3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3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∞</m:t>
                            </m:r>
                          </m:sub>
                        </m:sSub>
                        <m:r>
                          <a:rPr lang="en-US" sz="3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r>
                          <a:rPr lang="en-US" sz="3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n-US" sz="3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3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3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3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3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∞</m:t>
                            </m:r>
                          </m:sub>
                        </m:sSub>
                        <m:r>
                          <a:rPr lang="en-US" sz="3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den>
                    </m:f>
                    <m:r>
                      <a:rPr lang="en-US" sz="36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3600" b="0" i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exp</m:t>
                    </m:r>
                    <m:r>
                      <a:rPr lang="en-US" sz="36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[−</m:t>
                    </m:r>
                    <m:r>
                      <a:rPr lang="en-US" sz="36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𝐵𝑖</m:t>
                    </m:r>
                    <m:r>
                      <a:rPr lang="en-US" sz="36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sz="36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𝐹𝑜</m:t>
                    </m:r>
                    <m:r>
                      <a:rPr lang="en-US" sz="3600" b="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]</m:t>
                    </m:r>
                  </m:oMath>
                </a14:m>
                <a:r>
                  <a:rPr lang="en-US" sz="3600" dirty="0">
                    <a:effectLst/>
                    <a:latin typeface="+mj-lt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            (Eq.2)</a:t>
                </a:r>
              </a:p>
              <a:p>
                <a:pPr algn="r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en-US" sz="3600">
                        <a:latin typeface="Cambria Math" panose="02040503050406030204" pitchFamily="18" charset="0"/>
                      </a:rPr>
                      <m:t>𝐵𝑖</m:t>
                    </m:r>
                    <m:r>
                      <a:rPr lang="en-US" sz="360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600">
                            <a:latin typeface="Cambria Math" panose="02040503050406030204" pitchFamily="18" charset="0"/>
                          </a:rPr>
                          <m:t>h</m:t>
                        </m:r>
                        <m:sSub>
                          <m:sSubPr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60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US" sz="360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num>
                      <m:den>
                        <m:r>
                          <a:rPr lang="en-US" sz="3600">
                            <a:latin typeface="Cambria Math" panose="02040503050406030204" pitchFamily="18" charset="0"/>
                          </a:rPr>
                          <m:t>𝑘</m:t>
                        </m:r>
                      </m:den>
                    </m:f>
                  </m:oMath>
                </a14:m>
                <a:r>
                  <a:rPr lang="en-US" sz="3600" dirty="0">
                    <a:latin typeface="+mj-lt"/>
                  </a:rPr>
                  <a:t>                                          (Eq.3)</a:t>
                </a:r>
                <a:endParaRPr lang="en-US" sz="3600" i="1" dirty="0">
                  <a:latin typeface="+mj-lt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r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en-US" sz="36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𝐹𝑜</m:t>
                    </m:r>
                    <m:r>
                      <a:rPr lang="en-US" sz="36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𝑘𝑡</m:t>
                        </m:r>
                      </m:num>
                      <m:den>
                        <m:sSub>
                          <m:sSubPr>
                            <m:ctrlPr>
                              <a:rPr lang="en-US" sz="3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3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𝑃</m:t>
                            </m:r>
                          </m:sub>
                        </m:sSub>
                        <m:r>
                          <a:rPr lang="en-US" sz="3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𝜌</m:t>
                        </m:r>
                        <m:sSubSup>
                          <m:sSubSupPr>
                            <m:ctrlPr>
                              <a:rPr lang="en-US" sz="3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3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US" sz="3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𝑐</m:t>
                            </m:r>
                          </m:sub>
                          <m:sup>
                            <m:r>
                              <a:rPr lang="en-US" sz="3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bSup>
                      </m:den>
                    </m:f>
                  </m:oMath>
                </a14:m>
                <a:r>
                  <a:rPr lang="en-US" sz="3600" dirty="0">
                    <a:latin typeface="+mj-lt"/>
                  </a:rPr>
                  <a:t>                                         (Eq.4)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2500" y="7783872"/>
                <a:ext cx="12801600" cy="8634415"/>
              </a:xfrm>
              <a:prstGeom prst="rect">
                <a:avLst/>
              </a:prstGeom>
              <a:blipFill>
                <a:blip r:embed="rId4"/>
                <a:stretch>
                  <a:fillRect l="-2143" t="-1554" r="-19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15544800" y="28566757"/>
            <a:ext cx="1309551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dirty="0">
                <a:latin typeface="+mj-lt"/>
              </a:rPr>
              <a:t>For conditions regarding free and forced convection, as the time increased the temperature of the object decreased. </a:t>
            </a:r>
            <a:endParaRPr lang="en-US" sz="3600" dirty="0">
              <a:latin typeface="+mj-lt"/>
            </a:endParaRPr>
          </a:p>
          <a:p>
            <a:pPr marL="571500" indent="-571500"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dirty="0">
                <a:latin typeface="+mj-lt"/>
              </a:rPr>
              <a:t>As the time increased by increments of 100 seconds, the dimensionless temperature difference decreased only slightly.</a:t>
            </a:r>
            <a:endParaRPr lang="en-US" sz="3600" dirty="0">
              <a:latin typeface="+mj-lt"/>
            </a:endParaRPr>
          </a:p>
          <a:p>
            <a:pPr marL="571500" indent="-571500"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dirty="0">
                <a:latin typeface="+mj-lt"/>
              </a:rPr>
              <a:t> At a certain time, the dimensionless temperature difference reached a steady state. </a:t>
            </a:r>
            <a:endParaRPr lang="en-US" sz="3600" dirty="0">
              <a:latin typeface="+mj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544800" y="19465649"/>
            <a:ext cx="129159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dirty="0">
                <a:latin typeface="+mj-lt"/>
              </a:rPr>
              <a:t>Figure 2: Average heat transfer coefficients for free and forced convection for the five objects</a:t>
            </a:r>
            <a:r>
              <a:rPr lang="en-US" altLang="en-US" sz="2400">
                <a:latin typeface="+mj-lt"/>
              </a:rPr>
              <a:t>. </a:t>
            </a:r>
            <a:r>
              <a:rPr lang="en-US" altLang="en-US" sz="2400">
                <a:latin typeface="+mj-lt"/>
              </a:rPr>
              <a:t>The</a:t>
            </a:r>
            <a:r>
              <a:rPr lang="en-US" altLang="en-US" sz="2400">
                <a:latin typeface="+mj-lt"/>
              </a:rPr>
              <a:t> </a:t>
            </a:r>
            <a:r>
              <a:rPr lang="en-US" altLang="en-US" sz="2400">
                <a:latin typeface="+mj-lt"/>
              </a:rPr>
              <a:t>error</a:t>
            </a:r>
            <a:r>
              <a:rPr lang="en-US" altLang="en-US" sz="2400">
                <a:latin typeface="+mj-lt"/>
              </a:rPr>
              <a:t> bars </a:t>
            </a:r>
            <a:r>
              <a:rPr lang="en-US" altLang="en-US" sz="2400" smtClean="0">
                <a:latin typeface="+mj-lt"/>
              </a:rPr>
              <a:t>displayed </a:t>
            </a:r>
            <a:r>
              <a:rPr lang="en-US" altLang="en-US" sz="2400">
                <a:latin typeface="+mj-lt"/>
              </a:rPr>
              <a:t>represent the standard deviation.</a:t>
            </a:r>
            <a:endParaRPr lang="en-US" altLang="en-US" sz="2400" dirty="0">
              <a:latin typeface="+mj-lt"/>
            </a:endParaRPr>
          </a:p>
        </p:txBody>
      </p:sp>
      <p:sp>
        <p:nvSpPr>
          <p:cNvPr id="23" name="Rectangle 165"/>
          <p:cNvSpPr>
            <a:spLocks noChangeArrowheads="1"/>
          </p:cNvSpPr>
          <p:nvPr/>
        </p:nvSpPr>
        <p:spPr bwMode="auto">
          <a:xfrm>
            <a:off x="30209066" y="25693482"/>
            <a:ext cx="12627366" cy="1281334"/>
          </a:xfrm>
          <a:prstGeom prst="snip2DiagRect">
            <a:avLst/>
          </a:prstGeom>
          <a:solidFill>
            <a:schemeClr val="accent5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Variables</a:t>
            </a:r>
            <a:endParaRPr lang="en-US" b="1" dirty="0">
              <a:solidFill>
                <a:schemeClr val="bg1"/>
              </a:solidFill>
              <a:latin typeface="+mj-lt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30461186" y="27134153"/>
                <a:ext cx="13115206" cy="2919197"/>
              </a:xfrm>
              <a:prstGeom prst="rect">
                <a:avLst/>
              </a:prstGeom>
            </p:spPr>
            <p:txBody>
              <a:bodyPr wrap="square" numCol="2">
                <a:spAutoFit/>
              </a:bodyPr>
              <a:lstStyle/>
              <a:p>
                <a:pPr defTabSz="1385888">
                  <a:tabLst>
                    <a:tab pos="114300" algn="l"/>
                  </a:tabLst>
                </a:pPr>
                <a14:m>
                  <m:oMath xmlns:m="http://schemas.openxmlformats.org/officeDocument/2006/math">
                    <m:r>
                      <a:rPr lang="en-US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𝐵𝑖</m:t>
                    </m:r>
                  </m:oMath>
                </a14:m>
                <a:r>
                  <a:rPr lang="en-US" sz="2000" dirty="0">
                    <a:solidFill>
                      <a:srgbClr val="000000"/>
                    </a:solidFill>
                    <a:latin typeface="+mj-lt"/>
                    <a:cs typeface="Arial" panose="020B0604020202020204" pitchFamily="34" charset="0"/>
                  </a:rPr>
                  <a:t> 	</a:t>
                </a:r>
                <a:r>
                  <a:rPr lang="en-US" sz="2200" dirty="0">
                    <a:solidFill>
                      <a:srgbClr val="000000"/>
                    </a:solidFill>
                    <a:latin typeface="+mj-lt"/>
                    <a:cs typeface="Arial" panose="020B0604020202020204" pitchFamily="34" charset="0"/>
                  </a:rPr>
                  <a:t>Biot number</a:t>
                </a:r>
                <a:endParaRPr lang="en-US" sz="2400" b="0" dirty="0">
                  <a:solidFill>
                    <a:srgbClr val="000000"/>
                  </a:solidFill>
                  <a:latin typeface="+mj-lt"/>
                  <a:cs typeface="Arial" panose="020B0604020202020204" pitchFamily="34" charset="0"/>
                </a:endParaRPr>
              </a:p>
              <a:p>
                <a:pPr defTabSz="1385888">
                  <a:tabLst>
                    <a:tab pos="1143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𝑐</m:t>
                        </m:r>
                      </m:e>
                      <m: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+mj-lt"/>
                    <a:cs typeface="Arial" panose="020B0604020202020204" pitchFamily="34" charset="0"/>
                  </a:rPr>
                  <a:t> 	Specific heat capacity [J/kg K]</a:t>
                </a:r>
                <a:endParaRPr lang="en-US" sz="2400" dirty="0">
                  <a:solidFill>
                    <a:srgbClr val="000000"/>
                  </a:solidFill>
                  <a:latin typeface="+mj-lt"/>
                  <a:cs typeface="Arial" panose="020B0604020202020204" pitchFamily="34" charset="0"/>
                </a:endParaRPr>
              </a:p>
              <a:p>
                <a:pPr defTabSz="1385888">
                  <a:tabLst>
                    <a:tab pos="114300" algn="l"/>
                  </a:tabLst>
                </a:pPr>
                <a14:m>
                  <m:oMath xmlns:m="http://schemas.openxmlformats.org/officeDocument/2006/math"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𝐹𝑜</m:t>
                    </m:r>
                  </m:oMath>
                </a14:m>
                <a:r>
                  <a:rPr lang="en-US" sz="2200" i="1" dirty="0">
                    <a:solidFill>
                      <a:srgbClr val="000000"/>
                    </a:solidFill>
                    <a:latin typeface="+mj-lt"/>
                    <a:cs typeface="Arial" panose="020B0604020202020204" pitchFamily="34" charset="0"/>
                  </a:rPr>
                  <a:t> 	</a:t>
                </a:r>
                <a:r>
                  <a:rPr lang="en-US" sz="2200" dirty="0">
                    <a:solidFill>
                      <a:srgbClr val="000000"/>
                    </a:solidFill>
                    <a:latin typeface="+mj-lt"/>
                    <a:cs typeface="Arial" panose="020B0604020202020204" pitchFamily="34" charset="0"/>
                  </a:rPr>
                  <a:t>Fourier number</a:t>
                </a:r>
                <a:endParaRPr lang="en-US" sz="2400" b="0" dirty="0">
                  <a:solidFill>
                    <a:srgbClr val="000000"/>
                  </a:solidFill>
                  <a:latin typeface="+mj-lt"/>
                  <a:cs typeface="Arial" panose="020B0604020202020204" pitchFamily="34" charset="0"/>
                </a:endParaRPr>
              </a:p>
              <a:p>
                <a:pPr defTabSz="1385888">
                  <a:tabLst>
                    <a:tab pos="114300" algn="l"/>
                  </a:tabLst>
                </a:pPr>
                <a14:m>
                  <m:oMath xmlns:m="http://schemas.openxmlformats.org/officeDocument/2006/math"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h</m:t>
                    </m:r>
                  </m:oMath>
                </a14:m>
                <a:r>
                  <a:rPr lang="en-US" sz="2200" i="1" dirty="0">
                    <a:solidFill>
                      <a:srgbClr val="000000"/>
                    </a:solidFill>
                    <a:latin typeface="+mj-lt"/>
                    <a:cs typeface="Arial" panose="020B0604020202020204" pitchFamily="34" charset="0"/>
                  </a:rPr>
                  <a:t> 	</a:t>
                </a:r>
                <a:r>
                  <a:rPr lang="en-US" sz="2200" dirty="0">
                    <a:solidFill>
                      <a:srgbClr val="000000"/>
                    </a:solidFill>
                    <a:latin typeface="+mj-lt"/>
                    <a:cs typeface="Arial" panose="020B0604020202020204" pitchFamily="34" charset="0"/>
                  </a:rPr>
                  <a:t>Heat transfer coefficient [W/m</a:t>
                </a:r>
                <a:r>
                  <a:rPr lang="en-US" sz="2200" baseline="30000" dirty="0">
                    <a:solidFill>
                      <a:srgbClr val="000000"/>
                    </a:solidFill>
                    <a:latin typeface="+mj-lt"/>
                    <a:cs typeface="Arial" panose="020B0604020202020204" pitchFamily="34" charset="0"/>
                  </a:rPr>
                  <a:t>2</a:t>
                </a:r>
                <a:r>
                  <a:rPr lang="en-US" sz="2200" dirty="0">
                    <a:solidFill>
                      <a:srgbClr val="000000"/>
                    </a:solidFill>
                    <a:latin typeface="+mj-lt"/>
                    <a:cs typeface="Arial" panose="020B0604020202020204" pitchFamily="34" charset="0"/>
                  </a:rPr>
                  <a:t> K]</a:t>
                </a:r>
                <a:endParaRPr lang="en-US" sz="2400" b="0" i="1" dirty="0">
                  <a:solidFill>
                    <a:srgbClr val="000000"/>
                  </a:solidFill>
                  <a:latin typeface="+mj-lt"/>
                  <a:cs typeface="Arial" panose="020B0604020202020204" pitchFamily="34" charset="0"/>
                </a:endParaRPr>
              </a:p>
              <a:p>
                <a:pPr defTabSz="1385888">
                  <a:tabLst>
                    <a:tab pos="114300" algn="l"/>
                  </a:tabLst>
                </a:pPr>
                <a14:m>
                  <m:oMath xmlns:m="http://schemas.openxmlformats.org/officeDocument/2006/math"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</m:t>
                    </m:r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+mj-lt"/>
                    <a:cs typeface="Arial" panose="020B0604020202020204" pitchFamily="34" charset="0"/>
                  </a:rPr>
                  <a:t> 	Thermal conductivity [W/m K]</a:t>
                </a:r>
                <a:endParaRPr lang="en-US" sz="2400" b="0" dirty="0">
                  <a:solidFill>
                    <a:srgbClr val="000000"/>
                  </a:solidFill>
                  <a:latin typeface="+mj-lt"/>
                  <a:cs typeface="Arial" panose="020B0604020202020204" pitchFamily="34" charset="0"/>
                </a:endParaRPr>
              </a:p>
              <a:p>
                <a:pPr defTabSz="1385888">
                  <a:tabLst>
                    <a:tab pos="1143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𝐿</m:t>
                        </m:r>
                      </m:e>
                      <m: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𝑐</m:t>
                        </m:r>
                      </m:sub>
                    </m:sSub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+mj-lt"/>
                    <a:cs typeface="Arial" panose="020B0604020202020204" pitchFamily="34" charset="0"/>
                  </a:rPr>
                  <a:t>	Characteristic length (V/A</a:t>
                </a:r>
                <a:r>
                  <a:rPr lang="en-US" sz="2200" baseline="-25000" dirty="0">
                    <a:solidFill>
                      <a:srgbClr val="000000"/>
                    </a:solidFill>
                    <a:latin typeface="+mj-lt"/>
                    <a:cs typeface="Arial" panose="020B0604020202020204" pitchFamily="34" charset="0"/>
                  </a:rPr>
                  <a:t>s</a:t>
                </a:r>
                <a:r>
                  <a:rPr lang="en-US" sz="2200" dirty="0">
                    <a:solidFill>
                      <a:srgbClr val="000000"/>
                    </a:solidFill>
                    <a:latin typeface="+mj-lt"/>
                    <a:cs typeface="Arial" panose="020B0604020202020204" pitchFamily="34" charset="0"/>
                  </a:rPr>
                  <a:t>) [m]</a:t>
                </a:r>
                <a:endParaRPr lang="en-US" sz="2400" dirty="0">
                  <a:solidFill>
                    <a:srgbClr val="000000"/>
                  </a:solidFill>
                  <a:latin typeface="+mj-lt"/>
                  <a:cs typeface="Arial" panose="020B0604020202020204" pitchFamily="34" charset="0"/>
                </a:endParaRPr>
              </a:p>
              <a:p>
                <a:pPr defTabSz="1385888">
                  <a:tabLst>
                    <a:tab pos="114300" algn="l"/>
                  </a:tabLst>
                </a:pPr>
                <a14:m>
                  <m:oMath xmlns:m="http://schemas.openxmlformats.org/officeDocument/2006/math"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𝑁</m:t>
                    </m:r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+mj-lt"/>
                    <a:cs typeface="Arial" panose="020B0604020202020204" pitchFamily="34" charset="0"/>
                  </a:rPr>
                  <a:t>	Rotation speed [rpm</a:t>
                </a:r>
                <a:r>
                  <a:rPr lang="en-US" sz="2200" dirty="0">
                    <a:solidFill>
                      <a:srgbClr val="000000"/>
                    </a:solidFill>
                    <a:latin typeface="+mj-lt"/>
                    <a:cs typeface="Arial" panose="020B0604020202020204" pitchFamily="34" charset="0"/>
                  </a:rPr>
                  <a:t>]</a:t>
                </a:r>
                <a:endParaRPr lang="en-US" sz="2400" dirty="0">
                  <a:solidFill>
                    <a:srgbClr val="000000"/>
                  </a:solidFill>
                  <a:latin typeface="+mj-lt"/>
                  <a:cs typeface="Arial" panose="020B0604020202020204" pitchFamily="34" charset="0"/>
                </a:endParaRPr>
              </a:p>
              <a:p>
                <a:pPr defTabSz="1385888">
                  <a:tabLst>
                    <a:tab pos="114300" algn="l"/>
                  </a:tabLst>
                </a:pPr>
                <a14:m>
                  <m:oMath xmlns:m="http://schemas.openxmlformats.org/officeDocument/2006/math">
                    <m:r>
                      <a:rPr lang="el-GR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𝜌</m:t>
                    </m:r>
                  </m:oMath>
                </a14:m>
                <a:r>
                  <a:rPr lang="en-US" sz="2200" i="1" dirty="0">
                    <a:solidFill>
                      <a:srgbClr val="000000"/>
                    </a:solidFill>
                    <a:latin typeface="+mj-lt"/>
                    <a:ea typeface="Cambria Math" panose="02040503050406030204" pitchFamily="18" charset="0"/>
                    <a:cs typeface="Arial" panose="020B0604020202020204" pitchFamily="34" charset="0"/>
                  </a:rPr>
                  <a:t> 	</a:t>
                </a:r>
                <a:r>
                  <a:rPr lang="en-US" sz="2200" dirty="0">
                    <a:solidFill>
                      <a:srgbClr val="000000"/>
                    </a:solidFill>
                    <a:latin typeface="+mj-lt"/>
                    <a:ea typeface="Cambria Math" panose="02040503050406030204" pitchFamily="18" charset="0"/>
                    <a:cs typeface="Arial" panose="020B0604020202020204" pitchFamily="34" charset="0"/>
                  </a:rPr>
                  <a:t>Density [kg/m</a:t>
                </a:r>
                <a:r>
                  <a:rPr lang="en-US" sz="2200" baseline="30000" dirty="0">
                    <a:solidFill>
                      <a:srgbClr val="000000"/>
                    </a:solidFill>
                    <a:latin typeface="+mj-lt"/>
                    <a:ea typeface="Cambria Math" panose="02040503050406030204" pitchFamily="18" charset="0"/>
                    <a:cs typeface="Arial" panose="020B0604020202020204" pitchFamily="34" charset="0"/>
                  </a:rPr>
                  <a:t>3</a:t>
                </a:r>
                <a:r>
                  <a:rPr lang="en-US" sz="2200" dirty="0">
                    <a:solidFill>
                      <a:srgbClr val="000000"/>
                    </a:solidFill>
                    <a:latin typeface="+mj-lt"/>
                    <a:ea typeface="Cambria Math" panose="02040503050406030204" pitchFamily="18" charset="0"/>
                    <a:cs typeface="Arial" panose="020B0604020202020204" pitchFamily="34" charset="0"/>
                  </a:rPr>
                  <a:t>]</a:t>
                </a:r>
                <a:endParaRPr lang="en-US" sz="2400" dirty="0">
                  <a:solidFill>
                    <a:srgbClr val="000000"/>
                  </a:solidFill>
                  <a:latin typeface="+mj-lt"/>
                  <a:ea typeface="Cambria Math" panose="02040503050406030204" pitchFamily="18" charset="0"/>
                  <a:cs typeface="Arial" panose="020B0604020202020204" pitchFamily="34" charset="0"/>
                </a:endParaRPr>
              </a:p>
              <a:p>
                <a:pPr defTabSz="1385888">
                  <a:tabLst>
                    <a:tab pos="114300" algn="l"/>
                  </a:tabLst>
                </a:pPr>
                <a14:m>
                  <m:oMath xmlns:m="http://schemas.openxmlformats.org/officeDocument/2006/math"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𝑅𝑒</m:t>
                    </m:r>
                  </m:oMath>
                </a14:m>
                <a:r>
                  <a:rPr lang="en-US" sz="2200" i="1" dirty="0">
                    <a:solidFill>
                      <a:srgbClr val="000000"/>
                    </a:solidFill>
                    <a:latin typeface="+mj-lt"/>
                    <a:ea typeface="Cambria Math" panose="02040503050406030204" pitchFamily="18" charset="0"/>
                    <a:cs typeface="Arial" panose="020B0604020202020204" pitchFamily="34" charset="0"/>
                  </a:rPr>
                  <a:t> 	</a:t>
                </a:r>
                <a:r>
                  <a:rPr lang="en-US" sz="2200" dirty="0">
                    <a:solidFill>
                      <a:srgbClr val="000000"/>
                    </a:solidFill>
                    <a:latin typeface="+mj-lt"/>
                    <a:ea typeface="Cambria Math" panose="02040503050406030204" pitchFamily="18" charset="0"/>
                    <a:cs typeface="Arial" panose="020B0604020202020204" pitchFamily="34" charset="0"/>
                  </a:rPr>
                  <a:t>Reynold’s number</a:t>
                </a:r>
                <a:endParaRPr lang="en-US" sz="2400" dirty="0">
                  <a:solidFill>
                    <a:srgbClr val="000000"/>
                  </a:solidFill>
                  <a:latin typeface="+mj-lt"/>
                  <a:ea typeface="Cambria Math" panose="02040503050406030204" pitchFamily="18" charset="0"/>
                  <a:cs typeface="Arial" panose="020B0604020202020204" pitchFamily="34" charset="0"/>
                </a:endParaRPr>
              </a:p>
              <a:p>
                <a:pPr defTabSz="1385888">
                  <a:tabLst>
                    <a:tab pos="114300" algn="l"/>
                  </a:tabLst>
                </a:pPr>
                <a14:m>
                  <m:oMath xmlns:m="http://schemas.openxmlformats.org/officeDocument/2006/math"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𝑇</m:t>
                    </m:r>
                  </m:oMath>
                </a14:m>
                <a:r>
                  <a:rPr lang="en-US" sz="2200" i="1" dirty="0">
                    <a:solidFill>
                      <a:srgbClr val="000000"/>
                    </a:solidFill>
                    <a:latin typeface="+mj-lt"/>
                    <a:cs typeface="Arial" panose="020B0604020202020204" pitchFamily="34" charset="0"/>
                  </a:rPr>
                  <a:t> 	</a:t>
                </a:r>
                <a:r>
                  <a:rPr lang="en-US" sz="2200" dirty="0">
                    <a:solidFill>
                      <a:srgbClr val="000000"/>
                    </a:solidFill>
                    <a:latin typeface="+mj-lt"/>
                    <a:cs typeface="Arial" panose="020B0604020202020204" pitchFamily="34" charset="0"/>
                  </a:rPr>
                  <a:t>Temperature [K]</a:t>
                </a:r>
                <a:endParaRPr lang="en-US" sz="2400" dirty="0">
                  <a:solidFill>
                    <a:srgbClr val="000000"/>
                  </a:solidFill>
                  <a:latin typeface="+mj-lt"/>
                  <a:cs typeface="Arial" panose="020B0604020202020204" pitchFamily="34" charset="0"/>
                </a:endParaRPr>
              </a:p>
              <a:p>
                <a:pPr defTabSz="1385888">
                  <a:tabLst>
                    <a:tab pos="1143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200" i="1" dirty="0">
                    <a:solidFill>
                      <a:srgbClr val="000000"/>
                    </a:solidFill>
                    <a:latin typeface="+mj-lt"/>
                    <a:cs typeface="Arial" panose="020B0604020202020204" pitchFamily="34" charset="0"/>
                  </a:rPr>
                  <a:t> 	</a:t>
                </a:r>
                <a:r>
                  <a:rPr lang="en-US" sz="2200" dirty="0">
                    <a:solidFill>
                      <a:srgbClr val="000000"/>
                    </a:solidFill>
                    <a:latin typeface="+mj-lt"/>
                    <a:cs typeface="Arial" panose="020B0604020202020204" pitchFamily="34" charset="0"/>
                  </a:rPr>
                  <a:t>Initial temperature [K]</a:t>
                </a:r>
                <a:endParaRPr lang="en-US" sz="2400" dirty="0">
                  <a:solidFill>
                    <a:srgbClr val="000000"/>
                  </a:solidFill>
                  <a:latin typeface="+mj-lt"/>
                  <a:cs typeface="Arial" panose="020B0604020202020204" pitchFamily="34" charset="0"/>
                </a:endParaRPr>
              </a:p>
              <a:p>
                <a:pPr defTabSz="1385888">
                  <a:tabLst>
                    <a:tab pos="1143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∞</m:t>
                        </m:r>
                      </m:sub>
                    </m:sSub>
                  </m:oMath>
                </a14:m>
                <a:r>
                  <a:rPr lang="en-US" sz="2200" i="1" dirty="0">
                    <a:solidFill>
                      <a:srgbClr val="000000"/>
                    </a:solidFill>
                    <a:latin typeface="+mj-lt"/>
                    <a:cs typeface="Arial" panose="020B0604020202020204" pitchFamily="34" charset="0"/>
                  </a:rPr>
                  <a:t> 	</a:t>
                </a:r>
                <a:r>
                  <a:rPr lang="en-US" sz="2200" dirty="0">
                    <a:solidFill>
                      <a:srgbClr val="000000"/>
                    </a:solidFill>
                    <a:latin typeface="+mj-lt"/>
                    <a:cs typeface="Arial" panose="020B0604020202020204" pitchFamily="34" charset="0"/>
                  </a:rPr>
                  <a:t>Bulk temperature [K]</a:t>
                </a:r>
                <a:endParaRPr lang="en-US" sz="2400" dirty="0">
                  <a:solidFill>
                    <a:srgbClr val="000000"/>
                  </a:solidFill>
                  <a:latin typeface="+mj-lt"/>
                  <a:cs typeface="Arial" panose="020B0604020202020204" pitchFamily="34" charset="0"/>
                </a:endParaRPr>
              </a:p>
              <a:p>
                <a:pPr defTabSz="1385888">
                  <a:tabLst>
                    <a:tab pos="114300" algn="l"/>
                  </a:tabLs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𝜃</m:t>
                        </m:r>
                      </m:e>
                      <m:sup>
                        <m:r>
                          <a:rPr lang="en-US" sz="2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+mj-lt"/>
                    <a:cs typeface="Arial" panose="020B0604020202020204" pitchFamily="34" charset="0"/>
                  </a:rPr>
                  <a:t>	Dimensionless temperature</a:t>
                </a:r>
                <a:endParaRPr lang="en-US" sz="2400" dirty="0">
                  <a:solidFill>
                    <a:srgbClr val="000000"/>
                  </a:solidFill>
                  <a:latin typeface="+mj-lt"/>
                  <a:cs typeface="Arial" panose="020B0604020202020204" pitchFamily="34" charset="0"/>
                </a:endParaRPr>
              </a:p>
              <a:p>
                <a:pPr defTabSz="1385888">
                  <a:tabLst>
                    <a:tab pos="114300" algn="l"/>
                  </a:tabLst>
                </a:pPr>
                <a14:m>
                  <m:oMath xmlns:m="http://schemas.openxmlformats.org/officeDocument/2006/math">
                    <m:r>
                      <a:rPr lang="en-US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𝑡</m:t>
                    </m:r>
                  </m:oMath>
                </a14:m>
                <a:r>
                  <a:rPr lang="en-US" sz="2200" i="1" dirty="0">
                    <a:solidFill>
                      <a:srgbClr val="000000"/>
                    </a:solidFill>
                    <a:latin typeface="+mj-lt"/>
                    <a:cs typeface="Arial" panose="020B0604020202020204" pitchFamily="34" charset="0"/>
                  </a:rPr>
                  <a:t> 	</a:t>
                </a:r>
                <a:r>
                  <a:rPr lang="en-US" sz="2200" dirty="0">
                    <a:solidFill>
                      <a:srgbClr val="000000"/>
                    </a:solidFill>
                    <a:latin typeface="+mj-lt"/>
                    <a:cs typeface="Arial" panose="020B0604020202020204" pitchFamily="34" charset="0"/>
                  </a:rPr>
                  <a:t>Time [s]</a:t>
                </a:r>
                <a:endParaRPr lang="en-US" sz="2400" dirty="0">
                  <a:solidFill>
                    <a:srgbClr val="000000"/>
                  </a:solidFill>
                  <a:latin typeface="+mj-lt"/>
                  <a:cs typeface="Arial" panose="020B0604020202020204" pitchFamily="34" charset="0"/>
                </a:endParaRPr>
              </a:p>
              <a:p>
                <a:pPr defTabSz="1385888">
                  <a:tabLst>
                    <a:tab pos="114300" algn="l"/>
                  </a:tabLst>
                </a:pPr>
                <a14:m>
                  <m:oMath xmlns:m="http://schemas.openxmlformats.org/officeDocument/2006/math">
                    <m:r>
                      <a:rPr lang="el-GR" sz="2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𝜇</m:t>
                    </m:r>
                  </m:oMath>
                </a14:m>
                <a:r>
                  <a:rPr lang="en-US" sz="2200" i="1" dirty="0">
                    <a:solidFill>
                      <a:srgbClr val="000000"/>
                    </a:solidFill>
                    <a:latin typeface="+mj-lt"/>
                    <a:ea typeface="Cambria Math" panose="02040503050406030204" pitchFamily="18" charset="0"/>
                    <a:cs typeface="Arial" panose="020B0604020202020204" pitchFamily="34" charset="0"/>
                  </a:rPr>
                  <a:t> 	</a:t>
                </a:r>
                <a:r>
                  <a:rPr lang="en-US" sz="2200" dirty="0">
                    <a:solidFill>
                      <a:srgbClr val="000000"/>
                    </a:solidFill>
                    <a:latin typeface="+mj-lt"/>
                    <a:ea typeface="Cambria Math" panose="02040503050406030204" pitchFamily="18" charset="0"/>
                    <a:cs typeface="Arial" panose="020B0604020202020204" pitchFamily="34" charset="0"/>
                  </a:rPr>
                  <a:t>Kinematic viscosity [kg/m s]</a:t>
                </a:r>
                <a:endParaRPr lang="en-US" sz="2400" dirty="0">
                  <a:solidFill>
                    <a:srgbClr val="000000"/>
                  </a:solidFill>
                  <a:latin typeface="+mj-lt"/>
                  <a:ea typeface="Cambria Math" panose="02040503050406030204" pitchFamily="18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67066" y="27134426"/>
                <a:ext cx="5943600" cy="5750036"/>
              </a:xfrm>
              <a:prstGeom prst="rect">
                <a:avLst/>
              </a:prstGeom>
              <a:blipFill>
                <a:blip r:embed="rId5"/>
                <a:stretch>
                  <a:fillRect l="-308" t="-8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164"/>
          <p:cNvSpPr>
            <a:spLocks noChangeArrowheads="1"/>
          </p:cNvSpPr>
          <p:nvPr/>
        </p:nvSpPr>
        <p:spPr bwMode="auto">
          <a:xfrm>
            <a:off x="30209066" y="6400800"/>
            <a:ext cx="12801600" cy="1371600"/>
          </a:xfrm>
          <a:prstGeom prst="snip2DiagRect">
            <a:avLst/>
          </a:prstGeom>
          <a:solidFill>
            <a:schemeClr val="accent5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Results (cont.)</a:t>
            </a:r>
            <a:endParaRPr lang="en-US" sz="5400" b="1" dirty="0">
              <a:solidFill>
                <a:schemeClr val="bg1"/>
              </a:solidFill>
              <a:latin typeface="+mj-lt"/>
              <a:cs typeface="Arial" panose="020B0604020202020204" pitchFamily="34" charset="0"/>
            </a:endParaRPr>
          </a:p>
        </p:txBody>
      </p:sp>
      <p:graphicFrame>
        <p:nvGraphicFramePr>
          <p:cNvPr id="21" name="Chart 20"/>
          <p:cNvGraphicFramePr/>
          <p:nvPr>
            <p:extLst>
              <p:ext uri="{D42A27DB-BD31-4B8C-83A1-F6EECF244321}">
                <p14:modId xmlns:p14="http://schemas.microsoft.com/office/powerpoint/2010/main" val="592849458"/>
              </p:ext>
            </p:extLst>
          </p:nvPr>
        </p:nvGraphicFramePr>
        <p:xfrm>
          <a:off x="29889689" y="19465649"/>
          <a:ext cx="12801600" cy="50756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9" name="Chart 28"/>
          <p:cNvGraphicFramePr/>
          <p:nvPr>
            <p:extLst>
              <p:ext uri="{D42A27DB-BD31-4B8C-83A1-F6EECF244321}">
                <p14:modId xmlns:p14="http://schemas.microsoft.com/office/powerpoint/2010/main" val="3520610224"/>
              </p:ext>
            </p:extLst>
          </p:nvPr>
        </p:nvGraphicFramePr>
        <p:xfrm>
          <a:off x="15544800" y="12587286"/>
          <a:ext cx="12801600" cy="6878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30034832" y="24494465"/>
            <a:ext cx="12801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Figure </a:t>
            </a:r>
            <a:r>
              <a:rPr lang="en-US" sz="2400" dirty="0" smtClean="0"/>
              <a:t>5: </a:t>
            </a:r>
            <a:r>
              <a:rPr lang="en-US" sz="2400" dirty="0"/>
              <a:t>Time to reach design problem conditions for free convection from experimental and literature values and forced convection from experimental </a:t>
            </a:r>
            <a:r>
              <a:rPr lang="en-US" sz="2400" dirty="0" smtClean="0"/>
              <a:t>values</a:t>
            </a:r>
            <a:r>
              <a:rPr lang="en-US" sz="2400" baseline="30000" dirty="0" smtClean="0"/>
              <a:t>1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graphicFrame>
        <p:nvGraphicFramePr>
          <p:cNvPr id="31" name="Chart 30"/>
          <p:cNvGraphicFramePr/>
          <p:nvPr>
            <p:extLst>
              <p:ext uri="{D42A27DB-BD31-4B8C-83A1-F6EECF244321}">
                <p14:modId xmlns:p14="http://schemas.microsoft.com/office/powerpoint/2010/main" val="1264233075"/>
              </p:ext>
            </p:extLst>
          </p:nvPr>
        </p:nvGraphicFramePr>
        <p:xfrm>
          <a:off x="15544800" y="20511107"/>
          <a:ext cx="12666305" cy="70849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32" name="Rectangle 31"/>
          <p:cNvSpPr/>
          <p:nvPr/>
        </p:nvSpPr>
        <p:spPr>
          <a:xfrm>
            <a:off x="15544800" y="27798296"/>
            <a:ext cx="129159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dirty="0">
                <a:latin typeface="+mj-lt"/>
              </a:rPr>
              <a:t>Figure </a:t>
            </a:r>
            <a:r>
              <a:rPr lang="en-US" altLang="en-US" sz="2400" dirty="0" smtClean="0">
                <a:latin typeface="+mj-lt"/>
              </a:rPr>
              <a:t>3: </a:t>
            </a:r>
            <a:r>
              <a:rPr lang="en-US" altLang="en-US" sz="2400" dirty="0">
                <a:latin typeface="+mj-lt"/>
              </a:rPr>
              <a:t>Average time to steady </a:t>
            </a:r>
            <a:r>
              <a:rPr lang="en-US" altLang="en-US" sz="2400" dirty="0" smtClean="0">
                <a:latin typeface="+mj-lt"/>
              </a:rPr>
              <a:t>state (0.1 dimensionless temperature) </a:t>
            </a:r>
            <a:r>
              <a:rPr lang="en-US" altLang="en-US" sz="2400" dirty="0">
                <a:latin typeface="+mj-lt"/>
              </a:rPr>
              <a:t>for free and forced convection for the five objects.</a:t>
            </a:r>
            <a:endParaRPr lang="en-US" altLang="en-US" sz="2400" dirty="0">
              <a:latin typeface="+mj-lt"/>
            </a:endParaRPr>
          </a:p>
        </p:txBody>
      </p:sp>
      <p:graphicFrame>
        <p:nvGraphicFramePr>
          <p:cNvPr id="38" name="Chart 37"/>
          <p:cNvGraphicFramePr/>
          <p:nvPr>
            <p:extLst>
              <p:ext uri="{D42A27DB-BD31-4B8C-83A1-F6EECF244321}">
                <p14:modId xmlns:p14="http://schemas.microsoft.com/office/powerpoint/2010/main" val="1729175500"/>
              </p:ext>
            </p:extLst>
          </p:nvPr>
        </p:nvGraphicFramePr>
        <p:xfrm>
          <a:off x="30209066" y="7925944"/>
          <a:ext cx="12801600" cy="5738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39" name="TextBox 38"/>
          <p:cNvSpPr txBox="1"/>
          <p:nvPr/>
        </p:nvSpPr>
        <p:spPr>
          <a:xfrm>
            <a:off x="30034832" y="13640868"/>
            <a:ext cx="12801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Figure </a:t>
            </a:r>
            <a:r>
              <a:rPr lang="en-US" sz="2400" dirty="0" smtClean="0"/>
              <a:t>4: </a:t>
            </a:r>
            <a:r>
              <a:rPr lang="en-US" sz="2400" dirty="0"/>
              <a:t>Dimensionless temperature and </a:t>
            </a:r>
            <a:r>
              <a:rPr lang="en-US" sz="2400" dirty="0" smtClean="0"/>
              <a:t>time to reach steady state (0.1 Dimensionless Temperature) </a:t>
            </a:r>
            <a:r>
              <a:rPr lang="en-US" sz="2400" dirty="0"/>
              <a:t>of trial 1 for free and forced convection of the </a:t>
            </a:r>
            <a:r>
              <a:rPr lang="en-US" sz="2400" dirty="0" smtClean="0"/>
              <a:t>aluminum sphere.</a:t>
            </a:r>
            <a:endParaRPr lang="en-US" sz="24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3754100" y="23958567"/>
            <a:ext cx="37548126" cy="363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32787431" y="20205700"/>
            <a:ext cx="448056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34423350" y="20205700"/>
            <a:ext cx="0" cy="159385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H="1">
            <a:off x="37261800" y="20205700"/>
            <a:ext cx="0" cy="301625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34472205" y="21011738"/>
            <a:ext cx="1111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-45 %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7267991" y="22648226"/>
            <a:ext cx="1111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-87 %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1272" y="18428116"/>
            <a:ext cx="6092827" cy="529413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329" y="23741826"/>
            <a:ext cx="12801599" cy="7589872"/>
          </a:xfrm>
          <a:prstGeom prst="rect">
            <a:avLst/>
          </a:prstGeom>
        </p:spPr>
      </p:pic>
      <p:pic>
        <p:nvPicPr>
          <p:cNvPr id="17" name="Picture 2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18436281"/>
            <a:ext cx="6708772" cy="5285969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952500" y="31331698"/>
            <a:ext cx="128015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+mj-lt"/>
              </a:rPr>
              <a:t>Figure 1: Diagram of methods and objects.</a:t>
            </a:r>
            <a:endParaRPr lang="en-US" sz="2400" dirty="0">
              <a:latin typeface="+mj-lt"/>
            </a:endParaRPr>
          </a:p>
        </p:txBody>
      </p:sp>
      <p:sp>
        <p:nvSpPr>
          <p:cNvPr id="16" name="Rectangle 32"/>
          <p:cNvSpPr/>
          <p:nvPr/>
        </p:nvSpPr>
        <p:spPr>
          <a:xfrm>
            <a:off x="5513560" y="29473556"/>
            <a:ext cx="1385180" cy="1358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3">
      <a:dk1>
        <a:sysClr val="windowText" lastClr="000000"/>
      </a:dk1>
      <a:lt1>
        <a:sysClr val="window" lastClr="FFFFFF"/>
      </a:lt1>
      <a:dk2>
        <a:srgbClr val="638CA6"/>
      </a:dk2>
      <a:lt2>
        <a:srgbClr val="E3DED1"/>
      </a:lt2>
      <a:accent1>
        <a:srgbClr val="17A697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2570</TotalTime>
  <Words>440</Words>
  <Application>Microsoft Office PowerPoint</Application>
  <PresentationFormat>Custom</PresentationFormat>
  <Paragraphs>55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Cambria Math</vt:lpstr>
      <vt:lpstr>Times New Roman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Michael Beck</dc:creator>
  <cp:lastModifiedBy>Michael Beck</cp:lastModifiedBy>
  <cp:revision>126</cp:revision>
  <dcterms:created xsi:type="dcterms:W3CDTF">2013-07-15T20:26:40Z</dcterms:created>
  <dcterms:modified xsi:type="dcterms:W3CDTF">2016-05-01T20:25:21Z</dcterms:modified>
</cp:coreProperties>
</file>