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strictFirstAndLastChars="0" saveSubsetFonts="1">
  <p:sldMasterIdLst>
    <p:sldMasterId id="2147483671" r:id="rId3"/>
    <p:sldMasterId id="2147483672" r:id="rId4"/>
  </p:sldMasterIdLst>
  <p:notesMasterIdLst>
    <p:notesMasterId r:id="rId5"/>
  </p:notesMasterIdLst>
  <p:sldIdLst>
    <p:sldId id="256" r:id="rId6"/>
  </p:sldIdLst>
  <p:sldSz cy="32918400" cx="438912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43263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/>
          <p:nvPr>
            <p:ph idx="1" type="body"/>
          </p:nvPr>
        </p:nvSpPr>
        <p:spPr>
          <a:xfrm>
            <a:off x="685792" y="4343389"/>
            <a:ext cx="5486390" cy="4114791"/>
          </a:xfrm>
          <a:prstGeom prst="rect">
            <a:avLst/>
          </a:prstGeom>
          <a:noFill/>
          <a:ln>
            <a:noFill/>
          </a:ln>
        </p:spPr>
        <p:txBody>
          <a:bodyPr anchorCtr="0" anchor="ctr" bIns="88825" lIns="88825" rIns="88825" tIns="888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6" name="Shape 136"/>
          <p:cNvSpPr/>
          <p:nvPr>
            <p:ph idx="2" type="sldImg"/>
          </p:nvPr>
        </p:nvSpPr>
        <p:spPr>
          <a:xfrm>
            <a:off x="1143205" y="685794"/>
            <a:ext cx="4572217" cy="3428996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ctrTitle"/>
          </p:nvPr>
        </p:nvSpPr>
        <p:spPr>
          <a:xfrm>
            <a:off x="1496200" y="4765280"/>
            <a:ext cx="40898700" cy="13136700"/>
          </a:xfrm>
          <a:prstGeom prst="rect">
            <a:avLst/>
          </a:prstGeom>
        </p:spPr>
        <p:txBody>
          <a:bodyPr anchorCtr="0" anchor="b" bIns="479475" lIns="479475" rIns="479475" tIns="479475"/>
          <a:lstStyle>
            <a:lvl1pPr lvl="0" algn="ctr">
              <a:spcBef>
                <a:spcPts val="0"/>
              </a:spcBef>
              <a:buSzPct val="100000"/>
              <a:defRPr sz="27300"/>
            </a:lvl1pPr>
            <a:lvl2pPr lvl="1" algn="ctr">
              <a:spcBef>
                <a:spcPts val="0"/>
              </a:spcBef>
              <a:buSzPct val="100000"/>
              <a:defRPr sz="27300"/>
            </a:lvl2pPr>
            <a:lvl3pPr lvl="2" algn="ctr">
              <a:spcBef>
                <a:spcPts val="0"/>
              </a:spcBef>
              <a:buSzPct val="100000"/>
              <a:defRPr sz="27300"/>
            </a:lvl3pPr>
            <a:lvl4pPr lvl="3" algn="ctr">
              <a:spcBef>
                <a:spcPts val="0"/>
              </a:spcBef>
              <a:buSzPct val="100000"/>
              <a:defRPr sz="27300"/>
            </a:lvl4pPr>
            <a:lvl5pPr lvl="4" algn="ctr">
              <a:spcBef>
                <a:spcPts val="0"/>
              </a:spcBef>
              <a:buSzPct val="100000"/>
              <a:defRPr sz="27300"/>
            </a:lvl5pPr>
            <a:lvl6pPr lvl="5" algn="ctr">
              <a:spcBef>
                <a:spcPts val="0"/>
              </a:spcBef>
              <a:buSzPct val="100000"/>
              <a:defRPr sz="27300"/>
            </a:lvl6pPr>
            <a:lvl7pPr lvl="6" algn="ctr">
              <a:spcBef>
                <a:spcPts val="0"/>
              </a:spcBef>
              <a:buSzPct val="100000"/>
              <a:defRPr sz="27300"/>
            </a:lvl7pPr>
            <a:lvl8pPr lvl="7" algn="ctr">
              <a:spcBef>
                <a:spcPts val="0"/>
              </a:spcBef>
              <a:buSzPct val="100000"/>
              <a:defRPr sz="27300"/>
            </a:lvl8pPr>
            <a:lvl9pPr lvl="8" algn="ctr">
              <a:spcBef>
                <a:spcPts val="0"/>
              </a:spcBef>
              <a:buSzPct val="100000"/>
              <a:defRPr sz="27300"/>
            </a:lvl9pPr>
          </a:lstStyle>
          <a:p/>
        </p:txBody>
      </p:sp>
      <p:sp>
        <p:nvSpPr>
          <p:cNvPr id="11" name="Shape 11"/>
          <p:cNvSpPr txBox="1"/>
          <p:nvPr>
            <p:ph idx="1" type="subTitle"/>
          </p:nvPr>
        </p:nvSpPr>
        <p:spPr>
          <a:xfrm>
            <a:off x="1496160" y="18138400"/>
            <a:ext cx="40898700" cy="50727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4700"/>
            </a:lvl9pPr>
          </a:lstStyle>
          <a:p/>
        </p:txBody>
      </p:sp>
      <p:sp>
        <p:nvSpPr>
          <p:cNvPr id="12" name="Shape 12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/>
          <p:nvPr>
            <p:ph type="title"/>
          </p:nvPr>
        </p:nvSpPr>
        <p:spPr>
          <a:xfrm>
            <a:off x="1496160" y="13765440"/>
            <a:ext cx="40898700" cy="5387700"/>
          </a:xfrm>
          <a:prstGeom prst="rect">
            <a:avLst/>
          </a:prstGeom>
        </p:spPr>
        <p:txBody>
          <a:bodyPr anchorCtr="0" anchor="ctr" bIns="479475" lIns="479475" rIns="479475" tIns="479475"/>
          <a:lstStyle>
            <a:lvl1pPr lvl="0" algn="ctr">
              <a:spcBef>
                <a:spcPts val="0"/>
              </a:spcBef>
              <a:buSzPct val="100000"/>
              <a:defRPr sz="18900"/>
            </a:lvl1pPr>
            <a:lvl2pPr lvl="1" algn="ctr">
              <a:spcBef>
                <a:spcPts val="0"/>
              </a:spcBef>
              <a:buSzPct val="100000"/>
              <a:defRPr sz="18900"/>
            </a:lvl2pPr>
            <a:lvl3pPr lvl="2" algn="ctr">
              <a:spcBef>
                <a:spcPts val="0"/>
              </a:spcBef>
              <a:buSzPct val="100000"/>
              <a:defRPr sz="18900"/>
            </a:lvl3pPr>
            <a:lvl4pPr lvl="3" algn="ctr">
              <a:spcBef>
                <a:spcPts val="0"/>
              </a:spcBef>
              <a:buSzPct val="100000"/>
              <a:defRPr sz="18900"/>
            </a:lvl4pPr>
            <a:lvl5pPr lvl="4" algn="ctr">
              <a:spcBef>
                <a:spcPts val="0"/>
              </a:spcBef>
              <a:buSzPct val="100000"/>
              <a:defRPr sz="18900"/>
            </a:lvl5pPr>
            <a:lvl6pPr lvl="5" algn="ctr">
              <a:spcBef>
                <a:spcPts val="0"/>
              </a:spcBef>
              <a:buSzPct val="100000"/>
              <a:defRPr sz="18900"/>
            </a:lvl6pPr>
            <a:lvl7pPr lvl="6" algn="ctr">
              <a:spcBef>
                <a:spcPts val="0"/>
              </a:spcBef>
              <a:buSzPct val="100000"/>
              <a:defRPr sz="18900"/>
            </a:lvl7pPr>
            <a:lvl8pPr lvl="7" algn="ctr">
              <a:spcBef>
                <a:spcPts val="0"/>
              </a:spcBef>
              <a:buSzPct val="100000"/>
              <a:defRPr sz="18900"/>
            </a:lvl8pPr>
            <a:lvl9pPr lvl="8" algn="ctr">
              <a:spcBef>
                <a:spcPts val="0"/>
              </a:spcBef>
              <a:buSzPct val="100000"/>
              <a:defRPr sz="18900"/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type="title"/>
          </p:nvPr>
        </p:nvSpPr>
        <p:spPr>
          <a:xfrm>
            <a:off x="1496160" y="2848160"/>
            <a:ext cx="40898700" cy="36654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8" name="Shape 18"/>
          <p:cNvSpPr txBox="1"/>
          <p:nvPr>
            <p:ph idx="1" type="body"/>
          </p:nvPr>
        </p:nvSpPr>
        <p:spPr>
          <a:xfrm>
            <a:off x="1496160" y="7375839"/>
            <a:ext cx="40898700" cy="218652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1496160" y="2848160"/>
            <a:ext cx="40898700" cy="36654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1496160" y="7375839"/>
            <a:ext cx="19199700" cy="218652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buSzPct val="100000"/>
              <a:defRPr sz="7300"/>
            </a:lvl1pPr>
            <a:lvl2pPr lvl="1">
              <a:spcBef>
                <a:spcPts val="0"/>
              </a:spcBef>
              <a:buSzPct val="100000"/>
              <a:defRPr sz="6300"/>
            </a:lvl2pPr>
            <a:lvl3pPr lvl="2">
              <a:spcBef>
                <a:spcPts val="0"/>
              </a:spcBef>
              <a:buSzPct val="100000"/>
              <a:defRPr sz="6300"/>
            </a:lvl3pPr>
            <a:lvl4pPr lvl="3">
              <a:spcBef>
                <a:spcPts val="0"/>
              </a:spcBef>
              <a:buSzPct val="100000"/>
              <a:defRPr sz="6300"/>
            </a:lvl4pPr>
            <a:lvl5pPr lvl="4">
              <a:spcBef>
                <a:spcPts val="0"/>
              </a:spcBef>
              <a:buSzPct val="100000"/>
              <a:defRPr sz="6300"/>
            </a:lvl5pPr>
            <a:lvl6pPr lvl="5">
              <a:spcBef>
                <a:spcPts val="0"/>
              </a:spcBef>
              <a:buSzPct val="100000"/>
              <a:defRPr sz="6300"/>
            </a:lvl6pPr>
            <a:lvl7pPr lvl="6">
              <a:spcBef>
                <a:spcPts val="0"/>
              </a:spcBef>
              <a:buSzPct val="100000"/>
              <a:defRPr sz="6300"/>
            </a:lvl7pPr>
            <a:lvl8pPr lvl="7">
              <a:spcBef>
                <a:spcPts val="0"/>
              </a:spcBef>
              <a:buSzPct val="100000"/>
              <a:defRPr sz="6300"/>
            </a:lvl8pPr>
            <a:lvl9pPr lvl="8">
              <a:spcBef>
                <a:spcPts val="0"/>
              </a:spcBef>
              <a:buSzPct val="100000"/>
              <a:defRPr sz="6300"/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x="23195520" y="7375839"/>
            <a:ext cx="19199700" cy="218652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buSzPct val="100000"/>
              <a:defRPr sz="7300"/>
            </a:lvl1pPr>
            <a:lvl2pPr lvl="1">
              <a:spcBef>
                <a:spcPts val="0"/>
              </a:spcBef>
              <a:buSzPct val="100000"/>
              <a:defRPr sz="6300"/>
            </a:lvl2pPr>
            <a:lvl3pPr lvl="2">
              <a:spcBef>
                <a:spcPts val="0"/>
              </a:spcBef>
              <a:buSzPct val="100000"/>
              <a:defRPr sz="6300"/>
            </a:lvl3pPr>
            <a:lvl4pPr lvl="3">
              <a:spcBef>
                <a:spcPts val="0"/>
              </a:spcBef>
              <a:buSzPct val="100000"/>
              <a:defRPr sz="6300"/>
            </a:lvl4pPr>
            <a:lvl5pPr lvl="4">
              <a:spcBef>
                <a:spcPts val="0"/>
              </a:spcBef>
              <a:buSzPct val="100000"/>
              <a:defRPr sz="6300"/>
            </a:lvl5pPr>
            <a:lvl6pPr lvl="5">
              <a:spcBef>
                <a:spcPts val="0"/>
              </a:spcBef>
              <a:buSzPct val="100000"/>
              <a:defRPr sz="6300"/>
            </a:lvl6pPr>
            <a:lvl7pPr lvl="6">
              <a:spcBef>
                <a:spcPts val="0"/>
              </a:spcBef>
              <a:buSzPct val="100000"/>
              <a:defRPr sz="6300"/>
            </a:lvl7pPr>
            <a:lvl8pPr lvl="7">
              <a:spcBef>
                <a:spcPts val="0"/>
              </a:spcBef>
              <a:buSzPct val="100000"/>
              <a:defRPr sz="6300"/>
            </a:lvl8pPr>
            <a:lvl9pPr lvl="8">
              <a:spcBef>
                <a:spcPts val="0"/>
              </a:spcBef>
              <a:buSzPct val="100000"/>
              <a:defRPr sz="6300"/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/>
          <p:nvPr>
            <p:ph type="title"/>
          </p:nvPr>
        </p:nvSpPr>
        <p:spPr>
          <a:xfrm>
            <a:off x="1496160" y="2848160"/>
            <a:ext cx="40898700" cy="36654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1496160" y="3555840"/>
            <a:ext cx="13478400" cy="4836299"/>
          </a:xfrm>
          <a:prstGeom prst="rect">
            <a:avLst/>
          </a:prstGeom>
        </p:spPr>
        <p:txBody>
          <a:bodyPr anchorCtr="0" anchor="b" bIns="479475" lIns="479475" rIns="479475" tIns="479475"/>
          <a:lstStyle>
            <a:lvl1pPr lvl="0">
              <a:spcBef>
                <a:spcPts val="0"/>
              </a:spcBef>
              <a:buSzPct val="100000"/>
              <a:defRPr sz="12600"/>
            </a:lvl1pPr>
            <a:lvl2pPr lvl="1">
              <a:spcBef>
                <a:spcPts val="0"/>
              </a:spcBef>
              <a:buSzPct val="100000"/>
              <a:defRPr sz="12600"/>
            </a:lvl2pPr>
            <a:lvl3pPr lvl="2">
              <a:spcBef>
                <a:spcPts val="0"/>
              </a:spcBef>
              <a:buSzPct val="100000"/>
              <a:defRPr sz="12600"/>
            </a:lvl3pPr>
            <a:lvl4pPr lvl="3">
              <a:spcBef>
                <a:spcPts val="0"/>
              </a:spcBef>
              <a:buSzPct val="100000"/>
              <a:defRPr sz="12600"/>
            </a:lvl4pPr>
            <a:lvl5pPr lvl="4">
              <a:spcBef>
                <a:spcPts val="0"/>
              </a:spcBef>
              <a:buSzPct val="100000"/>
              <a:defRPr sz="12600"/>
            </a:lvl5pPr>
            <a:lvl6pPr lvl="5">
              <a:spcBef>
                <a:spcPts val="0"/>
              </a:spcBef>
              <a:buSzPct val="100000"/>
              <a:defRPr sz="12600"/>
            </a:lvl6pPr>
            <a:lvl7pPr lvl="6">
              <a:spcBef>
                <a:spcPts val="0"/>
              </a:spcBef>
              <a:buSzPct val="100000"/>
              <a:defRPr sz="12600"/>
            </a:lvl7pPr>
            <a:lvl8pPr lvl="7">
              <a:spcBef>
                <a:spcPts val="0"/>
              </a:spcBef>
              <a:buSzPct val="100000"/>
              <a:defRPr sz="12600"/>
            </a:lvl8pPr>
            <a:lvl9pPr lvl="8">
              <a:spcBef>
                <a:spcPts val="0"/>
              </a:spcBef>
              <a:buSzPct val="100000"/>
              <a:defRPr sz="12600"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1496160" y="8893439"/>
            <a:ext cx="13478400" cy="203481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buSzPct val="100000"/>
              <a:defRPr sz="6300"/>
            </a:lvl1pPr>
            <a:lvl2pPr lvl="1">
              <a:spcBef>
                <a:spcPts val="0"/>
              </a:spcBef>
              <a:buSzPct val="100000"/>
              <a:defRPr sz="6300"/>
            </a:lvl2pPr>
            <a:lvl3pPr lvl="2">
              <a:spcBef>
                <a:spcPts val="0"/>
              </a:spcBef>
              <a:buSzPct val="100000"/>
              <a:defRPr sz="6300"/>
            </a:lvl3pPr>
            <a:lvl4pPr lvl="3">
              <a:spcBef>
                <a:spcPts val="0"/>
              </a:spcBef>
              <a:buSzPct val="100000"/>
              <a:defRPr sz="6300"/>
            </a:lvl4pPr>
            <a:lvl5pPr lvl="4">
              <a:spcBef>
                <a:spcPts val="0"/>
              </a:spcBef>
              <a:buSzPct val="100000"/>
              <a:defRPr sz="6300"/>
            </a:lvl5pPr>
            <a:lvl6pPr lvl="5">
              <a:spcBef>
                <a:spcPts val="0"/>
              </a:spcBef>
              <a:buSzPct val="100000"/>
              <a:defRPr sz="6300"/>
            </a:lvl6pPr>
            <a:lvl7pPr lvl="6">
              <a:spcBef>
                <a:spcPts val="0"/>
              </a:spcBef>
              <a:buSzPct val="100000"/>
              <a:defRPr sz="6300"/>
            </a:lvl7pPr>
            <a:lvl8pPr lvl="7">
              <a:spcBef>
                <a:spcPts val="0"/>
              </a:spcBef>
              <a:buSzPct val="100000"/>
              <a:defRPr sz="6300"/>
            </a:lvl8pPr>
            <a:lvl9pPr lvl="8">
              <a:spcBef>
                <a:spcPts val="0"/>
              </a:spcBef>
              <a:buSzPct val="100000"/>
              <a:defRPr sz="6300"/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x="2353200" y="2880960"/>
            <a:ext cx="30565500" cy="26181299"/>
          </a:xfrm>
          <a:prstGeom prst="rect">
            <a:avLst/>
          </a:prstGeom>
        </p:spPr>
        <p:txBody>
          <a:bodyPr anchorCtr="0" anchor="ctr" bIns="479475" lIns="479475" rIns="479475" tIns="479475"/>
          <a:lstStyle>
            <a:lvl1pPr lvl="0">
              <a:spcBef>
                <a:spcPts val="0"/>
              </a:spcBef>
              <a:buSzPct val="100000"/>
              <a:defRPr sz="25200"/>
            </a:lvl1pPr>
            <a:lvl2pPr lvl="1">
              <a:spcBef>
                <a:spcPts val="0"/>
              </a:spcBef>
              <a:buSzPct val="100000"/>
              <a:defRPr sz="25200"/>
            </a:lvl2pPr>
            <a:lvl3pPr lvl="2">
              <a:spcBef>
                <a:spcPts val="0"/>
              </a:spcBef>
              <a:buSzPct val="100000"/>
              <a:defRPr sz="25200"/>
            </a:lvl3pPr>
            <a:lvl4pPr lvl="3">
              <a:spcBef>
                <a:spcPts val="0"/>
              </a:spcBef>
              <a:buSzPct val="100000"/>
              <a:defRPr sz="25200"/>
            </a:lvl4pPr>
            <a:lvl5pPr lvl="4">
              <a:spcBef>
                <a:spcPts val="0"/>
              </a:spcBef>
              <a:buSzPct val="100000"/>
              <a:defRPr sz="25200"/>
            </a:lvl5pPr>
            <a:lvl6pPr lvl="5">
              <a:spcBef>
                <a:spcPts val="0"/>
              </a:spcBef>
              <a:buSzPct val="100000"/>
              <a:defRPr sz="25200"/>
            </a:lvl6pPr>
            <a:lvl7pPr lvl="6">
              <a:spcBef>
                <a:spcPts val="0"/>
              </a:spcBef>
              <a:buSzPct val="100000"/>
              <a:defRPr sz="25200"/>
            </a:lvl7pPr>
            <a:lvl8pPr lvl="7">
              <a:spcBef>
                <a:spcPts val="0"/>
              </a:spcBef>
              <a:buSzPct val="100000"/>
              <a:defRPr sz="25200"/>
            </a:lvl8pPr>
            <a:lvl9pPr lvl="8">
              <a:spcBef>
                <a:spcPts val="0"/>
              </a:spcBef>
              <a:buSzPct val="100000"/>
              <a:defRPr sz="252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21945600" y="-800"/>
            <a:ext cx="21945600" cy="3291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7" name="Shape 37"/>
          <p:cNvSpPr txBox="1"/>
          <p:nvPr>
            <p:ph type="title"/>
          </p:nvPr>
        </p:nvSpPr>
        <p:spPr>
          <a:xfrm>
            <a:off x="1274400" y="7892319"/>
            <a:ext cx="19416900" cy="9486600"/>
          </a:xfrm>
          <a:prstGeom prst="rect">
            <a:avLst/>
          </a:prstGeom>
        </p:spPr>
        <p:txBody>
          <a:bodyPr anchorCtr="0" anchor="b" bIns="479475" lIns="479475" rIns="479475" tIns="479475"/>
          <a:lstStyle>
            <a:lvl1pPr lvl="0" algn="ctr">
              <a:spcBef>
                <a:spcPts val="0"/>
              </a:spcBef>
              <a:buSzPct val="100000"/>
              <a:defRPr sz="22000"/>
            </a:lvl1pPr>
            <a:lvl2pPr lvl="1" algn="ctr">
              <a:spcBef>
                <a:spcPts val="0"/>
              </a:spcBef>
              <a:buSzPct val="100000"/>
              <a:defRPr sz="22000"/>
            </a:lvl2pPr>
            <a:lvl3pPr lvl="2" algn="ctr">
              <a:spcBef>
                <a:spcPts val="0"/>
              </a:spcBef>
              <a:buSzPct val="100000"/>
              <a:defRPr sz="22000"/>
            </a:lvl3pPr>
            <a:lvl4pPr lvl="3" algn="ctr">
              <a:spcBef>
                <a:spcPts val="0"/>
              </a:spcBef>
              <a:buSzPct val="100000"/>
              <a:defRPr sz="22000"/>
            </a:lvl4pPr>
            <a:lvl5pPr lvl="4" algn="ctr">
              <a:spcBef>
                <a:spcPts val="0"/>
              </a:spcBef>
              <a:buSzPct val="100000"/>
              <a:defRPr sz="22000"/>
            </a:lvl5pPr>
            <a:lvl6pPr lvl="5" algn="ctr">
              <a:spcBef>
                <a:spcPts val="0"/>
              </a:spcBef>
              <a:buSzPct val="100000"/>
              <a:defRPr sz="22000"/>
            </a:lvl6pPr>
            <a:lvl7pPr lvl="6" algn="ctr">
              <a:spcBef>
                <a:spcPts val="0"/>
              </a:spcBef>
              <a:buSzPct val="100000"/>
              <a:defRPr sz="22000"/>
            </a:lvl7pPr>
            <a:lvl8pPr lvl="7" algn="ctr">
              <a:spcBef>
                <a:spcPts val="0"/>
              </a:spcBef>
              <a:buSzPct val="100000"/>
              <a:defRPr sz="22000"/>
            </a:lvl8pPr>
            <a:lvl9pPr lvl="8" algn="ctr">
              <a:spcBef>
                <a:spcPts val="0"/>
              </a:spcBef>
              <a:buSzPct val="100000"/>
              <a:defRPr sz="22000"/>
            </a:lvl9pPr>
          </a:lstStyle>
          <a:p/>
        </p:txBody>
      </p:sp>
      <p:sp>
        <p:nvSpPr>
          <p:cNvPr id="38" name="Shape 38"/>
          <p:cNvSpPr txBox="1"/>
          <p:nvPr>
            <p:ph idx="1" type="subTitle"/>
          </p:nvPr>
        </p:nvSpPr>
        <p:spPr>
          <a:xfrm>
            <a:off x="1274400" y="17939680"/>
            <a:ext cx="19416900" cy="79047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1000"/>
            </a:lvl9pPr>
          </a:lstStyle>
          <a:p/>
        </p:txBody>
      </p:sp>
      <p:sp>
        <p:nvSpPr>
          <p:cNvPr id="39" name="Shape 39"/>
          <p:cNvSpPr txBox="1"/>
          <p:nvPr>
            <p:ph idx="2" type="body"/>
          </p:nvPr>
        </p:nvSpPr>
        <p:spPr>
          <a:xfrm>
            <a:off x="23709600" y="4634079"/>
            <a:ext cx="18417600" cy="23648700"/>
          </a:xfrm>
          <a:prstGeom prst="rect">
            <a:avLst/>
          </a:prstGeom>
        </p:spPr>
        <p:txBody>
          <a:bodyPr anchorCtr="0" anchor="ctr" bIns="479475" lIns="479475" rIns="479475" tIns="47947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/>
          <p:nvPr>
            <p:ph idx="1" type="body"/>
          </p:nvPr>
        </p:nvSpPr>
        <p:spPr>
          <a:xfrm>
            <a:off x="1496160" y="27075680"/>
            <a:ext cx="28794300" cy="3872700"/>
          </a:xfrm>
          <a:prstGeom prst="rect">
            <a:avLst/>
          </a:prstGeom>
        </p:spPr>
        <p:txBody>
          <a:bodyPr anchorCtr="0" anchor="ctr" bIns="479475" lIns="479475" rIns="479475" tIns="47947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43" name="Shape 43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x="1496160" y="7079200"/>
            <a:ext cx="40898700" cy="12566400"/>
          </a:xfrm>
          <a:prstGeom prst="rect">
            <a:avLst/>
          </a:prstGeom>
        </p:spPr>
        <p:txBody>
          <a:bodyPr anchorCtr="0" anchor="b" bIns="479475" lIns="479475" rIns="479475" tIns="479475"/>
          <a:lstStyle>
            <a:lvl1pPr lvl="0" algn="ctr">
              <a:spcBef>
                <a:spcPts val="0"/>
              </a:spcBef>
              <a:buSzPct val="100000"/>
              <a:defRPr sz="62900"/>
            </a:lvl1pPr>
            <a:lvl2pPr lvl="1" algn="ctr">
              <a:spcBef>
                <a:spcPts val="0"/>
              </a:spcBef>
              <a:buSzPct val="100000"/>
              <a:defRPr sz="62900"/>
            </a:lvl2pPr>
            <a:lvl3pPr lvl="2" algn="ctr">
              <a:spcBef>
                <a:spcPts val="0"/>
              </a:spcBef>
              <a:buSzPct val="100000"/>
              <a:defRPr sz="62900"/>
            </a:lvl3pPr>
            <a:lvl4pPr lvl="3" algn="ctr">
              <a:spcBef>
                <a:spcPts val="0"/>
              </a:spcBef>
              <a:buSzPct val="100000"/>
              <a:defRPr sz="62900"/>
            </a:lvl4pPr>
            <a:lvl5pPr lvl="4" algn="ctr">
              <a:spcBef>
                <a:spcPts val="0"/>
              </a:spcBef>
              <a:buSzPct val="100000"/>
              <a:defRPr sz="62900"/>
            </a:lvl5pPr>
            <a:lvl6pPr lvl="5" algn="ctr">
              <a:spcBef>
                <a:spcPts val="0"/>
              </a:spcBef>
              <a:buSzPct val="100000"/>
              <a:defRPr sz="62900"/>
            </a:lvl6pPr>
            <a:lvl7pPr lvl="6" algn="ctr">
              <a:spcBef>
                <a:spcPts val="0"/>
              </a:spcBef>
              <a:buSzPct val="100000"/>
              <a:defRPr sz="62900"/>
            </a:lvl7pPr>
            <a:lvl8pPr lvl="7" algn="ctr">
              <a:spcBef>
                <a:spcPts val="0"/>
              </a:spcBef>
              <a:buSzPct val="100000"/>
              <a:defRPr sz="62900"/>
            </a:lvl8pPr>
            <a:lvl9pPr lvl="8" algn="ctr">
              <a:spcBef>
                <a:spcPts val="0"/>
              </a:spcBef>
              <a:buSzPct val="100000"/>
              <a:defRPr sz="62900"/>
            </a:lvl9pPr>
          </a:lstStyle>
          <a:p/>
        </p:txBody>
      </p:sp>
      <p:sp>
        <p:nvSpPr>
          <p:cNvPr id="46" name="Shape 46"/>
          <p:cNvSpPr txBox="1"/>
          <p:nvPr>
            <p:ph idx="1" type="body"/>
          </p:nvPr>
        </p:nvSpPr>
        <p:spPr>
          <a:xfrm>
            <a:off x="1496160" y="20174239"/>
            <a:ext cx="40898700" cy="8325300"/>
          </a:xfrm>
          <a:prstGeom prst="rect">
            <a:avLst/>
          </a:prstGeom>
        </p:spPr>
        <p:txBody>
          <a:bodyPr anchorCtr="0" anchor="t" bIns="479475" lIns="479475" rIns="479475" tIns="47947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</p:spPr>
        <p:txBody>
          <a:bodyPr anchorCtr="0" anchor="ctr" bIns="479475" lIns="479475" rIns="479475" tIns="47947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fourObj">
  <p:cSld name="Title and 4 Conten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/>
          <p:nvPr>
            <p:ph type="title"/>
          </p:nvPr>
        </p:nvSpPr>
        <p:spPr>
          <a:xfrm>
            <a:off x="2193926" y="1317625"/>
            <a:ext cx="39503351" cy="548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" type="body"/>
          </p:nvPr>
        </p:nvSpPr>
        <p:spPr>
          <a:xfrm>
            <a:off x="2193927" y="7680325"/>
            <a:ext cx="19675473" cy="10787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2" type="body"/>
          </p:nvPr>
        </p:nvSpPr>
        <p:spPr>
          <a:xfrm>
            <a:off x="22021803" y="7680325"/>
            <a:ext cx="19675473" cy="10787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3" type="body"/>
          </p:nvPr>
        </p:nvSpPr>
        <p:spPr>
          <a:xfrm>
            <a:off x="2193927" y="18619787"/>
            <a:ext cx="19675473" cy="10787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4" type="body"/>
          </p:nvPr>
        </p:nvSpPr>
        <p:spPr>
          <a:xfrm>
            <a:off x="22021803" y="18619787"/>
            <a:ext cx="19675473" cy="107870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3" name="Shape 63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" name="Shape 64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i="0" lang="en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/>
          <p:nvPr>
            <p:ph type="ctrTitle"/>
          </p:nvPr>
        </p:nvSpPr>
        <p:spPr>
          <a:xfrm>
            <a:off x="3292476" y="10226675"/>
            <a:ext cx="37306248" cy="705484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6583364" y="18653125"/>
            <a:ext cx="30724473" cy="841374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">
  <p:cSld name="Title and Conten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/>
          <p:nvPr>
            <p:ph type="title"/>
          </p:nvPr>
        </p:nvSpPr>
        <p:spPr>
          <a:xfrm>
            <a:off x="2194278" y="1317625"/>
            <a:ext cx="39502644" cy="548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" type="body"/>
          </p:nvPr>
        </p:nvSpPr>
        <p:spPr>
          <a:xfrm>
            <a:off x="2194278" y="7680325"/>
            <a:ext cx="39502644" cy="217265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>
            <p:ph type="title"/>
          </p:nvPr>
        </p:nvSpPr>
        <p:spPr>
          <a:xfrm>
            <a:off x="3467100" y="21153443"/>
            <a:ext cx="37307839" cy="65373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1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" type="body"/>
          </p:nvPr>
        </p:nvSpPr>
        <p:spPr>
          <a:xfrm>
            <a:off x="3467100" y="13952537"/>
            <a:ext cx="37307839" cy="72009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Obj">
  <p:cSld name="Two Conte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>
            <p:ph type="title"/>
          </p:nvPr>
        </p:nvSpPr>
        <p:spPr>
          <a:xfrm>
            <a:off x="2194278" y="1317625"/>
            <a:ext cx="39502644" cy="548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x="2193927" y="7680325"/>
            <a:ext cx="19675473" cy="217265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231900" lvl="0" marL="14097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025525" lvl="1" marL="3057525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15975" lvl="2" marL="470217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30263" lvl="3" marL="6583363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33438" lvl="4" marL="84661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33438" lvl="5" marL="89233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33438" lvl="6" marL="93805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33438" lvl="7" marL="98377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33438" lvl="8" marL="102949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6" name="Shape 86"/>
          <p:cNvSpPr txBox="1"/>
          <p:nvPr>
            <p:ph idx="2" type="body"/>
          </p:nvPr>
        </p:nvSpPr>
        <p:spPr>
          <a:xfrm>
            <a:off x="22021803" y="7680325"/>
            <a:ext cx="19675473" cy="217265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231900" lvl="0" marL="14097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025525" lvl="1" marL="3057525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15975" lvl="2" marL="470217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30263" lvl="3" marL="6583363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33438" lvl="4" marL="84661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33438" lvl="5" marL="89233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33438" lvl="6" marL="93805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33438" lvl="7" marL="98377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33438" lvl="8" marL="10294938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TxTwoObj">
  <p:cSld name="Comparis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/>
          <p:nvPr>
            <p:ph type="title"/>
          </p:nvPr>
        </p:nvSpPr>
        <p:spPr>
          <a:xfrm>
            <a:off x="2194278" y="1317625"/>
            <a:ext cx="39502644" cy="548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2" name="Shape 92"/>
          <p:cNvSpPr txBox="1"/>
          <p:nvPr>
            <p:ph idx="1" type="body"/>
          </p:nvPr>
        </p:nvSpPr>
        <p:spPr>
          <a:xfrm>
            <a:off x="2193925" y="7369178"/>
            <a:ext cx="19392900" cy="307022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3" name="Shape 93"/>
          <p:cNvSpPr txBox="1"/>
          <p:nvPr>
            <p:ph idx="2" type="body"/>
          </p:nvPr>
        </p:nvSpPr>
        <p:spPr>
          <a:xfrm>
            <a:off x="2193925" y="10439400"/>
            <a:ext cx="19392900" cy="18965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257300" lvl="0" marL="14097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050925" lvl="1" marL="305752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28675" lvl="2" marL="4702175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42963" lvl="3" marL="6583363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46138" lvl="4" marL="84661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46138" lvl="5" marL="89233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46138" lvl="6" marL="93805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46138" lvl="7" marL="98377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46138" lvl="8" marL="102949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4" name="Shape 94"/>
          <p:cNvSpPr txBox="1"/>
          <p:nvPr>
            <p:ph idx="3" type="body"/>
          </p:nvPr>
        </p:nvSpPr>
        <p:spPr>
          <a:xfrm>
            <a:off x="22296437" y="7369178"/>
            <a:ext cx="19400836" cy="307022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5" name="Shape 95"/>
          <p:cNvSpPr txBox="1"/>
          <p:nvPr>
            <p:ph idx="4" type="body"/>
          </p:nvPr>
        </p:nvSpPr>
        <p:spPr>
          <a:xfrm>
            <a:off x="22296437" y="10439400"/>
            <a:ext cx="19400836" cy="18965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257300" lvl="0" marL="14097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050925" lvl="1" marL="305752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28675" lvl="2" marL="4702175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42963" lvl="3" marL="6583363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46138" lvl="4" marL="84661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46138" lvl="5" marL="89233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46138" lvl="6" marL="93805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46138" lvl="7" marL="98377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46138" lvl="8" marL="10294938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6" name="Shape 96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7" name="Shape 97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8" name="Shape 98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>
            <a:off x="2194278" y="1317625"/>
            <a:ext cx="39502644" cy="548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1" name="Shape 101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2" name="Shape 102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3" name="Shape 103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6" name="Shape 106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7" name="Shape 107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objTx">
  <p:cSld name="Content with Caption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/>
          <p:nvPr>
            <p:ph type="title"/>
          </p:nvPr>
        </p:nvSpPr>
        <p:spPr>
          <a:xfrm>
            <a:off x="2193924" y="1311275"/>
            <a:ext cx="14439900" cy="55768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1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0" name="Shape 110"/>
          <p:cNvSpPr txBox="1"/>
          <p:nvPr>
            <p:ph idx="1" type="body"/>
          </p:nvPr>
        </p:nvSpPr>
        <p:spPr>
          <a:xfrm>
            <a:off x="17160873" y="1311275"/>
            <a:ext cx="24536398" cy="280939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206500" lvl="0" marL="14097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1000125" lvl="1" marL="3057525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790575" lvl="2" marL="4702175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17563" lvl="3" marL="658336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20738" lvl="4" marL="846613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20738" lvl="5" marL="892333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20738" lvl="6" marL="938053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20738" lvl="7" marL="983773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20738" lvl="8" marL="1029493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1" name="Shape 111"/>
          <p:cNvSpPr txBox="1"/>
          <p:nvPr>
            <p:ph idx="2" type="body"/>
          </p:nvPr>
        </p:nvSpPr>
        <p:spPr>
          <a:xfrm>
            <a:off x="2193924" y="6888163"/>
            <a:ext cx="14439900" cy="225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2" name="Shape 112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3" name="Shape 113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4" name="Shape 114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picTx">
  <p:cSld name="Picture with Caption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8602664" y="23042568"/>
            <a:ext cx="26335038" cy="272097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1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7" name="Shape 117"/>
          <p:cNvSpPr/>
          <p:nvPr>
            <p:ph idx="2" type="pic"/>
          </p:nvPr>
        </p:nvSpPr>
        <p:spPr>
          <a:xfrm>
            <a:off x="8602664" y="2941638"/>
            <a:ext cx="26335038" cy="1975008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8602664" y="25763543"/>
            <a:ext cx="26335038" cy="38623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9" name="Shape 119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0" name="Shape 120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1" name="Shape 121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x">
  <p:cSld name="Title and Vertical Text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x="2194278" y="1317625"/>
            <a:ext cx="39502644" cy="548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4" name="Shape 124"/>
          <p:cNvSpPr txBox="1"/>
          <p:nvPr>
            <p:ph idx="1" type="body"/>
          </p:nvPr>
        </p:nvSpPr>
        <p:spPr>
          <a:xfrm rot="5400000">
            <a:off x="11082340" y="-1207734"/>
            <a:ext cx="21726525" cy="3950264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5" name="Shape 125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6" name="Shape 126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7" name="Shape 127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vertTitleAndTx">
  <p:cSld name="Vertical Title and Text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type="title"/>
          </p:nvPr>
        </p:nvSpPr>
        <p:spPr>
          <a:xfrm rot="5400000">
            <a:off x="22714746" y="10424319"/>
            <a:ext cx="28089225" cy="9875837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0" name="Shape 130"/>
          <p:cNvSpPr txBox="1"/>
          <p:nvPr>
            <p:ph idx="1" type="body"/>
          </p:nvPr>
        </p:nvSpPr>
        <p:spPr>
          <a:xfrm rot="5400000">
            <a:off x="2886867" y="624680"/>
            <a:ext cx="28089225" cy="2947511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1" name="Shape 131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2" name="Shape 132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3" name="Shape 133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lang="en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1496160" y="2848160"/>
            <a:ext cx="40898700" cy="366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79475" lIns="479475" rIns="479475" tIns="47947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147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1496160" y="7375839"/>
            <a:ext cx="40898700" cy="218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79475" lIns="479475" rIns="479475" tIns="47947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94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8400"/>
              </a:spcAft>
              <a:buClr>
                <a:schemeClr val="dk2"/>
              </a:buClr>
              <a:buSzPct val="100000"/>
              <a:defRPr sz="73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40667797" y="29844587"/>
            <a:ext cx="2633700" cy="251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79475" lIns="479475" rIns="479475" tIns="47947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5200">
                <a:solidFill>
                  <a:schemeClr val="dk2"/>
                </a:solidFill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12" scaled="0"/>
        </a:gra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/>
          <p:nvPr>
            <p:ph type="title"/>
          </p:nvPr>
        </p:nvSpPr>
        <p:spPr>
          <a:xfrm>
            <a:off x="2194278" y="1317625"/>
            <a:ext cx="39502644" cy="548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" type="body"/>
          </p:nvPr>
        </p:nvSpPr>
        <p:spPr>
          <a:xfrm>
            <a:off x="2194278" y="7680325"/>
            <a:ext cx="39502644" cy="217265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571500" lvl="0" marL="14097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47675" lvl="1" marL="3057525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4325" lvl="2" marL="4702175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423863" lvl="3" marL="6583363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427038" lvl="4" marL="84661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427038" lvl="5" marL="89233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427038" lvl="6" marL="93805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427038" lvl="7" marL="98377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427038" lvl="8" marL="10294938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0" type="dt"/>
          </p:nvPr>
        </p:nvSpPr>
        <p:spPr>
          <a:xfrm>
            <a:off x="21942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1" type="ftr"/>
          </p:nvPr>
        </p:nvSpPr>
        <p:spPr>
          <a:xfrm>
            <a:off x="14995879" y="29978350"/>
            <a:ext cx="138994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l">
              <a:spcBef>
                <a:spcPts val="0"/>
              </a:spcBef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12" type="sldNum"/>
          </p:nvPr>
        </p:nvSpPr>
        <p:spPr>
          <a:xfrm>
            <a:off x="31455078" y="29978350"/>
            <a:ext cx="10241844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rIns="376200" tIns="1881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i="0" lang="en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00.png"/><Relationship Id="rId4" Type="http://schemas.openxmlformats.org/officeDocument/2006/relationships/image" Target="../media/image01.png"/><Relationship Id="rId9" Type="http://schemas.openxmlformats.org/officeDocument/2006/relationships/image" Target="../media/image06.png"/><Relationship Id="rId5" Type="http://schemas.openxmlformats.org/officeDocument/2006/relationships/image" Target="../media/image03.png"/><Relationship Id="rId6" Type="http://schemas.openxmlformats.org/officeDocument/2006/relationships/image" Target="../media/image02.png"/><Relationship Id="rId7" Type="http://schemas.openxmlformats.org/officeDocument/2006/relationships/image" Target="../media/image05.png"/><Relationship Id="rId8" Type="http://schemas.openxmlformats.org/officeDocument/2006/relationships/image" Target="../media/image0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E4F0FF"/>
        </a:soli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/>
          <p:nvPr>
            <p:ph type="title"/>
          </p:nvPr>
        </p:nvSpPr>
        <p:spPr>
          <a:xfrm>
            <a:off x="0" y="0"/>
            <a:ext cx="43891200" cy="4733100"/>
          </a:xfrm>
          <a:prstGeom prst="rect">
            <a:avLst/>
          </a:prstGeom>
          <a:solidFill>
            <a:srgbClr val="262626"/>
          </a:solidFill>
          <a:ln cap="flat" cmpd="sng" w="9525">
            <a:solidFill>
              <a:srgbClr val="000000"/>
            </a:solidFill>
            <a:prstDash val="solid"/>
            <a:miter/>
            <a:headEnd len="med" w="med" type="none"/>
            <a:tailEnd len="med" w="med" type="none"/>
          </a:ln>
        </p:spPr>
        <p:txBody>
          <a:bodyPr anchorCtr="0" anchor="ctr" bIns="188100" lIns="376200" rIns="376200" tIns="188100">
            <a:noAutofit/>
          </a:bodyPr>
          <a:lstStyle/>
          <a:p>
            <a:pPr indent="0" lvl="0" marL="0" marR="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lang="en" sz="88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Heat Exchange in Condensing Systems </a:t>
            </a:r>
            <a:br>
              <a:rPr b="1" i="0" lang="en" sz="9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" sz="4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" sz="5400">
                <a:solidFill>
                  <a:srgbClr val="FFFFFF"/>
                </a:solidFill>
              </a:rPr>
              <a:t>James DiLiegro, Donatus Obot-Etiebet, Katherine Pavlik</a:t>
            </a:r>
            <a:br>
              <a:rPr b="1" i="1" lang="en" sz="5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" sz="5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Department of </a:t>
            </a:r>
            <a:r>
              <a:rPr b="1" i="1" lang="en" sz="5400">
                <a:solidFill>
                  <a:srgbClr val="FFFFFF"/>
                </a:solidFill>
              </a:rPr>
              <a:t>Chemical Engineering</a:t>
            </a:r>
            <a:r>
              <a:rPr b="1" i="1" lang="en" sz="5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Unive</a:t>
            </a:r>
            <a:r>
              <a:rPr b="1" i="1" lang="en" sz="5400" u="none" cap="none" strike="noStrike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rsity of New Hampshire</a:t>
            </a:r>
          </a:p>
        </p:txBody>
      </p:sp>
      <p:sp>
        <p:nvSpPr>
          <p:cNvPr id="139" name="Shape 139"/>
          <p:cNvSpPr txBox="1"/>
          <p:nvPr/>
        </p:nvSpPr>
        <p:spPr>
          <a:xfrm>
            <a:off x="39852600" y="10275889"/>
            <a:ext cx="3048000" cy="549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Shape 140"/>
          <p:cNvSpPr/>
          <p:nvPr/>
        </p:nvSpPr>
        <p:spPr>
          <a:xfrm>
            <a:off x="15375465" y="6096000"/>
            <a:ext cx="12801599" cy="1371599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txBody>
          <a:bodyPr anchorCtr="0" anchor="ctr" bIns="68575" lIns="137150" rIns="137150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i="0" lang="en" sz="6000" u="none" cap="none" strike="noStrike">
                <a:solidFill>
                  <a:srgbClr val="FFFFFF"/>
                </a:solidFill>
              </a:rPr>
              <a:t>Results</a:t>
            </a:r>
          </a:p>
        </p:txBody>
      </p:sp>
      <p:sp>
        <p:nvSpPr>
          <p:cNvPr id="141" name="Shape 141"/>
          <p:cNvSpPr/>
          <p:nvPr/>
        </p:nvSpPr>
        <p:spPr>
          <a:xfrm>
            <a:off x="980981" y="17546356"/>
            <a:ext cx="12530700" cy="13716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txBody>
          <a:bodyPr anchorCtr="0" anchor="ctr" bIns="68575" lIns="137150" rIns="137150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i="0" lang="en" sz="6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Methods</a:t>
            </a:r>
          </a:p>
        </p:txBody>
      </p:sp>
      <p:sp>
        <p:nvSpPr>
          <p:cNvPr id="142" name="Shape 142"/>
          <p:cNvSpPr/>
          <p:nvPr/>
        </p:nvSpPr>
        <p:spPr>
          <a:xfrm>
            <a:off x="802839" y="6096000"/>
            <a:ext cx="12405300" cy="13716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txBody>
          <a:bodyPr anchorCtr="0" anchor="ctr" bIns="68575" lIns="137150" rIns="137150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i="0" lang="en" sz="6000" u="none" cap="none" strike="noStrike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143" name="Shape 143"/>
          <p:cNvSpPr/>
          <p:nvPr/>
        </p:nvSpPr>
        <p:spPr>
          <a:xfrm>
            <a:off x="30005875" y="28732250"/>
            <a:ext cx="105420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75" lIns="137150" rIns="137150" tIns="68575">
            <a:noAutofit/>
          </a:bodyPr>
          <a:lstStyle/>
          <a:p>
            <a:pPr indent="0" lvl="0" marL="0" marR="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i="0" lang="en" sz="4000" u="none" cap="none" strike="noStrike">
                <a:latin typeface="Arial"/>
                <a:ea typeface="Arial"/>
                <a:cs typeface="Arial"/>
                <a:sym typeface="Arial"/>
              </a:rPr>
              <a:t>References</a:t>
            </a:r>
          </a:p>
        </p:txBody>
      </p:sp>
      <p:pic>
        <p:nvPicPr>
          <p:cNvPr id="144" name="Shape 1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6125" y="923375"/>
            <a:ext cx="7641000" cy="2286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Shape 145"/>
          <p:cNvSpPr txBox="1"/>
          <p:nvPr/>
        </p:nvSpPr>
        <p:spPr>
          <a:xfrm>
            <a:off x="812800" y="7467600"/>
            <a:ext cx="12405300" cy="929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rPr b="1" lang="en" sz="3000">
                <a:solidFill>
                  <a:schemeClr val="dk1"/>
                </a:solidFill>
              </a:rPr>
              <a:t>Heat Exchangers:</a:t>
            </a:r>
            <a:r>
              <a:rPr lang="en" sz="3000">
                <a:solidFill>
                  <a:schemeClr val="dk1"/>
                </a:solidFill>
              </a:rPr>
              <a:t> transfer heat between two or more substances (gas or liquid)</a:t>
            </a: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 </a:t>
            </a: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36666"/>
              <a:buFont typeface="Arial"/>
              <a:buNone/>
            </a:pPr>
            <a:r>
              <a:rPr b="1" lang="en" sz="3000">
                <a:solidFill>
                  <a:schemeClr val="dk1"/>
                </a:solidFill>
              </a:rPr>
              <a:t>Condensation</a:t>
            </a:r>
            <a:r>
              <a:rPr lang="en" sz="3000">
                <a:solidFill>
                  <a:schemeClr val="dk1"/>
                </a:solidFill>
              </a:rPr>
              <a:t>:  gas phase           liquid phase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Steam enters condenser; reaches latent heat of vaporization at certain distance along condenser; condenses at constant temperature  </a:t>
            </a: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chemeClr val="dk1"/>
                </a:solidFill>
              </a:rPr>
              <a:t>Q</a:t>
            </a:r>
            <a:r>
              <a:rPr lang="en" sz="3000"/>
              <a:t>lost from hot stream (Steam)</a:t>
            </a:r>
            <a:r>
              <a:rPr lang="en" sz="3600">
                <a:solidFill>
                  <a:schemeClr val="dk1"/>
                </a:solidFill>
              </a:rPr>
              <a:t> = </a:t>
            </a:r>
            <a:r>
              <a:rPr lang="en" sz="4800">
                <a:solidFill>
                  <a:schemeClr val="dk1"/>
                </a:solidFill>
              </a:rPr>
              <a:t>Q</a:t>
            </a:r>
            <a:r>
              <a:rPr lang="en" sz="3000"/>
              <a:t>gained from cold stream (Water)</a:t>
            </a: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												  		</a:t>
            </a: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               </a:t>
            </a:r>
            <a:r>
              <a:rPr lang="en" sz="3000">
                <a:solidFill>
                  <a:schemeClr val="dk1"/>
                </a:solidFill>
              </a:rPr>
              <a:t>Q=mH</a:t>
            </a:r>
            <a:r>
              <a:rPr baseline="-25000" lang="en" sz="3000">
                <a:solidFill>
                  <a:schemeClr val="dk1"/>
                </a:solidFill>
              </a:rPr>
              <a:t>vap</a:t>
            </a:r>
            <a:r>
              <a:rPr lang="en"/>
              <a:t> </a:t>
            </a:r>
            <a:r>
              <a:rPr lang="en" sz="2400">
                <a:solidFill>
                  <a:schemeClr val="dk1"/>
                </a:solidFill>
              </a:rPr>
              <a:t>                          </a:t>
            </a:r>
            <a:r>
              <a:rPr lang="en" sz="3000">
                <a:solidFill>
                  <a:schemeClr val="dk1"/>
                </a:solidFill>
              </a:rPr>
              <a:t>  Q=mC</a:t>
            </a:r>
            <a:r>
              <a:rPr lang="en" sz="2400"/>
              <a:t>P</a:t>
            </a:r>
            <a:r>
              <a:rPr lang="en" sz="3000">
                <a:solidFill>
                  <a:schemeClr val="dk1"/>
                </a:solidFill>
              </a:rPr>
              <a:t>ΔT</a:t>
            </a:r>
            <a:r>
              <a:rPr lang="en" sz="2400">
                <a:solidFill>
                  <a:schemeClr val="dk1"/>
                </a:solidFill>
              </a:rPr>
              <a:t>					      </a:t>
            </a:r>
            <a:r>
              <a:rPr lang="en" sz="3000">
                <a:solidFill>
                  <a:schemeClr val="dk1"/>
                </a:solidFill>
              </a:rPr>
              <a:t>Q=UAΔT</a:t>
            </a:r>
            <a:r>
              <a:rPr baseline="-25000" lang="en" sz="3000">
                <a:solidFill>
                  <a:schemeClr val="dk1"/>
                </a:solidFill>
              </a:rPr>
              <a:t>LM</a:t>
            </a:r>
            <a:r>
              <a:rPr baseline="-25000" lang="en" sz="2400">
                <a:solidFill>
                  <a:schemeClr val="dk1"/>
                </a:solidFill>
              </a:rPr>
              <a:t> </a:t>
            </a: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146" name="Shape 146"/>
          <p:cNvSpPr/>
          <p:nvPr/>
        </p:nvSpPr>
        <p:spPr>
          <a:xfrm>
            <a:off x="753600" y="19298925"/>
            <a:ext cx="6594300" cy="549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6985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7500"/>
              <a:buFont typeface="Arial"/>
              <a:buNone/>
            </a:pPr>
            <a:r>
              <a:rPr b="1" lang="en" sz="4000">
                <a:solidFill>
                  <a:schemeClr val="dk1"/>
                </a:solidFill>
              </a:rPr>
              <a:t>Materials &amp; Equipment</a:t>
            </a: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Electrothermal hot plate</a:t>
            </a: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Condenser (Concentric and Allihn)</a:t>
            </a: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Micropump</a:t>
            </a: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Flow meter</a:t>
            </a:r>
          </a:p>
          <a:p>
            <a:pPr indent="-4191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Corning 310 thermocouple</a:t>
            </a:r>
          </a:p>
          <a:p>
            <a:pPr lv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</p:txBody>
      </p:sp>
      <p:sp>
        <p:nvSpPr>
          <p:cNvPr id="147" name="Shape 147"/>
          <p:cNvSpPr/>
          <p:nvPr/>
        </p:nvSpPr>
        <p:spPr>
          <a:xfrm>
            <a:off x="30005950" y="30342596"/>
            <a:ext cx="13275600" cy="189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" sz="3000">
                <a:solidFill>
                  <a:schemeClr val="dk1"/>
                </a:solidFill>
              </a:rPr>
              <a:t>Geankoplis, Christie J. "16." </a:t>
            </a:r>
            <a:r>
              <a:rPr i="1" lang="en" sz="3000">
                <a:solidFill>
                  <a:schemeClr val="dk1"/>
                </a:solidFill>
              </a:rPr>
              <a:t>Transport Processes and Separation Process Principles (Includes Unit Operations)</a:t>
            </a:r>
            <a:r>
              <a:rPr lang="en" sz="3000">
                <a:solidFill>
                  <a:schemeClr val="dk1"/>
                </a:solidFill>
              </a:rPr>
              <a:t>. Engelwood Cliffs, NJ: PTR Prentice Hall, 1993. N. pag. Print.</a:t>
            </a:r>
          </a:p>
        </p:txBody>
      </p:sp>
      <p:sp>
        <p:nvSpPr>
          <p:cNvPr id="148" name="Shape 148"/>
          <p:cNvSpPr/>
          <p:nvPr/>
        </p:nvSpPr>
        <p:spPr>
          <a:xfrm>
            <a:off x="30135850" y="11305800"/>
            <a:ext cx="65943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-2730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en" sz="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</a:t>
            </a: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chemeClr val="dk1"/>
                </a:solidFill>
              </a:rPr>
              <a:t>Solution:   </a:t>
            </a:r>
            <a:r>
              <a:rPr b="1" lang="en" sz="2400">
                <a:solidFill>
                  <a:schemeClr val="dk1"/>
                </a:solidFill>
              </a:rPr>
              <a:t>(highlighted in yellow)</a:t>
            </a:r>
          </a:p>
          <a:p>
            <a:pPr lv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9" name="Shape 149"/>
          <p:cNvSpPr/>
          <p:nvPr/>
        </p:nvSpPr>
        <p:spPr>
          <a:xfrm>
            <a:off x="30005865" y="6096000"/>
            <a:ext cx="12869400" cy="13716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txBody>
          <a:bodyPr anchorCtr="0" anchor="ctr" bIns="68575" lIns="137150" rIns="137150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i="0" lang="en" sz="6000" u="none" cap="none" strike="noStrike">
                <a:solidFill>
                  <a:srgbClr val="FFFFFF"/>
                </a:solidFill>
              </a:rPr>
              <a:t>D</a:t>
            </a:r>
            <a:r>
              <a:rPr b="1" lang="en" sz="6000">
                <a:solidFill>
                  <a:srgbClr val="FFFFFF"/>
                </a:solidFill>
              </a:rPr>
              <a:t>esign Problem</a:t>
            </a:r>
          </a:p>
        </p:txBody>
      </p:sp>
      <p:cxnSp>
        <p:nvCxnSpPr>
          <p:cNvPr id="150" name="Shape 150"/>
          <p:cNvCxnSpPr/>
          <p:nvPr/>
        </p:nvCxnSpPr>
        <p:spPr>
          <a:xfrm>
            <a:off x="-43737100" y="-17106475"/>
            <a:ext cx="8877000" cy="8877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51" name="Shape 151"/>
          <p:cNvCxnSpPr/>
          <p:nvPr/>
        </p:nvCxnSpPr>
        <p:spPr>
          <a:xfrm rot="10800000">
            <a:off x="2452700" y="30103850"/>
            <a:ext cx="0" cy="904800"/>
          </a:xfrm>
          <a:prstGeom prst="straightConnector1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52" name="Shape 152"/>
          <p:cNvCxnSpPr/>
          <p:nvPr/>
        </p:nvCxnSpPr>
        <p:spPr>
          <a:xfrm>
            <a:off x="2424125" y="26674775"/>
            <a:ext cx="0" cy="714300"/>
          </a:xfrm>
          <a:prstGeom prst="straightConnector1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pic>
        <p:nvPicPr>
          <p:cNvPr id="153" name="Shape 1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28160" y="24797675"/>
            <a:ext cx="6342535" cy="76900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4" name="Shape 154"/>
          <p:cNvCxnSpPr/>
          <p:nvPr/>
        </p:nvCxnSpPr>
        <p:spPr>
          <a:xfrm>
            <a:off x="10523175" y="26887975"/>
            <a:ext cx="952500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55" name="Shape 155"/>
          <p:cNvCxnSpPr/>
          <p:nvPr/>
        </p:nvCxnSpPr>
        <p:spPr>
          <a:xfrm rot="10800000">
            <a:off x="9938475" y="29530275"/>
            <a:ext cx="0" cy="75240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56" name="Shape 156"/>
          <p:cNvCxnSpPr/>
          <p:nvPr/>
        </p:nvCxnSpPr>
        <p:spPr>
          <a:xfrm>
            <a:off x="9928875" y="27195450"/>
            <a:ext cx="9600" cy="1028700"/>
          </a:xfrm>
          <a:prstGeom prst="straightConnector1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sp>
        <p:nvSpPr>
          <p:cNvPr id="157" name="Shape 157"/>
          <p:cNvSpPr txBox="1"/>
          <p:nvPr/>
        </p:nvSpPr>
        <p:spPr>
          <a:xfrm>
            <a:off x="14406300" y="20814600"/>
            <a:ext cx="51864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58" name="Shape 158"/>
          <p:cNvCxnSpPr/>
          <p:nvPr/>
        </p:nvCxnSpPr>
        <p:spPr>
          <a:xfrm>
            <a:off x="-24654650" y="-1434200"/>
            <a:ext cx="68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59" name="Shape 159"/>
          <p:cNvCxnSpPr/>
          <p:nvPr/>
        </p:nvCxnSpPr>
        <p:spPr>
          <a:xfrm flipH="1" rot="10800000">
            <a:off x="-25747375" y="-3278200"/>
            <a:ext cx="7170900" cy="204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60" name="Shape 160"/>
          <p:cNvCxnSpPr/>
          <p:nvPr/>
        </p:nvCxnSpPr>
        <p:spPr>
          <a:xfrm>
            <a:off x="2826075" y="26887975"/>
            <a:ext cx="0" cy="1076400"/>
          </a:xfrm>
          <a:prstGeom prst="straightConnector1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61" name="Shape 161"/>
          <p:cNvCxnSpPr/>
          <p:nvPr/>
        </p:nvCxnSpPr>
        <p:spPr>
          <a:xfrm rot="10800000">
            <a:off x="2826075" y="29784600"/>
            <a:ext cx="0" cy="103830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62" name="Shape 162"/>
          <p:cNvCxnSpPr/>
          <p:nvPr/>
        </p:nvCxnSpPr>
        <p:spPr>
          <a:xfrm>
            <a:off x="8289875" y="28910825"/>
            <a:ext cx="990600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pic>
        <p:nvPicPr>
          <p:cNvPr id="163" name="Shape 1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115700" y="13324774"/>
            <a:ext cx="10894749" cy="466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Shape 164"/>
          <p:cNvSpPr txBox="1"/>
          <p:nvPr/>
        </p:nvSpPr>
        <p:spPr>
          <a:xfrm>
            <a:off x="17932800" y="20488500"/>
            <a:ext cx="8025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en" sz="3600"/>
              <a:t>CONCENTRIC TUBE CONDENSER</a:t>
            </a:r>
          </a:p>
        </p:txBody>
      </p:sp>
      <p:sp>
        <p:nvSpPr>
          <p:cNvPr id="165" name="Shape 165"/>
          <p:cNvSpPr txBox="1"/>
          <p:nvPr/>
        </p:nvSpPr>
        <p:spPr>
          <a:xfrm>
            <a:off x="30341925" y="19036536"/>
            <a:ext cx="12096900" cy="389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-419100" lvl="0" marL="457200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Used a Reynolds number relationship to scale the condenser to full size</a:t>
            </a:r>
          </a:p>
          <a:p>
            <a:pPr indent="-419100" lvl="0" marL="457200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Set the heat loss from the  hot stream equal to the heat gain from the cold stream</a:t>
            </a:r>
          </a:p>
          <a:p>
            <a:pPr indent="-419100" lvl="0" marL="457200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Assumed a cold stream flow rate of 2 kg/s to find the exit temp</a:t>
            </a:r>
          </a:p>
          <a:p>
            <a:pPr indent="-419100" lvl="0" marL="457200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Data does not give a feasible answer</a:t>
            </a:r>
          </a:p>
          <a:p>
            <a:pPr indent="-419100" lvl="0" marL="457200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Most likely cause is an ineffective method of measuring mass flow rate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4800"/>
          </a:p>
        </p:txBody>
      </p:sp>
      <p:sp>
        <p:nvSpPr>
          <p:cNvPr id="166" name="Shape 166"/>
          <p:cNvSpPr txBox="1"/>
          <p:nvPr/>
        </p:nvSpPr>
        <p:spPr>
          <a:xfrm>
            <a:off x="19000375" y="11903425"/>
            <a:ext cx="535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en" sz="3600"/>
              <a:t>ALLIHN CONDENSER</a:t>
            </a:r>
          </a:p>
        </p:txBody>
      </p:sp>
      <p:sp>
        <p:nvSpPr>
          <p:cNvPr id="167" name="Shape 167"/>
          <p:cNvSpPr txBox="1"/>
          <p:nvPr/>
        </p:nvSpPr>
        <p:spPr>
          <a:xfrm>
            <a:off x="15544800" y="7875612"/>
            <a:ext cx="12801600" cy="36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-457200" lvl="0" marL="457200" rtl="0">
              <a:spcBef>
                <a:spcPts val="0"/>
              </a:spcBef>
              <a:buSzPct val="100000"/>
              <a:buChar char="●"/>
            </a:pPr>
            <a:r>
              <a:rPr lang="en" sz="3600"/>
              <a:t>Counter flow produced 25% greater heat transfer coefficient than parallel flow using the Allihn condenser </a:t>
            </a:r>
          </a:p>
          <a:p>
            <a:pPr indent="-457200" lvl="0" marL="457200" rtl="0">
              <a:spcBef>
                <a:spcPts val="0"/>
              </a:spcBef>
              <a:buSzPct val="100000"/>
              <a:buChar char="●"/>
            </a:pPr>
            <a:r>
              <a:rPr lang="en" sz="3600"/>
              <a:t>In the concentric tube condenser, the heat transfer coefficient increased as the flow rate of water increased</a:t>
            </a:r>
          </a:p>
          <a:p>
            <a:pPr indent="-457200" lvl="0" marL="457200">
              <a:spcBef>
                <a:spcPts val="0"/>
              </a:spcBef>
              <a:buSzPct val="100000"/>
              <a:buChar char="●"/>
            </a:pPr>
            <a:r>
              <a:rPr lang="en" sz="3600"/>
              <a:t>The heat transfer coefficient was over 100% greater in the concentric tube condenser than the Allihn condenser</a:t>
            </a:r>
          </a:p>
        </p:txBody>
      </p:sp>
      <p:pic>
        <p:nvPicPr>
          <p:cNvPr id="168" name="Shape 1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54925" y="9089699"/>
            <a:ext cx="4849549" cy="2576924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Shape 169"/>
          <p:cNvSpPr txBox="1"/>
          <p:nvPr/>
        </p:nvSpPr>
        <p:spPr>
          <a:xfrm rot="-669">
            <a:off x="4812841" y="10715260"/>
            <a:ext cx="1540800" cy="5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en" sz="2400"/>
              <a:t>Hot Stream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0" name="Shape 170"/>
          <p:cNvSpPr txBox="1"/>
          <p:nvPr/>
        </p:nvSpPr>
        <p:spPr>
          <a:xfrm>
            <a:off x="4589625" y="9638700"/>
            <a:ext cx="5353200" cy="10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en" sz="2300"/>
              <a:t> Convection</a:t>
            </a:r>
            <a:r>
              <a:rPr b="1" lang="en" sz="2400"/>
              <a:t> </a:t>
            </a:r>
            <a:r>
              <a:rPr b="1" lang="en" sz="1800"/>
              <a:t>Conduction   </a:t>
            </a:r>
            <a:r>
              <a:rPr b="1" lang="en" sz="2300"/>
              <a:t>Convection</a:t>
            </a:r>
          </a:p>
        </p:txBody>
      </p:sp>
      <p:sp>
        <p:nvSpPr>
          <p:cNvPr id="171" name="Shape 171"/>
          <p:cNvSpPr txBox="1"/>
          <p:nvPr/>
        </p:nvSpPr>
        <p:spPr>
          <a:xfrm rot="1119">
            <a:off x="6641699" y="10702775"/>
            <a:ext cx="921600" cy="87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en" sz="2400"/>
              <a:t>Tube Wall</a:t>
            </a:r>
          </a:p>
        </p:txBody>
      </p:sp>
      <p:sp>
        <p:nvSpPr>
          <p:cNvPr id="172" name="Shape 172"/>
          <p:cNvSpPr txBox="1"/>
          <p:nvPr/>
        </p:nvSpPr>
        <p:spPr>
          <a:xfrm rot="-629">
            <a:off x="7965874" y="10735948"/>
            <a:ext cx="1638600" cy="54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en" sz="2400"/>
              <a:t>Cold Stream</a:t>
            </a:r>
          </a:p>
        </p:txBody>
      </p:sp>
      <p:sp>
        <p:nvSpPr>
          <p:cNvPr id="173" name="Shape 173"/>
          <p:cNvSpPr/>
          <p:nvPr/>
        </p:nvSpPr>
        <p:spPr>
          <a:xfrm>
            <a:off x="5739850" y="12497475"/>
            <a:ext cx="791400" cy="291300"/>
          </a:xfrm>
          <a:prstGeom prst="rightArrow">
            <a:avLst>
              <a:gd fmla="val 50000" name="adj1"/>
              <a:gd fmla="val 50000" name="adj2"/>
            </a:avLst>
          </a:prstGeom>
          <a:noFill/>
          <a:ln cap="flat" cmpd="sng" w="381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4" name="Shape 174"/>
          <p:cNvSpPr txBox="1"/>
          <p:nvPr/>
        </p:nvSpPr>
        <p:spPr>
          <a:xfrm>
            <a:off x="7828150" y="19179562"/>
            <a:ext cx="5551800" cy="535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27500"/>
              <a:buFont typeface="Arial"/>
              <a:buNone/>
            </a:pPr>
            <a:r>
              <a:rPr b="1" lang="en" sz="4000">
                <a:solidFill>
                  <a:schemeClr val="dk1"/>
                </a:solidFill>
              </a:rPr>
              <a:t>Experiment</a:t>
            </a:r>
          </a:p>
          <a:p>
            <a:pPr indent="-419100" lvl="0" marL="457200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Three flow rates for cold water ( ~3 mL/s, ~10 mL/s, ~16 mL/s)</a:t>
            </a:r>
          </a:p>
          <a:p>
            <a:pPr indent="-419100" lvl="0" marL="457200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Steam flow rate constant</a:t>
            </a:r>
          </a:p>
          <a:p>
            <a:pPr indent="-419100" lvl="0" marL="457200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Parallel and counter flow</a:t>
            </a:r>
          </a:p>
          <a:p>
            <a:pPr indent="-419100" lvl="0" marL="457200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" sz="3000">
                <a:solidFill>
                  <a:schemeClr val="dk1"/>
                </a:solidFill>
              </a:rPr>
              <a:t>Triplicates </a:t>
            </a:r>
          </a:p>
        </p:txBody>
      </p:sp>
      <p:sp>
        <p:nvSpPr>
          <p:cNvPr id="175" name="Shape 175"/>
          <p:cNvSpPr txBox="1"/>
          <p:nvPr/>
        </p:nvSpPr>
        <p:spPr>
          <a:xfrm>
            <a:off x="29989575" y="7958700"/>
            <a:ext cx="12801600" cy="285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lang="en" sz="3000">
                <a:solidFill>
                  <a:schemeClr val="dk1"/>
                </a:solidFill>
              </a:rPr>
              <a:t>Steam from a pilot-scale power generating turbine (100°C, 1 atm) is to be condensed in a small scale condensing unit</a:t>
            </a:r>
          </a:p>
          <a:p>
            <a:pPr lvl="0" algn="ctr">
              <a:spcBef>
                <a:spcPts val="0"/>
              </a:spcBef>
              <a:buNone/>
            </a:pPr>
            <a:r>
              <a:rPr lang="en" sz="3000">
                <a:solidFill>
                  <a:schemeClr val="dk1"/>
                </a:solidFill>
              </a:rPr>
              <a:t>Steam = 600 SCFM  	  Water  = 15 °C; water cannot boil</a:t>
            </a:r>
          </a:p>
          <a:p>
            <a:pPr lvl="0" rtl="0" algn="ctr">
              <a:spcBef>
                <a:spcPts val="0"/>
              </a:spcBef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lvl="0" algn="ctr">
              <a:spcBef>
                <a:spcPts val="0"/>
              </a:spcBef>
              <a:buNone/>
            </a:pPr>
            <a:r>
              <a:rPr lang="en" sz="3000">
                <a:solidFill>
                  <a:schemeClr val="dk1"/>
                </a:solidFill>
              </a:rPr>
              <a:t>Specify the type and dimensions of the required condenser</a:t>
            </a:r>
          </a:p>
          <a:p>
            <a:pPr lvl="0" rtl="0" algn="ctr">
              <a:spcBef>
                <a:spcPts val="0"/>
              </a:spcBef>
              <a:buNone/>
            </a:pPr>
            <a:r>
              <a:rPr lang="en" sz="3000">
                <a:solidFill>
                  <a:schemeClr val="dk1"/>
                </a:solidFill>
              </a:rPr>
              <a:t>Calculate the exit temperature of the water stream</a:t>
            </a:r>
          </a:p>
        </p:txBody>
      </p:sp>
      <p:sp>
        <p:nvSpPr>
          <p:cNvPr id="176" name="Shape 176"/>
          <p:cNvSpPr/>
          <p:nvPr/>
        </p:nvSpPr>
        <p:spPr>
          <a:xfrm>
            <a:off x="30242940" y="23847625"/>
            <a:ext cx="12801600" cy="13716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txBody>
          <a:bodyPr anchorCtr="0" anchor="ctr" bIns="68575" lIns="137150" rIns="137150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b="1" lang="en" sz="600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177" name="Shape 177"/>
          <p:cNvSpPr txBox="1"/>
          <p:nvPr/>
        </p:nvSpPr>
        <p:spPr>
          <a:xfrm>
            <a:off x="30341925" y="25644723"/>
            <a:ext cx="12096900" cy="277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-419100" lvl="0" marL="457200" rtl="0">
              <a:spcBef>
                <a:spcPts val="0"/>
              </a:spcBef>
              <a:buSzPct val="100000"/>
              <a:buChar char="●"/>
            </a:pPr>
            <a:r>
              <a:rPr lang="en" sz="3000"/>
              <a:t>More experimentation is needed</a:t>
            </a:r>
          </a:p>
          <a:p>
            <a:pPr indent="-419100" lvl="0" marL="457200" rtl="0">
              <a:spcBef>
                <a:spcPts val="0"/>
              </a:spcBef>
              <a:buSzPct val="100000"/>
              <a:buChar char="●"/>
            </a:pPr>
            <a:r>
              <a:rPr lang="en" sz="3000"/>
              <a:t>The larger expanse of heat transfer coefficients in trial one compared to trial two, suggests possible error in one of the trials</a:t>
            </a:r>
          </a:p>
          <a:p>
            <a:pPr indent="-419100" lvl="0" marL="457200">
              <a:spcBef>
                <a:spcPts val="0"/>
              </a:spcBef>
              <a:buSzPct val="100000"/>
              <a:buChar char="●"/>
            </a:pPr>
            <a:r>
              <a:rPr lang="en" sz="3000"/>
              <a:t>Devise a more accurate way to measure steam flow rate</a:t>
            </a:r>
          </a:p>
        </p:txBody>
      </p:sp>
      <p:pic>
        <p:nvPicPr>
          <p:cNvPr id="178" name="Shape 17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728087" y="21478050"/>
            <a:ext cx="11897774" cy="723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Shape 17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628524" y="12947525"/>
            <a:ext cx="12096899" cy="6989474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Shape 180"/>
          <p:cNvSpPr txBox="1"/>
          <p:nvPr/>
        </p:nvSpPr>
        <p:spPr>
          <a:xfrm>
            <a:off x="15236300" y="29213625"/>
            <a:ext cx="13861200" cy="311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-457200" lvl="0" marL="457200" rtl="0">
              <a:spcBef>
                <a:spcPts val="0"/>
              </a:spcBef>
              <a:buSzPct val="100000"/>
              <a:buChar char="●"/>
            </a:pPr>
            <a:r>
              <a:rPr lang="en" sz="3600"/>
              <a:t>H</a:t>
            </a:r>
            <a:r>
              <a:rPr lang="en" sz="3000"/>
              <a:t>eat transfer coefficients were 5 to 30 times larger in the first trial</a:t>
            </a:r>
          </a:p>
          <a:p>
            <a:pPr indent="-419100" lvl="0" marL="457200" rtl="0">
              <a:spcBef>
                <a:spcPts val="0"/>
              </a:spcBef>
              <a:buSzPct val="100000"/>
              <a:buChar char="●"/>
            </a:pPr>
            <a:r>
              <a:rPr lang="en" sz="3000"/>
              <a:t>Trial one had a larger variance of U, from about 2,000 to as large as 15,000</a:t>
            </a:r>
          </a:p>
          <a:p>
            <a:pPr indent="-419100" lvl="0" marL="457200" rtl="0">
              <a:spcBef>
                <a:spcPts val="0"/>
              </a:spcBef>
              <a:buSzPct val="100000"/>
              <a:buChar char="●"/>
            </a:pPr>
            <a:r>
              <a:rPr lang="en" sz="3000"/>
              <a:t>Trial two had a range of U, from about 400 to 500</a:t>
            </a:r>
          </a:p>
          <a:p>
            <a:pPr indent="-419100" lvl="0" marL="457200">
              <a:spcBef>
                <a:spcPts val="0"/>
              </a:spcBef>
              <a:buSzPct val="100000"/>
              <a:buChar char="●"/>
            </a:pPr>
            <a:r>
              <a:rPr lang="en" sz="3000"/>
              <a:t>The concentric condenser was found to be more efficient than the Allihn condenser</a:t>
            </a:r>
          </a:p>
        </p:txBody>
      </p:sp>
      <p:pic>
        <p:nvPicPr>
          <p:cNvPr id="181" name="Shape 18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338274" y="24797674"/>
            <a:ext cx="5186399" cy="76430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2" name="Shape 182"/>
          <p:cNvCxnSpPr/>
          <p:nvPr/>
        </p:nvCxnSpPr>
        <p:spPr>
          <a:xfrm flipH="1">
            <a:off x="3176150" y="27771000"/>
            <a:ext cx="31200" cy="118920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83" name="Shape 183"/>
          <p:cNvCxnSpPr/>
          <p:nvPr/>
        </p:nvCxnSpPr>
        <p:spPr>
          <a:xfrm rot="10800000">
            <a:off x="1517700" y="28913125"/>
            <a:ext cx="1157700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84" name="Shape 184"/>
          <p:cNvCxnSpPr/>
          <p:nvPr/>
        </p:nvCxnSpPr>
        <p:spPr>
          <a:xfrm>
            <a:off x="1517625" y="26159500"/>
            <a:ext cx="1063800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85" name="Shape 185"/>
          <p:cNvCxnSpPr/>
          <p:nvPr/>
        </p:nvCxnSpPr>
        <p:spPr>
          <a:xfrm rot="10800000">
            <a:off x="3144825" y="29711100"/>
            <a:ext cx="15600" cy="104820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lg" w="lg" type="none"/>
            <a:tailEnd len="lg" w="lg" type="triangle"/>
          </a:ln>
        </p:spPr>
      </p:cxnSp>
      <p:sp>
        <p:nvSpPr>
          <p:cNvPr id="186" name="Shape 186"/>
          <p:cNvSpPr txBox="1"/>
          <p:nvPr/>
        </p:nvSpPr>
        <p:spPr>
          <a:xfrm>
            <a:off x="33790525" y="13984950"/>
            <a:ext cx="1968000" cy="590700"/>
          </a:xfrm>
          <a:prstGeom prst="rect">
            <a:avLst/>
          </a:prstGeom>
          <a:solidFill>
            <a:srgbClr val="FFFF00">
              <a:alpha val="41770"/>
            </a:srgbClr>
          </a:solidFill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           </a:t>
            </a:r>
          </a:p>
        </p:txBody>
      </p:sp>
      <p:sp>
        <p:nvSpPr>
          <p:cNvPr id="187" name="Shape 187"/>
          <p:cNvSpPr txBox="1"/>
          <p:nvPr/>
        </p:nvSpPr>
        <p:spPr>
          <a:xfrm>
            <a:off x="34624525" y="15370850"/>
            <a:ext cx="1338300" cy="291300"/>
          </a:xfrm>
          <a:prstGeom prst="rect">
            <a:avLst/>
          </a:prstGeom>
          <a:solidFill>
            <a:srgbClr val="FFFF00">
              <a:alpha val="36380"/>
            </a:srgbClr>
          </a:solidFill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8" name="Shape 188"/>
          <p:cNvSpPr txBox="1"/>
          <p:nvPr/>
        </p:nvSpPr>
        <p:spPr>
          <a:xfrm>
            <a:off x="36375275" y="15359700"/>
            <a:ext cx="1215600" cy="291300"/>
          </a:xfrm>
          <a:prstGeom prst="rect">
            <a:avLst/>
          </a:prstGeom>
          <a:solidFill>
            <a:srgbClr val="FFFF00">
              <a:alpha val="34850"/>
            </a:srgbClr>
          </a:solidFill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Default Design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